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D0530-625D-CAC6-472F-763EBB206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A5C5C9-0674-A185-6034-B97CB1956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983B202-6832-9B3E-E6CD-CEE060F8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1145-5B94-44A9-8857-3D5F15016F60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7B6308B-726D-1466-99A4-E8404EAB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5C734E-9B3C-8584-8CDB-DF8EC855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73E8-0BA2-4508-A9C1-51CEAA0D36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13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6E5A0-FA52-A657-6066-B3B09F26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27D0123-EA6F-CB4B-63F9-42C77C70E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79AE92-6C82-1A30-1610-9A410057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1145-5B94-44A9-8857-3D5F15016F60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B9D66B-8817-3F57-5592-75C07CEA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477AAD-9881-FF9D-E1E2-7C998AE1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73E8-0BA2-4508-A9C1-51CEAA0D36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045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027F67B-DBCB-16D3-63E0-6D3E56F37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41C6F2F-CAFE-D8D4-EE8F-FE9F8991B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C579B1-5A8B-9723-2850-D1B74404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1145-5B94-44A9-8857-3D5F15016F60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C88A7B-F997-39BC-E3F4-FCB19185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F42B55-59CC-6BD3-D906-89784B90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73E8-0BA2-4508-A9C1-51CEAA0D36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932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77D31-9858-8056-B88F-3C629BF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A06A69-213D-B26F-D36C-2C9E5ADD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63BAF0-3D37-24F8-3668-C36467C9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1145-5B94-44A9-8857-3D5F15016F60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8A8B2D9-0134-8CD6-724D-A0037C76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BC1A88-23DB-57EB-5E09-4BC99E39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73E8-0BA2-4508-A9C1-51CEAA0D36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80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4C737-D34D-3269-F8DD-38966065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76ACBD-87CB-0278-C208-67D510A5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5E7497-EC95-C5C6-8592-3A234DB6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1145-5B94-44A9-8857-3D5F15016F60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76A965-6357-60F9-B731-041E4B19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CA5016-5966-FC67-4AE0-4C2FD913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73E8-0BA2-4508-A9C1-51CEAA0D36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717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76DA4-857C-F9AB-E1C8-03D349D0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27EC2E-507C-60D7-0564-E35948A9F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797AF60-4A3F-DA77-7BE3-078982D36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8D6699A-06F6-91DE-24B6-51D95E40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1145-5B94-44A9-8857-3D5F15016F60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4C519DC-87C4-4E3C-D0FA-8637A6B6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645BCC-B74A-1BAF-E02E-DA2A833D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73E8-0BA2-4508-A9C1-51CEAA0D36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865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6D214-37AE-64E9-0F87-ACAD9985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E9085ED-3157-6C34-9CDE-FFFFBA930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40EDD95-C264-FF97-596C-78B0383FA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F30FD2B-8A29-334A-0E0C-F80174FDC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E07C75B-5586-1C25-0317-F39CD3771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9483C98-3880-A428-D11B-FDC616F1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1145-5B94-44A9-8857-3D5F15016F60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F82D8F2-F7E8-6CFE-D17A-0BB62E7D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18A83AD-DC77-6FF0-4849-6AB50B3E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73E8-0BA2-4508-A9C1-51CEAA0D36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499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AE840-FB2E-FB6B-44DE-97F49009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A1D794D-B6FA-C323-D363-AB8A5A67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1145-5B94-44A9-8857-3D5F15016F60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1E72A5D-A0BD-1DF2-BE9D-74BC496A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B26B9EA-992D-4056-9A27-1B011CF0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73E8-0BA2-4508-A9C1-51CEAA0D36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676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261EC43-001D-E3F5-8CE4-49D524A8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1145-5B94-44A9-8857-3D5F15016F60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05AFD40-27D8-2759-FEB6-806E45F0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375AC3B-13A0-636A-A18D-ADF1C149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73E8-0BA2-4508-A9C1-51CEAA0D36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131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F2BF5-E452-3221-6547-9676DB4C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A5B1FB-990B-F94C-41B3-4A4F7ED43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5B34FB4-95BB-A247-9D35-067EC557D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6638A0-C774-BAFD-ABEA-FBA78A6E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1145-5B94-44A9-8857-3D5F15016F60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D76557A-6F43-FC53-519A-D78E772A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03073E-5FB0-4E38-3BFF-34EF9044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73E8-0BA2-4508-A9C1-51CEAA0D36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880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28D98-D794-95E0-2690-54FEF65D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E4C2E7-418A-7C46-028C-6B4666F08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9BA57BD-43F5-9D56-90E8-E5B6A6150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74941AA-FB7D-87CF-29A0-060D41A5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1145-5B94-44A9-8857-3D5F15016F60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2858DA7-8B44-3F60-34F3-46B6440B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DD102B5-3FCD-C6AE-5D58-3F0D38C2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73E8-0BA2-4508-A9C1-51CEAA0D36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212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6A2D784-8284-A08B-77AC-A3A155D8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24072A-79FA-4C5F-A805-CFF88F026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756321-9095-74CA-D885-CEA85A821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4B1145-5B94-44A9-8857-3D5F15016F60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022E5C-91AF-C479-4231-6A7B35D47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4448C3-48B2-E207-EB4C-B7EC7F4C5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B73E8-0BA2-4508-A9C1-51CEAA0D36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565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4CE24-2521-2D22-7ACF-C4999DFA9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This</a:t>
            </a:r>
            <a:r>
              <a:rPr lang="nl-NL" dirty="0"/>
              <a:t> is a test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CBF0BAD-0C74-7F1B-93F8-13F776B0B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Can</a:t>
            </a:r>
            <a:r>
              <a:rPr lang="nl-NL" dirty="0"/>
              <a:t> you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587046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Breedbeeld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This is a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Jochem Pouwels</dc:creator>
  <cp:lastModifiedBy>Jochem Pouwels</cp:lastModifiedBy>
  <cp:revision>2</cp:revision>
  <dcterms:created xsi:type="dcterms:W3CDTF">2025-06-19T12:33:42Z</dcterms:created>
  <dcterms:modified xsi:type="dcterms:W3CDTF">2025-06-19T12:35:01Z</dcterms:modified>
</cp:coreProperties>
</file>