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D4FF-B198-4F48-A769-72616208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BFBCC-784E-4DCC-8179-E9D61534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F80B-79C2-46F4-A3C6-2DD20AB8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E68B-D8A6-42C3-83D7-13A0696E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48A1-86DE-4625-8E8F-08B649D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1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0BDC-DEF0-4193-85DA-D072D628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CAEA-AAE0-41B5-BA14-F04910A9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04D2-63F1-4AAD-A287-DA8EB3DA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A335-E989-418F-9F6B-AB1F0D2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B25-AF04-4954-88AD-8727F44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5460B-8E1E-4B80-8E9B-4070222E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B1CF-C420-4521-A25A-9E83E7AA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2396-1583-4C0D-BEBD-DE60B28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AD04-2ADE-4FD5-9195-210CA645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C36A-A9E7-483A-B413-21BE2B5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A27B-FBD5-44D7-AE35-04731443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D052-DB8B-4B0D-B942-1F5807B0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65C8-298D-4A99-A32F-7FAA13F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4F65-E44C-4797-BE71-59256C97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8BCF-F829-4C78-9041-785C3873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7FEB-ACA3-49B8-933B-C6BC0510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722B-3153-46EA-8A97-4B6D3217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9CAD-1509-4D23-9E26-79792B35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8C97-080F-4E59-A6A1-F6D98744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8A90-6FC5-4D25-8FA2-7EBB388E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6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CDB-C46D-49C0-B351-7B04A2C2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A501-BA2B-42FA-9A65-8FE81B3CE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D6CF8-75E0-40AE-BF80-BCA3BCFE9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2D6A-02B0-4D1F-91CC-29E23ECF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A796-BBDB-472E-8DAB-1D6574C6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3CF16-6588-4A12-86B8-5215AAA6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0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E162-30B4-4E80-B2A4-1F96A215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96E9-3646-40FE-BBAA-5CFFFD0F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FBF5-2F0B-4B17-B56A-15A08E07C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EACB9-88F1-4459-9235-84F11A61A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352A0-CD0C-4283-B511-5DE9485E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CFA1A-1267-4B16-A7EB-6F0E8E54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6CCC6-3B77-4F25-9E8C-57D5276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01C85-73DE-4365-8B64-8EC12983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9AD7-4898-4BE3-BE8C-248AC7A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12E3D-67E1-471B-BC10-62B00DF0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F3D0C-C562-4A4D-8BC5-2931DF10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DDAA1-3B43-4BE3-B9BA-216D6FA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B657-9DC5-43E1-84D6-5F9A7D97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7BEE0-04A7-4D41-A622-6D15ADA4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508FB-94A0-4332-A0BE-B05E5D6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F9C8-EE8B-4BCD-B8AC-8D21B904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F590-1E5B-4BF2-B74E-73115A49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3D405-05DF-49F4-ACDB-AC5D495E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E615-A9A7-4FCF-9D50-44EF1C1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ADC1C-8B04-4CD4-8BA1-4C4CABB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52DDE-266D-4483-A12A-EA1E9A49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977-6BFD-4CED-8211-10E3FAC2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36B65-298E-4DEA-A04E-9BA404AC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095C-7AB9-479D-BAD5-24A95C03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72D7C-56C4-452C-9D46-54D21237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846A3-D49A-4A17-A5D8-46776FF2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045A-CF3F-471F-A7B8-3DE630CE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2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DE49-A5BE-4E3E-A058-D92B896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7F55A-7B9A-4C75-B879-19369BEB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BD9A-310C-43E6-8284-372F2F306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B753-17B4-4FD3-96EE-58452ABFA58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EE75-25DF-4ECC-85ED-796CEC0C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B1A4-391A-4585-B7AA-D1460594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69C0-6DB6-4940-9E4C-6E0EC48E5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6447F2-7360-4C29-817A-0E044E82A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tx2"/>
                </a:solidFill>
              </a:rPr>
              <a:t>DREAMLINING</a:t>
            </a:r>
          </a:p>
        </p:txBody>
      </p:sp>
    </p:spTree>
    <p:extLst>
      <p:ext uri="{BB962C8B-B14F-4D97-AF65-F5344CB8AC3E}">
        <p14:creationId xmlns:p14="http://schemas.microsoft.com/office/powerpoint/2010/main" val="21362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1. HAVING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7" y="2900138"/>
            <a:ext cx="10515600" cy="327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</p:txBody>
      </p:sp>
    </p:spTree>
    <p:extLst>
      <p:ext uri="{BB962C8B-B14F-4D97-AF65-F5344CB8AC3E}">
        <p14:creationId xmlns:p14="http://schemas.microsoft.com/office/powerpoint/2010/main" val="37833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2. BEING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7" y="2900138"/>
            <a:ext cx="10515600" cy="327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</p:txBody>
      </p:sp>
    </p:spTree>
    <p:extLst>
      <p:ext uri="{BB962C8B-B14F-4D97-AF65-F5344CB8AC3E}">
        <p14:creationId xmlns:p14="http://schemas.microsoft.com/office/powerpoint/2010/main" val="15629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3. DOING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6" y="2035255"/>
            <a:ext cx="10515600" cy="429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6.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7.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8881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753760" y="1032986"/>
            <a:ext cx="10684173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solidFill>
                  <a:schemeClr val="tx2"/>
                </a:solidFill>
              </a:rPr>
              <a:t>9.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10.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11.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12.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13.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14.</a:t>
            </a:r>
          </a:p>
          <a:p>
            <a:pPr marL="0"/>
            <a:r>
              <a:rPr lang="en-US" dirty="0">
                <a:solidFill>
                  <a:schemeClr val="tx2"/>
                </a:solidFill>
              </a:rPr>
              <a:t>15.</a:t>
            </a:r>
          </a:p>
        </p:txBody>
      </p:sp>
    </p:spTree>
    <p:extLst>
      <p:ext uri="{BB962C8B-B14F-4D97-AF65-F5344CB8AC3E}">
        <p14:creationId xmlns:p14="http://schemas.microsoft.com/office/powerpoint/2010/main" val="21444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4. TOP-FIVE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6" y="2445010"/>
            <a:ext cx="10515600" cy="371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0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5. COST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6" y="2445010"/>
            <a:ext cx="10515600" cy="371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INCOME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6" y="2445010"/>
            <a:ext cx="10515600" cy="371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Total =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With Savings = Total * 1.5 =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Current = 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Target Monthly Income =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Target Daily Income = </a:t>
            </a:r>
          </a:p>
        </p:txBody>
      </p:sp>
    </p:spTree>
    <p:extLst>
      <p:ext uri="{BB962C8B-B14F-4D97-AF65-F5344CB8AC3E}">
        <p14:creationId xmlns:p14="http://schemas.microsoft.com/office/powerpoint/2010/main" val="191932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9569-BD3D-49AC-ADFB-6F685CB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61" y="250977"/>
            <a:ext cx="7751571" cy="153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IDEAS/STEPS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22A3D8-68B0-4FD9-855F-B2B7427B6C89}"/>
              </a:ext>
            </a:extLst>
          </p:cNvPr>
          <p:cNvSpPr>
            <a:spLocks noGrp="1"/>
          </p:cNvSpPr>
          <p:nvPr/>
        </p:nvSpPr>
        <p:spPr>
          <a:xfrm>
            <a:off x="838046" y="2445010"/>
            <a:ext cx="10515600" cy="371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2.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3.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4.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5. 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DREAMLINING</vt:lpstr>
      <vt:lpstr>STEP 1. HAVING</vt:lpstr>
      <vt:lpstr>STEP 2. BEING</vt:lpstr>
      <vt:lpstr>STEP 3. DOING</vt:lpstr>
      <vt:lpstr>PowerPoint Presentation</vt:lpstr>
      <vt:lpstr>STEP 4. TOP-FIVE</vt:lpstr>
      <vt:lpstr>STEP 5. COST</vt:lpstr>
      <vt:lpstr>TARGET INCOME</vt:lpstr>
      <vt:lpstr>IDEAS/STEPS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DREAMLINING</dc:title>
  <dc:creator>Madhav Bahl</dc:creator>
  <cp:lastModifiedBy>Madhav Bahl</cp:lastModifiedBy>
  <cp:revision>1</cp:revision>
  <dcterms:created xsi:type="dcterms:W3CDTF">2021-12-16T15:54:58Z</dcterms:created>
  <dcterms:modified xsi:type="dcterms:W3CDTF">2021-12-16T16:09:20Z</dcterms:modified>
</cp:coreProperties>
</file>