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5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88" y="-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1" y="1054516"/>
            <a:ext cx="6172199" cy="1688684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929398"/>
            <a:ext cx="6172200" cy="84250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485-07FD-43CC-A85B-890C46B76C8A}" type="datetimeFigureOut">
              <a:rPr lang="en-GB" smtClean="0"/>
              <a:t>28/01/2016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E1837F-73D1-4C34-94BA-5F88B913D3A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165860"/>
            <a:ext cx="4222308" cy="29146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485-07FD-43CC-A85B-890C46B76C8A}" type="datetimeFigureOut">
              <a:rPr lang="en-GB" smtClean="0"/>
              <a:t>28/01/2016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837F-73D1-4C34-94BA-5F88B913D3A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165860"/>
            <a:ext cx="2075688" cy="2914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165860"/>
            <a:ext cx="4224528" cy="291465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485-07FD-43CC-A85B-890C46B76C8A}" type="datetimeFigureOut">
              <a:rPr lang="en-GB" smtClean="0"/>
              <a:t>28/01/2016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837F-73D1-4C34-94BA-5F88B913D3A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159002"/>
            <a:ext cx="4224528" cy="2914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D381485-07FD-43CC-A85B-890C46B76C8A}" type="datetimeFigureOut">
              <a:rPr lang="en-GB" smtClean="0"/>
              <a:t>28/01/2016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AE1837F-73D1-4C34-94BA-5F88B913D3A7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04138"/>
            <a:ext cx="6172200" cy="1597914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914650"/>
            <a:ext cx="6172200" cy="6858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485-07FD-43CC-A85B-890C46B76C8A}" type="datetimeFigureOut">
              <a:rPr lang="en-GB" smtClean="0"/>
              <a:t>28/01/2016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E1837F-73D1-4C34-94BA-5F88B913D3A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7" y="457200"/>
            <a:ext cx="3616325" cy="80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436894"/>
            <a:ext cx="3646966" cy="21610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5" y="1436911"/>
            <a:ext cx="3639311" cy="21610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485-07FD-43CC-A85B-890C46B76C8A}" type="datetimeFigureOut">
              <a:rPr lang="en-GB" smtClean="0"/>
              <a:t>28/01/2016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E1837F-73D1-4C34-94BA-5F88B913D3A7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4767263"/>
            <a:ext cx="5102352" cy="273844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457201"/>
            <a:ext cx="3615734" cy="8000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437085"/>
            <a:ext cx="3638550" cy="484584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45508"/>
            <a:ext cx="3638550" cy="21621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437085"/>
            <a:ext cx="3660775" cy="484584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145507"/>
            <a:ext cx="3651250" cy="21621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485-07FD-43CC-A85B-890C46B76C8A}" type="datetimeFigureOut">
              <a:rPr lang="en-GB" smtClean="0"/>
              <a:t>28/01/2016</a:t>
            </a:fld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E1837F-73D1-4C34-94BA-5F88B913D3A7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4767263"/>
            <a:ext cx="5102352" cy="273844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163658"/>
            <a:ext cx="1828800" cy="273844"/>
          </a:xfrm>
        </p:spPr>
        <p:txBody>
          <a:bodyPr/>
          <a:lstStyle/>
          <a:p>
            <a:fld id="{8D381485-07FD-43CC-A85B-890C46B76C8A}" type="datetimeFigureOut">
              <a:rPr lang="en-GB" smtClean="0"/>
              <a:t>28/01/2016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E1837F-73D1-4C34-94BA-5F88B913D3A7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485-07FD-43CC-A85B-890C46B76C8A}" type="datetimeFigureOut">
              <a:rPr lang="en-GB" smtClean="0"/>
              <a:t>28/01/2016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837F-73D1-4C34-94BA-5F88B913D3A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1" y="1440657"/>
            <a:ext cx="3654425" cy="21669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7" y="454819"/>
            <a:ext cx="3629025" cy="78105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40657"/>
            <a:ext cx="3629025" cy="13596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485-07FD-43CC-A85B-890C46B76C8A}" type="datetimeFigureOut">
              <a:rPr lang="en-GB" smtClean="0"/>
              <a:t>28/01/2016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E1837F-73D1-4C34-94BA-5F88B913D3A7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4767263"/>
            <a:ext cx="5102352" cy="273844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450056"/>
            <a:ext cx="2074862" cy="14859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3" y="1238250"/>
            <a:ext cx="5627687" cy="3165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460773"/>
            <a:ext cx="3741738" cy="6822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485-07FD-43CC-A85B-890C46B76C8A}" type="datetimeFigureOut">
              <a:rPr lang="en-GB" smtClean="0"/>
              <a:t>28/01/2016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E1837F-73D1-4C34-94BA-5F88B913D3A7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4767263"/>
            <a:ext cx="5102352" cy="273844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165860"/>
            <a:ext cx="2073348" cy="1484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160277"/>
            <a:ext cx="4222308" cy="2914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42101"/>
            <a:ext cx="182880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81485-07FD-43CC-A85B-890C46B76C8A}" type="datetimeFigureOut">
              <a:rPr lang="en-GB" smtClean="0"/>
              <a:t>28/01/2016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4767263"/>
            <a:ext cx="5102352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4767263"/>
            <a:ext cx="1137684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1837F-73D1-4C34-94BA-5F88B913D3A7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google.nl/url?sa=i&amp;rct=j&amp;q=&amp;esrc=s&amp;source=images&amp;cd=&amp;cad=rja&amp;uact=8&amp;ved=0ahUKEwjQ_ZSxl83KAhVJyRQKHXmiDQcQjRwIBw&amp;url=http%3A%2F%2Fwww.fam-oud.nl%2F~oof%2FCyclo2005%2FDay4.html&amp;psig=AFQjCNHrMWPs-itSili8x8_xZ4-gwlAYxQ&amp;ust=145409247818263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google.nl/url?sa=i&amp;rct=j&amp;q=&amp;esrc=s&amp;source=images&amp;cd=&amp;cad=rja&amp;uact=8&amp;ved=0ahUKEwiG5s3ipM3KAhXFSBQKHZPhA3QQjRwIBw&amp;url=http%3A%2F%2Fwww.latimes.com%2Fla-0722-pin02-photo.html&amp;psig=AFQjCNHrMWPs-itSili8x8_xZ4-gwlAYxQ&amp;ust=145409247818263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krawc002\Desktop\Rhonegletscher_Furkapass_1509201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0"/>
          <a:stretch/>
        </p:blipFill>
        <p:spPr bwMode="auto">
          <a:xfrm>
            <a:off x="179512" y="-5716"/>
            <a:ext cx="8712968" cy="514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332" y="51470"/>
            <a:ext cx="6120680" cy="675506"/>
          </a:xfrm>
        </p:spPr>
        <p:txBody>
          <a:bodyPr/>
          <a:lstStyle/>
          <a:p>
            <a:r>
              <a:rPr lang="en-GB" sz="4800" dirty="0" smtClean="0"/>
              <a:t>Rhone Glacier</a:t>
            </a:r>
            <a:br>
              <a:rPr lang="en-GB" sz="4800" dirty="0" smtClean="0"/>
            </a:b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7944" y="699542"/>
            <a:ext cx="2713112" cy="578456"/>
          </a:xfrm>
        </p:spPr>
        <p:txBody>
          <a:bodyPr>
            <a:normAutofit/>
          </a:bodyPr>
          <a:lstStyle/>
          <a:p>
            <a:r>
              <a:rPr lang="en-GB" sz="2400" b="1" dirty="0" smtClean="0">
                <a:solidFill>
                  <a:schemeClr val="bg1">
                    <a:lumMod val="50000"/>
                  </a:schemeClr>
                </a:solidFill>
              </a:rPr>
              <a:t>Recession Analysis</a:t>
            </a:r>
            <a:endParaRPr lang="en-GB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88134" y="4011910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Leopards:</a:t>
            </a:r>
          </a:p>
          <a:p>
            <a:r>
              <a:rPr lang="en-GB" dirty="0" smtClean="0"/>
              <a:t>Samantha </a:t>
            </a:r>
            <a:r>
              <a:rPr lang="en-GB" dirty="0" err="1" smtClean="0"/>
              <a:t>Krawczyk</a:t>
            </a:r>
            <a:endParaRPr lang="en-GB" dirty="0" smtClean="0"/>
          </a:p>
          <a:p>
            <a:r>
              <a:rPr lang="en-GB" dirty="0" smtClean="0"/>
              <a:t>Georgios </a:t>
            </a:r>
            <a:r>
              <a:rPr lang="en-GB" dirty="0" err="1" smtClean="0"/>
              <a:t>Anastasiou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83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491880" y="699542"/>
            <a:ext cx="4224528" cy="2914650"/>
          </a:xfrm>
        </p:spPr>
        <p:txBody>
          <a:bodyPr/>
          <a:lstStyle/>
          <a:p>
            <a:r>
              <a:rPr lang="en-GB" dirty="0" smtClean="0"/>
              <a:t>Reproduce studies showing Glacier recession</a:t>
            </a:r>
          </a:p>
          <a:p>
            <a:r>
              <a:rPr lang="en-GB" dirty="0" smtClean="0"/>
              <a:t>Compare annual outline and area changes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843558"/>
            <a:ext cx="2376264" cy="1806902"/>
          </a:xfrm>
        </p:spPr>
        <p:txBody>
          <a:bodyPr/>
          <a:lstStyle/>
          <a:p>
            <a:r>
              <a:rPr lang="en-GB" dirty="0" smtClean="0"/>
              <a:t>Objective</a:t>
            </a:r>
            <a:endParaRPr lang="en-GB" dirty="0"/>
          </a:p>
        </p:txBody>
      </p:sp>
      <p:pic>
        <p:nvPicPr>
          <p:cNvPr id="2050" name="Picture 2" descr="http://www.fam-oud.nl/~oof/Cyclo2005/RhoneGlacier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304" y="2019768"/>
            <a:ext cx="3566888" cy="287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27784" y="0"/>
            <a:ext cx="216024" cy="5143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09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491880" y="699542"/>
            <a:ext cx="4224528" cy="3528392"/>
          </a:xfrm>
        </p:spPr>
        <p:txBody>
          <a:bodyPr>
            <a:normAutofit/>
          </a:bodyPr>
          <a:lstStyle/>
          <a:p>
            <a:r>
              <a:rPr lang="en-GB" dirty="0"/>
              <a:t>Landsat 5 images were used for the methodology</a:t>
            </a:r>
          </a:p>
          <a:p>
            <a:pPr lvl="1"/>
            <a:r>
              <a:rPr lang="en-GB" sz="1600" dirty="0"/>
              <a:t>10 images</a:t>
            </a:r>
          </a:p>
          <a:p>
            <a:pPr lvl="1"/>
            <a:r>
              <a:rPr lang="en-GB" sz="1600" dirty="0"/>
              <a:t>Only 6 used in final analysis</a:t>
            </a:r>
          </a:p>
          <a:p>
            <a:pPr lvl="1"/>
            <a:r>
              <a:rPr lang="en-GB" sz="1600" dirty="0"/>
              <a:t>Pre-processed to </a:t>
            </a:r>
            <a:r>
              <a:rPr lang="en-GB" sz="1600" dirty="0" smtClean="0"/>
              <a:t>SR</a:t>
            </a:r>
          </a:p>
          <a:p>
            <a:pPr lvl="1"/>
            <a:endParaRPr lang="en-GB" sz="1600" dirty="0"/>
          </a:p>
          <a:p>
            <a:r>
              <a:rPr lang="en-GB" dirty="0"/>
              <a:t>GLIMS shapefiles, for the validation of the method</a:t>
            </a:r>
          </a:p>
          <a:p>
            <a:pPr lvl="1"/>
            <a:r>
              <a:rPr lang="en-GB" sz="1600" dirty="0"/>
              <a:t>Global Land Ice Measurements from Space</a:t>
            </a:r>
          </a:p>
          <a:p>
            <a:pPr lvl="1"/>
            <a:r>
              <a:rPr lang="en-GB" sz="1600" dirty="0"/>
              <a:t>Polygon outlines of glaciers</a:t>
            </a:r>
            <a:endParaRPr lang="en-GB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843558"/>
            <a:ext cx="2376264" cy="1806902"/>
          </a:xfrm>
        </p:spPr>
        <p:txBody>
          <a:bodyPr/>
          <a:lstStyle/>
          <a:p>
            <a:r>
              <a:rPr lang="en-GB" dirty="0" smtClean="0"/>
              <a:t>datasets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627784" y="0"/>
            <a:ext cx="216024" cy="5143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93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Rplot_validation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7" t="2322" r="1860" b="8589"/>
          <a:stretch/>
        </p:blipFill>
        <p:spPr bwMode="auto">
          <a:xfrm>
            <a:off x="6000605" y="2565811"/>
            <a:ext cx="2925259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203848" y="699542"/>
            <a:ext cx="4224528" cy="3168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 smtClean="0"/>
              <a:t>ANALYSIS</a:t>
            </a:r>
          </a:p>
          <a:p>
            <a:r>
              <a:rPr lang="en-GB" sz="1600" dirty="0" smtClean="0"/>
              <a:t>Detect glacier</a:t>
            </a:r>
          </a:p>
          <a:p>
            <a:pPr lvl="1"/>
            <a:r>
              <a:rPr lang="en-GB" sz="1600" dirty="0" smtClean="0"/>
              <a:t>Proper methods require many steps</a:t>
            </a:r>
          </a:p>
          <a:p>
            <a:pPr lvl="1"/>
            <a:r>
              <a:rPr lang="en-GB" sz="1600" dirty="0" smtClean="0"/>
              <a:t>Used NDSI as proxy</a:t>
            </a:r>
          </a:p>
          <a:p>
            <a:pPr marL="857250" lvl="2" indent="0">
              <a:buNone/>
            </a:pPr>
            <a:r>
              <a:rPr lang="en-GB" sz="1200" dirty="0" smtClean="0"/>
              <a:t>(snow assumed to be glacier as looked at summer months, validated using GLIMS)</a:t>
            </a:r>
          </a:p>
          <a:p>
            <a:pPr marL="857250" lvl="2" indent="0">
              <a:buNone/>
            </a:pPr>
            <a:endParaRPr lang="en-GB" sz="1200" dirty="0" smtClean="0"/>
          </a:p>
          <a:p>
            <a:r>
              <a:rPr lang="en-GB" sz="1600" dirty="0" smtClean="0"/>
              <a:t>Compare over time</a:t>
            </a:r>
          </a:p>
          <a:p>
            <a:pPr lvl="1"/>
            <a:r>
              <a:rPr lang="en-GB" sz="1600" dirty="0" smtClean="0"/>
              <a:t>1984 to 2010 </a:t>
            </a:r>
          </a:p>
          <a:p>
            <a:pPr lvl="1"/>
            <a:endParaRPr lang="en-GB" sz="1600" dirty="0" smtClean="0"/>
          </a:p>
          <a:p>
            <a:r>
              <a:rPr lang="en-GB" sz="1600" dirty="0" smtClean="0"/>
              <a:t>Asses  magnitude of change</a:t>
            </a:r>
          </a:p>
          <a:p>
            <a:pPr lvl="1"/>
            <a:endParaRPr lang="en-GB" sz="1600" dirty="0" smtClean="0"/>
          </a:p>
          <a:p>
            <a:endParaRPr lang="en-GB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843558"/>
            <a:ext cx="2376264" cy="1806902"/>
          </a:xfrm>
        </p:spPr>
        <p:txBody>
          <a:bodyPr/>
          <a:lstStyle/>
          <a:p>
            <a:r>
              <a:rPr lang="en-GB" dirty="0" smtClean="0"/>
              <a:t>Method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627784" y="0"/>
            <a:ext cx="216024" cy="5143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19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2" t="27232" r="48898" b="17601"/>
          <a:stretch/>
        </p:blipFill>
        <p:spPr bwMode="auto">
          <a:xfrm>
            <a:off x="6077011" y="2787775"/>
            <a:ext cx="2863749" cy="2228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203848" y="699542"/>
            <a:ext cx="4224528" cy="3168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 smtClean="0"/>
              <a:t>SCRIPTING</a:t>
            </a:r>
          </a:p>
          <a:p>
            <a:r>
              <a:rPr lang="en-GB" sz="1600" dirty="0" smtClean="0"/>
              <a:t>Structure</a:t>
            </a:r>
          </a:p>
          <a:p>
            <a:pPr lvl="1"/>
            <a:r>
              <a:rPr lang="en-GB" sz="1600" dirty="0" err="1"/>
              <a:t>m</a:t>
            </a:r>
            <a:r>
              <a:rPr lang="en-GB" sz="1600" dirty="0" err="1" smtClean="0"/>
              <a:t>ain.R</a:t>
            </a:r>
            <a:r>
              <a:rPr lang="en-GB" sz="1600" dirty="0" smtClean="0"/>
              <a:t> with variables and function calls</a:t>
            </a:r>
          </a:p>
          <a:p>
            <a:pPr lvl="1"/>
            <a:r>
              <a:rPr lang="en-GB" sz="1600" dirty="0" smtClean="0"/>
              <a:t>Function script in separate files:</a:t>
            </a:r>
          </a:p>
          <a:p>
            <a:pPr marL="914400" lvl="2" indent="0">
              <a:buNone/>
            </a:pPr>
            <a:r>
              <a:rPr lang="en-GB" sz="1600" dirty="0" smtClean="0"/>
              <a:t>Image selection</a:t>
            </a:r>
          </a:p>
          <a:p>
            <a:pPr marL="914400" lvl="2" indent="0">
              <a:buNone/>
            </a:pPr>
            <a:r>
              <a:rPr lang="en-GB" sz="1600" dirty="0" smtClean="0"/>
              <a:t>Cloud &amp; water mask</a:t>
            </a:r>
          </a:p>
          <a:p>
            <a:pPr marL="914400" lvl="2" indent="0">
              <a:buNone/>
            </a:pPr>
            <a:r>
              <a:rPr lang="en-GB" sz="1600" dirty="0" smtClean="0"/>
              <a:t>Calculate NDSI</a:t>
            </a:r>
          </a:p>
          <a:p>
            <a:pPr marL="914400" lvl="2" indent="0">
              <a:buNone/>
            </a:pPr>
            <a:r>
              <a:rPr lang="en-GB" sz="1600" dirty="0" smtClean="0"/>
              <a:t>Plot glacier areas</a:t>
            </a:r>
          </a:p>
          <a:p>
            <a:pPr marL="914400" lvl="2" indent="0">
              <a:buNone/>
            </a:pPr>
            <a:r>
              <a:rPr lang="en-GB" sz="1600" dirty="0" smtClean="0"/>
              <a:t>Plot glacier outlines</a:t>
            </a:r>
          </a:p>
          <a:p>
            <a:pPr marL="914400" lvl="2" indent="0">
              <a:buNone/>
            </a:pPr>
            <a:r>
              <a:rPr lang="en-GB" sz="1600" dirty="0" smtClean="0"/>
              <a:t>Validate NDSI method</a:t>
            </a:r>
          </a:p>
          <a:p>
            <a:endParaRPr lang="en-GB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843558"/>
            <a:ext cx="2376264" cy="1806902"/>
          </a:xfrm>
        </p:spPr>
        <p:txBody>
          <a:bodyPr/>
          <a:lstStyle/>
          <a:p>
            <a:r>
              <a:rPr lang="en-GB" dirty="0" smtClean="0"/>
              <a:t>Method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627784" y="0"/>
            <a:ext cx="216024" cy="5143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51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203848" y="699542"/>
            <a:ext cx="4224528" cy="3168352"/>
          </a:xfrm>
        </p:spPr>
        <p:txBody>
          <a:bodyPr>
            <a:normAutofit/>
          </a:bodyPr>
          <a:lstStyle/>
          <a:p>
            <a:pPr lvl="1"/>
            <a:endParaRPr lang="en-GB" sz="1600" dirty="0" smtClean="0"/>
          </a:p>
          <a:p>
            <a:endParaRPr lang="en-GB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843558"/>
            <a:ext cx="2376264" cy="1806902"/>
          </a:xfrm>
        </p:spPr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627784" y="0"/>
            <a:ext cx="216024" cy="5143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22" name="Picture 2" descr="F:\Rplot_overla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6" t="2231" r="1690" b="7983"/>
          <a:stretch/>
        </p:blipFill>
        <p:spPr bwMode="auto">
          <a:xfrm>
            <a:off x="2987824" y="51470"/>
            <a:ext cx="2952328" cy="3044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F:\Rplot_Glacier_Area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" r="7201"/>
          <a:stretch/>
        </p:blipFill>
        <p:spPr bwMode="auto">
          <a:xfrm>
            <a:off x="5486400" y="1881296"/>
            <a:ext cx="3550096" cy="3189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51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843558"/>
            <a:ext cx="2376264" cy="1806902"/>
          </a:xfrm>
        </p:spPr>
        <p:txBody>
          <a:bodyPr/>
          <a:lstStyle/>
          <a:p>
            <a:r>
              <a:rPr lang="en-GB" dirty="0" smtClean="0"/>
              <a:t>Discussion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627784" y="0"/>
            <a:ext cx="216024" cy="5143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3"/>
          </p:nvPr>
        </p:nvSpPr>
        <p:spPr>
          <a:xfrm>
            <a:off x="3203848" y="699542"/>
            <a:ext cx="4224528" cy="4104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 smtClean="0"/>
              <a:t>CHALLENGES</a:t>
            </a:r>
          </a:p>
          <a:p>
            <a:r>
              <a:rPr lang="en-GB" sz="1600" dirty="0"/>
              <a:t>Identifying the glacier</a:t>
            </a:r>
          </a:p>
          <a:p>
            <a:r>
              <a:rPr lang="en-GB" sz="1600" dirty="0" smtClean="0"/>
              <a:t>A lot of clouds around glacier</a:t>
            </a:r>
          </a:p>
          <a:p>
            <a:r>
              <a:rPr lang="en-GB" sz="1600" dirty="0" smtClean="0"/>
              <a:t>Random colour assignment in function</a:t>
            </a:r>
          </a:p>
          <a:p>
            <a:pPr lvl="1"/>
            <a:r>
              <a:rPr lang="en-GB" sz="1400" dirty="0" smtClean="0"/>
              <a:t>To work for n number of datasets but lose control over colour choice</a:t>
            </a:r>
          </a:p>
          <a:p>
            <a:r>
              <a:rPr lang="en-GB" sz="1600" dirty="0" smtClean="0"/>
              <a:t>Limited space &amp; big datasets</a:t>
            </a:r>
          </a:p>
          <a:p>
            <a:pPr lvl="1"/>
            <a:r>
              <a:rPr lang="en-GB" sz="1400" dirty="0" err="1" smtClean="0"/>
              <a:t>Untar</a:t>
            </a:r>
            <a:r>
              <a:rPr lang="en-GB" sz="1400" dirty="0" smtClean="0"/>
              <a:t> only required files , crop and process asap, delete the rest</a:t>
            </a:r>
          </a:p>
          <a:p>
            <a:pPr lvl="1"/>
            <a:endParaRPr lang="en-GB" sz="1600" dirty="0" smtClean="0"/>
          </a:p>
          <a:p>
            <a:endParaRPr lang="en-GB" sz="16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20955" r="51437" b="29525"/>
          <a:stretch/>
        </p:blipFill>
        <p:spPr bwMode="auto">
          <a:xfrm>
            <a:off x="6079610" y="3003798"/>
            <a:ext cx="2931482" cy="203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19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843558"/>
            <a:ext cx="2376264" cy="1806902"/>
          </a:xfrm>
        </p:spPr>
        <p:txBody>
          <a:bodyPr/>
          <a:lstStyle/>
          <a:p>
            <a:r>
              <a:rPr lang="en-GB" dirty="0" smtClean="0"/>
              <a:t>Discussion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627784" y="0"/>
            <a:ext cx="216024" cy="5143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3"/>
          </p:nvPr>
        </p:nvSpPr>
        <p:spPr>
          <a:xfrm>
            <a:off x="3203848" y="699542"/>
            <a:ext cx="4224528" cy="3168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/>
              <a:t>IMPROVEMENTS</a:t>
            </a:r>
          </a:p>
          <a:p>
            <a:r>
              <a:rPr lang="en-GB" sz="1600" dirty="0"/>
              <a:t>Create a sieve to reduce noise around glacier</a:t>
            </a:r>
          </a:p>
          <a:p>
            <a:r>
              <a:rPr lang="en-GB" sz="1600" dirty="0"/>
              <a:t>Crop glacier using buffer around GLIMS polygon</a:t>
            </a:r>
          </a:p>
          <a:p>
            <a:r>
              <a:rPr lang="en-GB" sz="1600" dirty="0"/>
              <a:t>Higher spatial resolution images</a:t>
            </a:r>
          </a:p>
          <a:p>
            <a:r>
              <a:rPr lang="en-GB" sz="1600" dirty="0"/>
              <a:t>Better methodology for detecting ice</a:t>
            </a:r>
          </a:p>
          <a:p>
            <a:endParaRPr lang="en-GB" sz="1600" dirty="0" smtClean="0"/>
          </a:p>
          <a:p>
            <a:pPr lvl="1"/>
            <a:endParaRPr lang="en-GB" sz="1600" dirty="0" smtClean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08757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843558"/>
            <a:ext cx="2376264" cy="1806902"/>
          </a:xfrm>
        </p:spPr>
        <p:txBody>
          <a:bodyPr/>
          <a:lstStyle/>
          <a:p>
            <a:r>
              <a:rPr lang="en-GB" dirty="0"/>
              <a:t>Questions?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627784" y="0"/>
            <a:ext cx="216024" cy="5143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3"/>
          </p:nvPr>
        </p:nvSpPr>
        <p:spPr>
          <a:xfrm>
            <a:off x="3203848" y="699542"/>
            <a:ext cx="4224528" cy="3168352"/>
          </a:xfrm>
        </p:spPr>
        <p:txBody>
          <a:bodyPr>
            <a:normAutofit/>
          </a:bodyPr>
          <a:lstStyle/>
          <a:p>
            <a:endParaRPr lang="en-GB" sz="1600" dirty="0" smtClean="0"/>
          </a:p>
          <a:p>
            <a:pPr lvl="1"/>
            <a:endParaRPr lang="en-GB" sz="1600" dirty="0" smtClean="0"/>
          </a:p>
          <a:p>
            <a:endParaRPr lang="en-GB" sz="1600" dirty="0"/>
          </a:p>
        </p:txBody>
      </p:sp>
      <p:pic>
        <p:nvPicPr>
          <p:cNvPr id="6146" name="Picture 2" descr="http://www.trbimg.com/img-5118bd9d/turbine/la-0722-pin02/586/586x330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951570"/>
            <a:ext cx="5756381" cy="3240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74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TM01859861[[fn=Tradeshow]]</Template>
  <TotalTime>84</TotalTime>
  <Words>209</Words>
  <Application>Microsoft Office PowerPoint</Application>
  <PresentationFormat>On-screen Show (16:9)</PresentationFormat>
  <Paragraphs>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Tradeshow</vt:lpstr>
      <vt:lpstr>Rhone Glacier </vt:lpstr>
      <vt:lpstr>Objective</vt:lpstr>
      <vt:lpstr>datasets</vt:lpstr>
      <vt:lpstr>Method</vt:lpstr>
      <vt:lpstr>Method</vt:lpstr>
      <vt:lpstr>Results</vt:lpstr>
      <vt:lpstr>Discussion </vt:lpstr>
      <vt:lpstr>Discussion </vt:lpstr>
      <vt:lpstr>Questions? </vt:lpstr>
    </vt:vector>
  </TitlesOfParts>
  <Company>Wageningen UR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Krawczyk, Samantha</dc:creator>
  <cp:lastModifiedBy>Krawczyk, Samantha</cp:lastModifiedBy>
  <cp:revision>14</cp:revision>
  <dcterms:created xsi:type="dcterms:W3CDTF">2016-01-28T18:31:12Z</dcterms:created>
  <dcterms:modified xsi:type="dcterms:W3CDTF">2016-01-28T19:55:50Z</dcterms:modified>
</cp:coreProperties>
</file>