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6026" r:id="rId2"/>
    <p:sldMasterId id="2147500573" r:id="rId3"/>
    <p:sldMasterId id="2147500597" r:id="rId4"/>
    <p:sldMasterId id="2147500609" r:id="rId5"/>
    <p:sldMasterId id="2147500623" r:id="rId6"/>
  </p:sldMasterIdLst>
  <p:notesMasterIdLst>
    <p:notesMasterId r:id="rId90"/>
  </p:notesMasterIdLst>
  <p:handoutMasterIdLst>
    <p:handoutMasterId r:id="rId91"/>
  </p:handoutMasterIdLst>
  <p:sldIdLst>
    <p:sldId id="2075" r:id="rId7"/>
    <p:sldId id="2076" r:id="rId8"/>
    <p:sldId id="2064" r:id="rId9"/>
    <p:sldId id="1647" r:id="rId10"/>
    <p:sldId id="330" r:id="rId11"/>
    <p:sldId id="318" r:id="rId12"/>
    <p:sldId id="2040" r:id="rId13"/>
    <p:sldId id="2041" r:id="rId14"/>
    <p:sldId id="319" r:id="rId15"/>
    <p:sldId id="321" r:id="rId16"/>
    <p:sldId id="320" r:id="rId17"/>
    <p:sldId id="2172" r:id="rId18"/>
    <p:sldId id="322" r:id="rId19"/>
    <p:sldId id="323" r:id="rId20"/>
    <p:sldId id="2042" r:id="rId21"/>
    <p:sldId id="325" r:id="rId22"/>
    <p:sldId id="2043" r:id="rId23"/>
    <p:sldId id="2044" r:id="rId24"/>
    <p:sldId id="2045" r:id="rId25"/>
    <p:sldId id="2046" r:id="rId26"/>
    <p:sldId id="2047" r:id="rId27"/>
    <p:sldId id="2048" r:id="rId28"/>
    <p:sldId id="2049" r:id="rId29"/>
    <p:sldId id="2039" r:id="rId30"/>
    <p:sldId id="331" r:id="rId31"/>
    <p:sldId id="332" r:id="rId32"/>
    <p:sldId id="333" r:id="rId33"/>
    <p:sldId id="2009" r:id="rId34"/>
    <p:sldId id="2197" r:id="rId35"/>
    <p:sldId id="2083" r:id="rId36"/>
    <p:sldId id="2174" r:id="rId37"/>
    <p:sldId id="2088" r:id="rId38"/>
    <p:sldId id="2090" r:id="rId39"/>
    <p:sldId id="2091" r:id="rId40"/>
    <p:sldId id="2092" r:id="rId41"/>
    <p:sldId id="2093" r:id="rId42"/>
    <p:sldId id="2094" r:id="rId43"/>
    <p:sldId id="2095" r:id="rId44"/>
    <p:sldId id="2096" r:id="rId45"/>
    <p:sldId id="2097" r:id="rId46"/>
    <p:sldId id="2098" r:id="rId47"/>
    <p:sldId id="2099" r:id="rId48"/>
    <p:sldId id="2100" r:id="rId49"/>
    <p:sldId id="2176" r:id="rId50"/>
    <p:sldId id="2101" r:id="rId51"/>
    <p:sldId id="2102" r:id="rId52"/>
    <p:sldId id="2103" r:id="rId53"/>
    <p:sldId id="2105" r:id="rId54"/>
    <p:sldId id="2106" r:id="rId55"/>
    <p:sldId id="2107" r:id="rId56"/>
    <p:sldId id="2109" r:id="rId57"/>
    <p:sldId id="2108" r:id="rId58"/>
    <p:sldId id="338" r:id="rId59"/>
    <p:sldId id="2110" r:id="rId60"/>
    <p:sldId id="2111" r:id="rId61"/>
    <p:sldId id="339" r:id="rId62"/>
    <p:sldId id="2113" r:id="rId63"/>
    <p:sldId id="335" r:id="rId64"/>
    <p:sldId id="2112" r:id="rId65"/>
    <p:sldId id="341" r:id="rId66"/>
    <p:sldId id="2119" r:id="rId67"/>
    <p:sldId id="2127" r:id="rId68"/>
    <p:sldId id="2196" r:id="rId69"/>
    <p:sldId id="2153" r:id="rId70"/>
    <p:sldId id="2154" r:id="rId71"/>
    <p:sldId id="291" r:id="rId72"/>
    <p:sldId id="293" r:id="rId73"/>
    <p:sldId id="2129" r:id="rId74"/>
    <p:sldId id="2130" r:id="rId75"/>
    <p:sldId id="2131" r:id="rId76"/>
    <p:sldId id="2142" r:id="rId77"/>
    <p:sldId id="2143" r:id="rId78"/>
    <p:sldId id="2136" r:id="rId79"/>
    <p:sldId id="2137" r:id="rId80"/>
    <p:sldId id="2138" r:id="rId81"/>
    <p:sldId id="2139" r:id="rId82"/>
    <p:sldId id="2140" r:id="rId83"/>
    <p:sldId id="2147" r:id="rId84"/>
    <p:sldId id="2148" r:id="rId85"/>
    <p:sldId id="2141" r:id="rId86"/>
    <p:sldId id="2150" r:id="rId87"/>
    <p:sldId id="2151" r:id="rId88"/>
    <p:sldId id="2195" r:id="rId8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CA042FB-D873-4C02-9C56-832ADD06E105}">
          <p14:sldIdLst>
            <p14:sldId id="2075"/>
            <p14:sldId id="2076"/>
            <p14:sldId id="2064"/>
            <p14:sldId id="1647"/>
            <p14:sldId id="330"/>
            <p14:sldId id="318"/>
            <p14:sldId id="2040"/>
            <p14:sldId id="2041"/>
            <p14:sldId id="319"/>
            <p14:sldId id="321"/>
            <p14:sldId id="320"/>
            <p14:sldId id="2172"/>
            <p14:sldId id="322"/>
            <p14:sldId id="323"/>
            <p14:sldId id="2042"/>
            <p14:sldId id="325"/>
            <p14:sldId id="2043"/>
            <p14:sldId id="2044"/>
            <p14:sldId id="2045"/>
            <p14:sldId id="2046"/>
            <p14:sldId id="2047"/>
            <p14:sldId id="2048"/>
            <p14:sldId id="2049"/>
            <p14:sldId id="2039"/>
            <p14:sldId id="331"/>
            <p14:sldId id="332"/>
            <p14:sldId id="333"/>
            <p14:sldId id="2009"/>
            <p14:sldId id="2197"/>
            <p14:sldId id="2083"/>
            <p14:sldId id="2174"/>
            <p14:sldId id="2088"/>
            <p14:sldId id="2090"/>
            <p14:sldId id="2091"/>
            <p14:sldId id="2092"/>
            <p14:sldId id="2093"/>
            <p14:sldId id="2094"/>
            <p14:sldId id="2095"/>
            <p14:sldId id="2096"/>
            <p14:sldId id="2097"/>
            <p14:sldId id="2098"/>
            <p14:sldId id="2099"/>
            <p14:sldId id="2100"/>
            <p14:sldId id="2176"/>
            <p14:sldId id="2101"/>
            <p14:sldId id="2102"/>
            <p14:sldId id="2103"/>
            <p14:sldId id="2105"/>
            <p14:sldId id="2106"/>
            <p14:sldId id="2107"/>
            <p14:sldId id="2109"/>
            <p14:sldId id="2108"/>
            <p14:sldId id="338"/>
            <p14:sldId id="2110"/>
            <p14:sldId id="2111"/>
            <p14:sldId id="339"/>
            <p14:sldId id="2113"/>
            <p14:sldId id="335"/>
            <p14:sldId id="2112"/>
            <p14:sldId id="341"/>
            <p14:sldId id="2119"/>
            <p14:sldId id="2127"/>
            <p14:sldId id="2196"/>
            <p14:sldId id="2153"/>
            <p14:sldId id="2154"/>
            <p14:sldId id="291"/>
            <p14:sldId id="293"/>
            <p14:sldId id="2129"/>
            <p14:sldId id="2130"/>
            <p14:sldId id="2131"/>
            <p14:sldId id="2142"/>
            <p14:sldId id="2143"/>
            <p14:sldId id="2136"/>
            <p14:sldId id="2137"/>
            <p14:sldId id="2138"/>
            <p14:sldId id="2139"/>
            <p14:sldId id="2140"/>
            <p14:sldId id="2147"/>
            <p14:sldId id="2148"/>
            <p14:sldId id="2141"/>
            <p14:sldId id="2150"/>
            <p14:sldId id="2151"/>
            <p14:sldId id="2195"/>
          </p14:sldIdLst>
        </p14:section>
        <p14:section name="Untitled Section" id="{4CA24641-3E65-47DB-826B-2227C418181B}">
          <p14:sldIdLst/>
        </p14:section>
        <p14:section name="Untitled Section" id="{5C4589CD-0E57-4ACA-A180-1DE29AD12E7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rgab Bhatta" initials="BB" lastIdx="4" clrIdx="0">
    <p:extLst>
      <p:ext uri="{19B8F6BF-5375-455C-9EA6-DF929625EA0E}">
        <p15:presenceInfo xmlns:p15="http://schemas.microsoft.com/office/powerpoint/2012/main" userId="327740b07aed18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9900"/>
    <a:srgbClr val="00CC99"/>
    <a:srgbClr val="99FF33"/>
    <a:srgbClr val="3333FF"/>
    <a:srgbClr val="00FF99"/>
    <a:srgbClr val="66FF33"/>
    <a:srgbClr val="99CC00"/>
    <a:srgbClr val="000000"/>
    <a:srgbClr val="87D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5538" autoAdjust="0"/>
    <p:restoredTop sz="89763" autoAdjust="0"/>
  </p:normalViewPr>
  <p:slideViewPr>
    <p:cSldViewPr>
      <p:cViewPr>
        <p:scale>
          <a:sx n="99" d="100"/>
          <a:sy n="99" d="100"/>
        </p:scale>
        <p:origin x="159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88" y="517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slide" Target="slides/slide83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5.xml"/><Relationship Id="rId90" Type="http://schemas.openxmlformats.org/officeDocument/2006/relationships/notesMaster" Target="notesMasters/notesMaster1.xml"/><Relationship Id="rId95" Type="http://schemas.openxmlformats.org/officeDocument/2006/relationships/theme" Target="theme/theme1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9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91" Type="http://schemas.openxmlformats.org/officeDocument/2006/relationships/handoutMaster" Target="handoutMasters/handout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9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2D014249-953F-4288-A762-08CD7CCC7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9283619A-EC5D-46A4-B76C-520781A54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40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83619A-EC5D-46A4-B76C-520781A547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173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83619A-EC5D-46A4-B76C-520781A547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208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83619A-EC5D-46A4-B76C-520781A547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7176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83619A-EC5D-46A4-B76C-520781A547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2541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83619A-EC5D-46A4-B76C-520781A547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8012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83619A-EC5D-46A4-B76C-520781A547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4459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83619A-EC5D-46A4-B76C-520781A547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9983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83619A-EC5D-46A4-B76C-520781A547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880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83619A-EC5D-46A4-B76C-520781A547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5859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83619A-EC5D-46A4-B76C-520781A547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84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976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83619A-EC5D-46A4-B76C-520781A547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6493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83619A-EC5D-46A4-B76C-520781A547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705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83619A-EC5D-46A4-B76C-520781A547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86544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83619A-EC5D-46A4-B76C-520781A547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52865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83619A-EC5D-46A4-B76C-520781A547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13509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83619A-EC5D-46A4-B76C-520781A547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769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83619A-EC5D-46A4-B76C-520781A547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34016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83619A-EC5D-46A4-B76C-520781A547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7115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83619A-EC5D-46A4-B76C-520781A547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85289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83619A-EC5D-46A4-B76C-520781A547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650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83619A-EC5D-46A4-B76C-520781A547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0460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83619A-EC5D-46A4-B76C-520781A547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783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83619A-EC5D-46A4-B76C-520781A547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1603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83619A-EC5D-46A4-B76C-520781A547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645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83619A-EC5D-46A4-B76C-520781A547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168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83619A-EC5D-46A4-B76C-520781A547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572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83619A-EC5D-46A4-B76C-520781A547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51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19FE4-9941-4CC3-B75B-6018643D9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EB325-4625-48B2-9C2E-B8F281102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E57E7-1D24-48AB-BFF5-2389854E1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0590" y="2581275"/>
            <a:ext cx="7488237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latin typeface="Tahoma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nl-NL" noProof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282575"/>
            <a:ext cx="9144000" cy="1625600"/>
          </a:xfrm>
          <a:effectLst>
            <a:outerShdw dist="35921" dir="2700000" algn="ctr" rotWithShape="0">
              <a:srgbClr val="34015F"/>
            </a:outerShdw>
          </a:effectLst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377" y="1524001"/>
            <a:ext cx="3819525" cy="4559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2" y="1524001"/>
            <a:ext cx="3821113" cy="4559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75D48-01E0-486B-9659-5E24F649D7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4350" y="263526"/>
            <a:ext cx="2065338" cy="5819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750" y="263526"/>
            <a:ext cx="6045200" cy="5819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8122E-B90C-4E76-8377-32EAA1E1F7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384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A4C9D-EBE0-492F-9DAF-2E543DDCD3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05652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A130F-9EBA-4F1D-8DF7-D60CD598BB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4031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43C07-9F02-4963-A301-803DC62C26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4402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85182-0A82-4BF6-B05E-1B0E8BFBBB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98499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64D43-A63E-484A-BD8C-015F2D46CA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27122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A4905-5C11-42E3-BFD8-A5AFFB507C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499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13338-8735-472A-A014-9ECCA92DC7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76535-94F3-4178-AAAA-B419401282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2296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3C808-E06D-42E5-A3AE-443404AD60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184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E0BE4-2E88-4326-B1C6-8BCC1515EA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79139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CD17C-CC38-4B8E-A0EA-49F2868076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2123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3120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ABA82-71BE-4D11-8FA6-5B3C2EB63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174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3120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FC7A8-2BBC-4451-A339-F0A8CD45F1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08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3120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30F1F-A814-4D10-998A-EA4E6C5B8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587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3120 Computational Geometry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26B16-51F7-4B38-B282-5F22C5DEE9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591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3120 Computational Geometry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7ABDE-1D79-4792-BCC7-A227A2B029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106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3120 Computational Geometry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E9444-3CFB-40EC-B6ED-6ADB5F4257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0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BE80E-2784-4030-9343-1D9105BB4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3120 Computational Geometry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661E9-7185-4684-B7B4-ACD531FCAF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304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3120 Computational Geometry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BA0A3-2E22-467F-8A10-94D3684C35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963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3120 Computational Geometry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86F1E-55FD-4C53-856C-605AA4B297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870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3120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83E9F-31DA-401B-8FB0-B3FB983050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741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3120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BCF55-7DE1-480D-A160-174E47444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131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92969" y="354508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601"/>
            </a:lvl1pPr>
            <a:lvl2pPr marL="0" indent="0" algn="ctr">
              <a:spcBef>
                <a:spcPts val="0"/>
              </a:spcBef>
              <a:buSzTx/>
              <a:buNone/>
              <a:defRPr sz="2601"/>
            </a:lvl2pPr>
            <a:lvl3pPr marL="0" indent="0" algn="ctr">
              <a:spcBef>
                <a:spcPts val="0"/>
              </a:spcBef>
              <a:buSzTx/>
              <a:buNone/>
              <a:defRPr sz="2601"/>
            </a:lvl3pPr>
            <a:lvl4pPr marL="0" indent="0" algn="ctr">
              <a:spcBef>
                <a:spcPts val="0"/>
              </a:spcBef>
              <a:buSzTx/>
              <a:buNone/>
              <a:defRPr sz="2601"/>
            </a:lvl4pPr>
            <a:lvl5pPr marL="0" indent="0" algn="ctr">
              <a:spcBef>
                <a:spcPts val="0"/>
              </a:spcBef>
              <a:buSzTx/>
              <a:buNone/>
              <a:defRPr sz="260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5457450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eg"/>
          <p:cNvSpPr>
            <a:spLocks noGrp="1"/>
          </p:cNvSpPr>
          <p:nvPr>
            <p:ph type="pic" idx="21"/>
          </p:nvPr>
        </p:nvSpPr>
        <p:spPr>
          <a:xfrm>
            <a:off x="1143000" y="263426"/>
            <a:ext cx="6858000" cy="4572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892969" y="4723805"/>
            <a:ext cx="7358063" cy="1000125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92969" y="5732859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601"/>
            </a:lvl1pPr>
            <a:lvl2pPr marL="0" indent="0" algn="ctr">
              <a:spcBef>
                <a:spcPts val="0"/>
              </a:spcBef>
              <a:buSzTx/>
              <a:buNone/>
              <a:defRPr sz="2601"/>
            </a:lvl2pPr>
            <a:lvl3pPr marL="0" indent="0" algn="ctr">
              <a:spcBef>
                <a:spcPts val="0"/>
              </a:spcBef>
              <a:buSzTx/>
              <a:buNone/>
              <a:defRPr sz="2601"/>
            </a:lvl3pPr>
            <a:lvl4pPr marL="0" indent="0" algn="ctr">
              <a:spcBef>
                <a:spcPts val="0"/>
              </a:spcBef>
              <a:buSzTx/>
              <a:buNone/>
              <a:defRPr sz="2601"/>
            </a:lvl4pPr>
            <a:lvl5pPr marL="0" indent="0" algn="ctr">
              <a:spcBef>
                <a:spcPts val="0"/>
              </a:spcBef>
              <a:buSzTx/>
              <a:buNone/>
              <a:defRPr sz="260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297038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892969" y="2268141"/>
            <a:ext cx="7358063" cy="232171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2905776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eg"/>
          <p:cNvSpPr>
            <a:spLocks noGrp="1"/>
          </p:cNvSpPr>
          <p:nvPr>
            <p:ph type="pic" idx="21"/>
          </p:nvPr>
        </p:nvSpPr>
        <p:spPr>
          <a:xfrm>
            <a:off x="4482703" y="446484"/>
            <a:ext cx="5777508" cy="577750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669726" y="446484"/>
            <a:ext cx="3750469" cy="2803922"/>
          </a:xfrm>
          <a:prstGeom prst="rect">
            <a:avLst/>
          </a:prstGeom>
        </p:spPr>
        <p:txBody>
          <a:bodyPr anchor="b"/>
          <a:lstStyle>
            <a:lvl1pPr>
              <a:defRPr sz="4219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69726" y="3321844"/>
            <a:ext cx="3750469" cy="28932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601"/>
            </a:lvl1pPr>
            <a:lvl2pPr marL="0" indent="0" algn="ctr">
              <a:spcBef>
                <a:spcPts val="0"/>
              </a:spcBef>
              <a:buSzTx/>
              <a:buNone/>
              <a:defRPr sz="2601"/>
            </a:lvl2pPr>
            <a:lvl3pPr marL="0" indent="0" algn="ctr">
              <a:spcBef>
                <a:spcPts val="0"/>
              </a:spcBef>
              <a:buSzTx/>
              <a:buNone/>
              <a:defRPr sz="2601"/>
            </a:lvl3pPr>
            <a:lvl4pPr marL="0" indent="0" algn="ctr">
              <a:spcBef>
                <a:spcPts val="0"/>
              </a:spcBef>
              <a:buSzTx/>
              <a:buNone/>
              <a:defRPr sz="2601"/>
            </a:lvl4pPr>
            <a:lvl5pPr marL="0" indent="0" algn="ctr">
              <a:spcBef>
                <a:spcPts val="0"/>
              </a:spcBef>
              <a:buSzTx/>
              <a:buNone/>
              <a:defRPr sz="260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3121832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047575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02983-431A-4B58-A444-632B7C3B14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6703256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eg"/>
          <p:cNvSpPr>
            <a:spLocks noGrp="1"/>
          </p:cNvSpPr>
          <p:nvPr>
            <p:ph type="pic" idx="21"/>
          </p:nvPr>
        </p:nvSpPr>
        <p:spPr>
          <a:xfrm>
            <a:off x="2678906" y="1821656"/>
            <a:ext cx="6630293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69726" y="1821656"/>
            <a:ext cx="3750469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1969"/>
            </a:lvl1pPr>
            <a:lvl2pPr marL="482186" indent="-241093">
              <a:spcBef>
                <a:spcPts val="2250"/>
              </a:spcBef>
              <a:defRPr sz="1969"/>
            </a:lvl2pPr>
            <a:lvl3pPr marL="723279" indent="-241093">
              <a:spcBef>
                <a:spcPts val="2250"/>
              </a:spcBef>
              <a:defRPr sz="1969"/>
            </a:lvl3pPr>
            <a:lvl4pPr marL="964372" indent="-241093">
              <a:spcBef>
                <a:spcPts val="2250"/>
              </a:spcBef>
              <a:defRPr sz="1969"/>
            </a:lvl4pPr>
            <a:lvl5pPr marL="1205465" indent="-241093">
              <a:spcBef>
                <a:spcPts val="2250"/>
              </a:spcBef>
              <a:defRPr sz="19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49997" y="6536531"/>
            <a:ext cx="282129" cy="275717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0410878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669727" y="892969"/>
            <a:ext cx="7804547" cy="50720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9908157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eg"/>
          <p:cNvSpPr>
            <a:spLocks noGrp="1"/>
          </p:cNvSpPr>
          <p:nvPr>
            <p:ph type="pic" sz="quarter" idx="21"/>
          </p:nvPr>
        </p:nvSpPr>
        <p:spPr>
          <a:xfrm>
            <a:off x="4609951" y="3580805"/>
            <a:ext cx="3978176" cy="26521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532204087_1355x1355.jpeg"/>
          <p:cNvSpPr>
            <a:spLocks noGrp="1"/>
          </p:cNvSpPr>
          <p:nvPr>
            <p:ph type="pic" sz="half" idx="22"/>
          </p:nvPr>
        </p:nvSpPr>
        <p:spPr>
          <a:xfrm>
            <a:off x="4723805" y="526851"/>
            <a:ext cx="3750469" cy="375046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532241774_2880x1920.jpeg"/>
          <p:cNvSpPr>
            <a:spLocks noGrp="1"/>
          </p:cNvSpPr>
          <p:nvPr>
            <p:ph type="pic" idx="23"/>
          </p:nvPr>
        </p:nvSpPr>
        <p:spPr>
          <a:xfrm>
            <a:off x="-1991321" y="625078"/>
            <a:ext cx="8411766" cy="560784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0178153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892969" y="4473773"/>
            <a:ext cx="7358063" cy="36221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687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892969" y="2979432"/>
            <a:ext cx="7358063" cy="4705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391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6044541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eg"/>
          <p:cNvSpPr>
            <a:spLocks noGrp="1"/>
          </p:cNvSpPr>
          <p:nvPr>
            <p:ph type="pic" idx="21"/>
          </p:nvPr>
        </p:nvSpPr>
        <p:spPr>
          <a:xfrm>
            <a:off x="-919758" y="-35719"/>
            <a:ext cx="10394156" cy="69294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0055726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8555314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5657D03F-7B1E-449D-9519-53AEAAC499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4BD57D3F-27CA-4292-A859-C84F4A876E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7E88C74A-0500-40A6-A250-E533790CB9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804A6-885E-4264-A0CD-1F6B0EE4FF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7626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4/4/17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CC47F-114E-4897-9EC0-9CE8A6A50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009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4/4/17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50BBE-2AD1-4D9D-A5BA-5AB4685D90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5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E4DF3-FA8F-4183-B8C4-20A0EA9CE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4/4/17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4864F-123B-40E2-8974-9991EDE5AB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603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4/4/17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F8188-1070-46A5-8A68-D87B6FB9A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2898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4/4/17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DFD57-F9F1-4C59-BBC9-47CFEB256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0538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4/4/17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8AC87-086F-49C8-BE46-CFBF8D1FB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7579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4/4/17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30D63-1280-49E0-8DC8-C45DC3F775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6525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4/4/17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0DAF5-9DAC-4E1D-AACE-20D1498507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788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4/4/17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6D2E4-154E-4FAA-A104-02FA51FC9D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971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4/4/17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F175D-7CD0-41F1-A842-5D6DAECE55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456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4/4/17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1912B-1C5A-4F22-A525-5FC38091A2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8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B490C-8F0F-4E55-9632-F78F05177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C5B1A-6E15-4BBA-A368-5C4DB9010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D55C7-979B-4CE7-862A-E393FF793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33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87043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  <p:sp>
          <p:nvSpPr>
            <p:cNvPr id="87044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</p:grpSp>
      <p:sp>
        <p:nvSpPr>
          <p:cNvPr id="870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-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68966795-0323-4A9D-B304-C82F793F6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00151" r:id="rId1"/>
    <p:sldLayoutId id="2147500152" r:id="rId2"/>
    <p:sldLayoutId id="2147500153" r:id="rId3"/>
    <p:sldLayoutId id="2147500154" r:id="rId4"/>
    <p:sldLayoutId id="2147500155" r:id="rId5"/>
    <p:sldLayoutId id="2147500156" r:id="rId6"/>
    <p:sldLayoutId id="2147500157" r:id="rId7"/>
    <p:sldLayoutId id="2147500158" r:id="rId8"/>
    <p:sldLayoutId id="2147500159" r:id="rId9"/>
    <p:sldLayoutId id="2147500160" r:id="rId10"/>
    <p:sldLayoutId id="2147500161" r:id="rId11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263525"/>
            <a:ext cx="8262938" cy="969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het opmaakprofiel van de modeltitel te bewerken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75" y="1524000"/>
            <a:ext cx="7793038" cy="4559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00114" r:id="rId1"/>
    <p:sldLayoutId id="2147500115" r:id="rId2"/>
    <p:sldLayoutId id="2147500116" r:id="rId3"/>
    <p:sldLayoutId id="2147500117" r:id="rId4"/>
    <p:sldLayoutId id="2147500118" r:id="rId5"/>
    <p:sldLayoutId id="2147500119" r:id="rId6"/>
    <p:sldLayoutId id="2147500120" r:id="rId7"/>
    <p:sldLayoutId id="2147500121" r:id="rId8"/>
    <p:sldLayoutId id="2147500122" r:id="rId9"/>
    <p:sldLayoutId id="2147500123" r:id="rId10"/>
    <p:sldLayoutId id="2147500124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BDBDD3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BDBDD3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BDBDD3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BDBDD3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Blip>
          <a:blip r:embed="rId13"/>
        </a:buBlip>
        <a:defRPr sz="2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8667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1/19/17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38313" y="6477000"/>
            <a:ext cx="57975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CMPS 3130/6130: Computational Geometry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10488" y="6477000"/>
            <a:ext cx="7477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2475677-1803-4C45-8862-BE2EAB0BB5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168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0574" r:id="rId1"/>
    <p:sldLayoutId id="2147500575" r:id="rId2"/>
    <p:sldLayoutId id="2147500576" r:id="rId3"/>
    <p:sldLayoutId id="2147500577" r:id="rId4"/>
    <p:sldLayoutId id="2147500578" r:id="rId5"/>
    <p:sldLayoutId id="2147500579" r:id="rId6"/>
    <p:sldLayoutId id="2147500580" r:id="rId7"/>
    <p:sldLayoutId id="2147500581" r:id="rId8"/>
    <p:sldLayoutId id="2147500582" r:id="rId9"/>
    <p:sldLayoutId id="2147500583" r:id="rId10"/>
    <p:sldLayoutId id="214750058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8667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38313" y="6477000"/>
            <a:ext cx="57975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CMPS 3120 Computational Geometry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10488" y="6477000"/>
            <a:ext cx="7477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BC91355-9562-4D7B-86F4-42C912D767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0598" r:id="rId1"/>
    <p:sldLayoutId id="2147500599" r:id="rId2"/>
    <p:sldLayoutId id="2147500600" r:id="rId3"/>
    <p:sldLayoutId id="2147500601" r:id="rId4"/>
    <p:sldLayoutId id="2147500602" r:id="rId5"/>
    <p:sldLayoutId id="2147500603" r:id="rId6"/>
    <p:sldLayoutId id="2147500604" r:id="rId7"/>
    <p:sldLayoutId id="2147500605" r:id="rId8"/>
    <p:sldLayoutId id="2147500606" r:id="rId9"/>
    <p:sldLayoutId id="2147500607" r:id="rId10"/>
    <p:sldLayoutId id="214750060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69727" y="178594"/>
            <a:ext cx="7804547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69727" y="1821656"/>
            <a:ext cx="7804547" cy="442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49997" y="6536531"/>
            <a:ext cx="282129" cy="27571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125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984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0610" r:id="rId1"/>
    <p:sldLayoutId id="2147500611" r:id="rId2"/>
    <p:sldLayoutId id="2147500612" r:id="rId3"/>
    <p:sldLayoutId id="2147500613" r:id="rId4"/>
    <p:sldLayoutId id="2147500614" r:id="rId5"/>
    <p:sldLayoutId id="2147500615" r:id="rId6"/>
    <p:sldLayoutId id="2147500616" r:id="rId7"/>
    <p:sldLayoutId id="2147500617" r:id="rId8"/>
    <p:sldLayoutId id="2147500618" r:id="rId9"/>
    <p:sldLayoutId id="2147500619" r:id="rId10"/>
    <p:sldLayoutId id="2147500620" r:id="rId11"/>
    <p:sldLayoutId id="2147500621" r:id="rId12"/>
    <p:sldLayoutId id="2147500622" r:id="rId13"/>
  </p:sldLayoutIdLst>
  <p:transition spd="med"/>
  <p:txStyles>
    <p:title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60728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928744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22502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257165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312528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625056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93758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250112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1562640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1875168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2187696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250022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2812752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60728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928744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22502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257165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8667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4/4/17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38313" y="6477000"/>
            <a:ext cx="57975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10488" y="6477000"/>
            <a:ext cx="74771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62D7C67-7273-4ED2-BE8F-9E17A3AE5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6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0624" r:id="rId1"/>
    <p:sldLayoutId id="2147500625" r:id="rId2"/>
    <p:sldLayoutId id="2147500626" r:id="rId3"/>
    <p:sldLayoutId id="2147500627" r:id="rId4"/>
    <p:sldLayoutId id="2147500628" r:id="rId5"/>
    <p:sldLayoutId id="2147500629" r:id="rId6"/>
    <p:sldLayoutId id="2147500630" r:id="rId7"/>
    <p:sldLayoutId id="2147500631" r:id="rId8"/>
    <p:sldLayoutId id="2147500632" r:id="rId9"/>
    <p:sldLayoutId id="2147500633" r:id="rId10"/>
    <p:sldLayoutId id="214750063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9.svg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9" Type="http://schemas.openxmlformats.org/officeDocument/2006/relationships/image" Target="../media/image42.png"/><Relationship Id="rId21" Type="http://schemas.openxmlformats.org/officeDocument/2006/relationships/image" Target="../media/image24.png"/><Relationship Id="rId34" Type="http://schemas.openxmlformats.org/officeDocument/2006/relationships/image" Target="../media/image37.png"/><Relationship Id="rId42" Type="http://schemas.openxmlformats.org/officeDocument/2006/relationships/image" Target="../media/image45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41" Type="http://schemas.openxmlformats.org/officeDocument/2006/relationships/image" Target="../media/image44.jp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37" Type="http://schemas.openxmlformats.org/officeDocument/2006/relationships/image" Target="../media/image40.png"/><Relationship Id="rId40" Type="http://schemas.openxmlformats.org/officeDocument/2006/relationships/image" Target="../media/image43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36" Type="http://schemas.openxmlformats.org/officeDocument/2006/relationships/image" Target="../media/image39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9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1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3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image" Target="../media/image75.emf"/><Relationship Id="rId7" Type="http://schemas.openxmlformats.org/officeDocument/2006/relationships/image" Target="../media/image7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8.emf"/><Relationship Id="rId5" Type="http://schemas.openxmlformats.org/officeDocument/2006/relationships/image" Target="../media/image77.emf"/><Relationship Id="rId4" Type="http://schemas.openxmlformats.org/officeDocument/2006/relationships/image" Target="../media/image76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3.emf"/><Relationship Id="rId4" Type="http://schemas.openxmlformats.org/officeDocument/2006/relationships/image" Target="../media/image82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9.emf"/><Relationship Id="rId4" Type="http://schemas.openxmlformats.org/officeDocument/2006/relationships/image" Target="../media/image8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8.png"/><Relationship Id="rId21" Type="http://schemas.openxmlformats.org/officeDocument/2006/relationships/image" Target="../media/image112.png"/><Relationship Id="rId42" Type="http://schemas.openxmlformats.org/officeDocument/2006/relationships/image" Target="../media/image133.png"/><Relationship Id="rId63" Type="http://schemas.openxmlformats.org/officeDocument/2006/relationships/image" Target="../media/image154.png"/><Relationship Id="rId84" Type="http://schemas.openxmlformats.org/officeDocument/2006/relationships/image" Target="../media/image175.png"/><Relationship Id="rId138" Type="http://schemas.openxmlformats.org/officeDocument/2006/relationships/image" Target="../media/image229.png"/><Relationship Id="rId159" Type="http://schemas.openxmlformats.org/officeDocument/2006/relationships/image" Target="../media/image250.png"/><Relationship Id="rId170" Type="http://schemas.openxmlformats.org/officeDocument/2006/relationships/image" Target="../media/image261.png"/><Relationship Id="rId191" Type="http://schemas.openxmlformats.org/officeDocument/2006/relationships/image" Target="../media/image282.png"/><Relationship Id="rId205" Type="http://schemas.openxmlformats.org/officeDocument/2006/relationships/image" Target="../media/image296.png"/><Relationship Id="rId226" Type="http://schemas.openxmlformats.org/officeDocument/2006/relationships/image" Target="../media/image317.png"/><Relationship Id="rId247" Type="http://schemas.openxmlformats.org/officeDocument/2006/relationships/image" Target="../media/image338.png"/><Relationship Id="rId107" Type="http://schemas.openxmlformats.org/officeDocument/2006/relationships/image" Target="../media/image198.png"/><Relationship Id="rId11" Type="http://schemas.openxmlformats.org/officeDocument/2006/relationships/image" Target="../media/image102.png"/><Relationship Id="rId32" Type="http://schemas.openxmlformats.org/officeDocument/2006/relationships/image" Target="../media/image123.png"/><Relationship Id="rId53" Type="http://schemas.openxmlformats.org/officeDocument/2006/relationships/image" Target="../media/image144.png"/><Relationship Id="rId74" Type="http://schemas.openxmlformats.org/officeDocument/2006/relationships/image" Target="../media/image165.png"/><Relationship Id="rId128" Type="http://schemas.openxmlformats.org/officeDocument/2006/relationships/image" Target="../media/image219.png"/><Relationship Id="rId149" Type="http://schemas.openxmlformats.org/officeDocument/2006/relationships/image" Target="../media/image240.png"/><Relationship Id="rId5" Type="http://schemas.openxmlformats.org/officeDocument/2006/relationships/image" Target="../media/image96.png"/><Relationship Id="rId95" Type="http://schemas.openxmlformats.org/officeDocument/2006/relationships/image" Target="../media/image186.png"/><Relationship Id="rId160" Type="http://schemas.openxmlformats.org/officeDocument/2006/relationships/image" Target="../media/image251.png"/><Relationship Id="rId181" Type="http://schemas.openxmlformats.org/officeDocument/2006/relationships/image" Target="../media/image272.png"/><Relationship Id="rId216" Type="http://schemas.openxmlformats.org/officeDocument/2006/relationships/image" Target="../media/image307.png"/><Relationship Id="rId237" Type="http://schemas.openxmlformats.org/officeDocument/2006/relationships/image" Target="../media/image328.png"/><Relationship Id="rId258" Type="http://schemas.openxmlformats.org/officeDocument/2006/relationships/image" Target="../media/image349.png"/><Relationship Id="rId22" Type="http://schemas.openxmlformats.org/officeDocument/2006/relationships/image" Target="../media/image113.png"/><Relationship Id="rId43" Type="http://schemas.openxmlformats.org/officeDocument/2006/relationships/image" Target="../media/image134.png"/><Relationship Id="rId64" Type="http://schemas.openxmlformats.org/officeDocument/2006/relationships/image" Target="../media/image155.png"/><Relationship Id="rId118" Type="http://schemas.openxmlformats.org/officeDocument/2006/relationships/image" Target="../media/image209.png"/><Relationship Id="rId139" Type="http://schemas.openxmlformats.org/officeDocument/2006/relationships/image" Target="../media/image230.png"/><Relationship Id="rId85" Type="http://schemas.openxmlformats.org/officeDocument/2006/relationships/image" Target="../media/image176.png"/><Relationship Id="rId150" Type="http://schemas.openxmlformats.org/officeDocument/2006/relationships/image" Target="../media/image241.png"/><Relationship Id="rId171" Type="http://schemas.openxmlformats.org/officeDocument/2006/relationships/image" Target="../media/image262.png"/><Relationship Id="rId192" Type="http://schemas.openxmlformats.org/officeDocument/2006/relationships/image" Target="../media/image283.png"/><Relationship Id="rId206" Type="http://schemas.openxmlformats.org/officeDocument/2006/relationships/image" Target="../media/image297.png"/><Relationship Id="rId227" Type="http://schemas.openxmlformats.org/officeDocument/2006/relationships/image" Target="../media/image318.png"/><Relationship Id="rId248" Type="http://schemas.openxmlformats.org/officeDocument/2006/relationships/image" Target="../media/image339.png"/><Relationship Id="rId12" Type="http://schemas.openxmlformats.org/officeDocument/2006/relationships/image" Target="../media/image103.png"/><Relationship Id="rId33" Type="http://schemas.openxmlformats.org/officeDocument/2006/relationships/image" Target="../media/image124.png"/><Relationship Id="rId108" Type="http://schemas.openxmlformats.org/officeDocument/2006/relationships/image" Target="../media/image199.png"/><Relationship Id="rId129" Type="http://schemas.openxmlformats.org/officeDocument/2006/relationships/image" Target="../media/image220.png"/><Relationship Id="rId54" Type="http://schemas.openxmlformats.org/officeDocument/2006/relationships/image" Target="../media/image145.png"/><Relationship Id="rId75" Type="http://schemas.openxmlformats.org/officeDocument/2006/relationships/image" Target="../media/image166.png"/><Relationship Id="rId96" Type="http://schemas.openxmlformats.org/officeDocument/2006/relationships/image" Target="../media/image187.png"/><Relationship Id="rId140" Type="http://schemas.openxmlformats.org/officeDocument/2006/relationships/image" Target="../media/image231.png"/><Relationship Id="rId161" Type="http://schemas.openxmlformats.org/officeDocument/2006/relationships/image" Target="../media/image252.png"/><Relationship Id="rId182" Type="http://schemas.openxmlformats.org/officeDocument/2006/relationships/image" Target="../media/image273.png"/><Relationship Id="rId217" Type="http://schemas.openxmlformats.org/officeDocument/2006/relationships/image" Target="../media/image308.png"/><Relationship Id="rId6" Type="http://schemas.openxmlformats.org/officeDocument/2006/relationships/image" Target="../media/image97.png"/><Relationship Id="rId238" Type="http://schemas.openxmlformats.org/officeDocument/2006/relationships/image" Target="../media/image329.png"/><Relationship Id="rId23" Type="http://schemas.openxmlformats.org/officeDocument/2006/relationships/image" Target="../media/image114.png"/><Relationship Id="rId119" Type="http://schemas.openxmlformats.org/officeDocument/2006/relationships/image" Target="../media/image210.png"/><Relationship Id="rId44" Type="http://schemas.openxmlformats.org/officeDocument/2006/relationships/image" Target="../media/image135.png"/><Relationship Id="rId65" Type="http://schemas.openxmlformats.org/officeDocument/2006/relationships/image" Target="../media/image156.png"/><Relationship Id="rId86" Type="http://schemas.openxmlformats.org/officeDocument/2006/relationships/image" Target="../media/image177.png"/><Relationship Id="rId130" Type="http://schemas.openxmlformats.org/officeDocument/2006/relationships/image" Target="../media/image221.png"/><Relationship Id="rId151" Type="http://schemas.openxmlformats.org/officeDocument/2006/relationships/image" Target="../media/image242.png"/><Relationship Id="rId172" Type="http://schemas.openxmlformats.org/officeDocument/2006/relationships/image" Target="../media/image263.png"/><Relationship Id="rId193" Type="http://schemas.openxmlformats.org/officeDocument/2006/relationships/image" Target="../media/image284.png"/><Relationship Id="rId207" Type="http://schemas.openxmlformats.org/officeDocument/2006/relationships/image" Target="../media/image298.png"/><Relationship Id="rId228" Type="http://schemas.openxmlformats.org/officeDocument/2006/relationships/image" Target="../media/image319.png"/><Relationship Id="rId249" Type="http://schemas.openxmlformats.org/officeDocument/2006/relationships/image" Target="../media/image340.png"/><Relationship Id="rId13" Type="http://schemas.openxmlformats.org/officeDocument/2006/relationships/image" Target="../media/image104.png"/><Relationship Id="rId109" Type="http://schemas.openxmlformats.org/officeDocument/2006/relationships/image" Target="../media/image200.png"/><Relationship Id="rId34" Type="http://schemas.openxmlformats.org/officeDocument/2006/relationships/image" Target="../media/image125.png"/><Relationship Id="rId55" Type="http://schemas.openxmlformats.org/officeDocument/2006/relationships/image" Target="../media/image146.png"/><Relationship Id="rId76" Type="http://schemas.openxmlformats.org/officeDocument/2006/relationships/image" Target="../media/image167.png"/><Relationship Id="rId97" Type="http://schemas.openxmlformats.org/officeDocument/2006/relationships/image" Target="../media/image188.png"/><Relationship Id="rId120" Type="http://schemas.openxmlformats.org/officeDocument/2006/relationships/image" Target="../media/image211.png"/><Relationship Id="rId141" Type="http://schemas.openxmlformats.org/officeDocument/2006/relationships/image" Target="../media/image232.png"/><Relationship Id="rId7" Type="http://schemas.openxmlformats.org/officeDocument/2006/relationships/image" Target="../media/image98.png"/><Relationship Id="rId162" Type="http://schemas.openxmlformats.org/officeDocument/2006/relationships/image" Target="../media/image253.png"/><Relationship Id="rId183" Type="http://schemas.openxmlformats.org/officeDocument/2006/relationships/image" Target="../media/image274.png"/><Relationship Id="rId218" Type="http://schemas.openxmlformats.org/officeDocument/2006/relationships/image" Target="../media/image309.png"/><Relationship Id="rId239" Type="http://schemas.openxmlformats.org/officeDocument/2006/relationships/image" Target="../media/image330.png"/><Relationship Id="rId250" Type="http://schemas.openxmlformats.org/officeDocument/2006/relationships/image" Target="../media/image341.png"/><Relationship Id="rId24" Type="http://schemas.openxmlformats.org/officeDocument/2006/relationships/image" Target="../media/image115.png"/><Relationship Id="rId45" Type="http://schemas.openxmlformats.org/officeDocument/2006/relationships/image" Target="../media/image136.png"/><Relationship Id="rId66" Type="http://schemas.openxmlformats.org/officeDocument/2006/relationships/image" Target="../media/image157.png"/><Relationship Id="rId87" Type="http://schemas.openxmlformats.org/officeDocument/2006/relationships/image" Target="../media/image178.png"/><Relationship Id="rId110" Type="http://schemas.openxmlformats.org/officeDocument/2006/relationships/image" Target="../media/image201.png"/><Relationship Id="rId131" Type="http://schemas.openxmlformats.org/officeDocument/2006/relationships/image" Target="../media/image222.png"/><Relationship Id="rId152" Type="http://schemas.openxmlformats.org/officeDocument/2006/relationships/image" Target="../media/image243.png"/><Relationship Id="rId173" Type="http://schemas.openxmlformats.org/officeDocument/2006/relationships/image" Target="../media/image264.png"/><Relationship Id="rId194" Type="http://schemas.openxmlformats.org/officeDocument/2006/relationships/image" Target="../media/image285.png"/><Relationship Id="rId208" Type="http://schemas.openxmlformats.org/officeDocument/2006/relationships/image" Target="../media/image299.png"/><Relationship Id="rId229" Type="http://schemas.openxmlformats.org/officeDocument/2006/relationships/image" Target="../media/image320.png"/><Relationship Id="rId240" Type="http://schemas.openxmlformats.org/officeDocument/2006/relationships/image" Target="../media/image331.png"/><Relationship Id="rId14" Type="http://schemas.openxmlformats.org/officeDocument/2006/relationships/image" Target="../media/image105.png"/><Relationship Id="rId35" Type="http://schemas.openxmlformats.org/officeDocument/2006/relationships/image" Target="../media/image126.png"/><Relationship Id="rId56" Type="http://schemas.openxmlformats.org/officeDocument/2006/relationships/image" Target="../media/image147.png"/><Relationship Id="rId77" Type="http://schemas.openxmlformats.org/officeDocument/2006/relationships/image" Target="../media/image168.png"/><Relationship Id="rId100" Type="http://schemas.openxmlformats.org/officeDocument/2006/relationships/image" Target="../media/image191.png"/><Relationship Id="rId8" Type="http://schemas.openxmlformats.org/officeDocument/2006/relationships/image" Target="../media/image99.png"/><Relationship Id="rId98" Type="http://schemas.openxmlformats.org/officeDocument/2006/relationships/image" Target="../media/image189.png"/><Relationship Id="rId121" Type="http://schemas.openxmlformats.org/officeDocument/2006/relationships/image" Target="../media/image212.png"/><Relationship Id="rId142" Type="http://schemas.openxmlformats.org/officeDocument/2006/relationships/image" Target="../media/image233.png"/><Relationship Id="rId163" Type="http://schemas.openxmlformats.org/officeDocument/2006/relationships/image" Target="../media/image254.png"/><Relationship Id="rId184" Type="http://schemas.openxmlformats.org/officeDocument/2006/relationships/image" Target="../media/image275.png"/><Relationship Id="rId219" Type="http://schemas.openxmlformats.org/officeDocument/2006/relationships/image" Target="../media/image310.png"/><Relationship Id="rId230" Type="http://schemas.openxmlformats.org/officeDocument/2006/relationships/image" Target="../media/image321.png"/><Relationship Id="rId251" Type="http://schemas.openxmlformats.org/officeDocument/2006/relationships/image" Target="../media/image342.png"/><Relationship Id="rId25" Type="http://schemas.openxmlformats.org/officeDocument/2006/relationships/image" Target="../media/image116.png"/><Relationship Id="rId46" Type="http://schemas.openxmlformats.org/officeDocument/2006/relationships/image" Target="../media/image137.png"/><Relationship Id="rId67" Type="http://schemas.openxmlformats.org/officeDocument/2006/relationships/image" Target="../media/image158.png"/><Relationship Id="rId88" Type="http://schemas.openxmlformats.org/officeDocument/2006/relationships/image" Target="../media/image179.png"/><Relationship Id="rId111" Type="http://schemas.openxmlformats.org/officeDocument/2006/relationships/image" Target="../media/image202.png"/><Relationship Id="rId132" Type="http://schemas.openxmlformats.org/officeDocument/2006/relationships/image" Target="../media/image223.png"/><Relationship Id="rId153" Type="http://schemas.openxmlformats.org/officeDocument/2006/relationships/image" Target="../media/image244.png"/><Relationship Id="rId174" Type="http://schemas.openxmlformats.org/officeDocument/2006/relationships/image" Target="../media/image265.png"/><Relationship Id="rId195" Type="http://schemas.openxmlformats.org/officeDocument/2006/relationships/image" Target="../media/image286.png"/><Relationship Id="rId209" Type="http://schemas.openxmlformats.org/officeDocument/2006/relationships/image" Target="../media/image300.png"/><Relationship Id="rId220" Type="http://schemas.openxmlformats.org/officeDocument/2006/relationships/image" Target="../media/image311.png"/><Relationship Id="rId241" Type="http://schemas.openxmlformats.org/officeDocument/2006/relationships/image" Target="../media/image332.png"/><Relationship Id="rId15" Type="http://schemas.openxmlformats.org/officeDocument/2006/relationships/image" Target="../media/image106.png"/><Relationship Id="rId36" Type="http://schemas.openxmlformats.org/officeDocument/2006/relationships/image" Target="../media/image127.png"/><Relationship Id="rId57" Type="http://schemas.openxmlformats.org/officeDocument/2006/relationships/image" Target="../media/image148.png"/><Relationship Id="rId78" Type="http://schemas.openxmlformats.org/officeDocument/2006/relationships/image" Target="../media/image169.png"/><Relationship Id="rId99" Type="http://schemas.openxmlformats.org/officeDocument/2006/relationships/image" Target="../media/image190.png"/><Relationship Id="rId101" Type="http://schemas.openxmlformats.org/officeDocument/2006/relationships/image" Target="../media/image192.png"/><Relationship Id="rId122" Type="http://schemas.openxmlformats.org/officeDocument/2006/relationships/image" Target="../media/image213.png"/><Relationship Id="rId143" Type="http://schemas.openxmlformats.org/officeDocument/2006/relationships/image" Target="../media/image234.png"/><Relationship Id="rId164" Type="http://schemas.openxmlformats.org/officeDocument/2006/relationships/image" Target="../media/image255.png"/><Relationship Id="rId185" Type="http://schemas.openxmlformats.org/officeDocument/2006/relationships/image" Target="../media/image276.png"/><Relationship Id="rId9" Type="http://schemas.openxmlformats.org/officeDocument/2006/relationships/image" Target="../media/image100.png"/><Relationship Id="rId210" Type="http://schemas.openxmlformats.org/officeDocument/2006/relationships/image" Target="../media/image301.png"/><Relationship Id="rId26" Type="http://schemas.openxmlformats.org/officeDocument/2006/relationships/image" Target="../media/image117.png"/><Relationship Id="rId231" Type="http://schemas.openxmlformats.org/officeDocument/2006/relationships/image" Target="../media/image322.png"/><Relationship Id="rId252" Type="http://schemas.openxmlformats.org/officeDocument/2006/relationships/image" Target="../media/image343.png"/><Relationship Id="rId47" Type="http://schemas.openxmlformats.org/officeDocument/2006/relationships/image" Target="../media/image138.png"/><Relationship Id="rId68" Type="http://schemas.openxmlformats.org/officeDocument/2006/relationships/image" Target="../media/image159.png"/><Relationship Id="rId89" Type="http://schemas.openxmlformats.org/officeDocument/2006/relationships/image" Target="../media/image180.png"/><Relationship Id="rId112" Type="http://schemas.openxmlformats.org/officeDocument/2006/relationships/image" Target="../media/image203.png"/><Relationship Id="rId133" Type="http://schemas.openxmlformats.org/officeDocument/2006/relationships/image" Target="../media/image224.png"/><Relationship Id="rId154" Type="http://schemas.openxmlformats.org/officeDocument/2006/relationships/image" Target="../media/image245.png"/><Relationship Id="rId175" Type="http://schemas.openxmlformats.org/officeDocument/2006/relationships/image" Target="../media/image266.png"/><Relationship Id="rId196" Type="http://schemas.openxmlformats.org/officeDocument/2006/relationships/image" Target="../media/image287.png"/><Relationship Id="rId200" Type="http://schemas.openxmlformats.org/officeDocument/2006/relationships/image" Target="../media/image291.png"/><Relationship Id="rId16" Type="http://schemas.openxmlformats.org/officeDocument/2006/relationships/image" Target="../media/image107.png"/><Relationship Id="rId221" Type="http://schemas.openxmlformats.org/officeDocument/2006/relationships/image" Target="../media/image312.png"/><Relationship Id="rId242" Type="http://schemas.openxmlformats.org/officeDocument/2006/relationships/image" Target="../media/image333.png"/><Relationship Id="rId37" Type="http://schemas.openxmlformats.org/officeDocument/2006/relationships/image" Target="../media/image128.png"/><Relationship Id="rId58" Type="http://schemas.openxmlformats.org/officeDocument/2006/relationships/image" Target="../media/image149.png"/><Relationship Id="rId79" Type="http://schemas.openxmlformats.org/officeDocument/2006/relationships/image" Target="../media/image170.png"/><Relationship Id="rId102" Type="http://schemas.openxmlformats.org/officeDocument/2006/relationships/image" Target="../media/image193.png"/><Relationship Id="rId123" Type="http://schemas.openxmlformats.org/officeDocument/2006/relationships/image" Target="../media/image214.png"/><Relationship Id="rId144" Type="http://schemas.openxmlformats.org/officeDocument/2006/relationships/image" Target="../media/image235.png"/><Relationship Id="rId90" Type="http://schemas.openxmlformats.org/officeDocument/2006/relationships/image" Target="../media/image181.png"/><Relationship Id="rId165" Type="http://schemas.openxmlformats.org/officeDocument/2006/relationships/image" Target="../media/image256.png"/><Relationship Id="rId186" Type="http://schemas.openxmlformats.org/officeDocument/2006/relationships/image" Target="../media/image277.png"/><Relationship Id="rId211" Type="http://schemas.openxmlformats.org/officeDocument/2006/relationships/image" Target="../media/image302.png"/><Relationship Id="rId232" Type="http://schemas.openxmlformats.org/officeDocument/2006/relationships/image" Target="../media/image323.png"/><Relationship Id="rId253" Type="http://schemas.openxmlformats.org/officeDocument/2006/relationships/image" Target="../media/image344.png"/><Relationship Id="rId27" Type="http://schemas.openxmlformats.org/officeDocument/2006/relationships/image" Target="../media/image118.png"/><Relationship Id="rId48" Type="http://schemas.openxmlformats.org/officeDocument/2006/relationships/image" Target="../media/image139.png"/><Relationship Id="rId69" Type="http://schemas.openxmlformats.org/officeDocument/2006/relationships/image" Target="../media/image160.png"/><Relationship Id="rId113" Type="http://schemas.openxmlformats.org/officeDocument/2006/relationships/image" Target="../media/image204.png"/><Relationship Id="rId134" Type="http://schemas.openxmlformats.org/officeDocument/2006/relationships/image" Target="../media/image225.png"/><Relationship Id="rId80" Type="http://schemas.openxmlformats.org/officeDocument/2006/relationships/image" Target="../media/image171.png"/><Relationship Id="rId155" Type="http://schemas.openxmlformats.org/officeDocument/2006/relationships/image" Target="../media/image246.png"/><Relationship Id="rId176" Type="http://schemas.openxmlformats.org/officeDocument/2006/relationships/image" Target="../media/image267.png"/><Relationship Id="rId197" Type="http://schemas.openxmlformats.org/officeDocument/2006/relationships/image" Target="../media/image288.png"/><Relationship Id="rId201" Type="http://schemas.openxmlformats.org/officeDocument/2006/relationships/image" Target="../media/image292.png"/><Relationship Id="rId222" Type="http://schemas.openxmlformats.org/officeDocument/2006/relationships/image" Target="../media/image313.png"/><Relationship Id="rId243" Type="http://schemas.openxmlformats.org/officeDocument/2006/relationships/image" Target="../media/image334.png"/><Relationship Id="rId17" Type="http://schemas.openxmlformats.org/officeDocument/2006/relationships/image" Target="../media/image108.png"/><Relationship Id="rId38" Type="http://schemas.openxmlformats.org/officeDocument/2006/relationships/image" Target="../media/image129.png"/><Relationship Id="rId59" Type="http://schemas.openxmlformats.org/officeDocument/2006/relationships/image" Target="../media/image150.png"/><Relationship Id="rId103" Type="http://schemas.openxmlformats.org/officeDocument/2006/relationships/image" Target="../media/image194.png"/><Relationship Id="rId124" Type="http://schemas.openxmlformats.org/officeDocument/2006/relationships/image" Target="../media/image215.png"/><Relationship Id="rId70" Type="http://schemas.openxmlformats.org/officeDocument/2006/relationships/image" Target="../media/image161.png"/><Relationship Id="rId91" Type="http://schemas.openxmlformats.org/officeDocument/2006/relationships/image" Target="../media/image182.png"/><Relationship Id="rId145" Type="http://schemas.openxmlformats.org/officeDocument/2006/relationships/image" Target="../media/image236.png"/><Relationship Id="rId166" Type="http://schemas.openxmlformats.org/officeDocument/2006/relationships/image" Target="../media/image257.png"/><Relationship Id="rId187" Type="http://schemas.openxmlformats.org/officeDocument/2006/relationships/image" Target="../media/image278.png"/><Relationship Id="rId1" Type="http://schemas.openxmlformats.org/officeDocument/2006/relationships/slideLayout" Target="../slideLayouts/slideLayout56.xml"/><Relationship Id="rId212" Type="http://schemas.openxmlformats.org/officeDocument/2006/relationships/image" Target="../media/image303.png"/><Relationship Id="rId233" Type="http://schemas.openxmlformats.org/officeDocument/2006/relationships/image" Target="../media/image324.png"/><Relationship Id="rId254" Type="http://schemas.openxmlformats.org/officeDocument/2006/relationships/image" Target="../media/image345.png"/><Relationship Id="rId28" Type="http://schemas.openxmlformats.org/officeDocument/2006/relationships/image" Target="../media/image119.png"/><Relationship Id="rId49" Type="http://schemas.openxmlformats.org/officeDocument/2006/relationships/image" Target="../media/image140.png"/><Relationship Id="rId114" Type="http://schemas.openxmlformats.org/officeDocument/2006/relationships/image" Target="../media/image205.png"/><Relationship Id="rId60" Type="http://schemas.openxmlformats.org/officeDocument/2006/relationships/image" Target="../media/image151.png"/><Relationship Id="rId81" Type="http://schemas.openxmlformats.org/officeDocument/2006/relationships/image" Target="../media/image172.png"/><Relationship Id="rId135" Type="http://schemas.openxmlformats.org/officeDocument/2006/relationships/image" Target="../media/image226.png"/><Relationship Id="rId156" Type="http://schemas.openxmlformats.org/officeDocument/2006/relationships/image" Target="../media/image247.png"/><Relationship Id="rId177" Type="http://schemas.openxmlformats.org/officeDocument/2006/relationships/image" Target="../media/image268.png"/><Relationship Id="rId198" Type="http://schemas.openxmlformats.org/officeDocument/2006/relationships/image" Target="../media/image289.png"/><Relationship Id="rId202" Type="http://schemas.openxmlformats.org/officeDocument/2006/relationships/image" Target="../media/image293.png"/><Relationship Id="rId223" Type="http://schemas.openxmlformats.org/officeDocument/2006/relationships/image" Target="../media/image314.png"/><Relationship Id="rId244" Type="http://schemas.openxmlformats.org/officeDocument/2006/relationships/image" Target="../media/image335.png"/><Relationship Id="rId18" Type="http://schemas.openxmlformats.org/officeDocument/2006/relationships/image" Target="../media/image109.png"/><Relationship Id="rId39" Type="http://schemas.openxmlformats.org/officeDocument/2006/relationships/image" Target="../media/image130.png"/><Relationship Id="rId50" Type="http://schemas.openxmlformats.org/officeDocument/2006/relationships/image" Target="../media/image141.png"/><Relationship Id="rId104" Type="http://schemas.openxmlformats.org/officeDocument/2006/relationships/image" Target="../media/image195.png"/><Relationship Id="rId125" Type="http://schemas.openxmlformats.org/officeDocument/2006/relationships/image" Target="../media/image216.png"/><Relationship Id="rId146" Type="http://schemas.openxmlformats.org/officeDocument/2006/relationships/image" Target="../media/image237.png"/><Relationship Id="rId167" Type="http://schemas.openxmlformats.org/officeDocument/2006/relationships/image" Target="../media/image258.png"/><Relationship Id="rId188" Type="http://schemas.openxmlformats.org/officeDocument/2006/relationships/image" Target="../media/image279.png"/><Relationship Id="rId71" Type="http://schemas.openxmlformats.org/officeDocument/2006/relationships/image" Target="../media/image162.png"/><Relationship Id="rId92" Type="http://schemas.openxmlformats.org/officeDocument/2006/relationships/image" Target="../media/image183.png"/><Relationship Id="rId213" Type="http://schemas.openxmlformats.org/officeDocument/2006/relationships/image" Target="../media/image304.png"/><Relationship Id="rId234" Type="http://schemas.openxmlformats.org/officeDocument/2006/relationships/image" Target="../media/image325.png"/><Relationship Id="rId2" Type="http://schemas.openxmlformats.org/officeDocument/2006/relationships/image" Target="../media/image93.png"/><Relationship Id="rId29" Type="http://schemas.openxmlformats.org/officeDocument/2006/relationships/image" Target="../media/image120.png"/><Relationship Id="rId255" Type="http://schemas.openxmlformats.org/officeDocument/2006/relationships/image" Target="../media/image346.png"/><Relationship Id="rId40" Type="http://schemas.openxmlformats.org/officeDocument/2006/relationships/image" Target="../media/image131.png"/><Relationship Id="rId115" Type="http://schemas.openxmlformats.org/officeDocument/2006/relationships/image" Target="../media/image206.png"/><Relationship Id="rId136" Type="http://schemas.openxmlformats.org/officeDocument/2006/relationships/image" Target="../media/image227.png"/><Relationship Id="rId157" Type="http://schemas.openxmlformats.org/officeDocument/2006/relationships/image" Target="../media/image248.png"/><Relationship Id="rId178" Type="http://schemas.openxmlformats.org/officeDocument/2006/relationships/image" Target="../media/image269.png"/><Relationship Id="rId61" Type="http://schemas.openxmlformats.org/officeDocument/2006/relationships/image" Target="../media/image152.png"/><Relationship Id="rId82" Type="http://schemas.openxmlformats.org/officeDocument/2006/relationships/image" Target="../media/image173.png"/><Relationship Id="rId199" Type="http://schemas.openxmlformats.org/officeDocument/2006/relationships/image" Target="../media/image290.png"/><Relationship Id="rId203" Type="http://schemas.openxmlformats.org/officeDocument/2006/relationships/image" Target="../media/image294.png"/><Relationship Id="rId19" Type="http://schemas.openxmlformats.org/officeDocument/2006/relationships/image" Target="../media/image110.png"/><Relationship Id="rId224" Type="http://schemas.openxmlformats.org/officeDocument/2006/relationships/image" Target="../media/image315.png"/><Relationship Id="rId245" Type="http://schemas.openxmlformats.org/officeDocument/2006/relationships/image" Target="../media/image336.png"/><Relationship Id="rId30" Type="http://schemas.openxmlformats.org/officeDocument/2006/relationships/image" Target="../media/image121.png"/><Relationship Id="rId105" Type="http://schemas.openxmlformats.org/officeDocument/2006/relationships/image" Target="../media/image196.png"/><Relationship Id="rId126" Type="http://schemas.openxmlformats.org/officeDocument/2006/relationships/image" Target="../media/image217.png"/><Relationship Id="rId147" Type="http://schemas.openxmlformats.org/officeDocument/2006/relationships/image" Target="../media/image238.png"/><Relationship Id="rId168" Type="http://schemas.openxmlformats.org/officeDocument/2006/relationships/image" Target="../media/image259.png"/><Relationship Id="rId51" Type="http://schemas.openxmlformats.org/officeDocument/2006/relationships/image" Target="../media/image142.png"/><Relationship Id="rId72" Type="http://schemas.openxmlformats.org/officeDocument/2006/relationships/image" Target="../media/image163.png"/><Relationship Id="rId93" Type="http://schemas.openxmlformats.org/officeDocument/2006/relationships/image" Target="../media/image184.png"/><Relationship Id="rId189" Type="http://schemas.openxmlformats.org/officeDocument/2006/relationships/image" Target="../media/image280.png"/><Relationship Id="rId3" Type="http://schemas.openxmlformats.org/officeDocument/2006/relationships/image" Target="../media/image94.png"/><Relationship Id="rId214" Type="http://schemas.openxmlformats.org/officeDocument/2006/relationships/image" Target="../media/image305.png"/><Relationship Id="rId235" Type="http://schemas.openxmlformats.org/officeDocument/2006/relationships/image" Target="../media/image326.png"/><Relationship Id="rId256" Type="http://schemas.openxmlformats.org/officeDocument/2006/relationships/image" Target="../media/image347.png"/><Relationship Id="rId116" Type="http://schemas.openxmlformats.org/officeDocument/2006/relationships/image" Target="../media/image207.png"/><Relationship Id="rId137" Type="http://schemas.openxmlformats.org/officeDocument/2006/relationships/image" Target="../media/image228.png"/><Relationship Id="rId158" Type="http://schemas.openxmlformats.org/officeDocument/2006/relationships/image" Target="../media/image249.png"/><Relationship Id="rId20" Type="http://schemas.openxmlformats.org/officeDocument/2006/relationships/image" Target="../media/image111.png"/><Relationship Id="rId41" Type="http://schemas.openxmlformats.org/officeDocument/2006/relationships/image" Target="../media/image132.png"/><Relationship Id="rId62" Type="http://schemas.openxmlformats.org/officeDocument/2006/relationships/image" Target="../media/image153.png"/><Relationship Id="rId83" Type="http://schemas.openxmlformats.org/officeDocument/2006/relationships/image" Target="../media/image174.png"/><Relationship Id="rId179" Type="http://schemas.openxmlformats.org/officeDocument/2006/relationships/image" Target="../media/image270.png"/><Relationship Id="rId190" Type="http://schemas.openxmlformats.org/officeDocument/2006/relationships/image" Target="../media/image281.png"/><Relationship Id="rId204" Type="http://schemas.openxmlformats.org/officeDocument/2006/relationships/image" Target="../media/image295.png"/><Relationship Id="rId225" Type="http://schemas.openxmlformats.org/officeDocument/2006/relationships/image" Target="../media/image316.png"/><Relationship Id="rId246" Type="http://schemas.openxmlformats.org/officeDocument/2006/relationships/image" Target="../media/image337.png"/><Relationship Id="rId106" Type="http://schemas.openxmlformats.org/officeDocument/2006/relationships/image" Target="../media/image197.png"/><Relationship Id="rId127" Type="http://schemas.openxmlformats.org/officeDocument/2006/relationships/image" Target="../media/image218.png"/><Relationship Id="rId10" Type="http://schemas.openxmlformats.org/officeDocument/2006/relationships/image" Target="../media/image101.png"/><Relationship Id="rId31" Type="http://schemas.openxmlformats.org/officeDocument/2006/relationships/image" Target="../media/image122.png"/><Relationship Id="rId52" Type="http://schemas.openxmlformats.org/officeDocument/2006/relationships/image" Target="../media/image143.png"/><Relationship Id="rId73" Type="http://schemas.openxmlformats.org/officeDocument/2006/relationships/image" Target="../media/image164.png"/><Relationship Id="rId94" Type="http://schemas.openxmlformats.org/officeDocument/2006/relationships/image" Target="../media/image185.png"/><Relationship Id="rId148" Type="http://schemas.openxmlformats.org/officeDocument/2006/relationships/image" Target="../media/image239.png"/><Relationship Id="rId169" Type="http://schemas.openxmlformats.org/officeDocument/2006/relationships/image" Target="../media/image260.png"/><Relationship Id="rId4" Type="http://schemas.openxmlformats.org/officeDocument/2006/relationships/image" Target="../media/image95.png"/><Relationship Id="rId180" Type="http://schemas.openxmlformats.org/officeDocument/2006/relationships/image" Target="../media/image271.png"/><Relationship Id="rId215" Type="http://schemas.openxmlformats.org/officeDocument/2006/relationships/image" Target="../media/image306.png"/><Relationship Id="rId236" Type="http://schemas.openxmlformats.org/officeDocument/2006/relationships/image" Target="../media/image327.png"/><Relationship Id="rId257" Type="http://schemas.openxmlformats.org/officeDocument/2006/relationships/image" Target="../media/image348.png"/></Relationships>
</file>

<file path=ppt/slides/_rels/slide6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64.png"/><Relationship Id="rId299" Type="http://schemas.openxmlformats.org/officeDocument/2006/relationships/image" Target="../media/image646.png"/><Relationship Id="rId21" Type="http://schemas.openxmlformats.org/officeDocument/2006/relationships/image" Target="../media/image369.png"/><Relationship Id="rId63" Type="http://schemas.openxmlformats.org/officeDocument/2006/relationships/image" Target="../media/image411.png"/><Relationship Id="rId159" Type="http://schemas.openxmlformats.org/officeDocument/2006/relationships/image" Target="../media/image506.png"/><Relationship Id="rId324" Type="http://schemas.openxmlformats.org/officeDocument/2006/relationships/image" Target="../media/image656.png"/><Relationship Id="rId170" Type="http://schemas.openxmlformats.org/officeDocument/2006/relationships/image" Target="../media/image517.png"/><Relationship Id="rId226" Type="http://schemas.openxmlformats.org/officeDocument/2006/relationships/image" Target="../media/image573.png"/><Relationship Id="rId268" Type="http://schemas.openxmlformats.org/officeDocument/2006/relationships/image" Target="../media/image615.png"/><Relationship Id="rId32" Type="http://schemas.openxmlformats.org/officeDocument/2006/relationships/image" Target="../media/image380.png"/><Relationship Id="rId74" Type="http://schemas.openxmlformats.org/officeDocument/2006/relationships/image" Target="../media/image421.png"/><Relationship Id="rId128" Type="http://schemas.openxmlformats.org/officeDocument/2006/relationships/image" Target="../media/image475.png"/><Relationship Id="rId5" Type="http://schemas.openxmlformats.org/officeDocument/2006/relationships/image" Target="../media/image353.png"/><Relationship Id="rId181" Type="http://schemas.openxmlformats.org/officeDocument/2006/relationships/image" Target="../media/image528.png"/><Relationship Id="rId237" Type="http://schemas.openxmlformats.org/officeDocument/2006/relationships/image" Target="../media/image584.png"/><Relationship Id="rId279" Type="http://schemas.openxmlformats.org/officeDocument/2006/relationships/image" Target="../media/image626.png"/><Relationship Id="rId43" Type="http://schemas.openxmlformats.org/officeDocument/2006/relationships/image" Target="../media/image391.png"/><Relationship Id="rId139" Type="http://schemas.openxmlformats.org/officeDocument/2006/relationships/image" Target="../media/image486.png"/><Relationship Id="rId290" Type="http://schemas.openxmlformats.org/officeDocument/2006/relationships/image" Target="../media/image637.png"/><Relationship Id="rId304" Type="http://schemas.openxmlformats.org/officeDocument/2006/relationships/image" Target="../media/image651.png"/><Relationship Id="rId85" Type="http://schemas.openxmlformats.org/officeDocument/2006/relationships/image" Target="../media/image432.png"/><Relationship Id="rId150" Type="http://schemas.openxmlformats.org/officeDocument/2006/relationships/image" Target="../media/image497.png"/><Relationship Id="rId192" Type="http://schemas.openxmlformats.org/officeDocument/2006/relationships/image" Target="../media/image539.png"/><Relationship Id="rId206" Type="http://schemas.openxmlformats.org/officeDocument/2006/relationships/image" Target="../media/image553.png"/><Relationship Id="rId248" Type="http://schemas.openxmlformats.org/officeDocument/2006/relationships/image" Target="../media/image595.png"/><Relationship Id="rId12" Type="http://schemas.openxmlformats.org/officeDocument/2006/relationships/image" Target="../media/image360.png"/><Relationship Id="rId108" Type="http://schemas.openxmlformats.org/officeDocument/2006/relationships/image" Target="../media/image455.png"/><Relationship Id="rId315" Type="http://schemas.openxmlformats.org/officeDocument/2006/relationships/image" Target="../media/image296.png"/><Relationship Id="rId54" Type="http://schemas.openxmlformats.org/officeDocument/2006/relationships/image" Target="../media/image402.png"/><Relationship Id="rId96" Type="http://schemas.openxmlformats.org/officeDocument/2006/relationships/image" Target="../media/image443.png"/><Relationship Id="rId161" Type="http://schemas.openxmlformats.org/officeDocument/2006/relationships/image" Target="../media/image508.png"/><Relationship Id="rId217" Type="http://schemas.openxmlformats.org/officeDocument/2006/relationships/image" Target="../media/image564.png"/><Relationship Id="rId259" Type="http://schemas.openxmlformats.org/officeDocument/2006/relationships/image" Target="../media/image606.png"/><Relationship Id="rId23" Type="http://schemas.openxmlformats.org/officeDocument/2006/relationships/image" Target="../media/image371.png"/><Relationship Id="rId119" Type="http://schemas.openxmlformats.org/officeDocument/2006/relationships/image" Target="../media/image466.png"/><Relationship Id="rId270" Type="http://schemas.openxmlformats.org/officeDocument/2006/relationships/image" Target="../media/image617.png"/><Relationship Id="rId326" Type="http://schemas.openxmlformats.org/officeDocument/2006/relationships/image" Target="../media/image658.png"/><Relationship Id="rId65" Type="http://schemas.openxmlformats.org/officeDocument/2006/relationships/image" Target="../media/image413.png"/><Relationship Id="rId130" Type="http://schemas.openxmlformats.org/officeDocument/2006/relationships/image" Target="../media/image477.png"/><Relationship Id="rId172" Type="http://schemas.openxmlformats.org/officeDocument/2006/relationships/image" Target="../media/image519.png"/><Relationship Id="rId228" Type="http://schemas.openxmlformats.org/officeDocument/2006/relationships/image" Target="../media/image575.png"/><Relationship Id="rId281" Type="http://schemas.openxmlformats.org/officeDocument/2006/relationships/image" Target="../media/image628.png"/><Relationship Id="rId34" Type="http://schemas.openxmlformats.org/officeDocument/2006/relationships/image" Target="../media/image382.png"/><Relationship Id="rId76" Type="http://schemas.openxmlformats.org/officeDocument/2006/relationships/image" Target="../media/image423.png"/><Relationship Id="rId141" Type="http://schemas.openxmlformats.org/officeDocument/2006/relationships/image" Target="../media/image488.png"/><Relationship Id="rId7" Type="http://schemas.openxmlformats.org/officeDocument/2006/relationships/image" Target="../media/image355.png"/><Relationship Id="rId183" Type="http://schemas.openxmlformats.org/officeDocument/2006/relationships/image" Target="../media/image530.png"/><Relationship Id="rId239" Type="http://schemas.openxmlformats.org/officeDocument/2006/relationships/image" Target="../media/image586.png"/><Relationship Id="rId250" Type="http://schemas.openxmlformats.org/officeDocument/2006/relationships/image" Target="../media/image597.png"/><Relationship Id="rId271" Type="http://schemas.openxmlformats.org/officeDocument/2006/relationships/image" Target="../media/image618.png"/><Relationship Id="rId292" Type="http://schemas.openxmlformats.org/officeDocument/2006/relationships/image" Target="../media/image639.png"/><Relationship Id="rId306" Type="http://schemas.openxmlformats.org/officeDocument/2006/relationships/image" Target="../media/image653.png"/><Relationship Id="rId24" Type="http://schemas.openxmlformats.org/officeDocument/2006/relationships/image" Target="../media/image372.png"/><Relationship Id="rId45" Type="http://schemas.openxmlformats.org/officeDocument/2006/relationships/image" Target="../media/image393.png"/><Relationship Id="rId66" Type="http://schemas.openxmlformats.org/officeDocument/2006/relationships/image" Target="../media/image414.png"/><Relationship Id="rId87" Type="http://schemas.openxmlformats.org/officeDocument/2006/relationships/image" Target="../media/image434.png"/><Relationship Id="rId110" Type="http://schemas.openxmlformats.org/officeDocument/2006/relationships/image" Target="../media/image457.png"/><Relationship Id="rId131" Type="http://schemas.openxmlformats.org/officeDocument/2006/relationships/image" Target="../media/image478.png"/><Relationship Id="rId327" Type="http://schemas.openxmlformats.org/officeDocument/2006/relationships/image" Target="../media/image659.png"/><Relationship Id="rId152" Type="http://schemas.openxmlformats.org/officeDocument/2006/relationships/image" Target="../media/image499.png"/><Relationship Id="rId173" Type="http://schemas.openxmlformats.org/officeDocument/2006/relationships/image" Target="../media/image520.png"/><Relationship Id="rId194" Type="http://schemas.openxmlformats.org/officeDocument/2006/relationships/image" Target="../media/image541.png"/><Relationship Id="rId208" Type="http://schemas.openxmlformats.org/officeDocument/2006/relationships/image" Target="../media/image555.png"/><Relationship Id="rId229" Type="http://schemas.openxmlformats.org/officeDocument/2006/relationships/image" Target="../media/image576.png"/><Relationship Id="rId240" Type="http://schemas.openxmlformats.org/officeDocument/2006/relationships/image" Target="../media/image587.png"/><Relationship Id="rId261" Type="http://schemas.openxmlformats.org/officeDocument/2006/relationships/image" Target="../media/image608.png"/><Relationship Id="rId14" Type="http://schemas.openxmlformats.org/officeDocument/2006/relationships/image" Target="../media/image362.png"/><Relationship Id="rId35" Type="http://schemas.openxmlformats.org/officeDocument/2006/relationships/image" Target="../media/image383.png"/><Relationship Id="rId56" Type="http://schemas.openxmlformats.org/officeDocument/2006/relationships/image" Target="../media/image404.png"/><Relationship Id="rId77" Type="http://schemas.openxmlformats.org/officeDocument/2006/relationships/image" Target="../media/image424.png"/><Relationship Id="rId100" Type="http://schemas.openxmlformats.org/officeDocument/2006/relationships/image" Target="../media/image447.png"/><Relationship Id="rId282" Type="http://schemas.openxmlformats.org/officeDocument/2006/relationships/image" Target="../media/image629.png"/><Relationship Id="rId317" Type="http://schemas.openxmlformats.org/officeDocument/2006/relationships/image" Target="../media/image298.png"/><Relationship Id="rId8" Type="http://schemas.openxmlformats.org/officeDocument/2006/relationships/image" Target="../media/image356.png"/><Relationship Id="rId98" Type="http://schemas.openxmlformats.org/officeDocument/2006/relationships/image" Target="../media/image445.png"/><Relationship Id="rId121" Type="http://schemas.openxmlformats.org/officeDocument/2006/relationships/image" Target="../media/image468.png"/><Relationship Id="rId142" Type="http://schemas.openxmlformats.org/officeDocument/2006/relationships/image" Target="../media/image489.png"/><Relationship Id="rId163" Type="http://schemas.openxmlformats.org/officeDocument/2006/relationships/image" Target="../media/image510.png"/><Relationship Id="rId184" Type="http://schemas.openxmlformats.org/officeDocument/2006/relationships/image" Target="../media/image531.png"/><Relationship Id="rId219" Type="http://schemas.openxmlformats.org/officeDocument/2006/relationships/image" Target="../media/image566.png"/><Relationship Id="rId230" Type="http://schemas.openxmlformats.org/officeDocument/2006/relationships/image" Target="../media/image577.png"/><Relationship Id="rId251" Type="http://schemas.openxmlformats.org/officeDocument/2006/relationships/image" Target="../media/image598.png"/><Relationship Id="rId25" Type="http://schemas.openxmlformats.org/officeDocument/2006/relationships/image" Target="../media/image373.png"/><Relationship Id="rId46" Type="http://schemas.openxmlformats.org/officeDocument/2006/relationships/image" Target="../media/image394.png"/><Relationship Id="rId67" Type="http://schemas.openxmlformats.org/officeDocument/2006/relationships/image" Target="../media/image303.png"/><Relationship Id="rId272" Type="http://schemas.openxmlformats.org/officeDocument/2006/relationships/image" Target="../media/image619.png"/><Relationship Id="rId293" Type="http://schemas.openxmlformats.org/officeDocument/2006/relationships/image" Target="../media/image640.png"/><Relationship Id="rId307" Type="http://schemas.openxmlformats.org/officeDocument/2006/relationships/image" Target="../media/image288.png"/><Relationship Id="rId328" Type="http://schemas.openxmlformats.org/officeDocument/2006/relationships/image" Target="../media/image660.png"/><Relationship Id="rId88" Type="http://schemas.openxmlformats.org/officeDocument/2006/relationships/image" Target="../media/image435.png"/><Relationship Id="rId111" Type="http://schemas.openxmlformats.org/officeDocument/2006/relationships/image" Target="../media/image458.png"/><Relationship Id="rId132" Type="http://schemas.openxmlformats.org/officeDocument/2006/relationships/image" Target="../media/image479.png"/><Relationship Id="rId153" Type="http://schemas.openxmlformats.org/officeDocument/2006/relationships/image" Target="../media/image500.png"/><Relationship Id="rId174" Type="http://schemas.openxmlformats.org/officeDocument/2006/relationships/image" Target="../media/image521.png"/><Relationship Id="rId195" Type="http://schemas.openxmlformats.org/officeDocument/2006/relationships/image" Target="../media/image542.png"/><Relationship Id="rId209" Type="http://schemas.openxmlformats.org/officeDocument/2006/relationships/image" Target="../media/image556.png"/><Relationship Id="rId220" Type="http://schemas.openxmlformats.org/officeDocument/2006/relationships/image" Target="../media/image567.png"/><Relationship Id="rId241" Type="http://schemas.openxmlformats.org/officeDocument/2006/relationships/image" Target="../media/image588.png"/><Relationship Id="rId15" Type="http://schemas.openxmlformats.org/officeDocument/2006/relationships/image" Target="../media/image363.png"/><Relationship Id="rId36" Type="http://schemas.openxmlformats.org/officeDocument/2006/relationships/image" Target="../media/image384.png"/><Relationship Id="rId57" Type="http://schemas.openxmlformats.org/officeDocument/2006/relationships/image" Target="../media/image405.png"/><Relationship Id="rId262" Type="http://schemas.openxmlformats.org/officeDocument/2006/relationships/image" Target="../media/image609.png"/><Relationship Id="rId283" Type="http://schemas.openxmlformats.org/officeDocument/2006/relationships/image" Target="../media/image630.png"/><Relationship Id="rId318" Type="http://schemas.openxmlformats.org/officeDocument/2006/relationships/image" Target="../media/image299.png"/><Relationship Id="rId78" Type="http://schemas.openxmlformats.org/officeDocument/2006/relationships/image" Target="../media/image425.png"/><Relationship Id="rId99" Type="http://schemas.openxmlformats.org/officeDocument/2006/relationships/image" Target="../media/image446.png"/><Relationship Id="rId101" Type="http://schemas.openxmlformats.org/officeDocument/2006/relationships/image" Target="../media/image448.png"/><Relationship Id="rId122" Type="http://schemas.openxmlformats.org/officeDocument/2006/relationships/image" Target="../media/image469.png"/><Relationship Id="rId143" Type="http://schemas.openxmlformats.org/officeDocument/2006/relationships/image" Target="../media/image490.png"/><Relationship Id="rId164" Type="http://schemas.openxmlformats.org/officeDocument/2006/relationships/image" Target="../media/image511.png"/><Relationship Id="rId185" Type="http://schemas.openxmlformats.org/officeDocument/2006/relationships/image" Target="../media/image532.png"/><Relationship Id="rId9" Type="http://schemas.openxmlformats.org/officeDocument/2006/relationships/image" Target="../media/image357.png"/><Relationship Id="rId210" Type="http://schemas.openxmlformats.org/officeDocument/2006/relationships/image" Target="../media/image557.png"/><Relationship Id="rId26" Type="http://schemas.openxmlformats.org/officeDocument/2006/relationships/image" Target="../media/image374.png"/><Relationship Id="rId231" Type="http://schemas.openxmlformats.org/officeDocument/2006/relationships/image" Target="../media/image578.png"/><Relationship Id="rId252" Type="http://schemas.openxmlformats.org/officeDocument/2006/relationships/image" Target="../media/image599.png"/><Relationship Id="rId273" Type="http://schemas.openxmlformats.org/officeDocument/2006/relationships/image" Target="../media/image620.png"/><Relationship Id="rId294" Type="http://schemas.openxmlformats.org/officeDocument/2006/relationships/image" Target="../media/image641.png"/><Relationship Id="rId308" Type="http://schemas.openxmlformats.org/officeDocument/2006/relationships/image" Target="../media/image289.png"/><Relationship Id="rId329" Type="http://schemas.openxmlformats.org/officeDocument/2006/relationships/image" Target="../media/image661.png"/><Relationship Id="rId47" Type="http://schemas.openxmlformats.org/officeDocument/2006/relationships/image" Target="../media/image395.png"/><Relationship Id="rId68" Type="http://schemas.openxmlformats.org/officeDocument/2006/relationships/image" Target="../media/image415.png"/><Relationship Id="rId89" Type="http://schemas.openxmlformats.org/officeDocument/2006/relationships/image" Target="../media/image436.png"/><Relationship Id="rId112" Type="http://schemas.openxmlformats.org/officeDocument/2006/relationships/image" Target="../media/image459.png"/><Relationship Id="rId133" Type="http://schemas.openxmlformats.org/officeDocument/2006/relationships/image" Target="../media/image480.png"/><Relationship Id="rId154" Type="http://schemas.openxmlformats.org/officeDocument/2006/relationships/image" Target="../media/image501.png"/><Relationship Id="rId175" Type="http://schemas.openxmlformats.org/officeDocument/2006/relationships/image" Target="../media/image522.png"/><Relationship Id="rId196" Type="http://schemas.openxmlformats.org/officeDocument/2006/relationships/image" Target="../media/image543.png"/><Relationship Id="rId200" Type="http://schemas.openxmlformats.org/officeDocument/2006/relationships/image" Target="../media/image547.png"/><Relationship Id="rId16" Type="http://schemas.openxmlformats.org/officeDocument/2006/relationships/image" Target="../media/image364.png"/><Relationship Id="rId221" Type="http://schemas.openxmlformats.org/officeDocument/2006/relationships/image" Target="../media/image568.png"/><Relationship Id="rId242" Type="http://schemas.openxmlformats.org/officeDocument/2006/relationships/image" Target="../media/image589.png"/><Relationship Id="rId263" Type="http://schemas.openxmlformats.org/officeDocument/2006/relationships/image" Target="../media/image610.png"/><Relationship Id="rId284" Type="http://schemas.openxmlformats.org/officeDocument/2006/relationships/image" Target="../media/image631.png"/><Relationship Id="rId319" Type="http://schemas.openxmlformats.org/officeDocument/2006/relationships/image" Target="../media/image300.png"/><Relationship Id="rId37" Type="http://schemas.openxmlformats.org/officeDocument/2006/relationships/image" Target="../media/image385.png"/><Relationship Id="rId58" Type="http://schemas.openxmlformats.org/officeDocument/2006/relationships/image" Target="../media/image406.png"/><Relationship Id="rId79" Type="http://schemas.openxmlformats.org/officeDocument/2006/relationships/image" Target="../media/image426.png"/><Relationship Id="rId102" Type="http://schemas.openxmlformats.org/officeDocument/2006/relationships/image" Target="../media/image449.png"/><Relationship Id="rId123" Type="http://schemas.openxmlformats.org/officeDocument/2006/relationships/image" Target="../media/image470.png"/><Relationship Id="rId144" Type="http://schemas.openxmlformats.org/officeDocument/2006/relationships/image" Target="../media/image491.png"/><Relationship Id="rId330" Type="http://schemas.openxmlformats.org/officeDocument/2006/relationships/image" Target="../media/image662.png"/><Relationship Id="rId90" Type="http://schemas.openxmlformats.org/officeDocument/2006/relationships/image" Target="../media/image437.png"/><Relationship Id="rId165" Type="http://schemas.openxmlformats.org/officeDocument/2006/relationships/image" Target="../media/image512.png"/><Relationship Id="rId186" Type="http://schemas.openxmlformats.org/officeDocument/2006/relationships/image" Target="../media/image533.png"/><Relationship Id="rId211" Type="http://schemas.openxmlformats.org/officeDocument/2006/relationships/image" Target="../media/image558.png"/><Relationship Id="rId232" Type="http://schemas.openxmlformats.org/officeDocument/2006/relationships/image" Target="../media/image579.png"/><Relationship Id="rId253" Type="http://schemas.openxmlformats.org/officeDocument/2006/relationships/image" Target="../media/image600.png"/><Relationship Id="rId274" Type="http://schemas.openxmlformats.org/officeDocument/2006/relationships/image" Target="../media/image621.png"/><Relationship Id="rId295" Type="http://schemas.openxmlformats.org/officeDocument/2006/relationships/image" Target="../media/image642.png"/><Relationship Id="rId309" Type="http://schemas.openxmlformats.org/officeDocument/2006/relationships/image" Target="../media/image290.png"/><Relationship Id="rId27" Type="http://schemas.openxmlformats.org/officeDocument/2006/relationships/image" Target="../media/image375.png"/><Relationship Id="rId48" Type="http://schemas.openxmlformats.org/officeDocument/2006/relationships/image" Target="../media/image396.png"/><Relationship Id="rId69" Type="http://schemas.openxmlformats.org/officeDocument/2006/relationships/image" Target="../media/image416.png"/><Relationship Id="rId113" Type="http://schemas.openxmlformats.org/officeDocument/2006/relationships/image" Target="../media/image460.png"/><Relationship Id="rId134" Type="http://schemas.openxmlformats.org/officeDocument/2006/relationships/image" Target="../media/image481.png"/><Relationship Id="rId320" Type="http://schemas.openxmlformats.org/officeDocument/2006/relationships/image" Target="../media/image301.png"/><Relationship Id="rId80" Type="http://schemas.openxmlformats.org/officeDocument/2006/relationships/image" Target="../media/image427.png"/><Relationship Id="rId155" Type="http://schemas.openxmlformats.org/officeDocument/2006/relationships/image" Target="../media/image502.png"/><Relationship Id="rId176" Type="http://schemas.openxmlformats.org/officeDocument/2006/relationships/image" Target="../media/image523.png"/><Relationship Id="rId197" Type="http://schemas.openxmlformats.org/officeDocument/2006/relationships/image" Target="../media/image544.png"/><Relationship Id="rId201" Type="http://schemas.openxmlformats.org/officeDocument/2006/relationships/image" Target="../media/image548.png"/><Relationship Id="rId222" Type="http://schemas.openxmlformats.org/officeDocument/2006/relationships/image" Target="../media/image569.png"/><Relationship Id="rId243" Type="http://schemas.openxmlformats.org/officeDocument/2006/relationships/image" Target="../media/image590.png"/><Relationship Id="rId264" Type="http://schemas.openxmlformats.org/officeDocument/2006/relationships/image" Target="../media/image611.png"/><Relationship Id="rId285" Type="http://schemas.openxmlformats.org/officeDocument/2006/relationships/image" Target="../media/image632.png"/><Relationship Id="rId17" Type="http://schemas.openxmlformats.org/officeDocument/2006/relationships/image" Target="../media/image365.png"/><Relationship Id="rId38" Type="http://schemas.openxmlformats.org/officeDocument/2006/relationships/image" Target="../media/image386.png"/><Relationship Id="rId59" Type="http://schemas.openxmlformats.org/officeDocument/2006/relationships/image" Target="../media/image407.png"/><Relationship Id="rId103" Type="http://schemas.openxmlformats.org/officeDocument/2006/relationships/image" Target="../media/image450.png"/><Relationship Id="rId124" Type="http://schemas.openxmlformats.org/officeDocument/2006/relationships/image" Target="../media/image471.png"/><Relationship Id="rId310" Type="http://schemas.openxmlformats.org/officeDocument/2006/relationships/image" Target="../media/image291.png"/><Relationship Id="rId70" Type="http://schemas.openxmlformats.org/officeDocument/2006/relationships/image" Target="../media/image417.png"/><Relationship Id="rId91" Type="http://schemas.openxmlformats.org/officeDocument/2006/relationships/image" Target="../media/image438.png"/><Relationship Id="rId145" Type="http://schemas.openxmlformats.org/officeDocument/2006/relationships/image" Target="../media/image492.png"/><Relationship Id="rId166" Type="http://schemas.openxmlformats.org/officeDocument/2006/relationships/image" Target="../media/image513.png"/><Relationship Id="rId187" Type="http://schemas.openxmlformats.org/officeDocument/2006/relationships/image" Target="../media/image534.png"/><Relationship Id="rId331" Type="http://schemas.openxmlformats.org/officeDocument/2006/relationships/image" Target="../media/image663.png"/><Relationship Id="rId1" Type="http://schemas.openxmlformats.org/officeDocument/2006/relationships/slideLayout" Target="../slideLayouts/slideLayout56.xml"/><Relationship Id="rId212" Type="http://schemas.openxmlformats.org/officeDocument/2006/relationships/image" Target="../media/image559.png"/><Relationship Id="rId233" Type="http://schemas.openxmlformats.org/officeDocument/2006/relationships/image" Target="../media/image580.png"/><Relationship Id="rId254" Type="http://schemas.openxmlformats.org/officeDocument/2006/relationships/image" Target="../media/image601.png"/><Relationship Id="rId28" Type="http://schemas.openxmlformats.org/officeDocument/2006/relationships/image" Target="../media/image376.png"/><Relationship Id="rId49" Type="http://schemas.openxmlformats.org/officeDocument/2006/relationships/image" Target="../media/image397.png"/><Relationship Id="rId114" Type="http://schemas.openxmlformats.org/officeDocument/2006/relationships/image" Target="../media/image461.png"/><Relationship Id="rId275" Type="http://schemas.openxmlformats.org/officeDocument/2006/relationships/image" Target="../media/image622.png"/><Relationship Id="rId296" Type="http://schemas.openxmlformats.org/officeDocument/2006/relationships/image" Target="../media/image643.png"/><Relationship Id="rId300" Type="http://schemas.openxmlformats.org/officeDocument/2006/relationships/image" Target="../media/image647.png"/><Relationship Id="rId60" Type="http://schemas.openxmlformats.org/officeDocument/2006/relationships/image" Target="../media/image408.png"/><Relationship Id="rId81" Type="http://schemas.openxmlformats.org/officeDocument/2006/relationships/image" Target="../media/image428.png"/><Relationship Id="rId135" Type="http://schemas.openxmlformats.org/officeDocument/2006/relationships/image" Target="../media/image482.png"/><Relationship Id="rId156" Type="http://schemas.openxmlformats.org/officeDocument/2006/relationships/image" Target="../media/image503.png"/><Relationship Id="rId177" Type="http://schemas.openxmlformats.org/officeDocument/2006/relationships/image" Target="../media/image524.png"/><Relationship Id="rId198" Type="http://schemas.openxmlformats.org/officeDocument/2006/relationships/image" Target="../media/image545.png"/><Relationship Id="rId321" Type="http://schemas.openxmlformats.org/officeDocument/2006/relationships/image" Target="../media/image302.png"/><Relationship Id="rId202" Type="http://schemas.openxmlformats.org/officeDocument/2006/relationships/image" Target="../media/image549.png"/><Relationship Id="rId223" Type="http://schemas.openxmlformats.org/officeDocument/2006/relationships/image" Target="../media/image570.png"/><Relationship Id="rId244" Type="http://schemas.openxmlformats.org/officeDocument/2006/relationships/image" Target="../media/image591.png"/><Relationship Id="rId18" Type="http://schemas.openxmlformats.org/officeDocument/2006/relationships/image" Target="../media/image366.png"/><Relationship Id="rId39" Type="http://schemas.openxmlformats.org/officeDocument/2006/relationships/image" Target="../media/image387.png"/><Relationship Id="rId265" Type="http://schemas.openxmlformats.org/officeDocument/2006/relationships/image" Target="../media/image612.png"/><Relationship Id="rId286" Type="http://schemas.openxmlformats.org/officeDocument/2006/relationships/image" Target="../media/image633.png"/><Relationship Id="rId50" Type="http://schemas.openxmlformats.org/officeDocument/2006/relationships/image" Target="../media/image398.png"/><Relationship Id="rId104" Type="http://schemas.openxmlformats.org/officeDocument/2006/relationships/image" Target="../media/image451.png"/><Relationship Id="rId125" Type="http://schemas.openxmlformats.org/officeDocument/2006/relationships/image" Target="../media/image472.png"/><Relationship Id="rId146" Type="http://schemas.openxmlformats.org/officeDocument/2006/relationships/image" Target="../media/image493.png"/><Relationship Id="rId167" Type="http://schemas.openxmlformats.org/officeDocument/2006/relationships/image" Target="../media/image514.png"/><Relationship Id="rId188" Type="http://schemas.openxmlformats.org/officeDocument/2006/relationships/image" Target="../media/image535.png"/><Relationship Id="rId311" Type="http://schemas.openxmlformats.org/officeDocument/2006/relationships/image" Target="../media/image292.png"/><Relationship Id="rId332" Type="http://schemas.openxmlformats.org/officeDocument/2006/relationships/image" Target="../media/image664.png"/><Relationship Id="rId71" Type="http://schemas.openxmlformats.org/officeDocument/2006/relationships/image" Target="../media/image418.png"/><Relationship Id="rId92" Type="http://schemas.openxmlformats.org/officeDocument/2006/relationships/image" Target="../media/image439.png"/><Relationship Id="rId213" Type="http://schemas.openxmlformats.org/officeDocument/2006/relationships/image" Target="../media/image560.png"/><Relationship Id="rId234" Type="http://schemas.openxmlformats.org/officeDocument/2006/relationships/image" Target="../media/image581.png"/><Relationship Id="rId2" Type="http://schemas.openxmlformats.org/officeDocument/2006/relationships/image" Target="../media/image350.png"/><Relationship Id="rId29" Type="http://schemas.openxmlformats.org/officeDocument/2006/relationships/image" Target="../media/image377.png"/><Relationship Id="rId255" Type="http://schemas.openxmlformats.org/officeDocument/2006/relationships/image" Target="../media/image602.png"/><Relationship Id="rId276" Type="http://schemas.openxmlformats.org/officeDocument/2006/relationships/image" Target="../media/image623.png"/><Relationship Id="rId297" Type="http://schemas.openxmlformats.org/officeDocument/2006/relationships/image" Target="../media/image644.png"/><Relationship Id="rId40" Type="http://schemas.openxmlformats.org/officeDocument/2006/relationships/image" Target="../media/image388.png"/><Relationship Id="rId115" Type="http://schemas.openxmlformats.org/officeDocument/2006/relationships/image" Target="../media/image462.png"/><Relationship Id="rId136" Type="http://schemas.openxmlformats.org/officeDocument/2006/relationships/image" Target="../media/image483.png"/><Relationship Id="rId157" Type="http://schemas.openxmlformats.org/officeDocument/2006/relationships/image" Target="../media/image504.png"/><Relationship Id="rId178" Type="http://schemas.openxmlformats.org/officeDocument/2006/relationships/image" Target="../media/image525.png"/><Relationship Id="rId301" Type="http://schemas.openxmlformats.org/officeDocument/2006/relationships/image" Target="../media/image648.png"/><Relationship Id="rId322" Type="http://schemas.openxmlformats.org/officeDocument/2006/relationships/image" Target="../media/image654.png"/><Relationship Id="rId61" Type="http://schemas.openxmlformats.org/officeDocument/2006/relationships/image" Target="../media/image409.png"/><Relationship Id="rId82" Type="http://schemas.openxmlformats.org/officeDocument/2006/relationships/image" Target="../media/image429.png"/><Relationship Id="rId199" Type="http://schemas.openxmlformats.org/officeDocument/2006/relationships/image" Target="../media/image546.png"/><Relationship Id="rId203" Type="http://schemas.openxmlformats.org/officeDocument/2006/relationships/image" Target="../media/image550.png"/><Relationship Id="rId19" Type="http://schemas.openxmlformats.org/officeDocument/2006/relationships/image" Target="../media/image367.png"/><Relationship Id="rId224" Type="http://schemas.openxmlformats.org/officeDocument/2006/relationships/image" Target="../media/image571.png"/><Relationship Id="rId245" Type="http://schemas.openxmlformats.org/officeDocument/2006/relationships/image" Target="../media/image592.png"/><Relationship Id="rId266" Type="http://schemas.openxmlformats.org/officeDocument/2006/relationships/image" Target="../media/image613.png"/><Relationship Id="rId287" Type="http://schemas.openxmlformats.org/officeDocument/2006/relationships/image" Target="../media/image634.png"/><Relationship Id="rId30" Type="http://schemas.openxmlformats.org/officeDocument/2006/relationships/image" Target="../media/image378.png"/><Relationship Id="rId105" Type="http://schemas.openxmlformats.org/officeDocument/2006/relationships/image" Target="../media/image452.png"/><Relationship Id="rId126" Type="http://schemas.openxmlformats.org/officeDocument/2006/relationships/image" Target="../media/image473.png"/><Relationship Id="rId147" Type="http://schemas.openxmlformats.org/officeDocument/2006/relationships/image" Target="../media/image494.png"/><Relationship Id="rId168" Type="http://schemas.openxmlformats.org/officeDocument/2006/relationships/image" Target="../media/image515.png"/><Relationship Id="rId312" Type="http://schemas.openxmlformats.org/officeDocument/2006/relationships/image" Target="../media/image293.png"/><Relationship Id="rId51" Type="http://schemas.openxmlformats.org/officeDocument/2006/relationships/image" Target="../media/image399.png"/><Relationship Id="rId72" Type="http://schemas.openxmlformats.org/officeDocument/2006/relationships/image" Target="../media/image419.png"/><Relationship Id="rId93" Type="http://schemas.openxmlformats.org/officeDocument/2006/relationships/image" Target="../media/image440.png"/><Relationship Id="rId189" Type="http://schemas.openxmlformats.org/officeDocument/2006/relationships/image" Target="../media/image536.png"/><Relationship Id="rId3" Type="http://schemas.openxmlformats.org/officeDocument/2006/relationships/image" Target="../media/image351.png"/><Relationship Id="rId214" Type="http://schemas.openxmlformats.org/officeDocument/2006/relationships/image" Target="../media/image561.png"/><Relationship Id="rId235" Type="http://schemas.openxmlformats.org/officeDocument/2006/relationships/image" Target="../media/image582.png"/><Relationship Id="rId256" Type="http://schemas.openxmlformats.org/officeDocument/2006/relationships/image" Target="../media/image603.png"/><Relationship Id="rId277" Type="http://schemas.openxmlformats.org/officeDocument/2006/relationships/image" Target="../media/image624.png"/><Relationship Id="rId298" Type="http://schemas.openxmlformats.org/officeDocument/2006/relationships/image" Target="../media/image645.png"/><Relationship Id="rId116" Type="http://schemas.openxmlformats.org/officeDocument/2006/relationships/image" Target="../media/image463.png"/><Relationship Id="rId137" Type="http://schemas.openxmlformats.org/officeDocument/2006/relationships/image" Target="../media/image484.png"/><Relationship Id="rId158" Type="http://schemas.openxmlformats.org/officeDocument/2006/relationships/image" Target="../media/image505.png"/><Relationship Id="rId302" Type="http://schemas.openxmlformats.org/officeDocument/2006/relationships/image" Target="../media/image649.png"/><Relationship Id="rId323" Type="http://schemas.openxmlformats.org/officeDocument/2006/relationships/image" Target="../media/image655.png"/><Relationship Id="rId20" Type="http://schemas.openxmlformats.org/officeDocument/2006/relationships/image" Target="../media/image368.png"/><Relationship Id="rId41" Type="http://schemas.openxmlformats.org/officeDocument/2006/relationships/image" Target="../media/image389.png"/><Relationship Id="rId62" Type="http://schemas.openxmlformats.org/officeDocument/2006/relationships/image" Target="../media/image410.png"/><Relationship Id="rId83" Type="http://schemas.openxmlformats.org/officeDocument/2006/relationships/image" Target="../media/image430.png"/><Relationship Id="rId179" Type="http://schemas.openxmlformats.org/officeDocument/2006/relationships/image" Target="../media/image526.png"/><Relationship Id="rId190" Type="http://schemas.openxmlformats.org/officeDocument/2006/relationships/image" Target="../media/image537.png"/><Relationship Id="rId204" Type="http://schemas.openxmlformats.org/officeDocument/2006/relationships/image" Target="../media/image551.png"/><Relationship Id="rId225" Type="http://schemas.openxmlformats.org/officeDocument/2006/relationships/image" Target="../media/image572.png"/><Relationship Id="rId246" Type="http://schemas.openxmlformats.org/officeDocument/2006/relationships/image" Target="../media/image593.png"/><Relationship Id="rId267" Type="http://schemas.openxmlformats.org/officeDocument/2006/relationships/image" Target="../media/image614.png"/><Relationship Id="rId288" Type="http://schemas.openxmlformats.org/officeDocument/2006/relationships/image" Target="../media/image635.png"/><Relationship Id="rId106" Type="http://schemas.openxmlformats.org/officeDocument/2006/relationships/image" Target="../media/image453.png"/><Relationship Id="rId127" Type="http://schemas.openxmlformats.org/officeDocument/2006/relationships/image" Target="../media/image474.png"/><Relationship Id="rId313" Type="http://schemas.openxmlformats.org/officeDocument/2006/relationships/image" Target="../media/image294.png"/><Relationship Id="rId10" Type="http://schemas.openxmlformats.org/officeDocument/2006/relationships/image" Target="../media/image358.png"/><Relationship Id="rId31" Type="http://schemas.openxmlformats.org/officeDocument/2006/relationships/image" Target="../media/image379.png"/><Relationship Id="rId52" Type="http://schemas.openxmlformats.org/officeDocument/2006/relationships/image" Target="../media/image400.png"/><Relationship Id="rId73" Type="http://schemas.openxmlformats.org/officeDocument/2006/relationships/image" Target="../media/image420.png"/><Relationship Id="rId94" Type="http://schemas.openxmlformats.org/officeDocument/2006/relationships/image" Target="../media/image441.png"/><Relationship Id="rId148" Type="http://schemas.openxmlformats.org/officeDocument/2006/relationships/image" Target="../media/image495.png"/><Relationship Id="rId169" Type="http://schemas.openxmlformats.org/officeDocument/2006/relationships/image" Target="../media/image516.png"/><Relationship Id="rId4" Type="http://schemas.openxmlformats.org/officeDocument/2006/relationships/image" Target="../media/image352.png"/><Relationship Id="rId180" Type="http://schemas.openxmlformats.org/officeDocument/2006/relationships/image" Target="../media/image527.png"/><Relationship Id="rId215" Type="http://schemas.openxmlformats.org/officeDocument/2006/relationships/image" Target="../media/image562.png"/><Relationship Id="rId236" Type="http://schemas.openxmlformats.org/officeDocument/2006/relationships/image" Target="../media/image583.png"/><Relationship Id="rId257" Type="http://schemas.openxmlformats.org/officeDocument/2006/relationships/image" Target="../media/image604.png"/><Relationship Id="rId278" Type="http://schemas.openxmlformats.org/officeDocument/2006/relationships/image" Target="../media/image625.png"/><Relationship Id="rId303" Type="http://schemas.openxmlformats.org/officeDocument/2006/relationships/image" Target="../media/image650.png"/><Relationship Id="rId42" Type="http://schemas.openxmlformats.org/officeDocument/2006/relationships/image" Target="../media/image390.png"/><Relationship Id="rId84" Type="http://schemas.openxmlformats.org/officeDocument/2006/relationships/image" Target="../media/image431.png"/><Relationship Id="rId138" Type="http://schemas.openxmlformats.org/officeDocument/2006/relationships/image" Target="../media/image485.png"/><Relationship Id="rId191" Type="http://schemas.openxmlformats.org/officeDocument/2006/relationships/image" Target="../media/image538.png"/><Relationship Id="rId205" Type="http://schemas.openxmlformats.org/officeDocument/2006/relationships/image" Target="../media/image552.png"/><Relationship Id="rId247" Type="http://schemas.openxmlformats.org/officeDocument/2006/relationships/image" Target="../media/image594.png"/><Relationship Id="rId107" Type="http://schemas.openxmlformats.org/officeDocument/2006/relationships/image" Target="../media/image454.png"/><Relationship Id="rId289" Type="http://schemas.openxmlformats.org/officeDocument/2006/relationships/image" Target="../media/image636.png"/><Relationship Id="rId11" Type="http://schemas.openxmlformats.org/officeDocument/2006/relationships/image" Target="../media/image359.png"/><Relationship Id="rId53" Type="http://schemas.openxmlformats.org/officeDocument/2006/relationships/image" Target="../media/image401.png"/><Relationship Id="rId149" Type="http://schemas.openxmlformats.org/officeDocument/2006/relationships/image" Target="../media/image496.png"/><Relationship Id="rId314" Type="http://schemas.openxmlformats.org/officeDocument/2006/relationships/image" Target="../media/image295.png"/><Relationship Id="rId95" Type="http://schemas.openxmlformats.org/officeDocument/2006/relationships/image" Target="../media/image442.png"/><Relationship Id="rId160" Type="http://schemas.openxmlformats.org/officeDocument/2006/relationships/image" Target="../media/image507.png"/><Relationship Id="rId216" Type="http://schemas.openxmlformats.org/officeDocument/2006/relationships/image" Target="../media/image563.png"/><Relationship Id="rId258" Type="http://schemas.openxmlformats.org/officeDocument/2006/relationships/image" Target="../media/image605.png"/><Relationship Id="rId22" Type="http://schemas.openxmlformats.org/officeDocument/2006/relationships/image" Target="../media/image370.png"/><Relationship Id="rId64" Type="http://schemas.openxmlformats.org/officeDocument/2006/relationships/image" Target="../media/image412.png"/><Relationship Id="rId118" Type="http://schemas.openxmlformats.org/officeDocument/2006/relationships/image" Target="../media/image465.png"/><Relationship Id="rId325" Type="http://schemas.openxmlformats.org/officeDocument/2006/relationships/image" Target="../media/image657.png"/><Relationship Id="rId171" Type="http://schemas.openxmlformats.org/officeDocument/2006/relationships/image" Target="../media/image518.png"/><Relationship Id="rId227" Type="http://schemas.openxmlformats.org/officeDocument/2006/relationships/image" Target="../media/image574.png"/><Relationship Id="rId269" Type="http://schemas.openxmlformats.org/officeDocument/2006/relationships/image" Target="../media/image616.png"/><Relationship Id="rId33" Type="http://schemas.openxmlformats.org/officeDocument/2006/relationships/image" Target="../media/image381.png"/><Relationship Id="rId129" Type="http://schemas.openxmlformats.org/officeDocument/2006/relationships/image" Target="../media/image476.png"/><Relationship Id="rId280" Type="http://schemas.openxmlformats.org/officeDocument/2006/relationships/image" Target="../media/image627.png"/><Relationship Id="rId75" Type="http://schemas.openxmlformats.org/officeDocument/2006/relationships/image" Target="../media/image422.png"/><Relationship Id="rId140" Type="http://schemas.openxmlformats.org/officeDocument/2006/relationships/image" Target="../media/image487.png"/><Relationship Id="rId182" Type="http://schemas.openxmlformats.org/officeDocument/2006/relationships/image" Target="../media/image529.png"/><Relationship Id="rId6" Type="http://schemas.openxmlformats.org/officeDocument/2006/relationships/image" Target="../media/image354.png"/><Relationship Id="rId238" Type="http://schemas.openxmlformats.org/officeDocument/2006/relationships/image" Target="../media/image585.png"/><Relationship Id="rId291" Type="http://schemas.openxmlformats.org/officeDocument/2006/relationships/image" Target="../media/image638.png"/><Relationship Id="rId305" Type="http://schemas.openxmlformats.org/officeDocument/2006/relationships/image" Target="../media/image652.png"/><Relationship Id="rId44" Type="http://schemas.openxmlformats.org/officeDocument/2006/relationships/image" Target="../media/image392.png"/><Relationship Id="rId86" Type="http://schemas.openxmlformats.org/officeDocument/2006/relationships/image" Target="../media/image433.png"/><Relationship Id="rId151" Type="http://schemas.openxmlformats.org/officeDocument/2006/relationships/image" Target="../media/image498.png"/><Relationship Id="rId193" Type="http://schemas.openxmlformats.org/officeDocument/2006/relationships/image" Target="../media/image540.png"/><Relationship Id="rId207" Type="http://schemas.openxmlformats.org/officeDocument/2006/relationships/image" Target="../media/image554.png"/><Relationship Id="rId249" Type="http://schemas.openxmlformats.org/officeDocument/2006/relationships/image" Target="../media/image596.png"/><Relationship Id="rId13" Type="http://schemas.openxmlformats.org/officeDocument/2006/relationships/image" Target="../media/image361.png"/><Relationship Id="rId109" Type="http://schemas.openxmlformats.org/officeDocument/2006/relationships/image" Target="../media/image456.png"/><Relationship Id="rId260" Type="http://schemas.openxmlformats.org/officeDocument/2006/relationships/image" Target="../media/image607.png"/><Relationship Id="rId316" Type="http://schemas.openxmlformats.org/officeDocument/2006/relationships/image" Target="../media/image297.png"/><Relationship Id="rId55" Type="http://schemas.openxmlformats.org/officeDocument/2006/relationships/image" Target="../media/image403.png"/><Relationship Id="rId97" Type="http://schemas.openxmlformats.org/officeDocument/2006/relationships/image" Target="../media/image444.png"/><Relationship Id="rId120" Type="http://schemas.openxmlformats.org/officeDocument/2006/relationships/image" Target="../media/image467.png"/><Relationship Id="rId162" Type="http://schemas.openxmlformats.org/officeDocument/2006/relationships/image" Target="../media/image509.png"/><Relationship Id="rId218" Type="http://schemas.openxmlformats.org/officeDocument/2006/relationships/image" Target="../media/image565.png"/></Relationships>
</file>

<file path=ppt/slides/_rels/slide6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79.png"/><Relationship Id="rId21" Type="http://schemas.openxmlformats.org/officeDocument/2006/relationships/image" Target="../media/image684.png"/><Relationship Id="rId63" Type="http://schemas.openxmlformats.org/officeDocument/2006/relationships/image" Target="../media/image725.png"/><Relationship Id="rId159" Type="http://schemas.openxmlformats.org/officeDocument/2006/relationships/image" Target="../media/image820.png"/><Relationship Id="rId170" Type="http://schemas.openxmlformats.org/officeDocument/2006/relationships/image" Target="../media/image831.png"/><Relationship Id="rId226" Type="http://schemas.openxmlformats.org/officeDocument/2006/relationships/image" Target="../media/image887.png"/><Relationship Id="rId268" Type="http://schemas.openxmlformats.org/officeDocument/2006/relationships/image" Target="../media/image929.png"/><Relationship Id="rId11" Type="http://schemas.openxmlformats.org/officeDocument/2006/relationships/image" Target="../media/image674.png"/><Relationship Id="rId32" Type="http://schemas.openxmlformats.org/officeDocument/2006/relationships/image" Target="../media/image695.png"/><Relationship Id="rId53" Type="http://schemas.openxmlformats.org/officeDocument/2006/relationships/image" Target="../media/image715.png"/><Relationship Id="rId74" Type="http://schemas.openxmlformats.org/officeDocument/2006/relationships/image" Target="../media/image736.png"/><Relationship Id="rId128" Type="http://schemas.openxmlformats.org/officeDocument/2006/relationships/image" Target="../media/image790.png"/><Relationship Id="rId149" Type="http://schemas.openxmlformats.org/officeDocument/2006/relationships/image" Target="../media/image810.png"/><Relationship Id="rId5" Type="http://schemas.openxmlformats.org/officeDocument/2006/relationships/image" Target="../media/image668.png"/><Relationship Id="rId95" Type="http://schemas.openxmlformats.org/officeDocument/2006/relationships/image" Target="../media/image757.png"/><Relationship Id="rId160" Type="http://schemas.openxmlformats.org/officeDocument/2006/relationships/image" Target="../media/image821.png"/><Relationship Id="rId181" Type="http://schemas.openxmlformats.org/officeDocument/2006/relationships/image" Target="../media/image842.png"/><Relationship Id="rId216" Type="http://schemas.openxmlformats.org/officeDocument/2006/relationships/image" Target="../media/image877.png"/><Relationship Id="rId237" Type="http://schemas.openxmlformats.org/officeDocument/2006/relationships/image" Target="../media/image898.png"/><Relationship Id="rId258" Type="http://schemas.openxmlformats.org/officeDocument/2006/relationships/image" Target="../media/image919.png"/><Relationship Id="rId22" Type="http://schemas.openxmlformats.org/officeDocument/2006/relationships/image" Target="../media/image685.png"/><Relationship Id="rId43" Type="http://schemas.openxmlformats.org/officeDocument/2006/relationships/image" Target="../media/image705.png"/><Relationship Id="rId64" Type="http://schemas.openxmlformats.org/officeDocument/2006/relationships/image" Target="../media/image726.png"/><Relationship Id="rId118" Type="http://schemas.openxmlformats.org/officeDocument/2006/relationships/image" Target="../media/image780.png"/><Relationship Id="rId139" Type="http://schemas.openxmlformats.org/officeDocument/2006/relationships/image" Target="../media/image801.png"/><Relationship Id="rId85" Type="http://schemas.openxmlformats.org/officeDocument/2006/relationships/image" Target="../media/image747.png"/><Relationship Id="rId150" Type="http://schemas.openxmlformats.org/officeDocument/2006/relationships/image" Target="../media/image811.png"/><Relationship Id="rId171" Type="http://schemas.openxmlformats.org/officeDocument/2006/relationships/image" Target="../media/image832.png"/><Relationship Id="rId192" Type="http://schemas.openxmlformats.org/officeDocument/2006/relationships/image" Target="../media/image853.png"/><Relationship Id="rId206" Type="http://schemas.openxmlformats.org/officeDocument/2006/relationships/image" Target="../media/image867.png"/><Relationship Id="rId227" Type="http://schemas.openxmlformats.org/officeDocument/2006/relationships/image" Target="../media/image888.png"/><Relationship Id="rId248" Type="http://schemas.openxmlformats.org/officeDocument/2006/relationships/image" Target="../media/image909.png"/><Relationship Id="rId269" Type="http://schemas.openxmlformats.org/officeDocument/2006/relationships/image" Target="../media/image930.png"/><Relationship Id="rId12" Type="http://schemas.openxmlformats.org/officeDocument/2006/relationships/image" Target="../media/image675.png"/><Relationship Id="rId33" Type="http://schemas.openxmlformats.org/officeDocument/2006/relationships/image" Target="../media/image696.png"/><Relationship Id="rId108" Type="http://schemas.openxmlformats.org/officeDocument/2006/relationships/image" Target="../media/image770.png"/><Relationship Id="rId129" Type="http://schemas.openxmlformats.org/officeDocument/2006/relationships/image" Target="../media/image791.png"/><Relationship Id="rId54" Type="http://schemas.openxmlformats.org/officeDocument/2006/relationships/image" Target="../media/image716.png"/><Relationship Id="rId75" Type="http://schemas.openxmlformats.org/officeDocument/2006/relationships/image" Target="../media/image737.png"/><Relationship Id="rId96" Type="http://schemas.openxmlformats.org/officeDocument/2006/relationships/image" Target="../media/image758.png"/><Relationship Id="rId140" Type="http://schemas.openxmlformats.org/officeDocument/2006/relationships/image" Target="../media/image802.png"/><Relationship Id="rId161" Type="http://schemas.openxmlformats.org/officeDocument/2006/relationships/image" Target="../media/image822.png"/><Relationship Id="rId182" Type="http://schemas.openxmlformats.org/officeDocument/2006/relationships/image" Target="../media/image843.png"/><Relationship Id="rId217" Type="http://schemas.openxmlformats.org/officeDocument/2006/relationships/image" Target="../media/image878.png"/><Relationship Id="rId6" Type="http://schemas.openxmlformats.org/officeDocument/2006/relationships/image" Target="../media/image669.png"/><Relationship Id="rId238" Type="http://schemas.openxmlformats.org/officeDocument/2006/relationships/image" Target="../media/image899.png"/><Relationship Id="rId259" Type="http://schemas.openxmlformats.org/officeDocument/2006/relationships/image" Target="../media/image920.png"/><Relationship Id="rId23" Type="http://schemas.openxmlformats.org/officeDocument/2006/relationships/image" Target="../media/image686.png"/><Relationship Id="rId119" Type="http://schemas.openxmlformats.org/officeDocument/2006/relationships/image" Target="../media/image781.png"/><Relationship Id="rId270" Type="http://schemas.openxmlformats.org/officeDocument/2006/relationships/image" Target="../media/image931.png"/><Relationship Id="rId44" Type="http://schemas.openxmlformats.org/officeDocument/2006/relationships/image" Target="../media/image706.png"/><Relationship Id="rId65" Type="http://schemas.openxmlformats.org/officeDocument/2006/relationships/image" Target="../media/image727.png"/><Relationship Id="rId86" Type="http://schemas.openxmlformats.org/officeDocument/2006/relationships/image" Target="../media/image748.png"/><Relationship Id="rId130" Type="http://schemas.openxmlformats.org/officeDocument/2006/relationships/image" Target="../media/image792.png"/><Relationship Id="rId151" Type="http://schemas.openxmlformats.org/officeDocument/2006/relationships/image" Target="../media/image812.png"/><Relationship Id="rId172" Type="http://schemas.openxmlformats.org/officeDocument/2006/relationships/image" Target="../media/image833.png"/><Relationship Id="rId193" Type="http://schemas.openxmlformats.org/officeDocument/2006/relationships/image" Target="../media/image854.png"/><Relationship Id="rId207" Type="http://schemas.openxmlformats.org/officeDocument/2006/relationships/image" Target="../media/image868.png"/><Relationship Id="rId228" Type="http://schemas.openxmlformats.org/officeDocument/2006/relationships/image" Target="../media/image889.png"/><Relationship Id="rId249" Type="http://schemas.openxmlformats.org/officeDocument/2006/relationships/image" Target="../media/image910.png"/><Relationship Id="rId13" Type="http://schemas.openxmlformats.org/officeDocument/2006/relationships/image" Target="../media/image676.png"/><Relationship Id="rId109" Type="http://schemas.openxmlformats.org/officeDocument/2006/relationships/image" Target="../media/image771.png"/><Relationship Id="rId260" Type="http://schemas.openxmlformats.org/officeDocument/2006/relationships/image" Target="../media/image921.png"/><Relationship Id="rId34" Type="http://schemas.openxmlformats.org/officeDocument/2006/relationships/image" Target="../media/image697.png"/><Relationship Id="rId55" Type="http://schemas.openxmlformats.org/officeDocument/2006/relationships/image" Target="../media/image717.png"/><Relationship Id="rId76" Type="http://schemas.openxmlformats.org/officeDocument/2006/relationships/image" Target="../media/image738.png"/><Relationship Id="rId97" Type="http://schemas.openxmlformats.org/officeDocument/2006/relationships/image" Target="../media/image759.png"/><Relationship Id="rId120" Type="http://schemas.openxmlformats.org/officeDocument/2006/relationships/image" Target="../media/image782.png"/><Relationship Id="rId141" Type="http://schemas.openxmlformats.org/officeDocument/2006/relationships/image" Target="../media/image803.png"/><Relationship Id="rId7" Type="http://schemas.openxmlformats.org/officeDocument/2006/relationships/image" Target="../media/image670.png"/><Relationship Id="rId162" Type="http://schemas.openxmlformats.org/officeDocument/2006/relationships/image" Target="../media/image823.png"/><Relationship Id="rId183" Type="http://schemas.openxmlformats.org/officeDocument/2006/relationships/image" Target="../media/image844.png"/><Relationship Id="rId218" Type="http://schemas.openxmlformats.org/officeDocument/2006/relationships/image" Target="../media/image879.png"/><Relationship Id="rId239" Type="http://schemas.openxmlformats.org/officeDocument/2006/relationships/image" Target="../media/image900.png"/><Relationship Id="rId250" Type="http://schemas.openxmlformats.org/officeDocument/2006/relationships/image" Target="../media/image911.png"/><Relationship Id="rId271" Type="http://schemas.openxmlformats.org/officeDocument/2006/relationships/image" Target="../media/image932.png"/><Relationship Id="rId24" Type="http://schemas.openxmlformats.org/officeDocument/2006/relationships/image" Target="../media/image687.png"/><Relationship Id="rId45" Type="http://schemas.openxmlformats.org/officeDocument/2006/relationships/image" Target="../media/image707.png"/><Relationship Id="rId66" Type="http://schemas.openxmlformats.org/officeDocument/2006/relationships/image" Target="../media/image728.png"/><Relationship Id="rId87" Type="http://schemas.openxmlformats.org/officeDocument/2006/relationships/image" Target="../media/image749.png"/><Relationship Id="rId110" Type="http://schemas.openxmlformats.org/officeDocument/2006/relationships/image" Target="../media/image772.png"/><Relationship Id="rId131" Type="http://schemas.openxmlformats.org/officeDocument/2006/relationships/image" Target="../media/image793.png"/><Relationship Id="rId152" Type="http://schemas.openxmlformats.org/officeDocument/2006/relationships/image" Target="../media/image813.png"/><Relationship Id="rId173" Type="http://schemas.openxmlformats.org/officeDocument/2006/relationships/image" Target="../media/image834.png"/><Relationship Id="rId194" Type="http://schemas.openxmlformats.org/officeDocument/2006/relationships/image" Target="../media/image855.png"/><Relationship Id="rId208" Type="http://schemas.openxmlformats.org/officeDocument/2006/relationships/image" Target="../media/image869.png"/><Relationship Id="rId229" Type="http://schemas.openxmlformats.org/officeDocument/2006/relationships/image" Target="../media/image890.png"/><Relationship Id="rId240" Type="http://schemas.openxmlformats.org/officeDocument/2006/relationships/image" Target="../media/image901.png"/><Relationship Id="rId261" Type="http://schemas.openxmlformats.org/officeDocument/2006/relationships/image" Target="../media/image922.png"/><Relationship Id="rId14" Type="http://schemas.openxmlformats.org/officeDocument/2006/relationships/image" Target="../media/image677.png"/><Relationship Id="rId35" Type="http://schemas.openxmlformats.org/officeDocument/2006/relationships/image" Target="../media/image698.png"/><Relationship Id="rId56" Type="http://schemas.openxmlformats.org/officeDocument/2006/relationships/image" Target="../media/image718.png"/><Relationship Id="rId77" Type="http://schemas.openxmlformats.org/officeDocument/2006/relationships/image" Target="../media/image739.png"/><Relationship Id="rId100" Type="http://schemas.openxmlformats.org/officeDocument/2006/relationships/image" Target="../media/image762.png"/><Relationship Id="rId8" Type="http://schemas.openxmlformats.org/officeDocument/2006/relationships/image" Target="../media/image671.png"/><Relationship Id="rId98" Type="http://schemas.openxmlformats.org/officeDocument/2006/relationships/image" Target="../media/image760.png"/><Relationship Id="rId121" Type="http://schemas.openxmlformats.org/officeDocument/2006/relationships/image" Target="../media/image783.png"/><Relationship Id="rId142" Type="http://schemas.openxmlformats.org/officeDocument/2006/relationships/image" Target="../media/image804.png"/><Relationship Id="rId163" Type="http://schemas.openxmlformats.org/officeDocument/2006/relationships/image" Target="../media/image824.png"/><Relationship Id="rId184" Type="http://schemas.openxmlformats.org/officeDocument/2006/relationships/image" Target="../media/image845.png"/><Relationship Id="rId219" Type="http://schemas.openxmlformats.org/officeDocument/2006/relationships/image" Target="../media/image880.png"/><Relationship Id="rId230" Type="http://schemas.openxmlformats.org/officeDocument/2006/relationships/image" Target="../media/image891.png"/><Relationship Id="rId251" Type="http://schemas.openxmlformats.org/officeDocument/2006/relationships/image" Target="../media/image912.png"/><Relationship Id="rId25" Type="http://schemas.openxmlformats.org/officeDocument/2006/relationships/image" Target="../media/image688.png"/><Relationship Id="rId46" Type="http://schemas.openxmlformats.org/officeDocument/2006/relationships/image" Target="../media/image708.png"/><Relationship Id="rId67" Type="http://schemas.openxmlformats.org/officeDocument/2006/relationships/image" Target="../media/image729.png"/><Relationship Id="rId88" Type="http://schemas.openxmlformats.org/officeDocument/2006/relationships/image" Target="../media/image750.png"/><Relationship Id="rId111" Type="http://schemas.openxmlformats.org/officeDocument/2006/relationships/image" Target="../media/image773.png"/><Relationship Id="rId132" Type="http://schemas.openxmlformats.org/officeDocument/2006/relationships/image" Target="../media/image794.png"/><Relationship Id="rId153" Type="http://schemas.openxmlformats.org/officeDocument/2006/relationships/image" Target="../media/image814.png"/><Relationship Id="rId174" Type="http://schemas.openxmlformats.org/officeDocument/2006/relationships/image" Target="../media/image835.png"/><Relationship Id="rId195" Type="http://schemas.openxmlformats.org/officeDocument/2006/relationships/image" Target="../media/image856.png"/><Relationship Id="rId209" Type="http://schemas.openxmlformats.org/officeDocument/2006/relationships/image" Target="../media/image870.png"/><Relationship Id="rId220" Type="http://schemas.openxmlformats.org/officeDocument/2006/relationships/image" Target="../media/image881.png"/><Relationship Id="rId241" Type="http://schemas.openxmlformats.org/officeDocument/2006/relationships/image" Target="../media/image902.png"/><Relationship Id="rId15" Type="http://schemas.openxmlformats.org/officeDocument/2006/relationships/image" Target="../media/image678.png"/><Relationship Id="rId36" Type="http://schemas.openxmlformats.org/officeDocument/2006/relationships/image" Target="../media/image699.png"/><Relationship Id="rId57" Type="http://schemas.openxmlformats.org/officeDocument/2006/relationships/image" Target="../media/image719.png"/><Relationship Id="rId262" Type="http://schemas.openxmlformats.org/officeDocument/2006/relationships/image" Target="../media/image923.png"/><Relationship Id="rId78" Type="http://schemas.openxmlformats.org/officeDocument/2006/relationships/image" Target="../media/image740.png"/><Relationship Id="rId99" Type="http://schemas.openxmlformats.org/officeDocument/2006/relationships/image" Target="../media/image761.png"/><Relationship Id="rId101" Type="http://schemas.openxmlformats.org/officeDocument/2006/relationships/image" Target="../media/image763.png"/><Relationship Id="rId122" Type="http://schemas.openxmlformats.org/officeDocument/2006/relationships/image" Target="../media/image784.png"/><Relationship Id="rId143" Type="http://schemas.openxmlformats.org/officeDocument/2006/relationships/image" Target="../media/image805.png"/><Relationship Id="rId164" Type="http://schemas.openxmlformats.org/officeDocument/2006/relationships/image" Target="../media/image825.png"/><Relationship Id="rId185" Type="http://schemas.openxmlformats.org/officeDocument/2006/relationships/image" Target="../media/image846.png"/><Relationship Id="rId9" Type="http://schemas.openxmlformats.org/officeDocument/2006/relationships/image" Target="../media/image672.png"/><Relationship Id="rId210" Type="http://schemas.openxmlformats.org/officeDocument/2006/relationships/image" Target="../media/image871.png"/><Relationship Id="rId26" Type="http://schemas.openxmlformats.org/officeDocument/2006/relationships/image" Target="../media/image689.png"/><Relationship Id="rId231" Type="http://schemas.openxmlformats.org/officeDocument/2006/relationships/image" Target="../media/image892.png"/><Relationship Id="rId252" Type="http://schemas.openxmlformats.org/officeDocument/2006/relationships/image" Target="../media/image913.png"/><Relationship Id="rId47" Type="http://schemas.openxmlformats.org/officeDocument/2006/relationships/image" Target="../media/image709.png"/><Relationship Id="rId68" Type="http://schemas.openxmlformats.org/officeDocument/2006/relationships/image" Target="../media/image730.png"/><Relationship Id="rId89" Type="http://schemas.openxmlformats.org/officeDocument/2006/relationships/image" Target="../media/image751.png"/><Relationship Id="rId112" Type="http://schemas.openxmlformats.org/officeDocument/2006/relationships/image" Target="../media/image774.png"/><Relationship Id="rId133" Type="http://schemas.openxmlformats.org/officeDocument/2006/relationships/image" Target="../media/image795.png"/><Relationship Id="rId154" Type="http://schemas.openxmlformats.org/officeDocument/2006/relationships/image" Target="../media/image815.png"/><Relationship Id="rId175" Type="http://schemas.openxmlformats.org/officeDocument/2006/relationships/image" Target="../media/image836.png"/><Relationship Id="rId196" Type="http://schemas.openxmlformats.org/officeDocument/2006/relationships/image" Target="../media/image857.png"/><Relationship Id="rId200" Type="http://schemas.openxmlformats.org/officeDocument/2006/relationships/image" Target="../media/image861.png"/><Relationship Id="rId16" Type="http://schemas.openxmlformats.org/officeDocument/2006/relationships/image" Target="../media/image679.png"/><Relationship Id="rId221" Type="http://schemas.openxmlformats.org/officeDocument/2006/relationships/image" Target="../media/image882.png"/><Relationship Id="rId242" Type="http://schemas.openxmlformats.org/officeDocument/2006/relationships/image" Target="../media/image903.png"/><Relationship Id="rId263" Type="http://schemas.openxmlformats.org/officeDocument/2006/relationships/image" Target="../media/image924.png"/><Relationship Id="rId37" Type="http://schemas.openxmlformats.org/officeDocument/2006/relationships/image" Target="../media/image700.png"/><Relationship Id="rId58" Type="http://schemas.openxmlformats.org/officeDocument/2006/relationships/image" Target="../media/image720.png"/><Relationship Id="rId79" Type="http://schemas.openxmlformats.org/officeDocument/2006/relationships/image" Target="../media/image741.png"/><Relationship Id="rId102" Type="http://schemas.openxmlformats.org/officeDocument/2006/relationships/image" Target="../media/image764.png"/><Relationship Id="rId123" Type="http://schemas.openxmlformats.org/officeDocument/2006/relationships/image" Target="../media/image785.png"/><Relationship Id="rId144" Type="http://schemas.openxmlformats.org/officeDocument/2006/relationships/image" Target="../media/image302.png"/><Relationship Id="rId90" Type="http://schemas.openxmlformats.org/officeDocument/2006/relationships/image" Target="../media/image752.png"/><Relationship Id="rId165" Type="http://schemas.openxmlformats.org/officeDocument/2006/relationships/image" Target="../media/image826.png"/><Relationship Id="rId186" Type="http://schemas.openxmlformats.org/officeDocument/2006/relationships/image" Target="../media/image847.png"/><Relationship Id="rId211" Type="http://schemas.openxmlformats.org/officeDocument/2006/relationships/image" Target="../media/image872.png"/><Relationship Id="rId232" Type="http://schemas.openxmlformats.org/officeDocument/2006/relationships/image" Target="../media/image893.png"/><Relationship Id="rId253" Type="http://schemas.openxmlformats.org/officeDocument/2006/relationships/image" Target="../media/image914.png"/><Relationship Id="rId27" Type="http://schemas.openxmlformats.org/officeDocument/2006/relationships/image" Target="../media/image690.png"/><Relationship Id="rId48" Type="http://schemas.openxmlformats.org/officeDocument/2006/relationships/image" Target="../media/image710.png"/><Relationship Id="rId69" Type="http://schemas.openxmlformats.org/officeDocument/2006/relationships/image" Target="../media/image731.png"/><Relationship Id="rId113" Type="http://schemas.openxmlformats.org/officeDocument/2006/relationships/image" Target="../media/image775.png"/><Relationship Id="rId134" Type="http://schemas.openxmlformats.org/officeDocument/2006/relationships/image" Target="../media/image796.png"/><Relationship Id="rId80" Type="http://schemas.openxmlformats.org/officeDocument/2006/relationships/image" Target="../media/image742.png"/><Relationship Id="rId155" Type="http://schemas.openxmlformats.org/officeDocument/2006/relationships/image" Target="../media/image816.png"/><Relationship Id="rId176" Type="http://schemas.openxmlformats.org/officeDocument/2006/relationships/image" Target="../media/image837.png"/><Relationship Id="rId197" Type="http://schemas.openxmlformats.org/officeDocument/2006/relationships/image" Target="../media/image858.png"/><Relationship Id="rId201" Type="http://schemas.openxmlformats.org/officeDocument/2006/relationships/image" Target="../media/image862.png"/><Relationship Id="rId222" Type="http://schemas.openxmlformats.org/officeDocument/2006/relationships/image" Target="../media/image883.png"/><Relationship Id="rId243" Type="http://schemas.openxmlformats.org/officeDocument/2006/relationships/image" Target="../media/image904.png"/><Relationship Id="rId264" Type="http://schemas.openxmlformats.org/officeDocument/2006/relationships/image" Target="../media/image925.png"/><Relationship Id="rId17" Type="http://schemas.openxmlformats.org/officeDocument/2006/relationships/image" Target="../media/image680.png"/><Relationship Id="rId38" Type="http://schemas.openxmlformats.org/officeDocument/2006/relationships/image" Target="../media/image701.png"/><Relationship Id="rId59" Type="http://schemas.openxmlformats.org/officeDocument/2006/relationships/image" Target="../media/image721.png"/><Relationship Id="rId103" Type="http://schemas.openxmlformats.org/officeDocument/2006/relationships/image" Target="../media/image765.png"/><Relationship Id="rId124" Type="http://schemas.openxmlformats.org/officeDocument/2006/relationships/image" Target="../media/image786.png"/><Relationship Id="rId70" Type="http://schemas.openxmlformats.org/officeDocument/2006/relationships/image" Target="../media/image732.png"/><Relationship Id="rId91" Type="http://schemas.openxmlformats.org/officeDocument/2006/relationships/image" Target="../media/image753.png"/><Relationship Id="rId145" Type="http://schemas.openxmlformats.org/officeDocument/2006/relationships/image" Target="../media/image806.png"/><Relationship Id="rId166" Type="http://schemas.openxmlformats.org/officeDocument/2006/relationships/image" Target="../media/image827.png"/><Relationship Id="rId187" Type="http://schemas.openxmlformats.org/officeDocument/2006/relationships/image" Target="../media/image848.png"/><Relationship Id="rId1" Type="http://schemas.openxmlformats.org/officeDocument/2006/relationships/slideLayout" Target="../slideLayouts/slideLayout56.xml"/><Relationship Id="rId212" Type="http://schemas.openxmlformats.org/officeDocument/2006/relationships/image" Target="../media/image873.png"/><Relationship Id="rId233" Type="http://schemas.openxmlformats.org/officeDocument/2006/relationships/image" Target="../media/image894.png"/><Relationship Id="rId254" Type="http://schemas.openxmlformats.org/officeDocument/2006/relationships/image" Target="../media/image915.png"/><Relationship Id="rId28" Type="http://schemas.openxmlformats.org/officeDocument/2006/relationships/image" Target="../media/image691.png"/><Relationship Id="rId49" Type="http://schemas.openxmlformats.org/officeDocument/2006/relationships/image" Target="../media/image711.png"/><Relationship Id="rId114" Type="http://schemas.openxmlformats.org/officeDocument/2006/relationships/image" Target="../media/image776.png"/><Relationship Id="rId60" Type="http://schemas.openxmlformats.org/officeDocument/2006/relationships/image" Target="../media/image722.png"/><Relationship Id="rId81" Type="http://schemas.openxmlformats.org/officeDocument/2006/relationships/image" Target="../media/image743.png"/><Relationship Id="rId135" Type="http://schemas.openxmlformats.org/officeDocument/2006/relationships/image" Target="../media/image797.png"/><Relationship Id="rId156" Type="http://schemas.openxmlformats.org/officeDocument/2006/relationships/image" Target="../media/image817.png"/><Relationship Id="rId177" Type="http://schemas.openxmlformats.org/officeDocument/2006/relationships/image" Target="../media/image838.png"/><Relationship Id="rId198" Type="http://schemas.openxmlformats.org/officeDocument/2006/relationships/image" Target="../media/image859.png"/><Relationship Id="rId202" Type="http://schemas.openxmlformats.org/officeDocument/2006/relationships/image" Target="../media/image863.png"/><Relationship Id="rId223" Type="http://schemas.openxmlformats.org/officeDocument/2006/relationships/image" Target="../media/image884.png"/><Relationship Id="rId244" Type="http://schemas.openxmlformats.org/officeDocument/2006/relationships/image" Target="../media/image905.png"/><Relationship Id="rId18" Type="http://schemas.openxmlformats.org/officeDocument/2006/relationships/image" Target="../media/image681.png"/><Relationship Id="rId39" Type="http://schemas.openxmlformats.org/officeDocument/2006/relationships/image" Target="../media/image702.png"/><Relationship Id="rId265" Type="http://schemas.openxmlformats.org/officeDocument/2006/relationships/image" Target="../media/image926.png"/><Relationship Id="rId50" Type="http://schemas.openxmlformats.org/officeDocument/2006/relationships/image" Target="../media/image712.png"/><Relationship Id="rId104" Type="http://schemas.openxmlformats.org/officeDocument/2006/relationships/image" Target="../media/image766.png"/><Relationship Id="rId125" Type="http://schemas.openxmlformats.org/officeDocument/2006/relationships/image" Target="../media/image787.png"/><Relationship Id="rId146" Type="http://schemas.openxmlformats.org/officeDocument/2006/relationships/image" Target="../media/image807.png"/><Relationship Id="rId167" Type="http://schemas.openxmlformats.org/officeDocument/2006/relationships/image" Target="../media/image828.png"/><Relationship Id="rId188" Type="http://schemas.openxmlformats.org/officeDocument/2006/relationships/image" Target="../media/image849.png"/><Relationship Id="rId71" Type="http://schemas.openxmlformats.org/officeDocument/2006/relationships/image" Target="../media/image733.png"/><Relationship Id="rId92" Type="http://schemas.openxmlformats.org/officeDocument/2006/relationships/image" Target="../media/image754.png"/><Relationship Id="rId213" Type="http://schemas.openxmlformats.org/officeDocument/2006/relationships/image" Target="../media/image874.png"/><Relationship Id="rId234" Type="http://schemas.openxmlformats.org/officeDocument/2006/relationships/image" Target="../media/image895.png"/><Relationship Id="rId2" Type="http://schemas.openxmlformats.org/officeDocument/2006/relationships/image" Target="../media/image665.png"/><Relationship Id="rId29" Type="http://schemas.openxmlformats.org/officeDocument/2006/relationships/image" Target="../media/image692.png"/><Relationship Id="rId255" Type="http://schemas.openxmlformats.org/officeDocument/2006/relationships/image" Target="../media/image916.png"/><Relationship Id="rId40" Type="http://schemas.openxmlformats.org/officeDocument/2006/relationships/image" Target="../media/image703.png"/><Relationship Id="rId115" Type="http://schemas.openxmlformats.org/officeDocument/2006/relationships/image" Target="../media/image777.png"/><Relationship Id="rId136" Type="http://schemas.openxmlformats.org/officeDocument/2006/relationships/image" Target="../media/image798.png"/><Relationship Id="rId157" Type="http://schemas.openxmlformats.org/officeDocument/2006/relationships/image" Target="../media/image818.png"/><Relationship Id="rId178" Type="http://schemas.openxmlformats.org/officeDocument/2006/relationships/image" Target="../media/image839.png"/><Relationship Id="rId61" Type="http://schemas.openxmlformats.org/officeDocument/2006/relationships/image" Target="../media/image723.png"/><Relationship Id="rId82" Type="http://schemas.openxmlformats.org/officeDocument/2006/relationships/image" Target="../media/image744.png"/><Relationship Id="rId199" Type="http://schemas.openxmlformats.org/officeDocument/2006/relationships/image" Target="../media/image860.png"/><Relationship Id="rId203" Type="http://schemas.openxmlformats.org/officeDocument/2006/relationships/image" Target="../media/image864.png"/><Relationship Id="rId19" Type="http://schemas.openxmlformats.org/officeDocument/2006/relationships/image" Target="../media/image682.png"/><Relationship Id="rId224" Type="http://schemas.openxmlformats.org/officeDocument/2006/relationships/image" Target="../media/image885.png"/><Relationship Id="rId245" Type="http://schemas.openxmlformats.org/officeDocument/2006/relationships/image" Target="../media/image906.png"/><Relationship Id="rId266" Type="http://schemas.openxmlformats.org/officeDocument/2006/relationships/image" Target="../media/image927.png"/><Relationship Id="rId30" Type="http://schemas.openxmlformats.org/officeDocument/2006/relationships/image" Target="../media/image693.png"/><Relationship Id="rId105" Type="http://schemas.openxmlformats.org/officeDocument/2006/relationships/image" Target="../media/image767.png"/><Relationship Id="rId126" Type="http://schemas.openxmlformats.org/officeDocument/2006/relationships/image" Target="../media/image788.png"/><Relationship Id="rId147" Type="http://schemas.openxmlformats.org/officeDocument/2006/relationships/image" Target="../media/image808.png"/><Relationship Id="rId168" Type="http://schemas.openxmlformats.org/officeDocument/2006/relationships/image" Target="../media/image829.png"/><Relationship Id="rId51" Type="http://schemas.openxmlformats.org/officeDocument/2006/relationships/image" Target="../media/image713.png"/><Relationship Id="rId72" Type="http://schemas.openxmlformats.org/officeDocument/2006/relationships/image" Target="../media/image734.png"/><Relationship Id="rId93" Type="http://schemas.openxmlformats.org/officeDocument/2006/relationships/image" Target="../media/image755.png"/><Relationship Id="rId189" Type="http://schemas.openxmlformats.org/officeDocument/2006/relationships/image" Target="../media/image850.png"/><Relationship Id="rId3" Type="http://schemas.openxmlformats.org/officeDocument/2006/relationships/image" Target="../media/image666.png"/><Relationship Id="rId214" Type="http://schemas.openxmlformats.org/officeDocument/2006/relationships/image" Target="../media/image875.png"/><Relationship Id="rId235" Type="http://schemas.openxmlformats.org/officeDocument/2006/relationships/image" Target="../media/image896.png"/><Relationship Id="rId256" Type="http://schemas.openxmlformats.org/officeDocument/2006/relationships/image" Target="../media/image917.png"/><Relationship Id="rId116" Type="http://schemas.openxmlformats.org/officeDocument/2006/relationships/image" Target="../media/image778.png"/><Relationship Id="rId137" Type="http://schemas.openxmlformats.org/officeDocument/2006/relationships/image" Target="../media/image799.png"/><Relationship Id="rId158" Type="http://schemas.openxmlformats.org/officeDocument/2006/relationships/image" Target="../media/image819.png"/><Relationship Id="rId20" Type="http://schemas.openxmlformats.org/officeDocument/2006/relationships/image" Target="../media/image683.png"/><Relationship Id="rId41" Type="http://schemas.openxmlformats.org/officeDocument/2006/relationships/image" Target="../media/image303.png"/><Relationship Id="rId62" Type="http://schemas.openxmlformats.org/officeDocument/2006/relationships/image" Target="../media/image724.png"/><Relationship Id="rId83" Type="http://schemas.openxmlformats.org/officeDocument/2006/relationships/image" Target="../media/image745.png"/><Relationship Id="rId179" Type="http://schemas.openxmlformats.org/officeDocument/2006/relationships/image" Target="../media/image840.png"/><Relationship Id="rId190" Type="http://schemas.openxmlformats.org/officeDocument/2006/relationships/image" Target="../media/image851.png"/><Relationship Id="rId204" Type="http://schemas.openxmlformats.org/officeDocument/2006/relationships/image" Target="../media/image865.png"/><Relationship Id="rId225" Type="http://schemas.openxmlformats.org/officeDocument/2006/relationships/image" Target="../media/image886.png"/><Relationship Id="rId246" Type="http://schemas.openxmlformats.org/officeDocument/2006/relationships/image" Target="../media/image907.png"/><Relationship Id="rId267" Type="http://schemas.openxmlformats.org/officeDocument/2006/relationships/image" Target="../media/image928.png"/><Relationship Id="rId106" Type="http://schemas.openxmlformats.org/officeDocument/2006/relationships/image" Target="../media/image768.png"/><Relationship Id="rId127" Type="http://schemas.openxmlformats.org/officeDocument/2006/relationships/image" Target="../media/image789.png"/><Relationship Id="rId10" Type="http://schemas.openxmlformats.org/officeDocument/2006/relationships/image" Target="../media/image673.png"/><Relationship Id="rId31" Type="http://schemas.openxmlformats.org/officeDocument/2006/relationships/image" Target="../media/image694.png"/><Relationship Id="rId52" Type="http://schemas.openxmlformats.org/officeDocument/2006/relationships/image" Target="../media/image714.png"/><Relationship Id="rId73" Type="http://schemas.openxmlformats.org/officeDocument/2006/relationships/image" Target="../media/image735.png"/><Relationship Id="rId94" Type="http://schemas.openxmlformats.org/officeDocument/2006/relationships/image" Target="../media/image756.png"/><Relationship Id="rId148" Type="http://schemas.openxmlformats.org/officeDocument/2006/relationships/image" Target="../media/image809.png"/><Relationship Id="rId169" Type="http://schemas.openxmlformats.org/officeDocument/2006/relationships/image" Target="../media/image830.png"/><Relationship Id="rId4" Type="http://schemas.openxmlformats.org/officeDocument/2006/relationships/image" Target="../media/image667.png"/><Relationship Id="rId180" Type="http://schemas.openxmlformats.org/officeDocument/2006/relationships/image" Target="../media/image841.png"/><Relationship Id="rId215" Type="http://schemas.openxmlformats.org/officeDocument/2006/relationships/image" Target="../media/image876.png"/><Relationship Id="rId236" Type="http://schemas.openxmlformats.org/officeDocument/2006/relationships/image" Target="../media/image897.png"/><Relationship Id="rId257" Type="http://schemas.openxmlformats.org/officeDocument/2006/relationships/image" Target="../media/image918.png"/><Relationship Id="rId42" Type="http://schemas.openxmlformats.org/officeDocument/2006/relationships/image" Target="../media/image704.png"/><Relationship Id="rId84" Type="http://schemas.openxmlformats.org/officeDocument/2006/relationships/image" Target="../media/image746.png"/><Relationship Id="rId138" Type="http://schemas.openxmlformats.org/officeDocument/2006/relationships/image" Target="../media/image800.png"/><Relationship Id="rId191" Type="http://schemas.openxmlformats.org/officeDocument/2006/relationships/image" Target="../media/image852.png"/><Relationship Id="rId205" Type="http://schemas.openxmlformats.org/officeDocument/2006/relationships/image" Target="../media/image866.png"/><Relationship Id="rId247" Type="http://schemas.openxmlformats.org/officeDocument/2006/relationships/image" Target="../media/image908.png"/><Relationship Id="rId107" Type="http://schemas.openxmlformats.org/officeDocument/2006/relationships/image" Target="../media/image769.png"/></Relationships>
</file>

<file path=ppt/slides/_rels/slide6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55.png"/><Relationship Id="rId21" Type="http://schemas.openxmlformats.org/officeDocument/2006/relationships/image" Target="../media/image950.png"/><Relationship Id="rId42" Type="http://schemas.openxmlformats.org/officeDocument/2006/relationships/image" Target="../media/image971.png"/><Relationship Id="rId47" Type="http://schemas.openxmlformats.org/officeDocument/2006/relationships/image" Target="../media/image976.png"/><Relationship Id="rId63" Type="http://schemas.openxmlformats.org/officeDocument/2006/relationships/image" Target="../media/image992.png"/><Relationship Id="rId68" Type="http://schemas.openxmlformats.org/officeDocument/2006/relationships/image" Target="../media/image996.png"/><Relationship Id="rId84" Type="http://schemas.openxmlformats.org/officeDocument/2006/relationships/image" Target="../media/image1011.png"/><Relationship Id="rId89" Type="http://schemas.openxmlformats.org/officeDocument/2006/relationships/image" Target="../media/image1016.png"/><Relationship Id="rId16" Type="http://schemas.openxmlformats.org/officeDocument/2006/relationships/image" Target="../media/image947.png"/><Relationship Id="rId11" Type="http://schemas.openxmlformats.org/officeDocument/2006/relationships/image" Target="../media/image942.png"/><Relationship Id="rId32" Type="http://schemas.openxmlformats.org/officeDocument/2006/relationships/image" Target="../media/image961.png"/><Relationship Id="rId37" Type="http://schemas.openxmlformats.org/officeDocument/2006/relationships/image" Target="../media/image966.png"/><Relationship Id="rId53" Type="http://schemas.openxmlformats.org/officeDocument/2006/relationships/image" Target="../media/image982.png"/><Relationship Id="rId58" Type="http://schemas.openxmlformats.org/officeDocument/2006/relationships/image" Target="../media/image987.png"/><Relationship Id="rId74" Type="http://schemas.openxmlformats.org/officeDocument/2006/relationships/image" Target="../media/image1002.png"/><Relationship Id="rId79" Type="http://schemas.openxmlformats.org/officeDocument/2006/relationships/image" Target="../media/image1007.png"/><Relationship Id="rId5" Type="http://schemas.openxmlformats.org/officeDocument/2006/relationships/image" Target="../media/image936.png"/><Relationship Id="rId90" Type="http://schemas.openxmlformats.org/officeDocument/2006/relationships/image" Target="../media/image1017.png"/><Relationship Id="rId14" Type="http://schemas.openxmlformats.org/officeDocument/2006/relationships/image" Target="../media/image945.png"/><Relationship Id="rId22" Type="http://schemas.openxmlformats.org/officeDocument/2006/relationships/image" Target="../media/image951.png"/><Relationship Id="rId27" Type="http://schemas.openxmlformats.org/officeDocument/2006/relationships/image" Target="../media/image956.png"/><Relationship Id="rId30" Type="http://schemas.openxmlformats.org/officeDocument/2006/relationships/image" Target="../media/image959.png"/><Relationship Id="rId35" Type="http://schemas.openxmlformats.org/officeDocument/2006/relationships/image" Target="../media/image964.png"/><Relationship Id="rId43" Type="http://schemas.openxmlformats.org/officeDocument/2006/relationships/image" Target="../media/image972.png"/><Relationship Id="rId48" Type="http://schemas.openxmlformats.org/officeDocument/2006/relationships/image" Target="../media/image977.png"/><Relationship Id="rId56" Type="http://schemas.openxmlformats.org/officeDocument/2006/relationships/image" Target="../media/image985.png"/><Relationship Id="rId64" Type="http://schemas.openxmlformats.org/officeDocument/2006/relationships/image" Target="../media/image993.png"/><Relationship Id="rId69" Type="http://schemas.openxmlformats.org/officeDocument/2006/relationships/image" Target="../media/image997.png"/><Relationship Id="rId77" Type="http://schemas.openxmlformats.org/officeDocument/2006/relationships/image" Target="../media/image1005.png"/><Relationship Id="rId8" Type="http://schemas.openxmlformats.org/officeDocument/2006/relationships/image" Target="../media/image939.png"/><Relationship Id="rId51" Type="http://schemas.openxmlformats.org/officeDocument/2006/relationships/image" Target="../media/image980.png"/><Relationship Id="rId72" Type="http://schemas.openxmlformats.org/officeDocument/2006/relationships/image" Target="../media/image1000.png"/><Relationship Id="rId80" Type="http://schemas.openxmlformats.org/officeDocument/2006/relationships/image" Target="../media/image1008.png"/><Relationship Id="rId85" Type="http://schemas.openxmlformats.org/officeDocument/2006/relationships/image" Target="../media/image1012.png"/><Relationship Id="rId3" Type="http://schemas.openxmlformats.org/officeDocument/2006/relationships/image" Target="../media/image934.png"/><Relationship Id="rId12" Type="http://schemas.openxmlformats.org/officeDocument/2006/relationships/image" Target="../media/image943.png"/><Relationship Id="rId17" Type="http://schemas.openxmlformats.org/officeDocument/2006/relationships/image" Target="../media/image948.png"/><Relationship Id="rId25" Type="http://schemas.openxmlformats.org/officeDocument/2006/relationships/image" Target="../media/image954.png"/><Relationship Id="rId33" Type="http://schemas.openxmlformats.org/officeDocument/2006/relationships/image" Target="../media/image962.png"/><Relationship Id="rId38" Type="http://schemas.openxmlformats.org/officeDocument/2006/relationships/image" Target="../media/image967.png"/><Relationship Id="rId46" Type="http://schemas.openxmlformats.org/officeDocument/2006/relationships/image" Target="../media/image975.png"/><Relationship Id="rId59" Type="http://schemas.openxmlformats.org/officeDocument/2006/relationships/image" Target="../media/image988.png"/><Relationship Id="rId67" Type="http://schemas.openxmlformats.org/officeDocument/2006/relationships/image" Target="../media/image995.png"/><Relationship Id="rId20" Type="http://schemas.openxmlformats.org/officeDocument/2006/relationships/image" Target="../media/image949.png"/><Relationship Id="rId41" Type="http://schemas.openxmlformats.org/officeDocument/2006/relationships/image" Target="../media/image970.png"/><Relationship Id="rId54" Type="http://schemas.openxmlformats.org/officeDocument/2006/relationships/image" Target="../media/image983.png"/><Relationship Id="rId62" Type="http://schemas.openxmlformats.org/officeDocument/2006/relationships/image" Target="../media/image991.png"/><Relationship Id="rId70" Type="http://schemas.openxmlformats.org/officeDocument/2006/relationships/image" Target="../media/image998.png"/><Relationship Id="rId75" Type="http://schemas.openxmlformats.org/officeDocument/2006/relationships/image" Target="../media/image1003.png"/><Relationship Id="rId83" Type="http://schemas.openxmlformats.org/officeDocument/2006/relationships/image" Target="../media/image1010.png"/><Relationship Id="rId88" Type="http://schemas.openxmlformats.org/officeDocument/2006/relationships/image" Target="../media/image1015.png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937.png"/><Relationship Id="rId15" Type="http://schemas.openxmlformats.org/officeDocument/2006/relationships/image" Target="../media/image946.png"/><Relationship Id="rId23" Type="http://schemas.openxmlformats.org/officeDocument/2006/relationships/image" Target="../media/image952.png"/><Relationship Id="rId28" Type="http://schemas.openxmlformats.org/officeDocument/2006/relationships/image" Target="../media/image957.png"/><Relationship Id="rId36" Type="http://schemas.openxmlformats.org/officeDocument/2006/relationships/image" Target="../media/image965.png"/><Relationship Id="rId49" Type="http://schemas.openxmlformats.org/officeDocument/2006/relationships/image" Target="../media/image978.png"/><Relationship Id="rId57" Type="http://schemas.openxmlformats.org/officeDocument/2006/relationships/image" Target="../media/image986.png"/><Relationship Id="rId10" Type="http://schemas.openxmlformats.org/officeDocument/2006/relationships/image" Target="../media/image941.png"/><Relationship Id="rId31" Type="http://schemas.openxmlformats.org/officeDocument/2006/relationships/image" Target="../media/image960.png"/><Relationship Id="rId44" Type="http://schemas.openxmlformats.org/officeDocument/2006/relationships/image" Target="../media/image973.png"/><Relationship Id="rId52" Type="http://schemas.openxmlformats.org/officeDocument/2006/relationships/image" Target="../media/image981.png"/><Relationship Id="rId60" Type="http://schemas.openxmlformats.org/officeDocument/2006/relationships/image" Target="../media/image989.png"/><Relationship Id="rId65" Type="http://schemas.openxmlformats.org/officeDocument/2006/relationships/image" Target="../media/image994.png"/><Relationship Id="rId73" Type="http://schemas.openxmlformats.org/officeDocument/2006/relationships/image" Target="../media/image1001.png"/><Relationship Id="rId78" Type="http://schemas.openxmlformats.org/officeDocument/2006/relationships/image" Target="../media/image1006.png"/><Relationship Id="rId81" Type="http://schemas.openxmlformats.org/officeDocument/2006/relationships/image" Target="../media/image828.png"/><Relationship Id="rId86" Type="http://schemas.openxmlformats.org/officeDocument/2006/relationships/image" Target="../media/image1013.png"/><Relationship Id="rId4" Type="http://schemas.openxmlformats.org/officeDocument/2006/relationships/image" Target="../media/image935.png"/><Relationship Id="rId9" Type="http://schemas.openxmlformats.org/officeDocument/2006/relationships/image" Target="../media/image940.png"/><Relationship Id="rId13" Type="http://schemas.openxmlformats.org/officeDocument/2006/relationships/image" Target="../media/image944.png"/><Relationship Id="rId18" Type="http://schemas.openxmlformats.org/officeDocument/2006/relationships/image" Target="../media/image765.png"/><Relationship Id="rId39" Type="http://schemas.openxmlformats.org/officeDocument/2006/relationships/image" Target="../media/image968.png"/><Relationship Id="rId34" Type="http://schemas.openxmlformats.org/officeDocument/2006/relationships/image" Target="../media/image963.png"/><Relationship Id="rId50" Type="http://schemas.openxmlformats.org/officeDocument/2006/relationships/image" Target="../media/image979.png"/><Relationship Id="rId55" Type="http://schemas.openxmlformats.org/officeDocument/2006/relationships/image" Target="../media/image984.png"/><Relationship Id="rId76" Type="http://schemas.openxmlformats.org/officeDocument/2006/relationships/image" Target="../media/image1004.png"/><Relationship Id="rId7" Type="http://schemas.openxmlformats.org/officeDocument/2006/relationships/image" Target="../media/image938.png"/><Relationship Id="rId71" Type="http://schemas.openxmlformats.org/officeDocument/2006/relationships/image" Target="../media/image999.png"/><Relationship Id="rId2" Type="http://schemas.openxmlformats.org/officeDocument/2006/relationships/image" Target="../media/image933.png"/><Relationship Id="rId29" Type="http://schemas.openxmlformats.org/officeDocument/2006/relationships/image" Target="../media/image958.png"/><Relationship Id="rId24" Type="http://schemas.openxmlformats.org/officeDocument/2006/relationships/image" Target="../media/image953.png"/><Relationship Id="rId40" Type="http://schemas.openxmlformats.org/officeDocument/2006/relationships/image" Target="../media/image969.png"/><Relationship Id="rId45" Type="http://schemas.openxmlformats.org/officeDocument/2006/relationships/image" Target="../media/image974.png"/><Relationship Id="rId66" Type="http://schemas.openxmlformats.org/officeDocument/2006/relationships/image" Target="../media/image526.png"/><Relationship Id="rId87" Type="http://schemas.openxmlformats.org/officeDocument/2006/relationships/image" Target="../media/image1014.png"/><Relationship Id="rId61" Type="http://schemas.openxmlformats.org/officeDocument/2006/relationships/image" Target="../media/image990.png"/><Relationship Id="rId82" Type="http://schemas.openxmlformats.org/officeDocument/2006/relationships/image" Target="../media/image1009.png"/><Relationship Id="rId19" Type="http://schemas.openxmlformats.org/officeDocument/2006/relationships/image" Target="../media/image30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8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1021.emf"/><Relationship Id="rId5" Type="http://schemas.openxmlformats.org/officeDocument/2006/relationships/image" Target="../media/image1020.emf"/><Relationship Id="rId4" Type="http://schemas.openxmlformats.org/officeDocument/2006/relationships/image" Target="../media/image1019.e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7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62.png"/><Relationship Id="rId21" Type="http://schemas.openxmlformats.org/officeDocument/2006/relationships/image" Target="../media/image684.png"/><Relationship Id="rId42" Type="http://schemas.openxmlformats.org/officeDocument/2006/relationships/image" Target="../media/image704.png"/><Relationship Id="rId63" Type="http://schemas.openxmlformats.org/officeDocument/2006/relationships/image" Target="../media/image725.png"/><Relationship Id="rId84" Type="http://schemas.openxmlformats.org/officeDocument/2006/relationships/image" Target="../media/image746.png"/><Relationship Id="rId138" Type="http://schemas.openxmlformats.org/officeDocument/2006/relationships/image" Target="../media/image883.png"/><Relationship Id="rId159" Type="http://schemas.openxmlformats.org/officeDocument/2006/relationships/image" Target="../media/image903.png"/><Relationship Id="rId170" Type="http://schemas.openxmlformats.org/officeDocument/2006/relationships/image" Target="../media/image914.png"/><Relationship Id="rId107" Type="http://schemas.openxmlformats.org/officeDocument/2006/relationships/image" Target="../media/image769.png"/><Relationship Id="rId11" Type="http://schemas.openxmlformats.org/officeDocument/2006/relationships/image" Target="../media/image674.png"/><Relationship Id="rId32" Type="http://schemas.openxmlformats.org/officeDocument/2006/relationships/image" Target="../media/image695.png"/><Relationship Id="rId53" Type="http://schemas.openxmlformats.org/officeDocument/2006/relationships/image" Target="../media/image715.png"/><Relationship Id="rId74" Type="http://schemas.openxmlformats.org/officeDocument/2006/relationships/image" Target="../media/image736.png"/><Relationship Id="rId128" Type="http://schemas.openxmlformats.org/officeDocument/2006/relationships/image" Target="../media/image873.png"/><Relationship Id="rId149" Type="http://schemas.openxmlformats.org/officeDocument/2006/relationships/image" Target="../media/image894.png"/><Relationship Id="rId5" Type="http://schemas.openxmlformats.org/officeDocument/2006/relationships/image" Target="../media/image668.png"/><Relationship Id="rId95" Type="http://schemas.openxmlformats.org/officeDocument/2006/relationships/image" Target="../media/image757.png"/><Relationship Id="rId160" Type="http://schemas.openxmlformats.org/officeDocument/2006/relationships/image" Target="../media/image904.png"/><Relationship Id="rId181" Type="http://schemas.openxmlformats.org/officeDocument/2006/relationships/image" Target="../media/image925.png"/><Relationship Id="rId22" Type="http://schemas.openxmlformats.org/officeDocument/2006/relationships/image" Target="../media/image685.png"/><Relationship Id="rId43" Type="http://schemas.openxmlformats.org/officeDocument/2006/relationships/image" Target="../media/image705.png"/><Relationship Id="rId64" Type="http://schemas.openxmlformats.org/officeDocument/2006/relationships/image" Target="../media/image726.png"/><Relationship Id="rId118" Type="http://schemas.openxmlformats.org/officeDocument/2006/relationships/image" Target="../media/image863.png"/><Relationship Id="rId139" Type="http://schemas.openxmlformats.org/officeDocument/2006/relationships/image" Target="../media/image884.png"/><Relationship Id="rId85" Type="http://schemas.openxmlformats.org/officeDocument/2006/relationships/image" Target="../media/image747.png"/><Relationship Id="rId150" Type="http://schemas.openxmlformats.org/officeDocument/2006/relationships/image" Target="../media/image895.png"/><Relationship Id="rId171" Type="http://schemas.openxmlformats.org/officeDocument/2006/relationships/image" Target="../media/image915.png"/><Relationship Id="rId12" Type="http://schemas.openxmlformats.org/officeDocument/2006/relationships/image" Target="../media/image675.png"/><Relationship Id="rId33" Type="http://schemas.openxmlformats.org/officeDocument/2006/relationships/image" Target="../media/image696.png"/><Relationship Id="rId108" Type="http://schemas.openxmlformats.org/officeDocument/2006/relationships/image" Target="../media/image770.png"/><Relationship Id="rId129" Type="http://schemas.openxmlformats.org/officeDocument/2006/relationships/image" Target="../media/image874.png"/><Relationship Id="rId54" Type="http://schemas.openxmlformats.org/officeDocument/2006/relationships/image" Target="../media/image716.png"/><Relationship Id="rId75" Type="http://schemas.openxmlformats.org/officeDocument/2006/relationships/image" Target="../media/image737.png"/><Relationship Id="rId96" Type="http://schemas.openxmlformats.org/officeDocument/2006/relationships/image" Target="../media/image758.png"/><Relationship Id="rId140" Type="http://schemas.openxmlformats.org/officeDocument/2006/relationships/image" Target="../media/image885.png"/><Relationship Id="rId161" Type="http://schemas.openxmlformats.org/officeDocument/2006/relationships/image" Target="../media/image905.png"/><Relationship Id="rId182" Type="http://schemas.openxmlformats.org/officeDocument/2006/relationships/image" Target="../media/image926.png"/><Relationship Id="rId6" Type="http://schemas.openxmlformats.org/officeDocument/2006/relationships/image" Target="../media/image669.png"/><Relationship Id="rId23" Type="http://schemas.openxmlformats.org/officeDocument/2006/relationships/image" Target="../media/image686.png"/><Relationship Id="rId119" Type="http://schemas.openxmlformats.org/officeDocument/2006/relationships/image" Target="../media/image864.png"/><Relationship Id="rId44" Type="http://schemas.openxmlformats.org/officeDocument/2006/relationships/image" Target="../media/image706.png"/><Relationship Id="rId65" Type="http://schemas.openxmlformats.org/officeDocument/2006/relationships/image" Target="../media/image727.png"/><Relationship Id="rId86" Type="http://schemas.openxmlformats.org/officeDocument/2006/relationships/image" Target="../media/image748.png"/><Relationship Id="rId130" Type="http://schemas.openxmlformats.org/officeDocument/2006/relationships/image" Target="../media/image875.png"/><Relationship Id="rId151" Type="http://schemas.openxmlformats.org/officeDocument/2006/relationships/image" Target="../media/image896.png"/><Relationship Id="rId172" Type="http://schemas.openxmlformats.org/officeDocument/2006/relationships/image" Target="../media/image916.png"/><Relationship Id="rId13" Type="http://schemas.openxmlformats.org/officeDocument/2006/relationships/image" Target="../media/image676.png"/><Relationship Id="rId18" Type="http://schemas.openxmlformats.org/officeDocument/2006/relationships/image" Target="../media/image681.png"/><Relationship Id="rId39" Type="http://schemas.openxmlformats.org/officeDocument/2006/relationships/image" Target="../media/image702.png"/><Relationship Id="rId109" Type="http://schemas.openxmlformats.org/officeDocument/2006/relationships/image" Target="../media/image771.png"/><Relationship Id="rId34" Type="http://schemas.openxmlformats.org/officeDocument/2006/relationships/image" Target="../media/image697.png"/><Relationship Id="rId50" Type="http://schemas.openxmlformats.org/officeDocument/2006/relationships/image" Target="../media/image712.png"/><Relationship Id="rId55" Type="http://schemas.openxmlformats.org/officeDocument/2006/relationships/image" Target="../media/image717.png"/><Relationship Id="rId76" Type="http://schemas.openxmlformats.org/officeDocument/2006/relationships/image" Target="../media/image738.png"/><Relationship Id="rId97" Type="http://schemas.openxmlformats.org/officeDocument/2006/relationships/image" Target="../media/image759.png"/><Relationship Id="rId104" Type="http://schemas.openxmlformats.org/officeDocument/2006/relationships/image" Target="../media/image766.png"/><Relationship Id="rId120" Type="http://schemas.openxmlformats.org/officeDocument/2006/relationships/image" Target="../media/image865.png"/><Relationship Id="rId125" Type="http://schemas.openxmlformats.org/officeDocument/2006/relationships/image" Target="../media/image870.png"/><Relationship Id="rId141" Type="http://schemas.openxmlformats.org/officeDocument/2006/relationships/image" Target="../media/image886.png"/><Relationship Id="rId146" Type="http://schemas.openxmlformats.org/officeDocument/2006/relationships/image" Target="../media/image891.png"/><Relationship Id="rId167" Type="http://schemas.openxmlformats.org/officeDocument/2006/relationships/image" Target="../media/image911.png"/><Relationship Id="rId188" Type="http://schemas.openxmlformats.org/officeDocument/2006/relationships/image" Target="../media/image931.png"/><Relationship Id="rId7" Type="http://schemas.openxmlformats.org/officeDocument/2006/relationships/image" Target="../media/image670.png"/><Relationship Id="rId71" Type="http://schemas.openxmlformats.org/officeDocument/2006/relationships/image" Target="../media/image733.png"/><Relationship Id="rId92" Type="http://schemas.openxmlformats.org/officeDocument/2006/relationships/image" Target="../media/image754.png"/><Relationship Id="rId162" Type="http://schemas.openxmlformats.org/officeDocument/2006/relationships/image" Target="../media/image906.png"/><Relationship Id="rId183" Type="http://schemas.openxmlformats.org/officeDocument/2006/relationships/image" Target="../media/image824.png"/><Relationship Id="rId2" Type="http://schemas.openxmlformats.org/officeDocument/2006/relationships/image" Target="../media/image665.png"/><Relationship Id="rId29" Type="http://schemas.openxmlformats.org/officeDocument/2006/relationships/image" Target="../media/image692.png"/><Relationship Id="rId24" Type="http://schemas.openxmlformats.org/officeDocument/2006/relationships/image" Target="../media/image687.png"/><Relationship Id="rId40" Type="http://schemas.openxmlformats.org/officeDocument/2006/relationships/image" Target="../media/image703.png"/><Relationship Id="rId45" Type="http://schemas.openxmlformats.org/officeDocument/2006/relationships/image" Target="../media/image707.png"/><Relationship Id="rId66" Type="http://schemas.openxmlformats.org/officeDocument/2006/relationships/image" Target="../media/image728.png"/><Relationship Id="rId87" Type="http://schemas.openxmlformats.org/officeDocument/2006/relationships/image" Target="../media/image749.png"/><Relationship Id="rId110" Type="http://schemas.openxmlformats.org/officeDocument/2006/relationships/image" Target="../media/image772.png"/><Relationship Id="rId115" Type="http://schemas.openxmlformats.org/officeDocument/2006/relationships/image" Target="../media/image860.png"/><Relationship Id="rId131" Type="http://schemas.openxmlformats.org/officeDocument/2006/relationships/image" Target="../media/image876.png"/><Relationship Id="rId136" Type="http://schemas.openxmlformats.org/officeDocument/2006/relationships/image" Target="../media/image881.png"/><Relationship Id="rId157" Type="http://schemas.openxmlformats.org/officeDocument/2006/relationships/image" Target="../media/image901.png"/><Relationship Id="rId178" Type="http://schemas.openxmlformats.org/officeDocument/2006/relationships/image" Target="../media/image922.png"/><Relationship Id="rId61" Type="http://schemas.openxmlformats.org/officeDocument/2006/relationships/image" Target="../media/image723.png"/><Relationship Id="rId82" Type="http://schemas.openxmlformats.org/officeDocument/2006/relationships/image" Target="../media/image744.png"/><Relationship Id="rId152" Type="http://schemas.openxmlformats.org/officeDocument/2006/relationships/image" Target="../media/image897.png"/><Relationship Id="rId173" Type="http://schemas.openxmlformats.org/officeDocument/2006/relationships/image" Target="../media/image917.png"/><Relationship Id="rId19" Type="http://schemas.openxmlformats.org/officeDocument/2006/relationships/image" Target="../media/image682.png"/><Relationship Id="rId14" Type="http://schemas.openxmlformats.org/officeDocument/2006/relationships/image" Target="../media/image677.png"/><Relationship Id="rId30" Type="http://schemas.openxmlformats.org/officeDocument/2006/relationships/image" Target="../media/image693.png"/><Relationship Id="rId35" Type="http://schemas.openxmlformats.org/officeDocument/2006/relationships/image" Target="../media/image698.png"/><Relationship Id="rId56" Type="http://schemas.openxmlformats.org/officeDocument/2006/relationships/image" Target="../media/image718.png"/><Relationship Id="rId77" Type="http://schemas.openxmlformats.org/officeDocument/2006/relationships/image" Target="../media/image739.png"/><Relationship Id="rId100" Type="http://schemas.openxmlformats.org/officeDocument/2006/relationships/image" Target="../media/image762.png"/><Relationship Id="rId105" Type="http://schemas.openxmlformats.org/officeDocument/2006/relationships/image" Target="../media/image767.png"/><Relationship Id="rId126" Type="http://schemas.openxmlformats.org/officeDocument/2006/relationships/image" Target="../media/image871.png"/><Relationship Id="rId147" Type="http://schemas.openxmlformats.org/officeDocument/2006/relationships/image" Target="../media/image892.png"/><Relationship Id="rId168" Type="http://schemas.openxmlformats.org/officeDocument/2006/relationships/image" Target="../media/image912.png"/><Relationship Id="rId8" Type="http://schemas.openxmlformats.org/officeDocument/2006/relationships/image" Target="../media/image671.png"/><Relationship Id="rId51" Type="http://schemas.openxmlformats.org/officeDocument/2006/relationships/image" Target="../media/image713.png"/><Relationship Id="rId72" Type="http://schemas.openxmlformats.org/officeDocument/2006/relationships/image" Target="../media/image734.png"/><Relationship Id="rId93" Type="http://schemas.openxmlformats.org/officeDocument/2006/relationships/image" Target="../media/image755.png"/><Relationship Id="rId98" Type="http://schemas.openxmlformats.org/officeDocument/2006/relationships/image" Target="../media/image760.png"/><Relationship Id="rId121" Type="http://schemas.openxmlformats.org/officeDocument/2006/relationships/image" Target="../media/image866.png"/><Relationship Id="rId142" Type="http://schemas.openxmlformats.org/officeDocument/2006/relationships/image" Target="../media/image887.png"/><Relationship Id="rId163" Type="http://schemas.openxmlformats.org/officeDocument/2006/relationships/image" Target="../media/image907.png"/><Relationship Id="rId184" Type="http://schemas.openxmlformats.org/officeDocument/2006/relationships/image" Target="../media/image927.png"/><Relationship Id="rId189" Type="http://schemas.openxmlformats.org/officeDocument/2006/relationships/image" Target="../media/image932.png"/><Relationship Id="rId3" Type="http://schemas.openxmlformats.org/officeDocument/2006/relationships/image" Target="../media/image666.png"/><Relationship Id="rId25" Type="http://schemas.openxmlformats.org/officeDocument/2006/relationships/image" Target="../media/image688.png"/><Relationship Id="rId46" Type="http://schemas.openxmlformats.org/officeDocument/2006/relationships/image" Target="../media/image708.png"/><Relationship Id="rId67" Type="http://schemas.openxmlformats.org/officeDocument/2006/relationships/image" Target="../media/image729.png"/><Relationship Id="rId116" Type="http://schemas.openxmlformats.org/officeDocument/2006/relationships/image" Target="../media/image861.png"/><Relationship Id="rId137" Type="http://schemas.openxmlformats.org/officeDocument/2006/relationships/image" Target="../media/image882.png"/><Relationship Id="rId158" Type="http://schemas.openxmlformats.org/officeDocument/2006/relationships/image" Target="../media/image902.png"/><Relationship Id="rId20" Type="http://schemas.openxmlformats.org/officeDocument/2006/relationships/image" Target="../media/image683.png"/><Relationship Id="rId41" Type="http://schemas.openxmlformats.org/officeDocument/2006/relationships/image" Target="../media/image303.png"/><Relationship Id="rId62" Type="http://schemas.openxmlformats.org/officeDocument/2006/relationships/image" Target="../media/image724.png"/><Relationship Id="rId83" Type="http://schemas.openxmlformats.org/officeDocument/2006/relationships/image" Target="../media/image745.png"/><Relationship Id="rId88" Type="http://schemas.openxmlformats.org/officeDocument/2006/relationships/image" Target="../media/image750.png"/><Relationship Id="rId111" Type="http://schemas.openxmlformats.org/officeDocument/2006/relationships/image" Target="../media/image773.png"/><Relationship Id="rId132" Type="http://schemas.openxmlformats.org/officeDocument/2006/relationships/image" Target="../media/image877.png"/><Relationship Id="rId153" Type="http://schemas.openxmlformats.org/officeDocument/2006/relationships/image" Target="../media/image898.png"/><Relationship Id="rId174" Type="http://schemas.openxmlformats.org/officeDocument/2006/relationships/image" Target="../media/image918.png"/><Relationship Id="rId179" Type="http://schemas.openxmlformats.org/officeDocument/2006/relationships/image" Target="../media/image923.png"/><Relationship Id="rId15" Type="http://schemas.openxmlformats.org/officeDocument/2006/relationships/image" Target="../media/image678.png"/><Relationship Id="rId36" Type="http://schemas.openxmlformats.org/officeDocument/2006/relationships/image" Target="../media/image699.png"/><Relationship Id="rId57" Type="http://schemas.openxmlformats.org/officeDocument/2006/relationships/image" Target="../media/image719.png"/><Relationship Id="rId106" Type="http://schemas.openxmlformats.org/officeDocument/2006/relationships/image" Target="../media/image768.png"/><Relationship Id="rId127" Type="http://schemas.openxmlformats.org/officeDocument/2006/relationships/image" Target="../media/image872.png"/><Relationship Id="rId10" Type="http://schemas.openxmlformats.org/officeDocument/2006/relationships/image" Target="../media/image673.png"/><Relationship Id="rId31" Type="http://schemas.openxmlformats.org/officeDocument/2006/relationships/image" Target="../media/image694.png"/><Relationship Id="rId52" Type="http://schemas.openxmlformats.org/officeDocument/2006/relationships/image" Target="../media/image714.png"/><Relationship Id="rId73" Type="http://schemas.openxmlformats.org/officeDocument/2006/relationships/image" Target="../media/image735.png"/><Relationship Id="rId78" Type="http://schemas.openxmlformats.org/officeDocument/2006/relationships/image" Target="../media/image740.png"/><Relationship Id="rId94" Type="http://schemas.openxmlformats.org/officeDocument/2006/relationships/image" Target="../media/image756.png"/><Relationship Id="rId99" Type="http://schemas.openxmlformats.org/officeDocument/2006/relationships/image" Target="../media/image761.png"/><Relationship Id="rId101" Type="http://schemas.openxmlformats.org/officeDocument/2006/relationships/image" Target="../media/image763.png"/><Relationship Id="rId122" Type="http://schemas.openxmlformats.org/officeDocument/2006/relationships/image" Target="../media/image867.png"/><Relationship Id="rId143" Type="http://schemas.openxmlformats.org/officeDocument/2006/relationships/image" Target="../media/image888.png"/><Relationship Id="rId148" Type="http://schemas.openxmlformats.org/officeDocument/2006/relationships/image" Target="../media/image893.png"/><Relationship Id="rId164" Type="http://schemas.openxmlformats.org/officeDocument/2006/relationships/image" Target="../media/image908.png"/><Relationship Id="rId169" Type="http://schemas.openxmlformats.org/officeDocument/2006/relationships/image" Target="../media/image913.png"/><Relationship Id="rId185" Type="http://schemas.openxmlformats.org/officeDocument/2006/relationships/image" Target="../media/image928.png"/><Relationship Id="rId4" Type="http://schemas.openxmlformats.org/officeDocument/2006/relationships/image" Target="../media/image667.png"/><Relationship Id="rId9" Type="http://schemas.openxmlformats.org/officeDocument/2006/relationships/image" Target="../media/image672.png"/><Relationship Id="rId180" Type="http://schemas.openxmlformats.org/officeDocument/2006/relationships/image" Target="../media/image924.png"/><Relationship Id="rId26" Type="http://schemas.openxmlformats.org/officeDocument/2006/relationships/image" Target="../media/image689.png"/><Relationship Id="rId47" Type="http://schemas.openxmlformats.org/officeDocument/2006/relationships/image" Target="../media/image709.png"/><Relationship Id="rId68" Type="http://schemas.openxmlformats.org/officeDocument/2006/relationships/image" Target="../media/image730.png"/><Relationship Id="rId89" Type="http://schemas.openxmlformats.org/officeDocument/2006/relationships/image" Target="../media/image751.png"/><Relationship Id="rId112" Type="http://schemas.openxmlformats.org/officeDocument/2006/relationships/image" Target="../media/image774.png"/><Relationship Id="rId133" Type="http://schemas.openxmlformats.org/officeDocument/2006/relationships/image" Target="../media/image878.png"/><Relationship Id="rId154" Type="http://schemas.openxmlformats.org/officeDocument/2006/relationships/image" Target="../media/image302.png"/><Relationship Id="rId175" Type="http://schemas.openxmlformats.org/officeDocument/2006/relationships/image" Target="../media/image919.png"/><Relationship Id="rId16" Type="http://schemas.openxmlformats.org/officeDocument/2006/relationships/image" Target="../media/image679.png"/><Relationship Id="rId37" Type="http://schemas.openxmlformats.org/officeDocument/2006/relationships/image" Target="../media/image700.png"/><Relationship Id="rId58" Type="http://schemas.openxmlformats.org/officeDocument/2006/relationships/image" Target="../media/image720.png"/><Relationship Id="rId79" Type="http://schemas.openxmlformats.org/officeDocument/2006/relationships/image" Target="../media/image741.png"/><Relationship Id="rId102" Type="http://schemas.openxmlformats.org/officeDocument/2006/relationships/image" Target="../media/image764.png"/><Relationship Id="rId123" Type="http://schemas.openxmlformats.org/officeDocument/2006/relationships/image" Target="../media/image868.png"/><Relationship Id="rId144" Type="http://schemas.openxmlformats.org/officeDocument/2006/relationships/image" Target="../media/image889.png"/><Relationship Id="rId90" Type="http://schemas.openxmlformats.org/officeDocument/2006/relationships/image" Target="../media/image752.png"/><Relationship Id="rId165" Type="http://schemas.openxmlformats.org/officeDocument/2006/relationships/image" Target="../media/image909.png"/><Relationship Id="rId186" Type="http://schemas.openxmlformats.org/officeDocument/2006/relationships/image" Target="../media/image929.png"/><Relationship Id="rId27" Type="http://schemas.openxmlformats.org/officeDocument/2006/relationships/image" Target="../media/image690.png"/><Relationship Id="rId48" Type="http://schemas.openxmlformats.org/officeDocument/2006/relationships/image" Target="../media/image710.png"/><Relationship Id="rId69" Type="http://schemas.openxmlformats.org/officeDocument/2006/relationships/image" Target="../media/image731.png"/><Relationship Id="rId113" Type="http://schemas.openxmlformats.org/officeDocument/2006/relationships/image" Target="../media/image775.png"/><Relationship Id="rId134" Type="http://schemas.openxmlformats.org/officeDocument/2006/relationships/image" Target="../media/image879.png"/><Relationship Id="rId80" Type="http://schemas.openxmlformats.org/officeDocument/2006/relationships/image" Target="../media/image742.png"/><Relationship Id="rId155" Type="http://schemas.openxmlformats.org/officeDocument/2006/relationships/image" Target="../media/image899.png"/><Relationship Id="rId176" Type="http://schemas.openxmlformats.org/officeDocument/2006/relationships/image" Target="../media/image920.png"/><Relationship Id="rId17" Type="http://schemas.openxmlformats.org/officeDocument/2006/relationships/image" Target="../media/image680.png"/><Relationship Id="rId38" Type="http://schemas.openxmlformats.org/officeDocument/2006/relationships/image" Target="../media/image701.png"/><Relationship Id="rId59" Type="http://schemas.openxmlformats.org/officeDocument/2006/relationships/image" Target="../media/image721.png"/><Relationship Id="rId103" Type="http://schemas.openxmlformats.org/officeDocument/2006/relationships/image" Target="../media/image765.png"/><Relationship Id="rId124" Type="http://schemas.openxmlformats.org/officeDocument/2006/relationships/image" Target="../media/image869.png"/><Relationship Id="rId70" Type="http://schemas.openxmlformats.org/officeDocument/2006/relationships/image" Target="../media/image732.png"/><Relationship Id="rId91" Type="http://schemas.openxmlformats.org/officeDocument/2006/relationships/image" Target="../media/image753.png"/><Relationship Id="rId145" Type="http://schemas.openxmlformats.org/officeDocument/2006/relationships/image" Target="../media/image890.png"/><Relationship Id="rId166" Type="http://schemas.openxmlformats.org/officeDocument/2006/relationships/image" Target="../media/image910.png"/><Relationship Id="rId187" Type="http://schemas.openxmlformats.org/officeDocument/2006/relationships/image" Target="../media/image930.png"/><Relationship Id="rId1" Type="http://schemas.openxmlformats.org/officeDocument/2006/relationships/slideLayout" Target="../slideLayouts/slideLayout56.xml"/><Relationship Id="rId28" Type="http://schemas.openxmlformats.org/officeDocument/2006/relationships/image" Target="../media/image691.png"/><Relationship Id="rId49" Type="http://schemas.openxmlformats.org/officeDocument/2006/relationships/image" Target="../media/image711.png"/><Relationship Id="rId114" Type="http://schemas.openxmlformats.org/officeDocument/2006/relationships/image" Target="../media/image776.png"/><Relationship Id="rId60" Type="http://schemas.openxmlformats.org/officeDocument/2006/relationships/image" Target="../media/image722.png"/><Relationship Id="rId81" Type="http://schemas.openxmlformats.org/officeDocument/2006/relationships/image" Target="../media/image743.png"/><Relationship Id="rId135" Type="http://schemas.openxmlformats.org/officeDocument/2006/relationships/image" Target="../media/image880.png"/><Relationship Id="rId156" Type="http://schemas.openxmlformats.org/officeDocument/2006/relationships/image" Target="../media/image900.png"/><Relationship Id="rId177" Type="http://schemas.openxmlformats.org/officeDocument/2006/relationships/image" Target="../media/image921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7.emf"/><Relationship Id="rId3" Type="http://schemas.openxmlformats.org/officeDocument/2006/relationships/image" Target="../media/image1022.emf"/><Relationship Id="rId7" Type="http://schemas.openxmlformats.org/officeDocument/2006/relationships/image" Target="../media/image1026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1025.emf"/><Relationship Id="rId5" Type="http://schemas.openxmlformats.org/officeDocument/2006/relationships/image" Target="../media/image1024.emf"/><Relationship Id="rId4" Type="http://schemas.openxmlformats.org/officeDocument/2006/relationships/image" Target="../media/image1023.emf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9.emf"/><Relationship Id="rId2" Type="http://schemas.openxmlformats.org/officeDocument/2006/relationships/image" Target="../media/image1028.emf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1032.emf"/><Relationship Id="rId5" Type="http://schemas.openxmlformats.org/officeDocument/2006/relationships/image" Target="../media/image1031.emf"/><Relationship Id="rId4" Type="http://schemas.openxmlformats.org/officeDocument/2006/relationships/image" Target="../media/image1030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8.emf"/><Relationship Id="rId2" Type="http://schemas.openxmlformats.org/officeDocument/2006/relationships/image" Target="../media/image1033.emf"/><Relationship Id="rId1" Type="http://schemas.openxmlformats.org/officeDocument/2006/relationships/slideLayout" Target="../slideLayouts/slideLayout56.xml"/><Relationship Id="rId5" Type="http://schemas.openxmlformats.org/officeDocument/2006/relationships/image" Target="../media/image1031.emf"/><Relationship Id="rId4" Type="http://schemas.openxmlformats.org/officeDocument/2006/relationships/image" Target="../media/image1032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5.emf"/><Relationship Id="rId2" Type="http://schemas.openxmlformats.org/officeDocument/2006/relationships/image" Target="../media/image1034.emf"/><Relationship Id="rId1" Type="http://schemas.openxmlformats.org/officeDocument/2006/relationships/slideLayout" Target="../slideLayouts/slideLayout5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6.emf"/><Relationship Id="rId1" Type="http://schemas.openxmlformats.org/officeDocument/2006/relationships/slideLayout" Target="../slideLayouts/slideLayout5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7.emf"/><Relationship Id="rId1" Type="http://schemas.openxmlformats.org/officeDocument/2006/relationships/slideLayout" Target="../slideLayouts/slideLayout5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9.emf"/><Relationship Id="rId2" Type="http://schemas.openxmlformats.org/officeDocument/2006/relationships/image" Target="../media/image1038.emf"/><Relationship Id="rId1" Type="http://schemas.openxmlformats.org/officeDocument/2006/relationships/slideLayout" Target="../slideLayouts/slideLayout5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9.emf"/><Relationship Id="rId2" Type="http://schemas.openxmlformats.org/officeDocument/2006/relationships/image" Target="../media/image1039.emf"/><Relationship Id="rId1" Type="http://schemas.openxmlformats.org/officeDocument/2006/relationships/slideLayout" Target="../slideLayouts/slideLayout5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7.emf"/><Relationship Id="rId3" Type="http://schemas.openxmlformats.org/officeDocument/2006/relationships/image" Target="../media/image1022.emf"/><Relationship Id="rId7" Type="http://schemas.openxmlformats.org/officeDocument/2006/relationships/image" Target="../media/image1026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1025.emf"/><Relationship Id="rId5" Type="http://schemas.openxmlformats.org/officeDocument/2006/relationships/image" Target="../media/image1024.emf"/><Relationship Id="rId4" Type="http://schemas.openxmlformats.org/officeDocument/2006/relationships/image" Target="../media/image1023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9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6.xml"/><Relationship Id="rId5" Type="http://schemas.openxmlformats.org/officeDocument/2006/relationships/image" Target="../media/image1040.emf"/><Relationship Id="rId4" Type="http://schemas.openxmlformats.org/officeDocument/2006/relationships/image" Target="../media/image1029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8.emf"/><Relationship Id="rId2" Type="http://schemas.openxmlformats.org/officeDocument/2006/relationships/image" Target="../media/image1029.emf"/><Relationship Id="rId1" Type="http://schemas.openxmlformats.org/officeDocument/2006/relationships/slideLayout" Target="../slideLayouts/slideLayout5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2.jpeg"/><Relationship Id="rId2" Type="http://schemas.openxmlformats.org/officeDocument/2006/relationships/image" Target="../media/image104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4.jpeg"/><Relationship Id="rId4" Type="http://schemas.openxmlformats.org/officeDocument/2006/relationships/image" Target="../media/image104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solidFill>
            <a:srgbClr val="FFFFCC"/>
          </a:solidFill>
        </p:spPr>
        <p:txBody>
          <a:bodyPr/>
          <a:lstStyle/>
          <a:p>
            <a:br>
              <a:rPr lang="en-IN" sz="3200" dirty="0">
                <a:solidFill>
                  <a:schemeClr val="bg2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lang="en-IN" sz="3200" dirty="0">
                <a:solidFill>
                  <a:srgbClr val="000000"/>
                </a:solidFill>
                <a:effectLst/>
              </a:rPr>
              <a:t>CS60064</a:t>
            </a:r>
            <a:r>
              <a:rPr lang="en-IN" sz="3200" dirty="0">
                <a:solidFill>
                  <a:schemeClr val="bg2"/>
                </a:solidFill>
                <a:effectLst/>
                <a:cs typeface="Calibri" pitchFamily="34" charset="0"/>
              </a:rPr>
              <a:t>                                   Spring </a:t>
            </a:r>
            <a:r>
              <a:rPr lang="en-US" sz="3200" dirty="0">
                <a:solidFill>
                  <a:schemeClr val="bg2"/>
                </a:solidFill>
                <a:effectLst/>
                <a:cs typeface="Calibri" pitchFamily="34" charset="0"/>
              </a:rPr>
              <a:t>2022</a:t>
            </a:r>
            <a:r>
              <a:rPr lang="en-IN" sz="3200" dirty="0">
                <a:solidFill>
                  <a:schemeClr val="bg2"/>
                </a:solidFill>
                <a:effectLst/>
                <a:cs typeface="Calibri" pitchFamily="34" charset="0"/>
              </a:rPr>
              <a:t> </a:t>
            </a:r>
            <a:r>
              <a:rPr lang="en-IN" sz="3200" b="1" dirty="0">
                <a:solidFill>
                  <a:schemeClr val="bg2"/>
                </a:solidFill>
                <a:effectLst/>
                <a:cs typeface="Calibri" pitchFamily="34" charset="0"/>
              </a:rPr>
              <a:t>                </a:t>
            </a:r>
            <a:br>
              <a:rPr lang="en-IN" sz="3200" b="1" dirty="0">
                <a:solidFill>
                  <a:schemeClr val="bg2"/>
                </a:solidFill>
                <a:effectLst/>
                <a:cs typeface="Calibri" pitchFamily="34" charset="0"/>
              </a:rPr>
            </a:br>
            <a:r>
              <a:rPr lang="en-IN" sz="3200" dirty="0">
                <a:solidFill>
                  <a:srgbClr val="000000"/>
                </a:solidFill>
                <a:effectLst/>
              </a:rPr>
              <a:t>Computational Geometry</a:t>
            </a:r>
            <a:endParaRPr lang="en-IN" sz="3200" b="1" dirty="0">
              <a:solidFill>
                <a:schemeClr val="bg2"/>
              </a:solidFill>
              <a:effectLst/>
              <a:cs typeface="Times New Roman" pitchFamily="18" charset="0"/>
            </a:endParaRPr>
          </a:p>
        </p:txBody>
      </p:sp>
      <p:sp>
        <p:nvSpPr>
          <p:cNvPr id="202755" name="Text Box 1028"/>
          <p:cNvSpPr txBox="1">
            <a:spLocks noChangeArrowheads="1"/>
          </p:cNvSpPr>
          <p:nvPr/>
        </p:nvSpPr>
        <p:spPr bwMode="auto">
          <a:xfrm>
            <a:off x="4953000" y="3200400"/>
            <a:ext cx="4343400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2756" name="Line 1029"/>
          <p:cNvSpPr>
            <a:spLocks noChangeShapeType="1"/>
          </p:cNvSpPr>
          <p:nvPr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2757" name="Line 1031"/>
          <p:cNvSpPr>
            <a:spLocks noChangeShapeType="1"/>
          </p:cNvSpPr>
          <p:nvPr/>
        </p:nvSpPr>
        <p:spPr bwMode="auto">
          <a:xfrm>
            <a:off x="0" y="21336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2758" name="Text Box 1032"/>
          <p:cNvSpPr txBox="1">
            <a:spLocks noChangeArrowheads="1"/>
          </p:cNvSpPr>
          <p:nvPr/>
        </p:nvSpPr>
        <p:spPr bwMode="auto">
          <a:xfrm>
            <a:off x="0" y="5715000"/>
            <a:ext cx="9144000" cy="1077913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Indian Institute of Technology Kharagpur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Computer Science and Engineering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02759" name="TextBox 9"/>
          <p:cNvSpPr txBox="1">
            <a:spLocks noChangeArrowheads="1"/>
          </p:cNvSpPr>
          <p:nvPr/>
        </p:nvSpPr>
        <p:spPr bwMode="auto">
          <a:xfrm>
            <a:off x="0" y="2477631"/>
            <a:ext cx="9144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Instructors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Times New Roman"/>
              <a:cs typeface="Arial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Bhargab B. Bhattacharya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Partha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Bhowmick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Times New Roman"/>
              <a:cs typeface="Arial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16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 March 2022</a:t>
            </a:r>
          </a:p>
          <a:p>
            <a:pPr algn="ctr">
              <a:spcAft>
                <a:spcPts val="0"/>
              </a:spcAf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Lecture #26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/>
              <a:ea typeface="Times New Roman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408522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Rotation</a:t>
            </a:r>
          </a:p>
        </p:txBody>
      </p:sp>
      <p:sp>
        <p:nvSpPr>
          <p:cNvPr id="13320" name="Line 5"/>
          <p:cNvSpPr>
            <a:spLocks noChangeShapeType="1"/>
          </p:cNvSpPr>
          <p:nvPr/>
        </p:nvSpPr>
        <p:spPr bwMode="auto">
          <a:xfrm>
            <a:off x="1115877" y="2557220"/>
            <a:ext cx="5935851" cy="270445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2" name="Oval 10"/>
          <p:cNvSpPr>
            <a:spLocks noChangeArrowheads="1"/>
          </p:cNvSpPr>
          <p:nvPr/>
        </p:nvSpPr>
        <p:spPr bwMode="auto">
          <a:xfrm>
            <a:off x="2813050" y="487045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3" name="Oval 11"/>
          <p:cNvSpPr>
            <a:spLocks noChangeArrowheads="1"/>
          </p:cNvSpPr>
          <p:nvPr/>
        </p:nvSpPr>
        <p:spPr bwMode="auto">
          <a:xfrm>
            <a:off x="4061391" y="4983836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4" name="Oval 12"/>
          <p:cNvSpPr>
            <a:spLocks noChangeArrowheads="1"/>
          </p:cNvSpPr>
          <p:nvPr/>
        </p:nvSpPr>
        <p:spPr bwMode="auto">
          <a:xfrm>
            <a:off x="4695825" y="388620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5" name="Oval 13"/>
          <p:cNvSpPr>
            <a:spLocks noChangeArrowheads="1"/>
          </p:cNvSpPr>
          <p:nvPr/>
        </p:nvSpPr>
        <p:spPr bwMode="auto">
          <a:xfrm>
            <a:off x="5602288" y="457200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4042582" y="2853088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5639635" y="3338432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" name="Oval 10"/>
          <p:cNvSpPr>
            <a:spLocks noChangeArrowheads="1"/>
          </p:cNvSpPr>
          <p:nvPr/>
        </p:nvSpPr>
        <p:spPr bwMode="auto">
          <a:xfrm>
            <a:off x="3110101" y="3780402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1398265" y="3521829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3549946" y="3534744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25876" y="1759058"/>
            <a:ext cx="1183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Left: 4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Right: 4</a:t>
            </a:r>
          </a:p>
        </p:txBody>
      </p:sp>
    </p:spTree>
    <p:extLst>
      <p:ext uri="{BB962C8B-B14F-4D97-AF65-F5344CB8AC3E}">
        <p14:creationId xmlns:p14="http://schemas.microsoft.com/office/powerpoint/2010/main" val="3698942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Rotation</a:t>
            </a:r>
          </a:p>
        </p:txBody>
      </p:sp>
      <p:sp>
        <p:nvSpPr>
          <p:cNvPr id="13320" name="Line 5"/>
          <p:cNvSpPr>
            <a:spLocks noChangeShapeType="1"/>
          </p:cNvSpPr>
          <p:nvPr/>
        </p:nvSpPr>
        <p:spPr bwMode="auto">
          <a:xfrm>
            <a:off x="1007390" y="3138407"/>
            <a:ext cx="6052087" cy="1937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2" name="Oval 10"/>
          <p:cNvSpPr>
            <a:spLocks noChangeArrowheads="1"/>
          </p:cNvSpPr>
          <p:nvPr/>
        </p:nvSpPr>
        <p:spPr bwMode="auto">
          <a:xfrm>
            <a:off x="2813050" y="487045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3" name="Oval 11"/>
          <p:cNvSpPr>
            <a:spLocks noChangeArrowheads="1"/>
          </p:cNvSpPr>
          <p:nvPr/>
        </p:nvSpPr>
        <p:spPr bwMode="auto">
          <a:xfrm>
            <a:off x="4061391" y="4983836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4" name="Oval 12"/>
          <p:cNvSpPr>
            <a:spLocks noChangeArrowheads="1"/>
          </p:cNvSpPr>
          <p:nvPr/>
        </p:nvSpPr>
        <p:spPr bwMode="auto">
          <a:xfrm>
            <a:off x="4695825" y="388620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5" name="Oval 13"/>
          <p:cNvSpPr>
            <a:spLocks noChangeArrowheads="1"/>
          </p:cNvSpPr>
          <p:nvPr/>
        </p:nvSpPr>
        <p:spPr bwMode="auto">
          <a:xfrm>
            <a:off x="5602288" y="457200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4042582" y="2853088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5639635" y="3338432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" name="Oval 10"/>
          <p:cNvSpPr>
            <a:spLocks noChangeArrowheads="1"/>
          </p:cNvSpPr>
          <p:nvPr/>
        </p:nvSpPr>
        <p:spPr bwMode="auto">
          <a:xfrm>
            <a:off x="3110101" y="3780402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1398265" y="3521829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3549946" y="3534744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25876" y="1759058"/>
            <a:ext cx="1183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Left: 3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Right: 4</a:t>
            </a:r>
          </a:p>
        </p:txBody>
      </p:sp>
      <p:sp>
        <p:nvSpPr>
          <p:cNvPr id="17" name="Freeform 16"/>
          <p:cNvSpPr/>
          <p:nvPr/>
        </p:nvSpPr>
        <p:spPr bwMode="auto">
          <a:xfrm rot="10800000">
            <a:off x="3130658" y="3239145"/>
            <a:ext cx="121408" cy="446871"/>
          </a:xfrm>
          <a:custGeom>
            <a:avLst/>
            <a:gdLst>
              <a:gd name="connsiteX0" fmla="*/ 102098 w 396566"/>
              <a:gd name="connsiteY0" fmla="*/ 0 h 891152"/>
              <a:gd name="connsiteX1" fmla="*/ 16857 w 396566"/>
              <a:gd name="connsiteY1" fmla="*/ 472698 h 891152"/>
              <a:gd name="connsiteX2" fmla="*/ 396566 w 396566"/>
              <a:gd name="connsiteY2" fmla="*/ 891152 h 89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566" h="891152">
                <a:moveTo>
                  <a:pt x="102098" y="0"/>
                </a:moveTo>
                <a:cubicBezTo>
                  <a:pt x="34938" y="162086"/>
                  <a:pt x="-32221" y="324173"/>
                  <a:pt x="16857" y="472698"/>
                </a:cubicBezTo>
                <a:cubicBezTo>
                  <a:pt x="65935" y="621223"/>
                  <a:pt x="231250" y="756187"/>
                  <a:pt x="396566" y="891152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05960" y="2864602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rotate</a:t>
            </a:r>
          </a:p>
        </p:txBody>
      </p:sp>
    </p:spTree>
    <p:extLst>
      <p:ext uri="{BB962C8B-B14F-4D97-AF65-F5344CB8AC3E}">
        <p14:creationId xmlns:p14="http://schemas.microsoft.com/office/powerpoint/2010/main" val="2820074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Rotation</a:t>
            </a:r>
          </a:p>
        </p:txBody>
      </p:sp>
      <p:sp>
        <p:nvSpPr>
          <p:cNvPr id="13320" name="Line 5"/>
          <p:cNvSpPr>
            <a:spLocks noChangeShapeType="1"/>
          </p:cNvSpPr>
          <p:nvPr/>
        </p:nvSpPr>
        <p:spPr bwMode="auto">
          <a:xfrm>
            <a:off x="937190" y="3226751"/>
            <a:ext cx="5943600" cy="1560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97642" name="Oval 10"/>
          <p:cNvSpPr>
            <a:spLocks noChangeArrowheads="1"/>
          </p:cNvSpPr>
          <p:nvPr/>
        </p:nvSpPr>
        <p:spPr bwMode="auto">
          <a:xfrm>
            <a:off x="2813050" y="487045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97643" name="Oval 11"/>
          <p:cNvSpPr>
            <a:spLocks noChangeArrowheads="1"/>
          </p:cNvSpPr>
          <p:nvPr/>
        </p:nvSpPr>
        <p:spPr bwMode="auto">
          <a:xfrm>
            <a:off x="4061391" y="4983836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97644" name="Oval 12"/>
          <p:cNvSpPr>
            <a:spLocks noChangeArrowheads="1"/>
          </p:cNvSpPr>
          <p:nvPr/>
        </p:nvSpPr>
        <p:spPr bwMode="auto">
          <a:xfrm>
            <a:off x="4695825" y="388620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97645" name="Oval 13"/>
          <p:cNvSpPr>
            <a:spLocks noChangeArrowheads="1"/>
          </p:cNvSpPr>
          <p:nvPr/>
        </p:nvSpPr>
        <p:spPr bwMode="auto">
          <a:xfrm>
            <a:off x="5602288" y="457200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4042582" y="2853088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5639635" y="3338432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" name="Oval 10"/>
          <p:cNvSpPr>
            <a:spLocks noChangeArrowheads="1"/>
          </p:cNvSpPr>
          <p:nvPr/>
        </p:nvSpPr>
        <p:spPr bwMode="auto">
          <a:xfrm>
            <a:off x="3110101" y="3780402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1398265" y="3521829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3549946" y="3534744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25876" y="1759058"/>
            <a:ext cx="1183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Left: 3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Right: 4</a:t>
            </a:r>
          </a:p>
        </p:txBody>
      </p:sp>
      <p:sp>
        <p:nvSpPr>
          <p:cNvPr id="17" name="Freeform 16"/>
          <p:cNvSpPr/>
          <p:nvPr/>
        </p:nvSpPr>
        <p:spPr bwMode="auto">
          <a:xfrm rot="10800000">
            <a:off x="3130658" y="3239145"/>
            <a:ext cx="121408" cy="446871"/>
          </a:xfrm>
          <a:custGeom>
            <a:avLst/>
            <a:gdLst>
              <a:gd name="connsiteX0" fmla="*/ 102098 w 396566"/>
              <a:gd name="connsiteY0" fmla="*/ 0 h 891152"/>
              <a:gd name="connsiteX1" fmla="*/ 16857 w 396566"/>
              <a:gd name="connsiteY1" fmla="*/ 472698 h 891152"/>
              <a:gd name="connsiteX2" fmla="*/ 396566 w 396566"/>
              <a:gd name="connsiteY2" fmla="*/ 891152 h 89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566" h="891152">
                <a:moveTo>
                  <a:pt x="102098" y="0"/>
                </a:moveTo>
                <a:cubicBezTo>
                  <a:pt x="34938" y="162086"/>
                  <a:pt x="-32221" y="324173"/>
                  <a:pt x="16857" y="472698"/>
                </a:cubicBezTo>
                <a:cubicBezTo>
                  <a:pt x="65935" y="621223"/>
                  <a:pt x="231250" y="756187"/>
                  <a:pt x="396566" y="891152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05960" y="2864602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rotate</a:t>
            </a:r>
          </a:p>
        </p:txBody>
      </p:sp>
    </p:spTree>
    <p:extLst>
      <p:ext uri="{BB962C8B-B14F-4D97-AF65-F5344CB8AC3E}">
        <p14:creationId xmlns:p14="http://schemas.microsoft.com/office/powerpoint/2010/main" val="3473134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Rotation</a:t>
            </a:r>
          </a:p>
        </p:txBody>
      </p:sp>
      <p:sp>
        <p:nvSpPr>
          <p:cNvPr id="13320" name="Line 5"/>
          <p:cNvSpPr>
            <a:spLocks noChangeShapeType="1"/>
          </p:cNvSpPr>
          <p:nvPr/>
        </p:nvSpPr>
        <p:spPr bwMode="auto">
          <a:xfrm>
            <a:off x="922148" y="3502616"/>
            <a:ext cx="6455045" cy="93764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4" name="Oval 12"/>
          <p:cNvSpPr>
            <a:spLocks noChangeArrowheads="1"/>
          </p:cNvSpPr>
          <p:nvPr/>
        </p:nvSpPr>
        <p:spPr bwMode="auto">
          <a:xfrm>
            <a:off x="4695825" y="388620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5" name="Oval 13"/>
          <p:cNvSpPr>
            <a:spLocks noChangeArrowheads="1"/>
          </p:cNvSpPr>
          <p:nvPr/>
        </p:nvSpPr>
        <p:spPr bwMode="auto">
          <a:xfrm>
            <a:off x="5602288" y="457200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4042582" y="2853088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5639635" y="3338432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" name="Oval 10"/>
          <p:cNvSpPr>
            <a:spLocks noChangeArrowheads="1"/>
          </p:cNvSpPr>
          <p:nvPr/>
        </p:nvSpPr>
        <p:spPr bwMode="auto">
          <a:xfrm>
            <a:off x="3110101" y="3780402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1398265" y="3521829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3549946" y="3534744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25876" y="1759058"/>
            <a:ext cx="1183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Left: 3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Right: 4</a:t>
            </a:r>
          </a:p>
        </p:txBody>
      </p:sp>
      <p:sp>
        <p:nvSpPr>
          <p:cNvPr id="17" name="Freeform 16"/>
          <p:cNvSpPr/>
          <p:nvPr/>
        </p:nvSpPr>
        <p:spPr bwMode="auto">
          <a:xfrm rot="10800000">
            <a:off x="1340604" y="3014419"/>
            <a:ext cx="121408" cy="446871"/>
          </a:xfrm>
          <a:custGeom>
            <a:avLst/>
            <a:gdLst>
              <a:gd name="connsiteX0" fmla="*/ 102098 w 396566"/>
              <a:gd name="connsiteY0" fmla="*/ 0 h 891152"/>
              <a:gd name="connsiteX1" fmla="*/ 16857 w 396566"/>
              <a:gd name="connsiteY1" fmla="*/ 472698 h 891152"/>
              <a:gd name="connsiteX2" fmla="*/ 396566 w 396566"/>
              <a:gd name="connsiteY2" fmla="*/ 891152 h 89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566" h="891152">
                <a:moveTo>
                  <a:pt x="102098" y="0"/>
                </a:moveTo>
                <a:cubicBezTo>
                  <a:pt x="34938" y="162086"/>
                  <a:pt x="-32221" y="324173"/>
                  <a:pt x="16857" y="472698"/>
                </a:cubicBezTo>
                <a:cubicBezTo>
                  <a:pt x="65935" y="621223"/>
                  <a:pt x="231250" y="756187"/>
                  <a:pt x="396566" y="891152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5906" y="2639876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rotate</a:t>
            </a:r>
          </a:p>
        </p:txBody>
      </p:sp>
    </p:spTree>
    <p:extLst>
      <p:ext uri="{BB962C8B-B14F-4D97-AF65-F5344CB8AC3E}">
        <p14:creationId xmlns:p14="http://schemas.microsoft.com/office/powerpoint/2010/main" val="3907902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Rotation</a:t>
            </a:r>
          </a:p>
        </p:txBody>
      </p:sp>
      <p:sp>
        <p:nvSpPr>
          <p:cNvPr id="13320" name="Line 5"/>
          <p:cNvSpPr>
            <a:spLocks noChangeShapeType="1"/>
          </p:cNvSpPr>
          <p:nvPr/>
        </p:nvSpPr>
        <p:spPr bwMode="auto">
          <a:xfrm>
            <a:off x="922148" y="3502616"/>
            <a:ext cx="6478293" cy="72067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2" name="Oval 10"/>
          <p:cNvSpPr>
            <a:spLocks noChangeArrowheads="1"/>
          </p:cNvSpPr>
          <p:nvPr/>
        </p:nvSpPr>
        <p:spPr bwMode="auto">
          <a:xfrm>
            <a:off x="2813050" y="487045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4" name="Oval 12"/>
          <p:cNvSpPr>
            <a:spLocks noChangeArrowheads="1"/>
          </p:cNvSpPr>
          <p:nvPr/>
        </p:nvSpPr>
        <p:spPr bwMode="auto">
          <a:xfrm>
            <a:off x="4695825" y="388620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5" name="Oval 13"/>
          <p:cNvSpPr>
            <a:spLocks noChangeArrowheads="1"/>
          </p:cNvSpPr>
          <p:nvPr/>
        </p:nvSpPr>
        <p:spPr bwMode="auto">
          <a:xfrm>
            <a:off x="5602288" y="457200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4042582" y="2853088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5639635" y="3338432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" name="Oval 10"/>
          <p:cNvSpPr>
            <a:spLocks noChangeArrowheads="1"/>
          </p:cNvSpPr>
          <p:nvPr/>
        </p:nvSpPr>
        <p:spPr bwMode="auto">
          <a:xfrm>
            <a:off x="3110101" y="3780402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1398265" y="3521829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3549946" y="3534744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25876" y="1759058"/>
            <a:ext cx="1183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Left: 4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Right: 3</a:t>
            </a:r>
          </a:p>
        </p:txBody>
      </p:sp>
      <p:sp>
        <p:nvSpPr>
          <p:cNvPr id="17" name="Freeform 16"/>
          <p:cNvSpPr/>
          <p:nvPr/>
        </p:nvSpPr>
        <p:spPr bwMode="auto">
          <a:xfrm rot="10800000">
            <a:off x="4680488" y="3425124"/>
            <a:ext cx="121408" cy="446871"/>
          </a:xfrm>
          <a:custGeom>
            <a:avLst/>
            <a:gdLst>
              <a:gd name="connsiteX0" fmla="*/ 102098 w 396566"/>
              <a:gd name="connsiteY0" fmla="*/ 0 h 891152"/>
              <a:gd name="connsiteX1" fmla="*/ 16857 w 396566"/>
              <a:gd name="connsiteY1" fmla="*/ 472698 h 891152"/>
              <a:gd name="connsiteX2" fmla="*/ 396566 w 396566"/>
              <a:gd name="connsiteY2" fmla="*/ 891152 h 89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566" h="891152">
                <a:moveTo>
                  <a:pt x="102098" y="0"/>
                </a:moveTo>
                <a:cubicBezTo>
                  <a:pt x="34938" y="162086"/>
                  <a:pt x="-32221" y="324173"/>
                  <a:pt x="16857" y="472698"/>
                </a:cubicBezTo>
                <a:cubicBezTo>
                  <a:pt x="65935" y="621223"/>
                  <a:pt x="231250" y="756187"/>
                  <a:pt x="396566" y="891152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5790" y="3050581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rotate</a:t>
            </a:r>
          </a:p>
        </p:txBody>
      </p:sp>
    </p:spTree>
    <p:extLst>
      <p:ext uri="{BB962C8B-B14F-4D97-AF65-F5344CB8AC3E}">
        <p14:creationId xmlns:p14="http://schemas.microsoft.com/office/powerpoint/2010/main" val="2515004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Rotation</a:t>
            </a:r>
          </a:p>
        </p:txBody>
      </p:sp>
      <p:sp>
        <p:nvSpPr>
          <p:cNvPr id="13320" name="Line 5"/>
          <p:cNvSpPr>
            <a:spLocks noChangeShapeType="1"/>
          </p:cNvSpPr>
          <p:nvPr/>
        </p:nvSpPr>
        <p:spPr bwMode="auto">
          <a:xfrm>
            <a:off x="960895" y="3642102"/>
            <a:ext cx="6486040" cy="51144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2" name="Oval 10"/>
          <p:cNvSpPr>
            <a:spLocks noChangeArrowheads="1"/>
          </p:cNvSpPr>
          <p:nvPr/>
        </p:nvSpPr>
        <p:spPr bwMode="auto">
          <a:xfrm>
            <a:off x="2813050" y="487045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3" name="Oval 11"/>
          <p:cNvSpPr>
            <a:spLocks noChangeArrowheads="1"/>
          </p:cNvSpPr>
          <p:nvPr/>
        </p:nvSpPr>
        <p:spPr bwMode="auto">
          <a:xfrm>
            <a:off x="4061391" y="4983836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4" name="Oval 12"/>
          <p:cNvSpPr>
            <a:spLocks noChangeArrowheads="1"/>
          </p:cNvSpPr>
          <p:nvPr/>
        </p:nvSpPr>
        <p:spPr bwMode="auto">
          <a:xfrm>
            <a:off x="4695825" y="388620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5" name="Oval 13"/>
          <p:cNvSpPr>
            <a:spLocks noChangeArrowheads="1"/>
          </p:cNvSpPr>
          <p:nvPr/>
        </p:nvSpPr>
        <p:spPr bwMode="auto">
          <a:xfrm>
            <a:off x="5602288" y="457200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4042582" y="2853088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5639635" y="3338432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" name="Oval 10"/>
          <p:cNvSpPr>
            <a:spLocks noChangeArrowheads="1"/>
          </p:cNvSpPr>
          <p:nvPr/>
        </p:nvSpPr>
        <p:spPr bwMode="auto">
          <a:xfrm>
            <a:off x="3110101" y="3780402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1398265" y="3521829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3549946" y="3534744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25876" y="1759058"/>
            <a:ext cx="1183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Left: 3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Right: 4</a:t>
            </a:r>
          </a:p>
        </p:txBody>
      </p:sp>
      <p:sp>
        <p:nvSpPr>
          <p:cNvPr id="17" name="Freeform 16"/>
          <p:cNvSpPr/>
          <p:nvPr/>
        </p:nvSpPr>
        <p:spPr bwMode="auto">
          <a:xfrm rot="10800000">
            <a:off x="3084163" y="3308887"/>
            <a:ext cx="121408" cy="446871"/>
          </a:xfrm>
          <a:custGeom>
            <a:avLst/>
            <a:gdLst>
              <a:gd name="connsiteX0" fmla="*/ 102098 w 396566"/>
              <a:gd name="connsiteY0" fmla="*/ 0 h 891152"/>
              <a:gd name="connsiteX1" fmla="*/ 16857 w 396566"/>
              <a:gd name="connsiteY1" fmla="*/ 472698 h 891152"/>
              <a:gd name="connsiteX2" fmla="*/ 396566 w 396566"/>
              <a:gd name="connsiteY2" fmla="*/ 891152 h 89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566" h="891152">
                <a:moveTo>
                  <a:pt x="102098" y="0"/>
                </a:moveTo>
                <a:cubicBezTo>
                  <a:pt x="34938" y="162086"/>
                  <a:pt x="-32221" y="324173"/>
                  <a:pt x="16857" y="472698"/>
                </a:cubicBezTo>
                <a:cubicBezTo>
                  <a:pt x="65935" y="621223"/>
                  <a:pt x="231250" y="756187"/>
                  <a:pt x="396566" y="891152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59465" y="2934344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rotate</a:t>
            </a:r>
          </a:p>
        </p:txBody>
      </p:sp>
    </p:spTree>
    <p:extLst>
      <p:ext uri="{BB962C8B-B14F-4D97-AF65-F5344CB8AC3E}">
        <p14:creationId xmlns:p14="http://schemas.microsoft.com/office/powerpoint/2010/main" val="4096202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Rotation</a:t>
            </a:r>
          </a:p>
        </p:txBody>
      </p:sp>
      <p:sp>
        <p:nvSpPr>
          <p:cNvPr id="13320" name="Line 5"/>
          <p:cNvSpPr>
            <a:spLocks noChangeShapeType="1"/>
          </p:cNvSpPr>
          <p:nvPr/>
        </p:nvSpPr>
        <p:spPr bwMode="auto">
          <a:xfrm flipV="1">
            <a:off x="1046136" y="3192650"/>
            <a:ext cx="5935850" cy="9531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2" name="Oval 10"/>
          <p:cNvSpPr>
            <a:spLocks noChangeArrowheads="1"/>
          </p:cNvSpPr>
          <p:nvPr/>
        </p:nvSpPr>
        <p:spPr bwMode="auto">
          <a:xfrm>
            <a:off x="2813050" y="487045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3" name="Oval 11"/>
          <p:cNvSpPr>
            <a:spLocks noChangeArrowheads="1"/>
          </p:cNvSpPr>
          <p:nvPr/>
        </p:nvSpPr>
        <p:spPr bwMode="auto">
          <a:xfrm>
            <a:off x="4061391" y="4983836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4" name="Oval 12"/>
          <p:cNvSpPr>
            <a:spLocks noChangeArrowheads="1"/>
          </p:cNvSpPr>
          <p:nvPr/>
        </p:nvSpPr>
        <p:spPr bwMode="auto">
          <a:xfrm>
            <a:off x="4695825" y="388620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5" name="Oval 13"/>
          <p:cNvSpPr>
            <a:spLocks noChangeArrowheads="1"/>
          </p:cNvSpPr>
          <p:nvPr/>
        </p:nvSpPr>
        <p:spPr bwMode="auto">
          <a:xfrm>
            <a:off x="5602288" y="457200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4042582" y="2853088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5639635" y="3338432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" name="Oval 10"/>
          <p:cNvSpPr>
            <a:spLocks noChangeArrowheads="1"/>
          </p:cNvSpPr>
          <p:nvPr/>
        </p:nvSpPr>
        <p:spPr bwMode="auto">
          <a:xfrm>
            <a:off x="3110101" y="3780402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1398265" y="3521829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3549946" y="3534744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25876" y="1759058"/>
            <a:ext cx="1183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Left: 4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Right: 3</a:t>
            </a:r>
          </a:p>
        </p:txBody>
      </p:sp>
      <p:sp>
        <p:nvSpPr>
          <p:cNvPr id="17" name="Freeform 16"/>
          <p:cNvSpPr/>
          <p:nvPr/>
        </p:nvSpPr>
        <p:spPr bwMode="auto">
          <a:xfrm rot="10800000">
            <a:off x="5610387" y="2836189"/>
            <a:ext cx="121408" cy="446871"/>
          </a:xfrm>
          <a:custGeom>
            <a:avLst/>
            <a:gdLst>
              <a:gd name="connsiteX0" fmla="*/ 102098 w 396566"/>
              <a:gd name="connsiteY0" fmla="*/ 0 h 891152"/>
              <a:gd name="connsiteX1" fmla="*/ 16857 w 396566"/>
              <a:gd name="connsiteY1" fmla="*/ 472698 h 891152"/>
              <a:gd name="connsiteX2" fmla="*/ 396566 w 396566"/>
              <a:gd name="connsiteY2" fmla="*/ 891152 h 89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566" h="891152">
                <a:moveTo>
                  <a:pt x="102098" y="0"/>
                </a:moveTo>
                <a:cubicBezTo>
                  <a:pt x="34938" y="162086"/>
                  <a:pt x="-32221" y="324173"/>
                  <a:pt x="16857" y="472698"/>
                </a:cubicBezTo>
                <a:cubicBezTo>
                  <a:pt x="65935" y="621223"/>
                  <a:pt x="231250" y="756187"/>
                  <a:pt x="396566" y="891152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85689" y="2461646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rotate</a:t>
            </a:r>
          </a:p>
        </p:txBody>
      </p:sp>
    </p:spTree>
    <p:extLst>
      <p:ext uri="{BB962C8B-B14F-4D97-AF65-F5344CB8AC3E}">
        <p14:creationId xmlns:p14="http://schemas.microsoft.com/office/powerpoint/2010/main" val="2079151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Rotation</a:t>
            </a:r>
          </a:p>
        </p:txBody>
      </p:sp>
      <p:sp>
        <p:nvSpPr>
          <p:cNvPr id="13320" name="Line 5"/>
          <p:cNvSpPr>
            <a:spLocks noChangeShapeType="1"/>
          </p:cNvSpPr>
          <p:nvPr/>
        </p:nvSpPr>
        <p:spPr bwMode="auto">
          <a:xfrm flipV="1">
            <a:off x="2278250" y="2843938"/>
            <a:ext cx="4424767" cy="23867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2" name="Oval 10"/>
          <p:cNvSpPr>
            <a:spLocks noChangeArrowheads="1"/>
          </p:cNvSpPr>
          <p:nvPr/>
        </p:nvSpPr>
        <p:spPr bwMode="auto">
          <a:xfrm>
            <a:off x="2813050" y="487045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3" name="Oval 11"/>
          <p:cNvSpPr>
            <a:spLocks noChangeArrowheads="1"/>
          </p:cNvSpPr>
          <p:nvPr/>
        </p:nvSpPr>
        <p:spPr bwMode="auto">
          <a:xfrm>
            <a:off x="4061391" y="4983836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4" name="Oval 12"/>
          <p:cNvSpPr>
            <a:spLocks noChangeArrowheads="1"/>
          </p:cNvSpPr>
          <p:nvPr/>
        </p:nvSpPr>
        <p:spPr bwMode="auto">
          <a:xfrm>
            <a:off x="4695825" y="388620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5" name="Oval 13"/>
          <p:cNvSpPr>
            <a:spLocks noChangeArrowheads="1"/>
          </p:cNvSpPr>
          <p:nvPr/>
        </p:nvSpPr>
        <p:spPr bwMode="auto">
          <a:xfrm>
            <a:off x="5602288" y="457200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4042582" y="2853088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5639635" y="3338432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" name="Oval 10"/>
          <p:cNvSpPr>
            <a:spLocks noChangeArrowheads="1"/>
          </p:cNvSpPr>
          <p:nvPr/>
        </p:nvSpPr>
        <p:spPr bwMode="auto">
          <a:xfrm>
            <a:off x="3110101" y="3780402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1398265" y="3521829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3549946" y="3534744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25876" y="1759058"/>
            <a:ext cx="1183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Left: 2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Right: 4</a:t>
            </a:r>
          </a:p>
        </p:txBody>
      </p:sp>
      <p:sp>
        <p:nvSpPr>
          <p:cNvPr id="17" name="Freeform 16"/>
          <p:cNvSpPr/>
          <p:nvPr/>
        </p:nvSpPr>
        <p:spPr bwMode="auto">
          <a:xfrm>
            <a:off x="2765088" y="5036949"/>
            <a:ext cx="396566" cy="891152"/>
          </a:xfrm>
          <a:custGeom>
            <a:avLst/>
            <a:gdLst>
              <a:gd name="connsiteX0" fmla="*/ 102098 w 396566"/>
              <a:gd name="connsiteY0" fmla="*/ 0 h 891152"/>
              <a:gd name="connsiteX1" fmla="*/ 16857 w 396566"/>
              <a:gd name="connsiteY1" fmla="*/ 472698 h 891152"/>
              <a:gd name="connsiteX2" fmla="*/ 396566 w 396566"/>
              <a:gd name="connsiteY2" fmla="*/ 891152 h 89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566" h="891152">
                <a:moveTo>
                  <a:pt x="102098" y="0"/>
                </a:moveTo>
                <a:cubicBezTo>
                  <a:pt x="34938" y="162086"/>
                  <a:pt x="-32221" y="324173"/>
                  <a:pt x="16857" y="472698"/>
                </a:cubicBezTo>
                <a:cubicBezTo>
                  <a:pt x="65935" y="621223"/>
                  <a:pt x="231250" y="756187"/>
                  <a:pt x="396566" y="891152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12179" y="5842860"/>
            <a:ext cx="3754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Rotate around this point now</a:t>
            </a:r>
          </a:p>
        </p:txBody>
      </p:sp>
    </p:spTree>
    <p:extLst>
      <p:ext uri="{BB962C8B-B14F-4D97-AF65-F5344CB8AC3E}">
        <p14:creationId xmlns:p14="http://schemas.microsoft.com/office/powerpoint/2010/main" val="8907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Rotation</a:t>
            </a:r>
          </a:p>
        </p:txBody>
      </p:sp>
      <p:sp>
        <p:nvSpPr>
          <p:cNvPr id="13320" name="Line 5"/>
          <p:cNvSpPr>
            <a:spLocks noChangeShapeType="1"/>
          </p:cNvSpPr>
          <p:nvPr/>
        </p:nvSpPr>
        <p:spPr bwMode="auto">
          <a:xfrm flipV="1">
            <a:off x="2309247" y="2611464"/>
            <a:ext cx="4099302" cy="26579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2" name="Oval 10"/>
          <p:cNvSpPr>
            <a:spLocks noChangeArrowheads="1"/>
          </p:cNvSpPr>
          <p:nvPr/>
        </p:nvSpPr>
        <p:spPr bwMode="auto">
          <a:xfrm>
            <a:off x="2813050" y="487045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3" name="Oval 11"/>
          <p:cNvSpPr>
            <a:spLocks noChangeArrowheads="1"/>
          </p:cNvSpPr>
          <p:nvPr/>
        </p:nvSpPr>
        <p:spPr bwMode="auto">
          <a:xfrm>
            <a:off x="4061391" y="4983836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4" name="Oval 12"/>
          <p:cNvSpPr>
            <a:spLocks noChangeArrowheads="1"/>
          </p:cNvSpPr>
          <p:nvPr/>
        </p:nvSpPr>
        <p:spPr bwMode="auto">
          <a:xfrm>
            <a:off x="4695825" y="388620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5" name="Oval 13"/>
          <p:cNvSpPr>
            <a:spLocks noChangeArrowheads="1"/>
          </p:cNvSpPr>
          <p:nvPr/>
        </p:nvSpPr>
        <p:spPr bwMode="auto">
          <a:xfrm>
            <a:off x="5602288" y="457200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4042582" y="2853088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5639635" y="3338432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" name="Oval 10"/>
          <p:cNvSpPr>
            <a:spLocks noChangeArrowheads="1"/>
          </p:cNvSpPr>
          <p:nvPr/>
        </p:nvSpPr>
        <p:spPr bwMode="auto">
          <a:xfrm>
            <a:off x="3110101" y="3780402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1398265" y="3521829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3549946" y="3534744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25876" y="1759058"/>
            <a:ext cx="1183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Left: 4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Right: 4</a:t>
            </a:r>
          </a:p>
        </p:txBody>
      </p:sp>
      <p:sp>
        <p:nvSpPr>
          <p:cNvPr id="17" name="Freeform 16"/>
          <p:cNvSpPr/>
          <p:nvPr/>
        </p:nvSpPr>
        <p:spPr bwMode="auto">
          <a:xfrm>
            <a:off x="2765088" y="5036949"/>
            <a:ext cx="396566" cy="891152"/>
          </a:xfrm>
          <a:custGeom>
            <a:avLst/>
            <a:gdLst>
              <a:gd name="connsiteX0" fmla="*/ 102098 w 396566"/>
              <a:gd name="connsiteY0" fmla="*/ 0 h 891152"/>
              <a:gd name="connsiteX1" fmla="*/ 16857 w 396566"/>
              <a:gd name="connsiteY1" fmla="*/ 472698 h 891152"/>
              <a:gd name="connsiteX2" fmla="*/ 396566 w 396566"/>
              <a:gd name="connsiteY2" fmla="*/ 891152 h 89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566" h="891152">
                <a:moveTo>
                  <a:pt x="102098" y="0"/>
                </a:moveTo>
                <a:cubicBezTo>
                  <a:pt x="34938" y="162086"/>
                  <a:pt x="-32221" y="324173"/>
                  <a:pt x="16857" y="472698"/>
                </a:cubicBezTo>
                <a:cubicBezTo>
                  <a:pt x="65935" y="621223"/>
                  <a:pt x="231250" y="756187"/>
                  <a:pt x="396566" y="891152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12179" y="5842860"/>
            <a:ext cx="3754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Rotate around this point now</a:t>
            </a:r>
          </a:p>
        </p:txBody>
      </p:sp>
    </p:spTree>
    <p:extLst>
      <p:ext uri="{BB962C8B-B14F-4D97-AF65-F5344CB8AC3E}">
        <p14:creationId xmlns:p14="http://schemas.microsoft.com/office/powerpoint/2010/main" val="2878605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Rotation</a:t>
            </a:r>
          </a:p>
        </p:txBody>
      </p:sp>
      <p:sp>
        <p:nvSpPr>
          <p:cNvPr id="13320" name="Line 5"/>
          <p:cNvSpPr>
            <a:spLocks noChangeShapeType="1"/>
          </p:cNvSpPr>
          <p:nvPr/>
        </p:nvSpPr>
        <p:spPr bwMode="auto">
          <a:xfrm flipV="1">
            <a:off x="2533973" y="2038027"/>
            <a:ext cx="2092272" cy="340187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2" name="Oval 10"/>
          <p:cNvSpPr>
            <a:spLocks noChangeArrowheads="1"/>
          </p:cNvSpPr>
          <p:nvPr/>
        </p:nvSpPr>
        <p:spPr bwMode="auto">
          <a:xfrm>
            <a:off x="2813050" y="487045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3" name="Oval 11"/>
          <p:cNvSpPr>
            <a:spLocks noChangeArrowheads="1"/>
          </p:cNvSpPr>
          <p:nvPr/>
        </p:nvSpPr>
        <p:spPr bwMode="auto">
          <a:xfrm>
            <a:off x="4061391" y="4983836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4" name="Oval 12"/>
          <p:cNvSpPr>
            <a:spLocks noChangeArrowheads="1"/>
          </p:cNvSpPr>
          <p:nvPr/>
        </p:nvSpPr>
        <p:spPr bwMode="auto">
          <a:xfrm>
            <a:off x="4695825" y="388620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5" name="Oval 13"/>
          <p:cNvSpPr>
            <a:spLocks noChangeArrowheads="1"/>
          </p:cNvSpPr>
          <p:nvPr/>
        </p:nvSpPr>
        <p:spPr bwMode="auto">
          <a:xfrm>
            <a:off x="5602288" y="457200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4042582" y="2853088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5639635" y="3338432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" name="Oval 10"/>
          <p:cNvSpPr>
            <a:spLocks noChangeArrowheads="1"/>
          </p:cNvSpPr>
          <p:nvPr/>
        </p:nvSpPr>
        <p:spPr bwMode="auto">
          <a:xfrm>
            <a:off x="3110101" y="3780402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1398265" y="3521829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3549946" y="3534744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25876" y="1759058"/>
            <a:ext cx="1183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Left: 4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Right: 3</a:t>
            </a:r>
          </a:p>
        </p:txBody>
      </p:sp>
      <p:sp>
        <p:nvSpPr>
          <p:cNvPr id="24" name="Freeform 23"/>
          <p:cNvSpPr/>
          <p:nvPr/>
        </p:nvSpPr>
        <p:spPr bwMode="auto">
          <a:xfrm rot="10800000">
            <a:off x="3944319" y="2363491"/>
            <a:ext cx="121408" cy="446871"/>
          </a:xfrm>
          <a:custGeom>
            <a:avLst/>
            <a:gdLst>
              <a:gd name="connsiteX0" fmla="*/ 102098 w 396566"/>
              <a:gd name="connsiteY0" fmla="*/ 0 h 891152"/>
              <a:gd name="connsiteX1" fmla="*/ 16857 w 396566"/>
              <a:gd name="connsiteY1" fmla="*/ 472698 h 891152"/>
              <a:gd name="connsiteX2" fmla="*/ 396566 w 396566"/>
              <a:gd name="connsiteY2" fmla="*/ 891152 h 89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566" h="891152">
                <a:moveTo>
                  <a:pt x="102098" y="0"/>
                </a:moveTo>
                <a:cubicBezTo>
                  <a:pt x="34938" y="162086"/>
                  <a:pt x="-32221" y="324173"/>
                  <a:pt x="16857" y="472698"/>
                </a:cubicBezTo>
                <a:cubicBezTo>
                  <a:pt x="65935" y="621223"/>
                  <a:pt x="231250" y="756187"/>
                  <a:pt x="396566" y="891152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19621" y="1988948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rotate</a:t>
            </a:r>
          </a:p>
        </p:txBody>
      </p:sp>
    </p:spTree>
    <p:extLst>
      <p:ext uri="{BB962C8B-B14F-4D97-AF65-F5344CB8AC3E}">
        <p14:creationId xmlns:p14="http://schemas.microsoft.com/office/powerpoint/2010/main" val="133990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2FFD494-255E-49E6-956C-515DB877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252" y="304800"/>
            <a:ext cx="9157252" cy="685800"/>
          </a:xfrm>
          <a:solidFill>
            <a:srgbClr val="FF00FF"/>
          </a:solidFill>
        </p:spPr>
        <p:txBody>
          <a:bodyPr/>
          <a:lstStyle/>
          <a:p>
            <a:pPr algn="ctr"/>
            <a:r>
              <a:rPr lang="en-IN" sz="3600" b="0" dirty="0">
                <a:solidFill>
                  <a:schemeClr val="bg1"/>
                </a:solidFill>
              </a:rPr>
              <a:t>Arrangements and Duality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86220B-28DC-4D58-8CC9-5CC0CFB8D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182" y="2943643"/>
            <a:ext cx="4052351" cy="19593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4A73CCC-C755-4C87-B58B-47D576966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14" y="2893665"/>
            <a:ext cx="3541006" cy="2059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A7C3A5-9560-4D91-B372-CD47FECCDCDC}"/>
              </a:ext>
            </a:extLst>
          </p:cNvPr>
          <p:cNvSpPr txBox="1"/>
          <p:nvPr/>
        </p:nvSpPr>
        <p:spPr>
          <a:xfrm>
            <a:off x="1066800" y="2238418"/>
            <a:ext cx="2874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Arrangement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883A9C-6D28-4D9D-BC12-1B514B45069C}"/>
              </a:ext>
            </a:extLst>
          </p:cNvPr>
          <p:cNvSpPr txBox="1"/>
          <p:nvPr/>
        </p:nvSpPr>
        <p:spPr>
          <a:xfrm>
            <a:off x="5105400" y="2263407"/>
            <a:ext cx="3541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Duality of lines and points</a:t>
            </a:r>
          </a:p>
        </p:txBody>
      </p:sp>
    </p:spTree>
    <p:extLst>
      <p:ext uri="{BB962C8B-B14F-4D97-AF65-F5344CB8AC3E}">
        <p14:creationId xmlns:p14="http://schemas.microsoft.com/office/powerpoint/2010/main" val="3350493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Rotation</a:t>
            </a:r>
          </a:p>
        </p:txBody>
      </p:sp>
      <p:sp>
        <p:nvSpPr>
          <p:cNvPr id="13320" name="Line 5"/>
          <p:cNvSpPr>
            <a:spLocks noChangeShapeType="1"/>
          </p:cNvSpPr>
          <p:nvPr/>
        </p:nvSpPr>
        <p:spPr bwMode="auto">
          <a:xfrm flipH="1" flipV="1">
            <a:off x="4076054" y="1480088"/>
            <a:ext cx="30997" cy="43007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2" name="Oval 10"/>
          <p:cNvSpPr>
            <a:spLocks noChangeArrowheads="1"/>
          </p:cNvSpPr>
          <p:nvPr/>
        </p:nvSpPr>
        <p:spPr bwMode="auto">
          <a:xfrm>
            <a:off x="2813050" y="487045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3" name="Oval 11"/>
          <p:cNvSpPr>
            <a:spLocks noChangeArrowheads="1"/>
          </p:cNvSpPr>
          <p:nvPr/>
        </p:nvSpPr>
        <p:spPr bwMode="auto">
          <a:xfrm>
            <a:off x="4061391" y="4983836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4" name="Oval 12"/>
          <p:cNvSpPr>
            <a:spLocks noChangeArrowheads="1"/>
          </p:cNvSpPr>
          <p:nvPr/>
        </p:nvSpPr>
        <p:spPr bwMode="auto">
          <a:xfrm>
            <a:off x="4695825" y="388620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5" name="Oval 13"/>
          <p:cNvSpPr>
            <a:spLocks noChangeArrowheads="1"/>
          </p:cNvSpPr>
          <p:nvPr/>
        </p:nvSpPr>
        <p:spPr bwMode="auto">
          <a:xfrm>
            <a:off x="5602288" y="457200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4042582" y="2853088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5639635" y="3338432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" name="Oval 10"/>
          <p:cNvSpPr>
            <a:spLocks noChangeArrowheads="1"/>
          </p:cNvSpPr>
          <p:nvPr/>
        </p:nvSpPr>
        <p:spPr bwMode="auto">
          <a:xfrm>
            <a:off x="3110101" y="3780402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1398265" y="3521829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3549946" y="3534744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25876" y="1759058"/>
            <a:ext cx="1183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Left: 3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Right: 4</a:t>
            </a:r>
          </a:p>
        </p:txBody>
      </p:sp>
      <p:sp>
        <p:nvSpPr>
          <p:cNvPr id="17" name="Freeform 16"/>
          <p:cNvSpPr/>
          <p:nvPr/>
        </p:nvSpPr>
        <p:spPr bwMode="auto">
          <a:xfrm rot="16200000" flipH="1">
            <a:off x="4417018" y="4781227"/>
            <a:ext cx="121408" cy="446871"/>
          </a:xfrm>
          <a:custGeom>
            <a:avLst/>
            <a:gdLst>
              <a:gd name="connsiteX0" fmla="*/ 102098 w 396566"/>
              <a:gd name="connsiteY0" fmla="*/ 0 h 891152"/>
              <a:gd name="connsiteX1" fmla="*/ 16857 w 396566"/>
              <a:gd name="connsiteY1" fmla="*/ 472698 h 891152"/>
              <a:gd name="connsiteX2" fmla="*/ 396566 w 396566"/>
              <a:gd name="connsiteY2" fmla="*/ 891152 h 89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566" h="891152">
                <a:moveTo>
                  <a:pt x="102098" y="0"/>
                </a:moveTo>
                <a:cubicBezTo>
                  <a:pt x="34938" y="162086"/>
                  <a:pt x="-32221" y="324173"/>
                  <a:pt x="16857" y="472698"/>
                </a:cubicBezTo>
                <a:cubicBezTo>
                  <a:pt x="65935" y="621223"/>
                  <a:pt x="231250" y="756187"/>
                  <a:pt x="396566" y="891152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82733" y="4918127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rotate</a:t>
            </a:r>
          </a:p>
        </p:txBody>
      </p:sp>
    </p:spTree>
    <p:extLst>
      <p:ext uri="{BB962C8B-B14F-4D97-AF65-F5344CB8AC3E}">
        <p14:creationId xmlns:p14="http://schemas.microsoft.com/office/powerpoint/2010/main" val="1630309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Rotation</a:t>
            </a:r>
          </a:p>
        </p:txBody>
      </p:sp>
      <p:sp>
        <p:nvSpPr>
          <p:cNvPr id="13320" name="Line 5"/>
          <p:cNvSpPr>
            <a:spLocks noChangeShapeType="1"/>
          </p:cNvSpPr>
          <p:nvPr/>
        </p:nvSpPr>
        <p:spPr bwMode="auto">
          <a:xfrm flipH="1" flipV="1">
            <a:off x="2944677" y="1650567"/>
            <a:ext cx="1433593" cy="41690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2" name="Oval 10"/>
          <p:cNvSpPr>
            <a:spLocks noChangeArrowheads="1"/>
          </p:cNvSpPr>
          <p:nvPr/>
        </p:nvSpPr>
        <p:spPr bwMode="auto">
          <a:xfrm>
            <a:off x="2813050" y="487045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3" name="Oval 11"/>
          <p:cNvSpPr>
            <a:spLocks noChangeArrowheads="1"/>
          </p:cNvSpPr>
          <p:nvPr/>
        </p:nvSpPr>
        <p:spPr bwMode="auto">
          <a:xfrm>
            <a:off x="4061391" y="4983836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4" name="Oval 12"/>
          <p:cNvSpPr>
            <a:spLocks noChangeArrowheads="1"/>
          </p:cNvSpPr>
          <p:nvPr/>
        </p:nvSpPr>
        <p:spPr bwMode="auto">
          <a:xfrm>
            <a:off x="4695825" y="388620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5" name="Oval 13"/>
          <p:cNvSpPr>
            <a:spLocks noChangeArrowheads="1"/>
          </p:cNvSpPr>
          <p:nvPr/>
        </p:nvSpPr>
        <p:spPr bwMode="auto">
          <a:xfrm>
            <a:off x="5602288" y="457200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4042582" y="2853088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5639635" y="3338432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" name="Oval 10"/>
          <p:cNvSpPr>
            <a:spLocks noChangeArrowheads="1"/>
          </p:cNvSpPr>
          <p:nvPr/>
        </p:nvSpPr>
        <p:spPr bwMode="auto">
          <a:xfrm>
            <a:off x="3110101" y="3780402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1398265" y="3521829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3549946" y="3534744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25876" y="1759058"/>
            <a:ext cx="1183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Left: 4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Right: 3</a:t>
            </a:r>
          </a:p>
        </p:txBody>
      </p:sp>
      <p:sp>
        <p:nvSpPr>
          <p:cNvPr id="17" name="Freeform 16"/>
          <p:cNvSpPr/>
          <p:nvPr/>
        </p:nvSpPr>
        <p:spPr bwMode="auto">
          <a:xfrm rot="5400000" flipV="1">
            <a:off x="3835833" y="3324385"/>
            <a:ext cx="121408" cy="446871"/>
          </a:xfrm>
          <a:custGeom>
            <a:avLst/>
            <a:gdLst>
              <a:gd name="connsiteX0" fmla="*/ 102098 w 396566"/>
              <a:gd name="connsiteY0" fmla="*/ 0 h 891152"/>
              <a:gd name="connsiteX1" fmla="*/ 16857 w 396566"/>
              <a:gd name="connsiteY1" fmla="*/ 472698 h 891152"/>
              <a:gd name="connsiteX2" fmla="*/ 396566 w 396566"/>
              <a:gd name="connsiteY2" fmla="*/ 891152 h 89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566" h="891152">
                <a:moveTo>
                  <a:pt x="102098" y="0"/>
                </a:moveTo>
                <a:cubicBezTo>
                  <a:pt x="34938" y="162086"/>
                  <a:pt x="-32221" y="324173"/>
                  <a:pt x="16857" y="472698"/>
                </a:cubicBezTo>
                <a:cubicBezTo>
                  <a:pt x="65935" y="621223"/>
                  <a:pt x="231250" y="756187"/>
                  <a:pt x="396566" y="891152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25533" y="3469036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rotate</a:t>
            </a:r>
          </a:p>
        </p:txBody>
      </p:sp>
    </p:spTree>
    <p:extLst>
      <p:ext uri="{BB962C8B-B14F-4D97-AF65-F5344CB8AC3E}">
        <p14:creationId xmlns:p14="http://schemas.microsoft.com/office/powerpoint/2010/main" val="2709601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Rotation</a:t>
            </a:r>
          </a:p>
        </p:txBody>
      </p:sp>
      <p:sp>
        <p:nvSpPr>
          <p:cNvPr id="197642" name="Oval 10"/>
          <p:cNvSpPr>
            <a:spLocks noChangeArrowheads="1"/>
          </p:cNvSpPr>
          <p:nvPr/>
        </p:nvSpPr>
        <p:spPr bwMode="auto">
          <a:xfrm>
            <a:off x="2813050" y="487045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3" name="Oval 11"/>
          <p:cNvSpPr>
            <a:spLocks noChangeArrowheads="1"/>
          </p:cNvSpPr>
          <p:nvPr/>
        </p:nvSpPr>
        <p:spPr bwMode="auto">
          <a:xfrm>
            <a:off x="4061391" y="4983836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4" name="Oval 12"/>
          <p:cNvSpPr>
            <a:spLocks noChangeArrowheads="1"/>
          </p:cNvSpPr>
          <p:nvPr/>
        </p:nvSpPr>
        <p:spPr bwMode="auto">
          <a:xfrm>
            <a:off x="4695825" y="388620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5" name="Oval 13"/>
          <p:cNvSpPr>
            <a:spLocks noChangeArrowheads="1"/>
          </p:cNvSpPr>
          <p:nvPr/>
        </p:nvSpPr>
        <p:spPr bwMode="auto">
          <a:xfrm>
            <a:off x="5602288" y="457200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4042582" y="2853088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5639635" y="3338432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" name="Oval 10"/>
          <p:cNvSpPr>
            <a:spLocks noChangeArrowheads="1"/>
          </p:cNvSpPr>
          <p:nvPr/>
        </p:nvSpPr>
        <p:spPr bwMode="auto">
          <a:xfrm>
            <a:off x="3110101" y="3780402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1398265" y="3521829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3549946" y="3534744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25876" y="1759058"/>
            <a:ext cx="1183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Left: 4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Right: 4</a:t>
            </a: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1619573" y="1960535"/>
            <a:ext cx="4866468" cy="40140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4F1721-EA4A-4A48-A071-8855386DF58C}"/>
              </a:ext>
            </a:extLst>
          </p:cNvPr>
          <p:cNvSpPr txBox="1"/>
          <p:nvPr/>
        </p:nvSpPr>
        <p:spPr>
          <a:xfrm>
            <a:off x="6618449" y="5555677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FF"/>
                </a:solidFill>
                <a:sym typeface="Symbol" panose="05050102010706020507" pitchFamily="18" charset="2"/>
              </a:rPr>
              <a:t> = 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915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89916" y="3448"/>
            <a:ext cx="4757059" cy="737337"/>
          </a:xfrm>
        </p:spPr>
        <p:txBody>
          <a:bodyPr/>
          <a:lstStyle/>
          <a:p>
            <a:pPr eaLnBrk="1" hangingPunct="1"/>
            <a:r>
              <a:rPr lang="en-US" altLang="en-US" sz="2800" b="0" dirty="0"/>
              <a:t>Finding the Ham-Sandwich Cut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78E78A-1F42-4BEC-83D5-74DB84E0EB24}"/>
              </a:ext>
            </a:extLst>
          </p:cNvPr>
          <p:cNvGrpSpPr/>
          <p:nvPr/>
        </p:nvGrpSpPr>
        <p:grpSpPr>
          <a:xfrm>
            <a:off x="5894065" y="1039727"/>
            <a:ext cx="2183135" cy="2306665"/>
            <a:chOff x="1398265" y="1960535"/>
            <a:chExt cx="5087776" cy="4014061"/>
          </a:xfrm>
        </p:grpSpPr>
        <p:sp>
          <p:nvSpPr>
            <p:cNvPr id="197642" name="Oval 10"/>
            <p:cNvSpPr>
              <a:spLocks noChangeArrowheads="1"/>
            </p:cNvSpPr>
            <p:nvPr/>
          </p:nvSpPr>
          <p:spPr bwMode="auto">
            <a:xfrm>
              <a:off x="2813050" y="4870450"/>
              <a:ext cx="88900" cy="88900"/>
            </a:xfrm>
            <a:prstGeom prst="ellipse">
              <a:avLst/>
            </a:prstGeom>
            <a:solidFill>
              <a:schemeClr val="accent2"/>
            </a:solidFill>
            <a:ln w="127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97643" name="Oval 11"/>
            <p:cNvSpPr>
              <a:spLocks noChangeArrowheads="1"/>
            </p:cNvSpPr>
            <p:nvPr/>
          </p:nvSpPr>
          <p:spPr bwMode="auto">
            <a:xfrm>
              <a:off x="4061391" y="4983836"/>
              <a:ext cx="88900" cy="88900"/>
            </a:xfrm>
            <a:prstGeom prst="ellipse">
              <a:avLst/>
            </a:prstGeom>
            <a:solidFill>
              <a:schemeClr val="accent2"/>
            </a:solidFill>
            <a:ln w="127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97644" name="Oval 12"/>
            <p:cNvSpPr>
              <a:spLocks noChangeArrowheads="1"/>
            </p:cNvSpPr>
            <p:nvPr/>
          </p:nvSpPr>
          <p:spPr bwMode="auto">
            <a:xfrm>
              <a:off x="4695825" y="3886200"/>
              <a:ext cx="88900" cy="88900"/>
            </a:xfrm>
            <a:prstGeom prst="ellipse">
              <a:avLst/>
            </a:prstGeom>
            <a:solidFill>
              <a:schemeClr val="accent2"/>
            </a:solidFill>
            <a:ln w="127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97645" name="Oval 13"/>
            <p:cNvSpPr>
              <a:spLocks noChangeArrowheads="1"/>
            </p:cNvSpPr>
            <p:nvPr/>
          </p:nvSpPr>
          <p:spPr bwMode="auto">
            <a:xfrm>
              <a:off x="5602288" y="4572000"/>
              <a:ext cx="88900" cy="88900"/>
            </a:xfrm>
            <a:prstGeom prst="ellipse">
              <a:avLst/>
            </a:prstGeom>
            <a:solidFill>
              <a:schemeClr val="accent2"/>
            </a:solidFill>
            <a:ln w="127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0"/>
            <p:cNvSpPr>
              <a:spLocks noChangeArrowheads="1"/>
            </p:cNvSpPr>
            <p:nvPr/>
          </p:nvSpPr>
          <p:spPr bwMode="auto">
            <a:xfrm>
              <a:off x="4042582" y="2853088"/>
              <a:ext cx="88900" cy="88900"/>
            </a:xfrm>
            <a:prstGeom prst="ellipse">
              <a:avLst/>
            </a:prstGeom>
            <a:solidFill>
              <a:schemeClr val="accent2"/>
            </a:solidFill>
            <a:ln w="127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1"/>
            <p:cNvSpPr>
              <a:spLocks noChangeArrowheads="1"/>
            </p:cNvSpPr>
            <p:nvPr/>
          </p:nvSpPr>
          <p:spPr bwMode="auto">
            <a:xfrm>
              <a:off x="5639635" y="3338432"/>
              <a:ext cx="88900" cy="88900"/>
            </a:xfrm>
            <a:prstGeom prst="ellipse">
              <a:avLst/>
            </a:prstGeom>
            <a:solidFill>
              <a:schemeClr val="accent2"/>
            </a:solidFill>
            <a:ln w="127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0"/>
            <p:cNvSpPr>
              <a:spLocks noChangeArrowheads="1"/>
            </p:cNvSpPr>
            <p:nvPr/>
          </p:nvSpPr>
          <p:spPr bwMode="auto">
            <a:xfrm>
              <a:off x="3110101" y="3780402"/>
              <a:ext cx="88900" cy="88900"/>
            </a:xfrm>
            <a:prstGeom prst="ellipse">
              <a:avLst/>
            </a:prstGeom>
            <a:solidFill>
              <a:schemeClr val="accent2"/>
            </a:solidFill>
            <a:ln w="127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11"/>
            <p:cNvSpPr>
              <a:spLocks noChangeArrowheads="1"/>
            </p:cNvSpPr>
            <p:nvPr/>
          </p:nvSpPr>
          <p:spPr bwMode="auto">
            <a:xfrm>
              <a:off x="1398265" y="3521829"/>
              <a:ext cx="88900" cy="88900"/>
            </a:xfrm>
            <a:prstGeom prst="ellipse">
              <a:avLst/>
            </a:prstGeom>
            <a:solidFill>
              <a:schemeClr val="accent2"/>
            </a:solidFill>
            <a:ln w="127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11"/>
            <p:cNvSpPr>
              <a:spLocks noChangeArrowheads="1"/>
            </p:cNvSpPr>
            <p:nvPr/>
          </p:nvSpPr>
          <p:spPr bwMode="auto">
            <a:xfrm>
              <a:off x="3549946" y="3534744"/>
              <a:ext cx="88900" cy="88900"/>
            </a:xfrm>
            <a:prstGeom prst="ellipse">
              <a:avLst/>
            </a:prstGeom>
            <a:solidFill>
              <a:schemeClr val="accent2"/>
            </a:solidFill>
            <a:ln w="127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>
              <a:off x="1619573" y="1960535"/>
              <a:ext cx="4866468" cy="4014061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 type="none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5D17108-1175-4E39-ABA1-A91C7858B3BB}"/>
              </a:ext>
            </a:extLst>
          </p:cNvPr>
          <p:cNvGrpSpPr/>
          <p:nvPr/>
        </p:nvGrpSpPr>
        <p:grpSpPr>
          <a:xfrm>
            <a:off x="1374830" y="1066800"/>
            <a:ext cx="2753885" cy="2484179"/>
            <a:chOff x="1398265" y="1960535"/>
            <a:chExt cx="5087776" cy="4014061"/>
          </a:xfrm>
        </p:grpSpPr>
        <p:sp>
          <p:nvSpPr>
            <p:cNvPr id="23" name="Line 5">
              <a:extLst>
                <a:ext uri="{FF2B5EF4-FFF2-40B4-BE49-F238E27FC236}">
                  <a16:creationId xmlns:a16="http://schemas.microsoft.com/office/drawing/2014/main" id="{E9E14654-886A-4B6A-8A79-1C709E65A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9573" y="1960535"/>
              <a:ext cx="4866468" cy="4014061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 type="arrow"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10">
              <a:extLst>
                <a:ext uri="{FF2B5EF4-FFF2-40B4-BE49-F238E27FC236}">
                  <a16:creationId xmlns:a16="http://schemas.microsoft.com/office/drawing/2014/main" id="{58653450-CEE2-4E63-BD85-91ADE9ABD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050" y="4870450"/>
              <a:ext cx="88900" cy="88900"/>
            </a:xfrm>
            <a:prstGeom prst="ellipse">
              <a:avLst/>
            </a:prstGeom>
            <a:solidFill>
              <a:schemeClr val="accent2"/>
            </a:solidFill>
            <a:ln w="127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11">
              <a:extLst>
                <a:ext uri="{FF2B5EF4-FFF2-40B4-BE49-F238E27FC236}">
                  <a16:creationId xmlns:a16="http://schemas.microsoft.com/office/drawing/2014/main" id="{162C7AAF-D129-4F30-B905-6D4CC23B8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391" y="4983836"/>
              <a:ext cx="88900" cy="88900"/>
            </a:xfrm>
            <a:prstGeom prst="ellipse">
              <a:avLst/>
            </a:prstGeom>
            <a:solidFill>
              <a:schemeClr val="accent2"/>
            </a:solidFill>
            <a:ln w="127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12">
              <a:extLst>
                <a:ext uri="{FF2B5EF4-FFF2-40B4-BE49-F238E27FC236}">
                  <a16:creationId xmlns:a16="http://schemas.microsoft.com/office/drawing/2014/main" id="{AB405D7D-461F-4864-959C-C7AA504C1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5825" y="3886200"/>
              <a:ext cx="88900" cy="88900"/>
            </a:xfrm>
            <a:prstGeom prst="ellipse">
              <a:avLst/>
            </a:prstGeom>
            <a:solidFill>
              <a:schemeClr val="accent2"/>
            </a:solidFill>
            <a:ln w="127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13">
              <a:extLst>
                <a:ext uri="{FF2B5EF4-FFF2-40B4-BE49-F238E27FC236}">
                  <a16:creationId xmlns:a16="http://schemas.microsoft.com/office/drawing/2014/main" id="{AFC39117-569B-43B7-BBAB-67E487628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2288" y="4572000"/>
              <a:ext cx="88900" cy="88900"/>
            </a:xfrm>
            <a:prstGeom prst="ellipse">
              <a:avLst/>
            </a:prstGeom>
            <a:solidFill>
              <a:schemeClr val="accent2"/>
            </a:solidFill>
            <a:ln w="127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10">
              <a:extLst>
                <a:ext uri="{FF2B5EF4-FFF2-40B4-BE49-F238E27FC236}">
                  <a16:creationId xmlns:a16="http://schemas.microsoft.com/office/drawing/2014/main" id="{5FC3E7FE-C982-476D-956E-438747870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582" y="2853088"/>
              <a:ext cx="88900" cy="88900"/>
            </a:xfrm>
            <a:prstGeom prst="ellipse">
              <a:avLst/>
            </a:prstGeom>
            <a:solidFill>
              <a:schemeClr val="accent2"/>
            </a:solidFill>
            <a:ln w="127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F3D7029A-83A2-4528-8C70-9EED17479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9635" y="3338432"/>
              <a:ext cx="88900" cy="88900"/>
            </a:xfrm>
            <a:prstGeom prst="ellipse">
              <a:avLst/>
            </a:prstGeom>
            <a:solidFill>
              <a:schemeClr val="accent2"/>
            </a:solidFill>
            <a:ln w="127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10">
              <a:extLst>
                <a:ext uri="{FF2B5EF4-FFF2-40B4-BE49-F238E27FC236}">
                  <a16:creationId xmlns:a16="http://schemas.microsoft.com/office/drawing/2014/main" id="{4111345A-5AA3-40D3-A5B7-1DBD877E1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547" y="3652369"/>
              <a:ext cx="88899" cy="88899"/>
            </a:xfrm>
            <a:prstGeom prst="ellipse">
              <a:avLst/>
            </a:prstGeom>
            <a:solidFill>
              <a:schemeClr val="accent2"/>
            </a:solidFill>
            <a:ln w="127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C5DB52F5-A620-4EB7-82BE-73EE68D51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265" y="3521829"/>
              <a:ext cx="88900" cy="88900"/>
            </a:xfrm>
            <a:prstGeom prst="ellipse">
              <a:avLst/>
            </a:prstGeom>
            <a:solidFill>
              <a:schemeClr val="accent2"/>
            </a:solidFill>
            <a:ln w="127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41CBEC7F-87E6-4768-8470-06B877D06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946" y="3534744"/>
              <a:ext cx="88900" cy="88900"/>
            </a:xfrm>
            <a:prstGeom prst="ellipse">
              <a:avLst/>
            </a:prstGeom>
            <a:solidFill>
              <a:schemeClr val="accent2"/>
            </a:solidFill>
            <a:ln w="127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760FEEE-A5DB-4D32-B2BF-4AECD5CD6AFD}"/>
              </a:ext>
            </a:extLst>
          </p:cNvPr>
          <p:cNvSpPr txBox="1"/>
          <p:nvPr/>
        </p:nvSpPr>
        <p:spPr>
          <a:xfrm>
            <a:off x="356230" y="3200287"/>
            <a:ext cx="4142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Initial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Left: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anose="05050102010706020507" pitchFamily="18" charset="2"/>
              </a:rPr>
              <a:t></a:t>
            </a:r>
            <a:r>
              <a:rPr lang="en-US" sz="2400" i="1" dirty="0">
                <a:solidFill>
                  <a:srgbClr val="000000"/>
                </a:solidFill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anose="05050102010706020507" pitchFamily="18" charset="2"/>
              </a:rPr>
              <a:t></a:t>
            </a:r>
            <a:r>
              <a:rPr lang="en-US" sz="2400" dirty="0">
                <a:solidFill>
                  <a:srgbClr val="000000"/>
                </a:solidFill>
                <a:cs typeface="+mn-cs"/>
              </a:rPr>
              <a:t>/2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red;</a:t>
            </a:r>
            <a:r>
              <a:rPr lang="en-US" sz="2400" dirty="0">
                <a:solidFill>
                  <a:srgbClr val="000000"/>
                </a:solidFill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Right: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anose="05050102010706020507" pitchFamily="18" charset="2"/>
              </a:rPr>
              <a:t></a:t>
            </a:r>
            <a:r>
              <a:rPr lang="en-US" sz="2400" i="1" dirty="0">
                <a:solidFill>
                  <a:srgbClr val="000000"/>
                </a:solidFill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anose="05050102010706020507" pitchFamily="18" charset="2"/>
              </a:rPr>
              <a:t></a:t>
            </a:r>
            <a:r>
              <a:rPr lang="en-US" sz="2400" dirty="0">
                <a:solidFill>
                  <a:srgbClr val="000000"/>
                </a:solidFill>
                <a:cs typeface="+mn-cs"/>
              </a:rPr>
              <a:t>/2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red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FF0000"/>
                </a:solidFill>
                <a:cs typeface="+mn-cs"/>
              </a:rPr>
              <a:t>Left:</a:t>
            </a:r>
            <a:r>
              <a:rPr lang="en-US" sz="24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2400" i="1" dirty="0">
                <a:solidFill>
                  <a:srgbClr val="000000"/>
                </a:solidFill>
                <a:cs typeface="+mn-cs"/>
              </a:rPr>
              <a:t>b</a:t>
            </a:r>
            <a:r>
              <a:rPr lang="en-US" sz="2400" dirty="0">
                <a:solidFill>
                  <a:srgbClr val="000000"/>
                </a:solidFill>
                <a:cs typeface="+mn-cs"/>
              </a:rPr>
              <a:t> blue points;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cs typeface="+mn-cs"/>
              </a:rPr>
              <a:t>Right:</a:t>
            </a:r>
            <a:r>
              <a:rPr lang="en-US" sz="2400" dirty="0">
                <a:solidFill>
                  <a:srgbClr val="000000"/>
                </a:solidFill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anose="05050102010706020507" pitchFamily="18" charset="2"/>
              </a:rPr>
              <a:t></a:t>
            </a:r>
            <a:r>
              <a:rPr lang="en-US" sz="2400" i="1" dirty="0">
                <a:solidFill>
                  <a:srgbClr val="000000"/>
                </a:solidFill>
                <a:cs typeface="+mn-cs"/>
              </a:rPr>
              <a:t>Q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anose="05050102010706020507" pitchFamily="18" charset="2"/>
              </a:rPr>
              <a:t></a:t>
            </a:r>
            <a:r>
              <a:rPr lang="en-US" sz="2400" dirty="0">
                <a:solidFill>
                  <a:srgbClr val="000000"/>
                </a:solidFill>
                <a:cs typeface="+mn-cs"/>
              </a:rPr>
              <a:t> – </a:t>
            </a:r>
            <a:r>
              <a:rPr lang="en-US" sz="2400" i="1" dirty="0">
                <a:solidFill>
                  <a:srgbClr val="000000"/>
                </a:solidFill>
                <a:cs typeface="+mn-cs"/>
              </a:rPr>
              <a:t>b</a:t>
            </a:r>
            <a:r>
              <a:rPr lang="en-US" sz="2400" dirty="0">
                <a:solidFill>
                  <a:srgbClr val="000000"/>
                </a:solidFill>
                <a:cs typeface="+mn-cs"/>
              </a:rPr>
              <a:t> blue points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B3FC9E-54BB-4717-AF9A-9959D2326F82}"/>
              </a:ext>
            </a:extLst>
          </p:cNvPr>
          <p:cNvSpPr txBox="1"/>
          <p:nvPr/>
        </p:nvSpPr>
        <p:spPr>
          <a:xfrm>
            <a:off x="4965356" y="3267598"/>
            <a:ext cx="4142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>
                <a:solidFill>
                  <a:srgbClr val="000000"/>
                </a:solidFill>
                <a:cs typeface="+mn-cs"/>
              </a:rPr>
              <a:t>Final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Left: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anose="05050102010706020507" pitchFamily="18" charset="2"/>
              </a:rPr>
              <a:t></a:t>
            </a:r>
            <a:r>
              <a:rPr lang="en-US" sz="2400" i="1" dirty="0">
                <a:solidFill>
                  <a:srgbClr val="000000"/>
                </a:solidFill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anose="05050102010706020507" pitchFamily="18" charset="2"/>
              </a:rPr>
              <a:t></a:t>
            </a:r>
            <a:r>
              <a:rPr lang="en-US" sz="2400" dirty="0">
                <a:solidFill>
                  <a:srgbClr val="000000"/>
                </a:solidFill>
                <a:cs typeface="+mn-cs"/>
              </a:rPr>
              <a:t>/2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red;</a:t>
            </a:r>
            <a:r>
              <a:rPr lang="en-US" sz="2400" dirty="0">
                <a:solidFill>
                  <a:srgbClr val="000000"/>
                </a:solidFill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Right: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anose="05050102010706020507" pitchFamily="18" charset="2"/>
              </a:rPr>
              <a:t></a:t>
            </a:r>
            <a:r>
              <a:rPr lang="en-US" sz="2400" i="1" dirty="0">
                <a:solidFill>
                  <a:srgbClr val="000000"/>
                </a:solidFill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anose="05050102010706020507" pitchFamily="18" charset="2"/>
              </a:rPr>
              <a:t></a:t>
            </a:r>
            <a:r>
              <a:rPr lang="en-US" sz="2400" dirty="0">
                <a:solidFill>
                  <a:srgbClr val="000000"/>
                </a:solidFill>
                <a:cs typeface="+mn-cs"/>
              </a:rPr>
              <a:t>/2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red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FF0000"/>
                </a:solidFill>
                <a:cs typeface="+mn-cs"/>
              </a:rPr>
              <a:t>Right:</a:t>
            </a:r>
            <a:r>
              <a:rPr lang="en-US" sz="24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2400" i="1" dirty="0">
                <a:solidFill>
                  <a:srgbClr val="000000"/>
                </a:solidFill>
                <a:cs typeface="+mn-cs"/>
              </a:rPr>
              <a:t>b</a:t>
            </a:r>
            <a:r>
              <a:rPr lang="en-US" sz="2400" dirty="0">
                <a:solidFill>
                  <a:srgbClr val="000000"/>
                </a:solidFill>
                <a:cs typeface="+mn-cs"/>
              </a:rPr>
              <a:t> blue points;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cs typeface="+mn-cs"/>
              </a:rPr>
              <a:t>Left:</a:t>
            </a:r>
            <a:r>
              <a:rPr lang="en-US" sz="2400" dirty="0">
                <a:solidFill>
                  <a:srgbClr val="000000"/>
                </a:solidFill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anose="05050102010706020507" pitchFamily="18" charset="2"/>
              </a:rPr>
              <a:t></a:t>
            </a:r>
            <a:r>
              <a:rPr lang="en-US" sz="2400" i="1" dirty="0">
                <a:solidFill>
                  <a:srgbClr val="000000"/>
                </a:solidFill>
                <a:cs typeface="+mn-cs"/>
              </a:rPr>
              <a:t>Q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anose="05050102010706020507" pitchFamily="18" charset="2"/>
              </a:rPr>
              <a:t></a:t>
            </a:r>
            <a:r>
              <a:rPr lang="en-US" sz="2400" dirty="0">
                <a:solidFill>
                  <a:srgbClr val="000000"/>
                </a:solidFill>
                <a:cs typeface="+mn-cs"/>
              </a:rPr>
              <a:t> – </a:t>
            </a:r>
            <a:r>
              <a:rPr lang="en-US" sz="2400" i="1" dirty="0">
                <a:solidFill>
                  <a:srgbClr val="000000"/>
                </a:solidFill>
                <a:cs typeface="+mn-cs"/>
              </a:rPr>
              <a:t>b</a:t>
            </a:r>
            <a:r>
              <a:rPr lang="en-US" sz="2400" dirty="0">
                <a:solidFill>
                  <a:srgbClr val="000000"/>
                </a:solidFill>
                <a:cs typeface="+mn-cs"/>
              </a:rPr>
              <a:t> points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9B798C5-E96E-4F08-84DA-2CFE1F2DB869}"/>
              </a:ext>
            </a:extLst>
          </p:cNvPr>
          <p:cNvSpPr/>
          <p:nvPr/>
        </p:nvSpPr>
        <p:spPr bwMode="auto">
          <a:xfrm>
            <a:off x="4240224" y="1660474"/>
            <a:ext cx="817881" cy="198129"/>
          </a:xfrm>
          <a:prstGeom prst="rightArrow">
            <a:avLst/>
          </a:prstGeom>
          <a:solidFill>
            <a:srgbClr val="FF00FF"/>
          </a:solidFill>
          <a:ln w="127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rgbClr val="009999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255A04-F083-4096-8219-70D9B8C2EBA8}"/>
              </a:ext>
            </a:extLst>
          </p:cNvPr>
          <p:cNvSpPr txBox="1"/>
          <p:nvPr/>
        </p:nvSpPr>
        <p:spPr>
          <a:xfrm>
            <a:off x="89916" y="5025056"/>
            <a:ext cx="8970410" cy="182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300" dirty="0">
                <a:cs typeface="Times New Roman" pitchFamily="18" charset="0"/>
                <a:sym typeface="Symbol" pitchFamily="18" charset="2"/>
              </a:rPr>
              <a:t>Throughout the rotation, there are </a:t>
            </a:r>
            <a:r>
              <a:rPr lang="en-US" altLang="en-US" sz="2300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always</a:t>
            </a:r>
            <a:r>
              <a:rPr lang="en-US" altLang="en-US" sz="2300" dirty="0">
                <a:cs typeface="Times New Roman" pitchFamily="18" charset="0"/>
                <a:sym typeface="Symbol" pitchFamily="18" charset="2"/>
              </a:rPr>
              <a:t> |</a:t>
            </a:r>
            <a:r>
              <a:rPr lang="en-US" altLang="en-US" sz="2300" i="1" dirty="0"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en-US" sz="2300" dirty="0">
                <a:cs typeface="Times New Roman" pitchFamily="18" charset="0"/>
                <a:sym typeface="Symbol" pitchFamily="18" charset="2"/>
              </a:rPr>
              <a:t>|/2 </a:t>
            </a:r>
            <a:r>
              <a:rPr lang="en-US" altLang="en-US" sz="2300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red points </a:t>
            </a:r>
            <a:r>
              <a:rPr lang="en-US" altLang="en-US" sz="2300" dirty="0">
                <a:cs typeface="Times New Roman" pitchFamily="18" charset="0"/>
                <a:sym typeface="Symbol" pitchFamily="18" charset="2"/>
              </a:rPr>
              <a:t>on each side of </a:t>
            </a:r>
            <a:r>
              <a:rPr lang="en-US" altLang="en-US" sz="2300" i="1" dirty="0">
                <a:cs typeface="Times New Roman" pitchFamily="18" charset="0"/>
                <a:sym typeface="Symbol" pitchFamily="18" charset="2"/>
              </a:rPr>
              <a:t>l;</a:t>
            </a:r>
            <a:endParaRPr lang="en-US" altLang="en-US" sz="2300" dirty="0">
              <a:cs typeface="Times New Roman" pitchFamily="18" charset="0"/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US" altLang="en-US" sz="1000" dirty="0">
              <a:cs typeface="Times New Roman" pitchFamily="18" charset="0"/>
              <a:sym typeface="Symbol"/>
            </a:endParaRPr>
          </a:p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300" dirty="0">
                <a:cs typeface="Times New Roman" pitchFamily="18" charset="0"/>
                <a:sym typeface="Symbol"/>
              </a:rPr>
              <a:t>Since the number of </a:t>
            </a:r>
            <a:r>
              <a:rPr lang="en-US" altLang="en-US" sz="2300" dirty="0">
                <a:solidFill>
                  <a:srgbClr val="00B0F0"/>
                </a:solidFill>
                <a:cs typeface="Times New Roman" pitchFamily="18" charset="0"/>
                <a:sym typeface="Symbol"/>
              </a:rPr>
              <a:t>blue points </a:t>
            </a:r>
            <a:r>
              <a:rPr lang="en-US" altLang="en-US" sz="2300" dirty="0">
                <a:cs typeface="Times New Roman" pitchFamily="18" charset="0"/>
                <a:sym typeface="Symbol"/>
              </a:rPr>
              <a:t>change </a:t>
            </a:r>
            <a:r>
              <a:rPr lang="en-US" altLang="en-US" sz="2300" b="1" dirty="0">
                <a:cs typeface="Times New Roman" pitchFamily="18" charset="0"/>
                <a:sym typeface="Symbol"/>
              </a:rPr>
              <a:t>sides </a:t>
            </a:r>
            <a:r>
              <a:rPr lang="en-US" altLang="en-US" sz="2300" dirty="0">
                <a:cs typeface="Times New Roman" pitchFamily="18" charset="0"/>
                <a:sym typeface="Symbol"/>
              </a:rPr>
              <a:t>after 180</a:t>
            </a:r>
            <a:r>
              <a:rPr lang="en-US" altLang="en-US" sz="2300" dirty="0">
                <a:cs typeface="Times New Roman" pitchFamily="18" charset="0"/>
                <a:sym typeface="Symbol" panose="05050102010706020507" pitchFamily="18" charset="2"/>
              </a:rPr>
              <a:t></a:t>
            </a:r>
            <a:r>
              <a:rPr lang="en-US" altLang="en-US" sz="2300" dirty="0">
                <a:cs typeface="Times New Roman" pitchFamily="18" charset="0"/>
                <a:sym typeface="Symbol"/>
              </a:rPr>
              <a:t> rotation, there must have been one orientation of </a:t>
            </a:r>
            <a:r>
              <a:rPr lang="en-US" altLang="en-US" sz="2300" i="1" dirty="0">
                <a:cs typeface="Times New Roman" pitchFamily="18" charset="0"/>
                <a:sym typeface="Symbol"/>
              </a:rPr>
              <a:t>l</a:t>
            </a:r>
            <a:r>
              <a:rPr lang="en-US" altLang="en-US" sz="2300" dirty="0">
                <a:cs typeface="Times New Roman" pitchFamily="18" charset="0"/>
                <a:sym typeface="Symbol"/>
              </a:rPr>
              <a:t> during the rotation when there are |</a:t>
            </a:r>
            <a:r>
              <a:rPr lang="en-US" altLang="en-US" sz="2300" i="1" dirty="0">
                <a:solidFill>
                  <a:srgbClr val="0000CC"/>
                </a:solidFill>
                <a:cs typeface="Times New Roman" pitchFamily="18" charset="0"/>
                <a:sym typeface="Symbol"/>
              </a:rPr>
              <a:t>Q</a:t>
            </a:r>
            <a:r>
              <a:rPr lang="en-US" altLang="en-US" sz="2300" dirty="0">
                <a:cs typeface="Times New Roman" pitchFamily="18" charset="0"/>
                <a:sym typeface="Symbol"/>
              </a:rPr>
              <a:t>|/2 </a:t>
            </a:r>
            <a:r>
              <a:rPr lang="en-US" altLang="en-US" sz="2300" dirty="0">
                <a:solidFill>
                  <a:srgbClr val="00B0F0"/>
                </a:solidFill>
                <a:cs typeface="Times New Roman" pitchFamily="18" charset="0"/>
                <a:sym typeface="Symbol"/>
              </a:rPr>
              <a:t>blue points </a:t>
            </a:r>
            <a:r>
              <a:rPr lang="en-US" altLang="en-US" sz="2300" dirty="0">
                <a:cs typeface="Times New Roman" pitchFamily="18" charset="0"/>
                <a:sym typeface="Symbol"/>
              </a:rPr>
              <a:t>on each side of </a:t>
            </a:r>
            <a:r>
              <a:rPr lang="en-US" altLang="en-US" sz="2300" i="1" dirty="0">
                <a:cs typeface="Times New Roman" pitchFamily="18" charset="0"/>
                <a:sym typeface="Symbol"/>
              </a:rPr>
              <a:t>l; </a:t>
            </a:r>
            <a:r>
              <a:rPr lang="en-US" altLang="en-US" sz="2300" dirty="0">
                <a:cs typeface="Times New Roman" pitchFamily="18" charset="0"/>
                <a:sym typeface="Symbol"/>
              </a:rPr>
              <a:t>at that angle, </a:t>
            </a:r>
            <a:r>
              <a:rPr lang="en-US" altLang="en-US" sz="2300" i="1" dirty="0">
                <a:cs typeface="Times New Roman" pitchFamily="18" charset="0"/>
                <a:sym typeface="Symbol"/>
              </a:rPr>
              <a:t>l </a:t>
            </a:r>
            <a:r>
              <a:rPr lang="en-US" altLang="en-US" sz="2300" dirty="0">
                <a:cs typeface="Times New Roman" pitchFamily="18" charset="0"/>
                <a:sym typeface="Symbol"/>
              </a:rPr>
              <a:t>partitions both </a:t>
            </a:r>
            <a:r>
              <a:rPr lang="en-US" altLang="en-US" sz="2300" i="1" dirty="0">
                <a:cs typeface="Times New Roman" pitchFamily="18" charset="0"/>
                <a:sym typeface="Symbol"/>
              </a:rPr>
              <a:t>P </a:t>
            </a:r>
            <a:r>
              <a:rPr lang="en-US" altLang="en-US" sz="2300" dirty="0">
                <a:cs typeface="Times New Roman" pitchFamily="18" charset="0"/>
                <a:sym typeface="Symbol"/>
              </a:rPr>
              <a:t>and </a:t>
            </a:r>
            <a:r>
              <a:rPr lang="en-US" altLang="en-US" sz="2300" i="1" dirty="0">
                <a:cs typeface="Times New Roman" pitchFamily="18" charset="0"/>
                <a:sym typeface="Symbol"/>
              </a:rPr>
              <a:t>Q </a:t>
            </a:r>
            <a:r>
              <a:rPr lang="en-US" altLang="en-US" sz="2300" dirty="0">
                <a:cs typeface="Times New Roman" pitchFamily="18" charset="0"/>
                <a:sym typeface="Symbol"/>
              </a:rPr>
              <a:t>into equal halves (e.g., the line shown in </a:t>
            </a:r>
            <a:r>
              <a:rPr lang="en-US" altLang="en-US" sz="2300" dirty="0">
                <a:solidFill>
                  <a:srgbClr val="FF00FF"/>
                </a:solidFill>
                <a:cs typeface="Times New Roman" pitchFamily="18" charset="0"/>
                <a:sym typeface="Symbol"/>
              </a:rPr>
              <a:t>pink</a:t>
            </a:r>
            <a:r>
              <a:rPr lang="en-US" altLang="en-US" sz="2300" dirty="0">
                <a:cs typeface="Times New Roman" pitchFamily="18" charset="0"/>
                <a:sym typeface="Symbol"/>
              </a:rPr>
              <a:t> color) </a:t>
            </a:r>
            <a:r>
              <a:rPr lang="en-US" altLang="en-US" sz="2300" dirty="0">
                <a:cs typeface="Times New Roman" pitchFamily="18" charset="0"/>
                <a:sym typeface="Symbol" panose="05050102010706020507" pitchFamily="18" charset="2"/>
              </a:rPr>
              <a:t>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E87E16-4C16-4472-877D-E68153F46799}"/>
              </a:ext>
            </a:extLst>
          </p:cNvPr>
          <p:cNvSpPr txBox="1"/>
          <p:nvPr/>
        </p:nvSpPr>
        <p:spPr>
          <a:xfrm>
            <a:off x="1789459" y="932697"/>
            <a:ext cx="620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E1CBEC-6FC0-4B24-A9DA-B1B0CA687883}"/>
              </a:ext>
            </a:extLst>
          </p:cNvPr>
          <p:cNvSpPr txBox="1"/>
          <p:nvPr/>
        </p:nvSpPr>
        <p:spPr>
          <a:xfrm>
            <a:off x="8007433" y="2823628"/>
            <a:ext cx="620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C1A221-7FF9-4CD8-86B3-926F88FAA5B9}"/>
              </a:ext>
            </a:extLst>
          </p:cNvPr>
          <p:cNvSpPr txBox="1"/>
          <p:nvPr/>
        </p:nvSpPr>
        <p:spPr>
          <a:xfrm>
            <a:off x="5822852" y="56608"/>
            <a:ext cx="3073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i="1" dirty="0">
                <a:solidFill>
                  <a:schemeClr val="accent2"/>
                </a:solidFill>
              </a:rPr>
              <a:t>P</a:t>
            </a:r>
            <a:r>
              <a:rPr lang="en-IN" sz="2200" dirty="0">
                <a:solidFill>
                  <a:schemeClr val="accent2"/>
                </a:solidFill>
              </a:rPr>
              <a:t>:</a:t>
            </a:r>
            <a:r>
              <a:rPr lang="en-IN" sz="2200" dirty="0"/>
              <a:t> set of </a:t>
            </a:r>
            <a:r>
              <a:rPr lang="en-IN" sz="2200" dirty="0">
                <a:solidFill>
                  <a:schemeClr val="accent2"/>
                </a:solidFill>
              </a:rPr>
              <a:t>red points</a:t>
            </a:r>
            <a:r>
              <a:rPr lang="en-IN" sz="2200" dirty="0"/>
              <a:t>; </a:t>
            </a:r>
          </a:p>
          <a:p>
            <a:r>
              <a:rPr lang="en-IN" sz="2200" i="1" dirty="0">
                <a:solidFill>
                  <a:srgbClr val="0070C0"/>
                </a:solidFill>
              </a:rPr>
              <a:t>Q</a:t>
            </a:r>
            <a:r>
              <a:rPr lang="en-IN" sz="2200" dirty="0">
                <a:solidFill>
                  <a:srgbClr val="0070C0"/>
                </a:solidFill>
              </a:rPr>
              <a:t>:</a:t>
            </a:r>
            <a:r>
              <a:rPr lang="en-IN" sz="2200" dirty="0"/>
              <a:t> set of </a:t>
            </a:r>
            <a:r>
              <a:rPr lang="en-IN" sz="2200" dirty="0">
                <a:solidFill>
                  <a:srgbClr val="0070C0"/>
                </a:solidFill>
              </a:rPr>
              <a:t>blue points</a:t>
            </a:r>
          </a:p>
        </p:txBody>
      </p:sp>
      <p:sp>
        <p:nvSpPr>
          <p:cNvPr id="38" name="Oval 12">
            <a:extLst>
              <a:ext uri="{FF2B5EF4-FFF2-40B4-BE49-F238E27FC236}">
                <a16:creationId xmlns:a16="http://schemas.microsoft.com/office/drawing/2014/main" id="{4495811D-16E5-4411-B780-8526B0334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512" y="1495094"/>
            <a:ext cx="48119" cy="55017"/>
          </a:xfrm>
          <a:prstGeom prst="ellipse">
            <a:avLst/>
          </a:prstGeom>
          <a:solidFill>
            <a:srgbClr val="00B0F0"/>
          </a:solidFill>
          <a:ln w="12700" algn="ctr">
            <a:solidFill>
              <a:srgbClr val="00B0F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9" name="Oval 13">
            <a:extLst>
              <a:ext uri="{FF2B5EF4-FFF2-40B4-BE49-F238E27FC236}">
                <a16:creationId xmlns:a16="http://schemas.microsoft.com/office/drawing/2014/main" id="{43512932-7A8F-410E-B9B1-226AFEDF8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161952"/>
            <a:ext cx="48119" cy="55017"/>
          </a:xfrm>
          <a:prstGeom prst="ellipse">
            <a:avLst/>
          </a:prstGeom>
          <a:solidFill>
            <a:srgbClr val="00B0F0"/>
          </a:solidFill>
          <a:ln w="12700" algn="ctr">
            <a:solidFill>
              <a:srgbClr val="00B0F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0" name="Oval 10">
            <a:extLst>
              <a:ext uri="{FF2B5EF4-FFF2-40B4-BE49-F238E27FC236}">
                <a16:creationId xmlns:a16="http://schemas.microsoft.com/office/drawing/2014/main" id="{E666DD9D-A136-4036-9746-85D746307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3014" y="1467586"/>
            <a:ext cx="48119" cy="55017"/>
          </a:xfrm>
          <a:prstGeom prst="ellipse">
            <a:avLst/>
          </a:prstGeom>
          <a:solidFill>
            <a:srgbClr val="00B0F0"/>
          </a:solidFill>
          <a:ln w="12700" algn="ctr">
            <a:solidFill>
              <a:srgbClr val="00B0F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1" name="Oval 11">
            <a:extLst>
              <a:ext uri="{FF2B5EF4-FFF2-40B4-BE49-F238E27FC236}">
                <a16:creationId xmlns:a16="http://schemas.microsoft.com/office/drawing/2014/main" id="{62F45A6C-EE12-422D-A6A8-C1D754E82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459" y="1732029"/>
            <a:ext cx="48119" cy="55017"/>
          </a:xfrm>
          <a:prstGeom prst="ellipse">
            <a:avLst/>
          </a:prstGeom>
          <a:solidFill>
            <a:srgbClr val="00B0F0"/>
          </a:solidFill>
          <a:ln w="12700" algn="ctr">
            <a:solidFill>
              <a:srgbClr val="00B0F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2" name="Oval 12">
            <a:extLst>
              <a:ext uri="{FF2B5EF4-FFF2-40B4-BE49-F238E27FC236}">
                <a16:creationId xmlns:a16="http://schemas.microsoft.com/office/drawing/2014/main" id="{B5F900BA-417C-46DB-9780-1DE9F8210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5309" y="2419782"/>
            <a:ext cx="48119" cy="55017"/>
          </a:xfrm>
          <a:prstGeom prst="ellipse">
            <a:avLst/>
          </a:prstGeom>
          <a:solidFill>
            <a:srgbClr val="00B0F0"/>
          </a:solidFill>
          <a:ln w="12700" algn="ctr">
            <a:solidFill>
              <a:srgbClr val="00B0F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3" name="Oval 10">
            <a:extLst>
              <a:ext uri="{FF2B5EF4-FFF2-40B4-BE49-F238E27FC236}">
                <a16:creationId xmlns:a16="http://schemas.microsoft.com/office/drawing/2014/main" id="{32361B70-240C-48E8-A693-3C85490D0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937" y="2437707"/>
            <a:ext cx="48119" cy="55017"/>
          </a:xfrm>
          <a:prstGeom prst="ellipse">
            <a:avLst/>
          </a:prstGeom>
          <a:solidFill>
            <a:srgbClr val="00B0F0"/>
          </a:solidFill>
          <a:ln w="12700" algn="ctr">
            <a:solidFill>
              <a:srgbClr val="00B0F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4" name="Oval 11">
            <a:extLst>
              <a:ext uri="{FF2B5EF4-FFF2-40B4-BE49-F238E27FC236}">
                <a16:creationId xmlns:a16="http://schemas.microsoft.com/office/drawing/2014/main" id="{BEFF5DBB-D918-4872-AEAD-A4CB4B122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1684" y="3155714"/>
            <a:ext cx="48119" cy="55017"/>
          </a:xfrm>
          <a:prstGeom prst="ellipse">
            <a:avLst/>
          </a:prstGeom>
          <a:solidFill>
            <a:srgbClr val="00B0F0"/>
          </a:solidFill>
          <a:ln w="12700" algn="ctr">
            <a:solidFill>
              <a:srgbClr val="00B0F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5" name="Oval 12">
            <a:extLst>
              <a:ext uri="{FF2B5EF4-FFF2-40B4-BE49-F238E27FC236}">
                <a16:creationId xmlns:a16="http://schemas.microsoft.com/office/drawing/2014/main" id="{6185DA7F-195C-4B0D-BF9B-4928813B4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542" y="1432990"/>
            <a:ext cx="48119" cy="55017"/>
          </a:xfrm>
          <a:prstGeom prst="ellipse">
            <a:avLst/>
          </a:prstGeom>
          <a:solidFill>
            <a:srgbClr val="00B0F0"/>
          </a:solidFill>
          <a:ln w="12700" algn="ctr">
            <a:solidFill>
              <a:srgbClr val="00B0F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6" name="Oval 13">
            <a:extLst>
              <a:ext uri="{FF2B5EF4-FFF2-40B4-BE49-F238E27FC236}">
                <a16:creationId xmlns:a16="http://schemas.microsoft.com/office/drawing/2014/main" id="{E1190840-4A33-415E-A0DC-D59E8BB47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30" y="3099848"/>
            <a:ext cx="48119" cy="55017"/>
          </a:xfrm>
          <a:prstGeom prst="ellipse">
            <a:avLst/>
          </a:prstGeom>
          <a:solidFill>
            <a:srgbClr val="00B0F0"/>
          </a:solidFill>
          <a:ln w="12700" algn="ctr">
            <a:solidFill>
              <a:srgbClr val="00B0F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7" name="Oval 10">
            <a:extLst>
              <a:ext uri="{FF2B5EF4-FFF2-40B4-BE49-F238E27FC236}">
                <a16:creationId xmlns:a16="http://schemas.microsoft.com/office/drawing/2014/main" id="{25BB85EC-5ADF-4207-9638-2F5F6386D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2044" y="1405482"/>
            <a:ext cx="48119" cy="55017"/>
          </a:xfrm>
          <a:prstGeom prst="ellipse">
            <a:avLst/>
          </a:prstGeom>
          <a:solidFill>
            <a:srgbClr val="00B0F0"/>
          </a:solidFill>
          <a:ln w="12700" algn="ctr">
            <a:solidFill>
              <a:srgbClr val="00B0F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8" name="Oval 11">
            <a:extLst>
              <a:ext uri="{FF2B5EF4-FFF2-40B4-BE49-F238E27FC236}">
                <a16:creationId xmlns:a16="http://schemas.microsoft.com/office/drawing/2014/main" id="{BAC73EC5-44D8-44D1-A221-5BC3D1982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8489" y="1669925"/>
            <a:ext cx="48119" cy="55017"/>
          </a:xfrm>
          <a:prstGeom prst="ellipse">
            <a:avLst/>
          </a:prstGeom>
          <a:solidFill>
            <a:srgbClr val="00B0F0"/>
          </a:solidFill>
          <a:ln w="12700" algn="ctr">
            <a:solidFill>
              <a:srgbClr val="00B0F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9" name="Oval 12">
            <a:extLst>
              <a:ext uri="{FF2B5EF4-FFF2-40B4-BE49-F238E27FC236}">
                <a16:creationId xmlns:a16="http://schemas.microsoft.com/office/drawing/2014/main" id="{5FD30524-9102-492A-AE8E-1F85FFE4D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339" y="2357678"/>
            <a:ext cx="48119" cy="55017"/>
          </a:xfrm>
          <a:prstGeom prst="ellipse">
            <a:avLst/>
          </a:prstGeom>
          <a:solidFill>
            <a:srgbClr val="00B0F0"/>
          </a:solidFill>
          <a:ln w="12700" algn="ctr">
            <a:solidFill>
              <a:srgbClr val="00B0F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0" name="Oval 10">
            <a:extLst>
              <a:ext uri="{FF2B5EF4-FFF2-40B4-BE49-F238E27FC236}">
                <a16:creationId xmlns:a16="http://schemas.microsoft.com/office/drawing/2014/main" id="{310DC24B-BF5A-48E1-ADEF-230EC5226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3535" y="2426564"/>
            <a:ext cx="48119" cy="55017"/>
          </a:xfrm>
          <a:prstGeom prst="ellipse">
            <a:avLst/>
          </a:prstGeom>
          <a:solidFill>
            <a:srgbClr val="00B0F0"/>
          </a:solidFill>
          <a:ln w="12700" algn="ctr">
            <a:solidFill>
              <a:srgbClr val="00B0F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1" name="Oval 11">
            <a:extLst>
              <a:ext uri="{FF2B5EF4-FFF2-40B4-BE49-F238E27FC236}">
                <a16:creationId xmlns:a16="http://schemas.microsoft.com/office/drawing/2014/main" id="{ACFFD8CC-E930-4323-B625-8AE920BED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714" y="3093610"/>
            <a:ext cx="48119" cy="55017"/>
          </a:xfrm>
          <a:prstGeom prst="ellipse">
            <a:avLst/>
          </a:prstGeom>
          <a:solidFill>
            <a:srgbClr val="00B0F0"/>
          </a:solidFill>
          <a:ln w="12700" algn="ctr">
            <a:solidFill>
              <a:srgbClr val="00B0F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2" name="Line 5">
            <a:extLst>
              <a:ext uri="{FF2B5EF4-FFF2-40B4-BE49-F238E27FC236}">
                <a16:creationId xmlns:a16="http://schemas.microsoft.com/office/drawing/2014/main" id="{09EFC25C-B1BE-4AEA-90DF-32112BE6DA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1573233"/>
            <a:ext cx="2988868" cy="957476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 type="none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0809284-1CBA-46F2-A54B-B0FBD36EB54F}"/>
              </a:ext>
            </a:extLst>
          </p:cNvPr>
          <p:cNvGrpSpPr/>
          <p:nvPr/>
        </p:nvGrpSpPr>
        <p:grpSpPr>
          <a:xfrm>
            <a:off x="3716226" y="3046593"/>
            <a:ext cx="787994" cy="613031"/>
            <a:chOff x="3716226" y="3046593"/>
            <a:chExt cx="787994" cy="613031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0C250ECD-8CF7-4826-82BA-22921902C9F4}"/>
                </a:ext>
              </a:extLst>
            </p:cNvPr>
            <p:cNvSpPr/>
            <p:nvPr/>
          </p:nvSpPr>
          <p:spPr bwMode="auto">
            <a:xfrm rot="3956203">
              <a:off x="3803707" y="2959112"/>
              <a:ext cx="613031" cy="787994"/>
            </a:xfrm>
            <a:prstGeom prst="arc">
              <a:avLst/>
            </a:prstGeom>
            <a:noFill/>
            <a:ln w="1905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32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36041A9-2036-4175-9CC4-D7443D667816}"/>
                </a:ext>
              </a:extLst>
            </p:cNvPr>
            <p:cNvCxnSpPr/>
            <p:nvPr/>
          </p:nvCxnSpPr>
          <p:spPr bwMode="auto">
            <a:xfrm flipH="1" flipV="1">
              <a:off x="4415730" y="3054460"/>
              <a:ext cx="77414" cy="183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354CEAF5-EF08-409C-9492-AE05F0AFB051}"/>
              </a:ext>
            </a:extLst>
          </p:cNvPr>
          <p:cNvSpPr txBox="1"/>
          <p:nvPr/>
        </p:nvSpPr>
        <p:spPr>
          <a:xfrm>
            <a:off x="3918240" y="2168841"/>
            <a:ext cx="1633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CCW rotation with shifting </a:t>
            </a:r>
          </a:p>
          <a:p>
            <a:r>
              <a:rPr lang="en-IN" dirty="0"/>
              <a:t>pivots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9C3ED9E-CE7F-44E9-B5DD-031B17373359}"/>
              </a:ext>
            </a:extLst>
          </p:cNvPr>
          <p:cNvSpPr txBox="1"/>
          <p:nvPr/>
        </p:nvSpPr>
        <p:spPr>
          <a:xfrm rot="20684098">
            <a:off x="8046758" y="1231721"/>
            <a:ext cx="108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HS-Cut</a:t>
            </a:r>
          </a:p>
        </p:txBody>
      </p:sp>
    </p:spTree>
    <p:extLst>
      <p:ext uri="{BB962C8B-B14F-4D97-AF65-F5344CB8AC3E}">
        <p14:creationId xmlns:p14="http://schemas.microsoft.com/office/powerpoint/2010/main" val="48892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6" grpId="0" animBg="1"/>
      <p:bldP spid="37" grpId="0"/>
      <p:bldP spid="52" grpId="0" animBg="1"/>
      <p:bldP spid="54" grpId="0"/>
      <p:bldP spid="5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20" y="93518"/>
            <a:ext cx="8763000" cy="1143000"/>
          </a:xfrm>
        </p:spPr>
        <p:txBody>
          <a:bodyPr/>
          <a:lstStyle/>
          <a:p>
            <a:r>
              <a:rPr lang="en-US" sz="2800" b="0" dirty="0"/>
              <a:t>Implementation of a special case of Ham-Sandwich Cut </a:t>
            </a:r>
            <a:br>
              <a:rPr lang="en-US" sz="3200" b="0" dirty="0"/>
            </a:br>
            <a:r>
              <a:rPr lang="en-US" sz="2400" b="0" dirty="0"/>
              <a:t>Two-colored points separated by a line (e.g., </a:t>
            </a:r>
            <a:r>
              <a:rPr lang="en-US" sz="2400" b="0" i="1" dirty="0"/>
              <a:t>y</a:t>
            </a:r>
            <a:r>
              <a:rPr lang="en-US" sz="2400" b="0" dirty="0"/>
              <a:t>-axis)</a:t>
            </a:r>
            <a:endParaRPr lang="en-IN" sz="2400" b="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8859" y="1371600"/>
            <a:ext cx="439463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 bwMode="auto">
          <a:xfrm>
            <a:off x="1644538" y="3283527"/>
            <a:ext cx="5694218" cy="52647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 bwMode="auto">
          <a:xfrm>
            <a:off x="3029993" y="3338944"/>
            <a:ext cx="96982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620494" y="3478376"/>
            <a:ext cx="144059" cy="1740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6284" y="4558145"/>
            <a:ext cx="2715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 black points,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 white points;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88829" y="2341418"/>
            <a:ext cx="271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Ham-Sandwich cut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16" name="Curved Connector 15"/>
          <p:cNvCxnSpPr>
            <a:stCxn id="14" idx="2"/>
          </p:cNvCxnSpPr>
          <p:nvPr/>
        </p:nvCxnSpPr>
        <p:spPr bwMode="auto">
          <a:xfrm rot="5400000">
            <a:off x="6821444" y="2918614"/>
            <a:ext cx="840662" cy="6096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424356" y="4585855"/>
            <a:ext cx="1551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&gt; 0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1083" y="1537855"/>
            <a:ext cx="1551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&lt; 0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7A6BC9-549D-4323-8D7B-F69A7FB7AB8D}"/>
              </a:ext>
            </a:extLst>
          </p:cNvPr>
          <p:cNvSpPr txBox="1"/>
          <p:nvPr/>
        </p:nvSpPr>
        <p:spPr>
          <a:xfrm>
            <a:off x="1052080" y="5756781"/>
            <a:ext cx="76299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FF0000"/>
                </a:solidFill>
                <a:latin typeface="CIDFont+F2"/>
              </a:rPr>
              <a:t>Idea:</a:t>
            </a:r>
            <a:r>
              <a:rPr lang="en-US" sz="2400" b="0" i="0" u="none" strike="noStrike" baseline="0" dirty="0">
                <a:solidFill>
                  <a:srgbClr val="0060B0"/>
                </a:solidFill>
                <a:latin typeface="CIDFont+F2"/>
              </a:rPr>
              <a:t> Can</a:t>
            </a:r>
            <a:r>
              <a:rPr lang="en-US" sz="2400" b="0" i="0" u="none" strike="noStrike" dirty="0">
                <a:solidFill>
                  <a:srgbClr val="0060B0"/>
                </a:solidFill>
                <a:latin typeface="CIDFont+F2"/>
              </a:rPr>
              <a:t> arrangement and duality be of help?</a:t>
            </a:r>
            <a:endParaRPr lang="en-US" sz="2400" b="0" i="0" u="none" strike="noStrike" baseline="0" dirty="0">
              <a:solidFill>
                <a:srgbClr val="0060B0"/>
              </a:solidFill>
              <a:latin typeface="CIDFont+F2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F81C5A-7346-4E95-B7AC-4AD7509E6E51}"/>
              </a:ext>
            </a:extLst>
          </p:cNvPr>
          <p:cNvSpPr/>
          <p:nvPr/>
        </p:nvSpPr>
        <p:spPr bwMode="auto">
          <a:xfrm>
            <a:off x="5181600" y="2590800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C6A5B76-BA50-47FB-99A0-0E3BADCE98E2}"/>
              </a:ext>
            </a:extLst>
          </p:cNvPr>
          <p:cNvSpPr/>
          <p:nvPr/>
        </p:nvSpPr>
        <p:spPr bwMode="auto">
          <a:xfrm>
            <a:off x="5867400" y="3827428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98CFCB-4EE6-49D0-8B98-D0FF856106C8}"/>
              </a:ext>
            </a:extLst>
          </p:cNvPr>
          <p:cNvSpPr/>
          <p:nvPr/>
        </p:nvSpPr>
        <p:spPr bwMode="auto">
          <a:xfrm>
            <a:off x="5552891" y="5108629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77D3C2-A3EA-48B3-BDE7-91E94275236A}"/>
              </a:ext>
            </a:extLst>
          </p:cNvPr>
          <p:cNvSpPr/>
          <p:nvPr/>
        </p:nvSpPr>
        <p:spPr bwMode="auto">
          <a:xfrm>
            <a:off x="4446620" y="3223414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7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0" grpId="0"/>
      <p:bldP spid="21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40" y="0"/>
            <a:ext cx="8763000" cy="1143000"/>
          </a:xfrm>
        </p:spPr>
        <p:txBody>
          <a:bodyPr/>
          <a:lstStyle/>
          <a:p>
            <a:r>
              <a:rPr lang="en-US" sz="3200" b="0" dirty="0"/>
              <a:t>Ham-Sandwich Cut</a:t>
            </a:r>
            <a:endParaRPr lang="en-IN" sz="3200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52052" y="6629400"/>
            <a:ext cx="747712" cy="22860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6FC7A8-2BBC-4451-A339-F0A8CD45F14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5787763"/>
            <a:ext cx="771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dual of points for which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&gt; 0 (white points)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9713" y="3491345"/>
            <a:ext cx="271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median level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149936"/>
            <a:ext cx="5715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Curved Connector 15"/>
          <p:cNvCxnSpPr/>
          <p:nvPr/>
        </p:nvCxnSpPr>
        <p:spPr bwMode="auto">
          <a:xfrm>
            <a:off x="2992582" y="3782291"/>
            <a:ext cx="2286000" cy="105294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463DD7D-DB3F-45C8-9BD7-B624E06DC3B9}"/>
              </a:ext>
            </a:extLst>
          </p:cNvPr>
          <p:cNvSpPr txBox="1"/>
          <p:nvPr/>
        </p:nvSpPr>
        <p:spPr>
          <a:xfrm>
            <a:off x="110840" y="125377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Lemma:</a:t>
            </a:r>
            <a:r>
              <a:rPr lang="en-IN" sz="2400" dirty="0"/>
              <a:t> The bisector of a set a points </a:t>
            </a:r>
            <a:r>
              <a:rPr lang="en-IN" sz="2400" i="1" dirty="0"/>
              <a:t>P </a:t>
            </a:r>
            <a:r>
              <a:rPr lang="en-IN" sz="2400" dirty="0"/>
              <a:t>in the primal, corresponds to a point on the median level in its dual, i.e., in </a:t>
            </a:r>
            <a:r>
              <a:rPr lang="en-IN" sz="2400" i="1" dirty="0"/>
              <a:t>A</a:t>
            </a:r>
            <a:r>
              <a:rPr lang="en-IN" sz="2400" dirty="0"/>
              <a:t>(</a:t>
            </a:r>
            <a:r>
              <a:rPr lang="en-IN" sz="2400" i="1" dirty="0"/>
              <a:t>P</a:t>
            </a:r>
            <a:r>
              <a:rPr lang="en-IN" sz="2400" dirty="0"/>
              <a:t>*)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899A64-61E0-4AA7-8D73-188CF6477E82}"/>
              </a:ext>
            </a:extLst>
          </p:cNvPr>
          <p:cNvGrpSpPr/>
          <p:nvPr/>
        </p:nvGrpSpPr>
        <p:grpSpPr>
          <a:xfrm>
            <a:off x="5105400" y="1242619"/>
            <a:ext cx="2198649" cy="4172046"/>
            <a:chOff x="5105400" y="1242619"/>
            <a:chExt cx="2198649" cy="41720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D041D89-0605-47AF-B79E-27D746ED9B0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05400" y="3953011"/>
              <a:ext cx="414453" cy="146165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B05E29C-F6A6-4BA2-8FB7-F4BD5DD83C2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770649" y="1242619"/>
              <a:ext cx="533400" cy="137911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66D739-89AC-46D0-B9BF-B72F9B5DA94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19800" y="2610579"/>
              <a:ext cx="750849" cy="80727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809CEEC-006E-4A1E-9320-41CA6B238F9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00875" y="3412951"/>
              <a:ext cx="63529" cy="22656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3F30CE6-795B-4842-BBEF-298EF179F6F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15000" y="3607250"/>
              <a:ext cx="285875" cy="140837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6F5F2A-113E-455C-BE0B-1C5D7A3B74C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519853" y="3714634"/>
              <a:ext cx="195147" cy="208323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EEAB86F-9154-48A6-89EC-E0B8DF7DB70B}"/>
              </a:ext>
            </a:extLst>
          </p:cNvPr>
          <p:cNvSpPr txBox="1"/>
          <p:nvPr/>
        </p:nvSpPr>
        <p:spPr>
          <a:xfrm>
            <a:off x="789713" y="4528591"/>
            <a:ext cx="2715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median level will also be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-monotone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40" y="0"/>
            <a:ext cx="8763000" cy="1143000"/>
          </a:xfrm>
        </p:spPr>
        <p:txBody>
          <a:bodyPr/>
          <a:lstStyle/>
          <a:p>
            <a:r>
              <a:rPr lang="en-US" sz="3200" b="0" dirty="0"/>
              <a:t>Ham-Sandwich Cut</a:t>
            </a:r>
            <a:endParaRPr lang="en-IN" sz="3200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52052" y="6629400"/>
            <a:ext cx="747712" cy="22860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6FC7A8-2BBC-4451-A339-F0A8CD45F14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0655" y="5791200"/>
            <a:ext cx="771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dual of points for which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&lt; 0 (black points)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9713" y="3491345"/>
            <a:ext cx="271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median level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5027" y="1322243"/>
            <a:ext cx="49149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Curved Connector 15"/>
          <p:cNvCxnSpPr/>
          <p:nvPr/>
        </p:nvCxnSpPr>
        <p:spPr bwMode="auto">
          <a:xfrm>
            <a:off x="2992582" y="3782291"/>
            <a:ext cx="4045527" cy="112221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40" y="0"/>
            <a:ext cx="8763000" cy="1143000"/>
          </a:xfrm>
        </p:spPr>
        <p:txBody>
          <a:bodyPr/>
          <a:lstStyle/>
          <a:p>
            <a:r>
              <a:rPr lang="en-US" sz="3200" b="0" dirty="0"/>
              <a:t>Ham-Sandwich Cut</a:t>
            </a:r>
            <a:endParaRPr lang="en-IN" sz="3200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52052" y="6629400"/>
            <a:ext cx="747712" cy="22860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6FC7A8-2BBC-4451-A339-F0A8CD45F14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0655" y="5791200"/>
            <a:ext cx="771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white and black points together in the dual: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*)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6756" y="1749607"/>
            <a:ext cx="3403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intersection point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between the two medians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 the dual plane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1677" y="1161617"/>
            <a:ext cx="545782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Curved Connector 15"/>
          <p:cNvCxnSpPr>
            <a:cxnSpLocks/>
          </p:cNvCxnSpPr>
          <p:nvPr/>
        </p:nvCxnSpPr>
        <p:spPr bwMode="auto">
          <a:xfrm>
            <a:off x="3397658" y="2339472"/>
            <a:ext cx="2158015" cy="102718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33032" y="4012325"/>
            <a:ext cx="3339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intersection point can be found in </a:t>
            </a:r>
            <a:r>
              <a:rPr kumimoji="0" lang="en-IN" sz="2400" b="0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IN" sz="2400" b="0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+ </a:t>
            </a:r>
            <a:r>
              <a:rPr kumimoji="0" lang="en-IN" sz="2400" b="0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 time without constructing the arrangement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077FD2-5F26-445A-AF8E-2F9C310F1185}"/>
              </a:ext>
            </a:extLst>
          </p:cNvPr>
          <p:cNvGrpSpPr/>
          <p:nvPr/>
        </p:nvGrpSpPr>
        <p:grpSpPr>
          <a:xfrm>
            <a:off x="4605453" y="1348047"/>
            <a:ext cx="2198649" cy="4172046"/>
            <a:chOff x="5105400" y="1242619"/>
            <a:chExt cx="2198649" cy="417204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BE52B6E-513F-4BFF-AE36-71634304D0D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05400" y="3953011"/>
              <a:ext cx="414453" cy="146165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42C3C6-031B-4C77-B9B5-11ABED92DD5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770649" y="1242619"/>
              <a:ext cx="533400" cy="137911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216F215-2C3A-47FE-9CFF-BF2D312B247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19800" y="2610579"/>
              <a:ext cx="750849" cy="80727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338A61D-CCCA-4CAC-938C-15443E80D1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00875" y="3412951"/>
              <a:ext cx="63529" cy="22656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301BA39-D7C4-4D8A-B021-E085BB034AB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15000" y="3607250"/>
              <a:ext cx="285875" cy="140837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B89FF29-42D7-4139-ABBB-6CB9EB9A07C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519853" y="3714634"/>
              <a:ext cx="195147" cy="208323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8751A517-BBA6-479E-A0D9-1753AE29F1EC}"/>
              </a:ext>
            </a:extLst>
          </p:cNvPr>
          <p:cNvSpPr/>
          <p:nvPr/>
        </p:nvSpPr>
        <p:spPr bwMode="auto">
          <a:xfrm>
            <a:off x="5555673" y="3283527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C000"/>
            </a:solidFill>
            <a:round/>
            <a:headEnd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251B78-5085-4F1A-A97C-A0D1FB0EA813}"/>
              </a:ext>
            </a:extLst>
          </p:cNvPr>
          <p:cNvSpPr txBox="1"/>
          <p:nvPr/>
        </p:nvSpPr>
        <p:spPr>
          <a:xfrm>
            <a:off x="106632" y="2972113"/>
            <a:ext cx="3131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How about line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p*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 the primal plane?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  <p:bldP spid="3" grpId="0" animBg="1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40" y="0"/>
            <a:ext cx="8763000" cy="1143000"/>
          </a:xfrm>
        </p:spPr>
        <p:txBody>
          <a:bodyPr/>
          <a:lstStyle/>
          <a:p>
            <a:r>
              <a:rPr lang="en-US" sz="3200" b="0" dirty="0"/>
              <a:t>Ham-Sandwich Cut Done in the Primal!</a:t>
            </a:r>
            <a:endParaRPr lang="en-IN" sz="3200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6FC7A8-2BBC-4451-A339-F0A8CD45F14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8539" y="1233032"/>
            <a:ext cx="439463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 bwMode="auto">
          <a:xfrm>
            <a:off x="1953491" y="3186530"/>
            <a:ext cx="5749636" cy="443338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 bwMode="auto">
          <a:xfrm>
            <a:off x="3269673" y="3893126"/>
            <a:ext cx="96982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876848" y="4045526"/>
            <a:ext cx="96982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8764" y="4170218"/>
            <a:ext cx="2715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 black points,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 white points;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8509" y="2202850"/>
            <a:ext cx="2715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Ham-Sandwich cut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*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16" name="Curved Connector 15"/>
          <p:cNvCxnSpPr>
            <a:stCxn id="14" idx="2"/>
          </p:cNvCxnSpPr>
          <p:nvPr/>
        </p:nvCxnSpPr>
        <p:spPr bwMode="auto">
          <a:xfrm rot="5400000">
            <a:off x="7245790" y="2964712"/>
            <a:ext cx="471330" cy="60960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0" y="5445112"/>
            <a:ext cx="9144000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	where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is the intersection point of two median-levels in the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    dual arrangement of lines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*) for points in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solidFill>
            <a:srgbClr val="FFFFCC"/>
          </a:solidFill>
        </p:spPr>
        <p:txBody>
          <a:bodyPr/>
          <a:lstStyle/>
          <a:p>
            <a:br>
              <a:rPr lang="en-IN" sz="3200" dirty="0">
                <a:solidFill>
                  <a:schemeClr val="bg2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lang="en-IN" sz="3200" dirty="0">
                <a:solidFill>
                  <a:srgbClr val="000000"/>
                </a:solidFill>
                <a:effectLst/>
              </a:rPr>
              <a:t>CS60064</a:t>
            </a:r>
            <a:r>
              <a:rPr lang="en-IN" sz="3200" dirty="0">
                <a:solidFill>
                  <a:schemeClr val="bg2"/>
                </a:solidFill>
                <a:effectLst/>
                <a:cs typeface="Calibri" pitchFamily="34" charset="0"/>
              </a:rPr>
              <a:t>                                   Spring </a:t>
            </a:r>
            <a:r>
              <a:rPr lang="en-US" sz="3200" dirty="0">
                <a:solidFill>
                  <a:schemeClr val="bg2"/>
                </a:solidFill>
                <a:effectLst/>
                <a:cs typeface="Calibri" pitchFamily="34" charset="0"/>
              </a:rPr>
              <a:t>2022</a:t>
            </a:r>
            <a:r>
              <a:rPr lang="en-IN" sz="3200" dirty="0">
                <a:solidFill>
                  <a:schemeClr val="bg2"/>
                </a:solidFill>
                <a:effectLst/>
                <a:cs typeface="Calibri" pitchFamily="34" charset="0"/>
              </a:rPr>
              <a:t> </a:t>
            </a:r>
            <a:r>
              <a:rPr lang="en-IN" sz="3200" b="1" dirty="0">
                <a:solidFill>
                  <a:schemeClr val="bg2"/>
                </a:solidFill>
                <a:effectLst/>
                <a:cs typeface="Calibri" pitchFamily="34" charset="0"/>
              </a:rPr>
              <a:t>                </a:t>
            </a:r>
            <a:br>
              <a:rPr lang="en-IN" sz="3200" b="1" dirty="0">
                <a:solidFill>
                  <a:schemeClr val="bg2"/>
                </a:solidFill>
                <a:effectLst/>
                <a:cs typeface="Calibri" pitchFamily="34" charset="0"/>
              </a:rPr>
            </a:br>
            <a:r>
              <a:rPr lang="en-IN" sz="3200" dirty="0">
                <a:solidFill>
                  <a:srgbClr val="000000"/>
                </a:solidFill>
                <a:effectLst/>
              </a:rPr>
              <a:t>Computational Geometry</a:t>
            </a:r>
            <a:endParaRPr lang="en-IN" sz="3200" b="1" dirty="0">
              <a:solidFill>
                <a:schemeClr val="bg2"/>
              </a:solidFill>
              <a:effectLst/>
              <a:cs typeface="Times New Roman" pitchFamily="18" charset="0"/>
            </a:endParaRPr>
          </a:p>
        </p:txBody>
      </p:sp>
      <p:sp>
        <p:nvSpPr>
          <p:cNvPr id="202755" name="Text Box 1028"/>
          <p:cNvSpPr txBox="1">
            <a:spLocks noChangeArrowheads="1"/>
          </p:cNvSpPr>
          <p:nvPr/>
        </p:nvSpPr>
        <p:spPr bwMode="auto">
          <a:xfrm>
            <a:off x="4953000" y="3200400"/>
            <a:ext cx="4343400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2756" name="Line 1029"/>
          <p:cNvSpPr>
            <a:spLocks noChangeShapeType="1"/>
          </p:cNvSpPr>
          <p:nvPr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2757" name="Line 1031"/>
          <p:cNvSpPr>
            <a:spLocks noChangeShapeType="1"/>
          </p:cNvSpPr>
          <p:nvPr/>
        </p:nvSpPr>
        <p:spPr bwMode="auto">
          <a:xfrm>
            <a:off x="0" y="21336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2758" name="Text Box 1032"/>
          <p:cNvSpPr txBox="1">
            <a:spLocks noChangeArrowheads="1"/>
          </p:cNvSpPr>
          <p:nvPr/>
        </p:nvSpPr>
        <p:spPr bwMode="auto">
          <a:xfrm>
            <a:off x="0" y="5715000"/>
            <a:ext cx="9144000" cy="1077913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Indian Institute of Technology Kharagpur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Computer Science and Engineering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02759" name="TextBox 9"/>
          <p:cNvSpPr txBox="1">
            <a:spLocks noChangeArrowheads="1"/>
          </p:cNvSpPr>
          <p:nvPr/>
        </p:nvSpPr>
        <p:spPr bwMode="auto">
          <a:xfrm>
            <a:off x="0" y="2477631"/>
            <a:ext cx="9144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Instructors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Times New Roman"/>
              <a:cs typeface="Arial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Bhargab B. Bhattacharya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Partha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Bhowmick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Times New Roman"/>
              <a:cs typeface="Arial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17 March 2022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Lecture #27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/>
              <a:ea typeface="Times New Roman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180430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596745" cy="545710"/>
          </a:xfrm>
          <a:solidFill>
            <a:srgbClr val="FF00FF"/>
          </a:solidFill>
        </p:spPr>
        <p:txBody>
          <a:bodyPr/>
          <a:lstStyle/>
          <a:p>
            <a:r>
              <a:rPr lang="en-US" sz="3600" b="0" dirty="0">
                <a:solidFill>
                  <a:schemeClr val="bg1"/>
                </a:solidFill>
              </a:rPr>
              <a:t>Levels in an arrangement</a:t>
            </a:r>
            <a:endParaRPr lang="en-IN" sz="3600" b="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0534" y="6639017"/>
            <a:ext cx="747712" cy="22860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6FC7A8-2BBC-4451-A339-F0A8CD45F14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281762"/>
            <a:ext cx="6776564" cy="392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 bwMode="auto">
          <a:xfrm>
            <a:off x="3766717" y="3459399"/>
            <a:ext cx="484910" cy="60960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>
            <a:off x="4293190" y="4096708"/>
            <a:ext cx="692728" cy="18011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 flipV="1">
            <a:off x="5020553" y="3972012"/>
            <a:ext cx="415636" cy="318658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5443117" y="3999727"/>
            <a:ext cx="304801" cy="51261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 bwMode="auto">
          <a:xfrm>
            <a:off x="5692500" y="4456926"/>
            <a:ext cx="935182" cy="229962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 bwMode="auto">
          <a:xfrm>
            <a:off x="6631460" y="4699380"/>
            <a:ext cx="273315" cy="214746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 bwMode="auto">
          <a:xfrm>
            <a:off x="6971274" y="4764497"/>
            <a:ext cx="508466" cy="121574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auto">
          <a:xfrm flipV="1">
            <a:off x="7542082" y="4470781"/>
            <a:ext cx="1205346" cy="38792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 bwMode="auto">
          <a:xfrm flipH="1">
            <a:off x="6877064" y="4720162"/>
            <a:ext cx="124690" cy="18010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 bwMode="auto">
          <a:xfrm>
            <a:off x="4729609" y="2641981"/>
            <a:ext cx="540327" cy="101137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 bwMode="auto">
          <a:xfrm>
            <a:off x="5256082" y="3639508"/>
            <a:ext cx="346364" cy="263236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 bwMode="auto">
          <a:xfrm flipV="1">
            <a:off x="6406009" y="5080381"/>
            <a:ext cx="346364" cy="59574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4050737" y="2683544"/>
            <a:ext cx="1205345" cy="983673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 bwMode="auto">
          <a:xfrm>
            <a:off x="5616303" y="3916599"/>
            <a:ext cx="900545" cy="706582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 flipV="1">
            <a:off x="6932483" y="2690472"/>
            <a:ext cx="1330036" cy="207818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>
            <a:off x="6593045" y="4677810"/>
            <a:ext cx="374072" cy="96982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 bwMode="auto">
          <a:xfrm>
            <a:off x="5242228" y="3653362"/>
            <a:ext cx="221673" cy="30480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 bwMode="auto">
          <a:xfrm flipV="1">
            <a:off x="5451432" y="3884041"/>
            <a:ext cx="152399" cy="9698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 bwMode="auto">
          <a:xfrm>
            <a:off x="3510410" y="3861180"/>
            <a:ext cx="789709" cy="23552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 bwMode="auto">
          <a:xfrm>
            <a:off x="4244701" y="4082854"/>
            <a:ext cx="387927" cy="443345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 bwMode="auto">
          <a:xfrm flipV="1">
            <a:off x="4660337" y="4290672"/>
            <a:ext cx="374073" cy="24938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 bwMode="auto">
          <a:xfrm>
            <a:off x="5075973" y="4304525"/>
            <a:ext cx="595746" cy="124692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 bwMode="auto">
          <a:xfrm>
            <a:off x="5699428" y="4456926"/>
            <a:ext cx="471054" cy="84512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 bwMode="auto">
          <a:xfrm flipV="1">
            <a:off x="6212046" y="5135799"/>
            <a:ext cx="512618" cy="166254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 bwMode="auto">
          <a:xfrm>
            <a:off x="7500519" y="4858708"/>
            <a:ext cx="1427018" cy="38792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 bwMode="auto">
          <a:xfrm flipV="1">
            <a:off x="7043318" y="4858708"/>
            <a:ext cx="471055" cy="13854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 bwMode="auto">
          <a:xfrm flipV="1">
            <a:off x="6710811" y="4872564"/>
            <a:ext cx="221672" cy="27709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 bwMode="auto">
          <a:xfrm>
            <a:off x="6889534" y="4894037"/>
            <a:ext cx="152399" cy="138545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 bwMode="auto">
          <a:xfrm flipV="1">
            <a:off x="3870629" y="4609327"/>
            <a:ext cx="734291" cy="526472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 bwMode="auto">
          <a:xfrm>
            <a:off x="4674191" y="4567763"/>
            <a:ext cx="762000" cy="95596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 bwMode="auto">
          <a:xfrm flipV="1">
            <a:off x="5436191" y="5302053"/>
            <a:ext cx="762000" cy="235528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 bwMode="auto">
          <a:xfrm>
            <a:off x="7015609" y="5024963"/>
            <a:ext cx="1316182" cy="95596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cxnSpLocks/>
          </p:cNvCxnSpPr>
          <p:nvPr/>
        </p:nvCxnSpPr>
        <p:spPr bwMode="auto">
          <a:xfrm>
            <a:off x="6170482" y="5315906"/>
            <a:ext cx="193964" cy="374075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 bwMode="auto">
          <a:xfrm flipV="1">
            <a:off x="5616300" y="2669689"/>
            <a:ext cx="1717964" cy="1205346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 bwMode="auto">
          <a:xfrm flipV="1">
            <a:off x="6752372" y="4983399"/>
            <a:ext cx="304801" cy="138546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213" y="634955"/>
            <a:ext cx="91440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Identify the rightmost line with  negative slope or the leftmost line with positive slope to determine the start of the upper envelope; then switch lines at intersections as you walk on a line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BA1BA3-2FB4-4EF7-89D0-EC3A08048DC1}"/>
              </a:ext>
            </a:extLst>
          </p:cNvPr>
          <p:cNvCxnSpPr>
            <a:cxnSpLocks/>
          </p:cNvCxnSpPr>
          <p:nvPr/>
        </p:nvCxnSpPr>
        <p:spPr bwMode="auto">
          <a:xfrm flipV="1">
            <a:off x="4286264" y="5559724"/>
            <a:ext cx="1177637" cy="393492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A9479BF-87B7-4C60-A6A4-F9C28E858C8F}"/>
              </a:ext>
            </a:extLst>
          </p:cNvPr>
          <p:cNvCxnSpPr>
            <a:cxnSpLocks/>
          </p:cNvCxnSpPr>
          <p:nvPr/>
        </p:nvCxnSpPr>
        <p:spPr bwMode="auto">
          <a:xfrm>
            <a:off x="5429264" y="5548653"/>
            <a:ext cx="346364" cy="39899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BF7FD64-F32F-40F3-B3D1-DE2829A3954A}"/>
              </a:ext>
            </a:extLst>
          </p:cNvPr>
          <p:cNvCxnSpPr>
            <a:cxnSpLocks/>
          </p:cNvCxnSpPr>
          <p:nvPr/>
        </p:nvCxnSpPr>
        <p:spPr bwMode="auto">
          <a:xfrm flipV="1">
            <a:off x="6212738" y="5730833"/>
            <a:ext cx="165563" cy="21681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3FA77BD-BB0E-405F-AFAF-384824A44EDB}"/>
              </a:ext>
            </a:extLst>
          </p:cNvPr>
          <p:cNvCxnSpPr>
            <a:cxnSpLocks/>
          </p:cNvCxnSpPr>
          <p:nvPr/>
        </p:nvCxnSpPr>
        <p:spPr bwMode="auto">
          <a:xfrm>
            <a:off x="6406009" y="5703832"/>
            <a:ext cx="110839" cy="267384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C7D2B34-CC51-4144-A52E-41993D9C7AFB}"/>
              </a:ext>
            </a:extLst>
          </p:cNvPr>
          <p:cNvSpPr txBox="1"/>
          <p:nvPr/>
        </p:nvSpPr>
        <p:spPr>
          <a:xfrm>
            <a:off x="-26925" y="1883409"/>
            <a:ext cx="32661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Level of an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edge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: #lines strictly above “open”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e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Level in an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arrangement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: locus of edges with the same level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solidFill>
                  <a:srgbClr val="000000"/>
                </a:solidFill>
              </a:rPr>
              <a:t>level(</a:t>
            </a:r>
            <a:r>
              <a:rPr lang="en-IN" sz="2000" i="1" dirty="0">
                <a:solidFill>
                  <a:srgbClr val="000000"/>
                </a:solidFill>
              </a:rPr>
              <a:t>v</a:t>
            </a:r>
            <a:r>
              <a:rPr lang="en-IN" sz="2000" dirty="0">
                <a:solidFill>
                  <a:srgbClr val="000000"/>
                </a:solidFill>
              </a:rPr>
              <a:t>): #lines strictly above vertex </a:t>
            </a:r>
            <a:r>
              <a:rPr lang="en-IN" sz="2000" i="1" dirty="0">
                <a:solidFill>
                  <a:srgbClr val="000000"/>
                </a:solidFill>
              </a:rPr>
              <a:t>v</a:t>
            </a:r>
            <a:endParaRPr kumimoji="0" lang="en-IN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68DFAB-9588-454D-98D4-234F8983C4C1}"/>
              </a:ext>
            </a:extLst>
          </p:cNvPr>
          <p:cNvSpPr txBox="1"/>
          <p:nvPr/>
        </p:nvSpPr>
        <p:spPr>
          <a:xfrm>
            <a:off x="3627179" y="2289526"/>
            <a:ext cx="646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  <a:r>
              <a:rPr kumimoji="0" lang="en-I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799B48-B539-44E1-9B27-5B5139B5111B}"/>
              </a:ext>
            </a:extLst>
          </p:cNvPr>
          <p:cNvSpPr txBox="1"/>
          <p:nvPr/>
        </p:nvSpPr>
        <p:spPr>
          <a:xfrm>
            <a:off x="3113448" y="3631254"/>
            <a:ext cx="646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  <a:r>
              <a:rPr kumimoji="0" lang="en-I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F61C772-F874-42C8-A37C-941F822D126F}"/>
              </a:ext>
            </a:extLst>
          </p:cNvPr>
          <p:cNvSpPr txBox="1"/>
          <p:nvPr/>
        </p:nvSpPr>
        <p:spPr>
          <a:xfrm>
            <a:off x="3888251" y="5771161"/>
            <a:ext cx="646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  <a:r>
              <a:rPr kumimoji="0" lang="en-I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0FBCF0-FDFA-43BC-80A1-EF40AB867CE7}"/>
              </a:ext>
            </a:extLst>
          </p:cNvPr>
          <p:cNvSpPr txBox="1"/>
          <p:nvPr/>
        </p:nvSpPr>
        <p:spPr>
          <a:xfrm>
            <a:off x="6399207" y="5559724"/>
            <a:ext cx="646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  <a:r>
              <a:rPr kumimoji="0" lang="en-I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6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02E19EE-BD2B-4A1B-9265-FD9476135EAC}"/>
              </a:ext>
            </a:extLst>
          </p:cNvPr>
          <p:cNvCxnSpPr>
            <a:cxnSpLocks/>
          </p:cNvCxnSpPr>
          <p:nvPr/>
        </p:nvCxnSpPr>
        <p:spPr bwMode="auto">
          <a:xfrm flipV="1">
            <a:off x="2726217" y="2580995"/>
            <a:ext cx="974299" cy="563687"/>
          </a:xfrm>
          <a:prstGeom prst="curvedConnector3">
            <a:avLst/>
          </a:prstGeom>
          <a:ln w="1905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BE462A-BCF8-43BA-9D6E-6444ED1017C9}"/>
              </a:ext>
            </a:extLst>
          </p:cNvPr>
          <p:cNvCxnSpPr>
            <a:cxnSpLocks/>
          </p:cNvCxnSpPr>
          <p:nvPr/>
        </p:nvCxnSpPr>
        <p:spPr bwMode="auto">
          <a:xfrm flipV="1">
            <a:off x="6301534" y="2700620"/>
            <a:ext cx="45929" cy="174381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78831F8-CCA0-487D-955E-856C15A0A218}"/>
              </a:ext>
            </a:extLst>
          </p:cNvPr>
          <p:cNvSpPr txBox="1"/>
          <p:nvPr/>
        </p:nvSpPr>
        <p:spPr>
          <a:xfrm>
            <a:off x="5997300" y="3965354"/>
            <a:ext cx="54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F33895C-CEBC-4460-955D-21793856CBB5}"/>
              </a:ext>
            </a:extLst>
          </p:cNvPr>
          <p:cNvSpPr txBox="1"/>
          <p:nvPr/>
        </p:nvSpPr>
        <p:spPr>
          <a:xfrm>
            <a:off x="6759300" y="5674309"/>
            <a:ext cx="1641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/>
              <a:t>l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evel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lang="en-IN" sz="2000" i="1" dirty="0"/>
              <a:t>v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= 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D51E2C-30CB-4721-AB3A-1ECC9C5DE90F}"/>
              </a:ext>
            </a:extLst>
          </p:cNvPr>
          <p:cNvSpPr txBox="1"/>
          <p:nvPr/>
        </p:nvSpPr>
        <p:spPr>
          <a:xfrm>
            <a:off x="4694613" y="2320194"/>
            <a:ext cx="64634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  <a:r>
              <a:rPr kumimoji="0" lang="en-I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6408A7-E614-4253-8352-06DE765AB23B}"/>
              </a:ext>
            </a:extLst>
          </p:cNvPr>
          <p:cNvSpPr txBox="1"/>
          <p:nvPr/>
        </p:nvSpPr>
        <p:spPr>
          <a:xfrm>
            <a:off x="3566868" y="3041929"/>
            <a:ext cx="64634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  <a:r>
              <a:rPr kumimoji="0" lang="en-I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BEA5F53-E9BB-4DAE-A688-E821936EFBFF}"/>
              </a:ext>
            </a:extLst>
          </p:cNvPr>
          <p:cNvSpPr txBox="1"/>
          <p:nvPr/>
        </p:nvSpPr>
        <p:spPr>
          <a:xfrm>
            <a:off x="3507251" y="5175737"/>
            <a:ext cx="64634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  <a:r>
              <a:rPr kumimoji="0" lang="en-I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E1B18D-E353-44AB-9B08-3626DCED115F}"/>
              </a:ext>
            </a:extLst>
          </p:cNvPr>
          <p:cNvSpPr txBox="1"/>
          <p:nvPr/>
        </p:nvSpPr>
        <p:spPr>
          <a:xfrm>
            <a:off x="242153" y="4178303"/>
            <a:ext cx="2134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Median level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8347210B-D52E-4936-A384-590609A27947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4040" y="3861180"/>
            <a:ext cx="1110735" cy="651164"/>
          </a:xfrm>
          <a:prstGeom prst="curvedConnector3">
            <a:avLst/>
          </a:prstGeom>
          <a:ln w="1905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56FEA9F-1E44-4438-AA7C-A956CC9B3A0F}"/>
              </a:ext>
            </a:extLst>
          </p:cNvPr>
          <p:cNvSpPr txBox="1"/>
          <p:nvPr/>
        </p:nvSpPr>
        <p:spPr>
          <a:xfrm>
            <a:off x="253113" y="4566596"/>
            <a:ext cx="28478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Pointer to the median level can be identified in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MI10"/>
                <a:ea typeface="+mn-ea"/>
                <a:cs typeface="Arial" pitchFamily="34" charset="0"/>
              </a:rPr>
              <a:t>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R10"/>
                <a:ea typeface="+mn-ea"/>
                <a:cs typeface="Arial" pitchFamily="34" charset="0"/>
              </a:rPr>
              <a:t>(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MI10"/>
                <a:ea typeface="+mn-ea"/>
                <a:cs typeface="Arial" pitchFamily="34" charset="0"/>
              </a:rPr>
              <a:t>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R10"/>
                <a:ea typeface="+mn-ea"/>
                <a:cs typeface="Arial" pitchFamily="34" charset="0"/>
              </a:rPr>
              <a:t>) time (median slope); Construction of levels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R10"/>
                <a:ea typeface="+mn-ea"/>
                <a:cs typeface="Arial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R10"/>
                <a:ea typeface="+mn-ea"/>
                <a:cs typeface="Arial" pitchFamily="34" charset="0"/>
                <a:sym typeface="Symbol" panose="05050102010706020507" pitchFamily="18" charset="2"/>
              </a:rPr>
              <a:t>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MI10"/>
                <a:ea typeface="+mn-ea"/>
                <a:cs typeface="Arial" pitchFamily="34" charset="0"/>
              </a:rPr>
              <a:t>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R10"/>
                <a:ea typeface="+mn-ea"/>
                <a:cs typeface="Arial" pitchFamily="34" charset="0"/>
              </a:rPr>
              <a:t>(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MI10"/>
                <a:ea typeface="+mn-ea"/>
                <a:cs typeface="Arial" pitchFamily="34" charset="0"/>
              </a:rPr>
              <a:t>n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R7"/>
                <a:ea typeface="+mn-ea"/>
                <a:cs typeface="Arial" pitchFamily="34" charset="0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R10"/>
                <a:ea typeface="+mn-ea"/>
                <a:cs typeface="Arial" pitchFamily="34" charset="0"/>
              </a:rPr>
              <a:t>) time; size of the median level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R10"/>
                <a:ea typeface="+mn-ea"/>
                <a:cs typeface="Arial" pitchFamily="34" charset="0"/>
                <a:sym typeface="Symbol" panose="05050102010706020507" pitchFamily="18" charset="2"/>
              </a:rPr>
              <a:t>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MI10"/>
                <a:ea typeface="+mn-ea"/>
                <a:cs typeface="Arial" pitchFamily="34" charset="0"/>
              </a:rPr>
              <a:t>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R10"/>
                <a:ea typeface="+mn-ea"/>
                <a:cs typeface="Arial" pitchFamily="34" charset="0"/>
              </a:rPr>
              <a:t>(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MI10"/>
                <a:ea typeface="+mn-ea"/>
                <a:cs typeface="Arial" pitchFamily="34" charset="0"/>
              </a:rPr>
              <a:t>n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R7"/>
                <a:ea typeface="+mn-ea"/>
                <a:cs typeface="Arial" pitchFamily="34" charset="0"/>
              </a:rPr>
              <a:t>4/3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R10"/>
                <a:ea typeface="+mn-ea"/>
                <a:cs typeface="Arial" pitchFamily="34" charset="0"/>
              </a:rPr>
              <a:t>); De, DCG (1997)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1ECE1E6-F108-4AC6-92CB-BE5993F0391A}"/>
              </a:ext>
            </a:extLst>
          </p:cNvPr>
          <p:cNvSpPr txBox="1"/>
          <p:nvPr/>
        </p:nvSpPr>
        <p:spPr>
          <a:xfrm>
            <a:off x="3804924" y="6131255"/>
            <a:ext cx="45233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2200" dirty="0">
                <a:solidFill>
                  <a:srgbClr val="C00000"/>
                </a:solidFill>
              </a:rPr>
              <a:t>e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ach level of </a:t>
            </a:r>
            <a:r>
              <a:rPr kumimoji="0" lang="en-IN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kumimoji="0" lang="en-IN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is a </a:t>
            </a:r>
            <a:r>
              <a:rPr kumimoji="0" lang="en-IN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x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-monotone polygonal chain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D44EF25-267E-4F41-8E83-2B3CDC41FEC9}"/>
              </a:ext>
            </a:extLst>
          </p:cNvPr>
          <p:cNvSpPr txBox="1"/>
          <p:nvPr/>
        </p:nvSpPr>
        <p:spPr>
          <a:xfrm>
            <a:off x="5900318" y="2394224"/>
            <a:ext cx="1641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>
                <a:solidFill>
                  <a:srgbClr val="C00000"/>
                </a:solidFill>
              </a:rPr>
              <a:t>l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evel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= 1</a:t>
            </a: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7D9981EF-477A-464D-ADD5-F7B5FFCC3975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6278610" y="5362327"/>
            <a:ext cx="785492" cy="413144"/>
          </a:xfrm>
          <a:prstGeom prst="curvedConnector3">
            <a:avLst/>
          </a:prstGeom>
          <a:ln w="1905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5633485-60BD-4A30-B4FF-78AAAE0EF43C}"/>
              </a:ext>
            </a:extLst>
          </p:cNvPr>
          <p:cNvSpPr txBox="1"/>
          <p:nvPr/>
        </p:nvSpPr>
        <p:spPr>
          <a:xfrm>
            <a:off x="6087985" y="4931598"/>
            <a:ext cx="54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2000" i="1" dirty="0">
                <a:solidFill>
                  <a:srgbClr val="000000"/>
                </a:solidFill>
              </a:rPr>
              <a:t>v</a:t>
            </a:r>
            <a:endParaRPr kumimoji="0" lang="en-IN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D0FC93-FC47-44A6-8591-CBC8DA1C2718}"/>
              </a:ext>
            </a:extLst>
          </p:cNvPr>
          <p:cNvSpPr txBox="1"/>
          <p:nvPr/>
        </p:nvSpPr>
        <p:spPr>
          <a:xfrm>
            <a:off x="4244701" y="1887743"/>
            <a:ext cx="4778390" cy="400110"/>
          </a:xfrm>
          <a:prstGeom prst="rect">
            <a:avLst/>
          </a:prstGeom>
          <a:noFill/>
          <a:ln w="19050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>
                <a:solidFill>
                  <a:srgbClr val="000000"/>
                </a:solidFill>
              </a:rPr>
              <a:t>l</a:t>
            </a:r>
            <a:r>
              <a:rPr kumimoji="0" lang="en-IN" sz="20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evel</a:t>
            </a:r>
            <a:r>
              <a:rPr kumimoji="0" lang="en-IN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v</a:t>
            </a:r>
            <a:r>
              <a:rPr kumimoji="0" lang="en-IN" sz="20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= minimum</a:t>
            </a:r>
            <a:r>
              <a:rPr kumimoji="0" lang="en-IN" sz="2000" b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of incident edge-levels</a:t>
            </a:r>
            <a:endParaRPr kumimoji="0" lang="en-IN" sz="20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3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4" grpId="0"/>
      <p:bldP spid="47" grpId="0"/>
      <p:bldP spid="14" grpId="0"/>
      <p:bldP spid="58" grpId="0"/>
      <p:bldP spid="18" grpId="0"/>
      <p:bldP spid="67" grpId="0"/>
      <p:bldP spid="70" grpId="0"/>
      <p:bldP spid="64" grpId="0"/>
      <p:bldP spid="71" grpId="0"/>
      <p:bldP spid="7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2FFD494-255E-49E6-956C-515DB877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90800"/>
            <a:ext cx="9157252" cy="1009233"/>
          </a:xfrm>
          <a:solidFill>
            <a:srgbClr val="FF00FF"/>
          </a:solidFill>
        </p:spPr>
        <p:txBody>
          <a:bodyPr/>
          <a:lstStyle/>
          <a:p>
            <a:pPr algn="ctr">
              <a:spcBef>
                <a:spcPts val="1200"/>
              </a:spcBef>
            </a:pPr>
            <a:r>
              <a:rPr lang="en-IN" sz="3600" b="0" dirty="0">
                <a:solidFill>
                  <a:schemeClr val="bg1"/>
                </a:solidFill>
              </a:rPr>
              <a:t>Range Searching: </a:t>
            </a:r>
            <a:r>
              <a:rPr lang="en-US" sz="3600" b="0" dirty="0" err="1">
                <a:solidFill>
                  <a:schemeClr val="bg1"/>
                </a:solidFill>
              </a:rPr>
              <a:t>Kd</a:t>
            </a:r>
            <a:r>
              <a:rPr lang="en-US" sz="3600" b="0" dirty="0">
                <a:solidFill>
                  <a:schemeClr val="bg1"/>
                </a:solidFill>
              </a:rPr>
              <a:t>-Trees and Range Trees</a:t>
            </a:r>
            <a:endParaRPr lang="en-IN" sz="4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432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2FFD494-255E-49E6-956C-515DB877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57252" cy="1009233"/>
          </a:xfrm>
          <a:solidFill>
            <a:srgbClr val="FF00FF"/>
          </a:solidFill>
        </p:spPr>
        <p:txBody>
          <a:bodyPr/>
          <a:lstStyle/>
          <a:p>
            <a:pPr algn="ctr">
              <a:spcBef>
                <a:spcPts val="1200"/>
              </a:spcBef>
            </a:pPr>
            <a:r>
              <a:rPr lang="en-IN" sz="3600" b="0" dirty="0">
                <a:solidFill>
                  <a:schemeClr val="bg1"/>
                </a:solidFill>
              </a:rPr>
              <a:t>Range Searching: </a:t>
            </a:r>
            <a:r>
              <a:rPr lang="en-US" sz="3600" b="0" dirty="0" err="1">
                <a:solidFill>
                  <a:schemeClr val="bg1"/>
                </a:solidFill>
              </a:rPr>
              <a:t>Kd</a:t>
            </a:r>
            <a:r>
              <a:rPr lang="en-US" sz="3600" b="0" dirty="0">
                <a:solidFill>
                  <a:schemeClr val="bg1"/>
                </a:solidFill>
              </a:rPr>
              <a:t>-Trees and Range Trees</a:t>
            </a:r>
            <a:endParaRPr lang="en-IN" sz="4000" b="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EFEA13-5E16-4D3C-9BF6-B1D8B026F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11" y="1205783"/>
            <a:ext cx="3926889" cy="33437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ABD607-F676-437B-9079-FB7380A9F5AD}"/>
              </a:ext>
            </a:extLst>
          </p:cNvPr>
          <p:cNvSpPr txBox="1"/>
          <p:nvPr/>
        </p:nvSpPr>
        <p:spPr>
          <a:xfrm>
            <a:off x="3983127" y="2067342"/>
            <a:ext cx="43207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Find objects lying within a specified range (window)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Data structure: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    -- Space?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    -- Time: Construction, Update,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                  Query? Sub-linear?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D27E-CDA0-4A6A-B92D-69FD4687AB86}"/>
              </a:ext>
            </a:extLst>
          </p:cNvPr>
          <p:cNvCxnSpPr>
            <a:cxnSpLocks/>
          </p:cNvCxnSpPr>
          <p:nvPr/>
        </p:nvCxnSpPr>
        <p:spPr bwMode="auto">
          <a:xfrm>
            <a:off x="1581538" y="3383095"/>
            <a:ext cx="0" cy="807905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AC31DC-9E64-4540-9D3D-F562597E6836}"/>
              </a:ext>
            </a:extLst>
          </p:cNvPr>
          <p:cNvCxnSpPr>
            <a:cxnSpLocks/>
          </p:cNvCxnSpPr>
          <p:nvPr/>
        </p:nvCxnSpPr>
        <p:spPr bwMode="auto">
          <a:xfrm>
            <a:off x="2886269" y="3383095"/>
            <a:ext cx="0" cy="807905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4F368A7-37A8-4BFD-8874-9F974A0FA176}"/>
              </a:ext>
            </a:extLst>
          </p:cNvPr>
          <p:cNvSpPr txBox="1"/>
          <p:nvPr/>
        </p:nvSpPr>
        <p:spPr>
          <a:xfrm>
            <a:off x="1429139" y="412864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B3CDF7-054B-4E01-99B0-6064DFE43198}"/>
              </a:ext>
            </a:extLst>
          </p:cNvPr>
          <p:cNvSpPr txBox="1"/>
          <p:nvPr/>
        </p:nvSpPr>
        <p:spPr>
          <a:xfrm>
            <a:off x="2706133" y="410021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21D4B2-EB1A-4702-82F9-B47DC2697C18}"/>
              </a:ext>
            </a:extLst>
          </p:cNvPr>
          <p:cNvSpPr txBox="1"/>
          <p:nvPr/>
        </p:nvSpPr>
        <p:spPr>
          <a:xfrm>
            <a:off x="149033" y="22098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A99665-EF9D-4F57-8844-B644C8253364}"/>
              </a:ext>
            </a:extLst>
          </p:cNvPr>
          <p:cNvSpPr txBox="1"/>
          <p:nvPr/>
        </p:nvSpPr>
        <p:spPr>
          <a:xfrm>
            <a:off x="162508" y="304910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24F757-56EC-48BD-9ED4-1E6FD4CB6E11}"/>
              </a:ext>
            </a:extLst>
          </p:cNvPr>
          <p:cNvCxnSpPr>
            <a:cxnSpLocks/>
          </p:cNvCxnSpPr>
          <p:nvPr/>
        </p:nvCxnSpPr>
        <p:spPr bwMode="auto">
          <a:xfrm>
            <a:off x="457200" y="3383095"/>
            <a:ext cx="1124338" cy="0"/>
          </a:xfrm>
          <a:prstGeom prst="line">
            <a:avLst/>
          </a:prstGeom>
          <a:ln w="19050">
            <a:solidFill>
              <a:srgbClr val="00CC99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0D1825E-4F5F-470D-8C5B-13EC7457E270}"/>
              </a:ext>
            </a:extLst>
          </p:cNvPr>
          <p:cNvCxnSpPr>
            <a:cxnSpLocks/>
          </p:cNvCxnSpPr>
          <p:nvPr/>
        </p:nvCxnSpPr>
        <p:spPr bwMode="auto">
          <a:xfrm>
            <a:off x="457200" y="2505269"/>
            <a:ext cx="1124338" cy="0"/>
          </a:xfrm>
          <a:prstGeom prst="line">
            <a:avLst/>
          </a:prstGeom>
          <a:ln w="19050">
            <a:solidFill>
              <a:srgbClr val="00CC99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88CFDA-9DD8-443C-904C-EEC05707147D}"/>
              </a:ext>
            </a:extLst>
          </p:cNvPr>
          <p:cNvSpPr txBox="1"/>
          <p:nvPr/>
        </p:nvSpPr>
        <p:spPr>
          <a:xfrm>
            <a:off x="1627415" y="5708207"/>
            <a:ext cx="6267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“When we think we know, we cease to learn.”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                           --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Sarvepalli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 Radhakrishnan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14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7" grpId="0"/>
      <p:bldP spid="18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605D809-9AB5-4DF0-AE82-34AE1D6F1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07602"/>
            <a:ext cx="6858000" cy="409825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518A65D-235A-4F21-8DA9-5C3665D9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57252" cy="1009233"/>
          </a:xfrm>
          <a:solidFill>
            <a:srgbClr val="FF00FF"/>
          </a:solidFill>
        </p:spPr>
        <p:txBody>
          <a:bodyPr/>
          <a:lstStyle/>
          <a:p>
            <a:pPr algn="ctr">
              <a:spcBef>
                <a:spcPts val="1200"/>
              </a:spcBef>
            </a:pPr>
            <a:r>
              <a:rPr lang="en-IN" sz="3600" b="0" dirty="0">
                <a:solidFill>
                  <a:schemeClr val="bg1"/>
                </a:solidFill>
              </a:rPr>
              <a:t>Problem of the Day: 1D Range Searching</a:t>
            </a:r>
            <a:endParaRPr lang="en-IN" sz="4000" b="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8646E9-EA7B-44DD-9A31-6BCC13529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5465728"/>
            <a:ext cx="7208918" cy="8605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914F27-2C23-4BC2-B9FC-D613423C23FF}"/>
              </a:ext>
            </a:extLst>
          </p:cNvPr>
          <p:cNvSpPr txBox="1"/>
          <p:nvPr/>
        </p:nvSpPr>
        <p:spPr>
          <a:xfrm>
            <a:off x="5562600" y="1126476"/>
            <a:ext cx="3397526" cy="1692771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Range Query: [15, 71]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Return: 21, 23, 25, 45, 70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rgbClr val="00B0F0"/>
                </a:solidFill>
              </a:rPr>
              <a:t>Counting Query: [15, 71]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Return: 5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E6AB482-9DF7-4A0E-8FB7-E2506F72103A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3145284" y="2253250"/>
            <a:ext cx="719833" cy="609600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647EFE2-C7BE-4117-9A50-D7E46229DB55}"/>
              </a:ext>
            </a:extLst>
          </p:cNvPr>
          <p:cNvSpPr/>
          <p:nvPr/>
        </p:nvSpPr>
        <p:spPr bwMode="auto">
          <a:xfrm>
            <a:off x="721650" y="2558050"/>
            <a:ext cx="7086600" cy="2133601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623378-C477-4FF1-9C91-8D312BE2B72E}"/>
              </a:ext>
            </a:extLst>
          </p:cNvPr>
          <p:cNvSpPr/>
          <p:nvPr/>
        </p:nvSpPr>
        <p:spPr bwMode="auto">
          <a:xfrm>
            <a:off x="623595" y="4176841"/>
            <a:ext cx="7057563" cy="1004759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EB9762-16FA-4C4B-9729-3E98285EA1BD}"/>
              </a:ext>
            </a:extLst>
          </p:cNvPr>
          <p:cNvSpPr/>
          <p:nvPr/>
        </p:nvSpPr>
        <p:spPr bwMode="auto">
          <a:xfrm>
            <a:off x="736169" y="5321493"/>
            <a:ext cx="7057563" cy="1004759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23B93-2CED-4FC7-8F9C-FC83DA2064AC}"/>
              </a:ext>
            </a:extLst>
          </p:cNvPr>
          <p:cNvSpPr txBox="1"/>
          <p:nvPr/>
        </p:nvSpPr>
        <p:spPr>
          <a:xfrm>
            <a:off x="833700" y="5567264"/>
            <a:ext cx="697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Counting query should be answered in </a:t>
            </a:r>
            <a:r>
              <a:rPr lang="en-IN" sz="2400" i="1" dirty="0"/>
              <a:t>O</a:t>
            </a:r>
            <a:r>
              <a:rPr lang="en-IN" sz="2400" dirty="0"/>
              <a:t>(log </a:t>
            </a:r>
            <a:r>
              <a:rPr lang="en-IN" sz="2400" i="1" dirty="0"/>
              <a:t>n</a:t>
            </a:r>
            <a:r>
              <a:rPr lang="en-IN" sz="2400" dirty="0"/>
              <a:t>) time</a:t>
            </a:r>
          </a:p>
        </p:txBody>
      </p:sp>
    </p:spTree>
    <p:extLst>
      <p:ext uri="{BB962C8B-B14F-4D97-AF65-F5344CB8AC3E}">
        <p14:creationId xmlns:p14="http://schemas.microsoft.com/office/powerpoint/2010/main" val="104709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8" grpId="0" animBg="1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D87E21-F3F6-4A07-8AF4-A5C1D30BA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0"/>
            <a:ext cx="9144001" cy="6858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248D71-4C9D-4E06-8ADC-4CD8E7C14447}"/>
              </a:ext>
            </a:extLst>
          </p:cNvPr>
          <p:cNvSpPr/>
          <p:nvPr/>
        </p:nvSpPr>
        <p:spPr bwMode="auto">
          <a:xfrm>
            <a:off x="914400" y="5181600"/>
            <a:ext cx="7620000" cy="762000"/>
          </a:xfrm>
          <a:prstGeom prst="roundRect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BD2181-4F00-4014-88F7-23385D49BFCF}"/>
              </a:ext>
            </a:extLst>
          </p:cNvPr>
          <p:cNvSpPr txBox="1"/>
          <p:nvPr/>
        </p:nvSpPr>
        <p:spPr>
          <a:xfrm>
            <a:off x="130037" y="1371600"/>
            <a:ext cx="8883926" cy="461665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Example: [3, 10, 19, 23, 30, 37, 49, 59, 62, 70, 80, 89, 93, 97]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536BE0-4D92-4264-9A26-006F3579FD1F}"/>
              </a:ext>
            </a:extLst>
          </p:cNvPr>
          <p:cNvSpPr txBox="1"/>
          <p:nvPr/>
        </p:nvSpPr>
        <p:spPr>
          <a:xfrm>
            <a:off x="6861923" y="2186970"/>
            <a:ext cx="2362200" cy="156966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Internal nodes: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rightmost leaf node of the left sub-tree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FD8D7117-9B76-4124-B85A-F74B7B5755FC}"/>
              </a:ext>
            </a:extLst>
          </p:cNvPr>
          <p:cNvCxnSpPr/>
          <p:nvPr/>
        </p:nvCxnSpPr>
        <p:spPr bwMode="auto">
          <a:xfrm rot="5400000">
            <a:off x="6400800" y="2819400"/>
            <a:ext cx="457200" cy="304800"/>
          </a:xfrm>
          <a:prstGeom prst="curvedConnector3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101DB1D9-5B3C-4006-BD59-77F8E4C352E0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3733800" y="3495764"/>
            <a:ext cx="1524000" cy="457200"/>
          </a:xfrm>
          <a:prstGeom prst="curvedConnector3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B0ABA0F-F338-401A-B751-2787E56FF9C0}"/>
              </a:ext>
            </a:extLst>
          </p:cNvPr>
          <p:cNvSpPr txBox="1"/>
          <p:nvPr/>
        </p:nvSpPr>
        <p:spPr>
          <a:xfrm>
            <a:off x="-49020" y="6511523"/>
            <a:ext cx="9206271" cy="3780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8A6F04-A221-4122-8058-0536781010F7}"/>
              </a:ext>
            </a:extLst>
          </p:cNvPr>
          <p:cNvSpPr txBox="1"/>
          <p:nvPr/>
        </p:nvSpPr>
        <p:spPr>
          <a:xfrm>
            <a:off x="7391400" y="6412468"/>
            <a:ext cx="169923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Ref: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4A Book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AEE027-916E-4867-A052-D2EA1410F4B1}"/>
              </a:ext>
            </a:extLst>
          </p:cNvPr>
          <p:cNvSpPr/>
          <p:nvPr/>
        </p:nvSpPr>
        <p:spPr bwMode="auto">
          <a:xfrm>
            <a:off x="3886200" y="4495438"/>
            <a:ext cx="762000" cy="549774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78932E-DB50-4F1C-873F-82A642FEFD44}"/>
              </a:ext>
            </a:extLst>
          </p:cNvPr>
          <p:cNvSpPr/>
          <p:nvPr/>
        </p:nvSpPr>
        <p:spPr bwMode="auto">
          <a:xfrm>
            <a:off x="6629400" y="4472343"/>
            <a:ext cx="762000" cy="549774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6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0"/>
      <p:bldP spid="21" grpId="0" animBg="1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D31304-C5BC-45FA-A84F-91EE870B7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655357-4CCA-4F53-A4DC-F34A36B9FF07}"/>
              </a:ext>
            </a:extLst>
          </p:cNvPr>
          <p:cNvSpPr txBox="1"/>
          <p:nvPr/>
        </p:nvSpPr>
        <p:spPr>
          <a:xfrm>
            <a:off x="-49020" y="6511523"/>
            <a:ext cx="9206271" cy="3780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286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1766D6-C0D5-4FB0-96D9-D8FBF296B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1511F8-265A-4D49-B355-4642FBABFCDB}"/>
              </a:ext>
            </a:extLst>
          </p:cNvPr>
          <p:cNvSpPr txBox="1"/>
          <p:nvPr/>
        </p:nvSpPr>
        <p:spPr>
          <a:xfrm>
            <a:off x="-49020" y="6511523"/>
            <a:ext cx="9206271" cy="3780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328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E9DACB-6C0C-4038-BFD8-992D87397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27992"/>
            <a:ext cx="914400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69611C-95D6-4BFE-9F0E-9FFA89BB3153}"/>
              </a:ext>
            </a:extLst>
          </p:cNvPr>
          <p:cNvSpPr txBox="1"/>
          <p:nvPr/>
        </p:nvSpPr>
        <p:spPr>
          <a:xfrm>
            <a:off x="6477000" y="834617"/>
            <a:ext cx="20574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Query time?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AB588-2100-4FC1-8B7A-EB761C2A6DF8}"/>
              </a:ext>
            </a:extLst>
          </p:cNvPr>
          <p:cNvSpPr txBox="1"/>
          <p:nvPr/>
        </p:nvSpPr>
        <p:spPr>
          <a:xfrm>
            <a:off x="6274837" y="2006768"/>
            <a:ext cx="281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Grey nodes: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S10"/>
                <a:ea typeface="+mn-ea"/>
                <a:cs typeface="Arial" pitchFamily="34" charset="0"/>
              </a:rPr>
              <a:t>visited by the query; unclear if they lead to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S10"/>
                <a:ea typeface="+mn-ea"/>
                <a:cs typeface="Arial" pitchFamily="34" charset="0"/>
              </a:rPr>
              <a:t>output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31300A-9820-4D20-9AFA-83295193CAD6}"/>
              </a:ext>
            </a:extLst>
          </p:cNvPr>
          <p:cNvSpPr txBox="1"/>
          <p:nvPr/>
        </p:nvSpPr>
        <p:spPr>
          <a:xfrm>
            <a:off x="330458" y="5971386"/>
            <a:ext cx="8813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Black nodes: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S10"/>
                <a:ea typeface="+mn-ea"/>
                <a:cs typeface="Arial" pitchFamily="34" charset="0"/>
              </a:rPr>
              <a:t>visited by the query, whole subtree is delivered as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S10"/>
                <a:ea typeface="+mn-ea"/>
                <a:cs typeface="Arial" pitchFamily="34" charset="0"/>
              </a:rPr>
              <a:t>output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045281C-B980-4CA1-8B9C-8DAED5C7EA33}"/>
              </a:ext>
            </a:extLst>
          </p:cNvPr>
          <p:cNvCxnSpPr/>
          <p:nvPr/>
        </p:nvCxnSpPr>
        <p:spPr bwMode="auto">
          <a:xfrm>
            <a:off x="1219200" y="3352800"/>
            <a:ext cx="609600" cy="533400"/>
          </a:xfrm>
          <a:prstGeom prst="curvedConnector3">
            <a:avLst/>
          </a:prstGeom>
          <a:solidFill>
            <a:schemeClr val="accent1"/>
          </a:solidFill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99878AA-C41A-4AFE-AA91-5A684C42914C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6781800" y="2998594"/>
            <a:ext cx="457200" cy="354206"/>
          </a:xfrm>
          <a:prstGeom prst="curvedConnector3">
            <a:avLst/>
          </a:prstGeom>
          <a:solidFill>
            <a:schemeClr val="accent1"/>
          </a:solidFill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E819AA1-880D-4797-8888-8F5EDABDB9A9}"/>
              </a:ext>
            </a:extLst>
          </p:cNvPr>
          <p:cNvCxnSpPr>
            <a:cxnSpLocks/>
          </p:cNvCxnSpPr>
          <p:nvPr/>
        </p:nvCxnSpPr>
        <p:spPr bwMode="auto">
          <a:xfrm flipV="1">
            <a:off x="3733800" y="4342641"/>
            <a:ext cx="1828801" cy="1753359"/>
          </a:xfrm>
          <a:prstGeom prst="curvedConnector3">
            <a:avLst>
              <a:gd name="adj1" fmla="val 41327"/>
            </a:avLst>
          </a:prstGeom>
          <a:solidFill>
            <a:schemeClr val="accent1"/>
          </a:solidFill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5AD5AE-BBFA-436A-93DF-3EBC047AD295}"/>
              </a:ext>
            </a:extLst>
          </p:cNvPr>
          <p:cNvSpPr txBox="1"/>
          <p:nvPr/>
        </p:nvSpPr>
        <p:spPr>
          <a:xfrm>
            <a:off x="202163" y="2667000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White nodes: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S10"/>
                <a:ea typeface="+mn-ea"/>
                <a:cs typeface="Arial" pitchFamily="34" charset="0"/>
              </a:rPr>
              <a:t>never visited by the query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ACBD44-10FB-471A-8A07-943515C73A7C}"/>
              </a:ext>
            </a:extLst>
          </p:cNvPr>
          <p:cNvSpPr txBox="1"/>
          <p:nvPr/>
        </p:nvSpPr>
        <p:spPr>
          <a:xfrm>
            <a:off x="76200" y="1351010"/>
            <a:ext cx="4899163" cy="461665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Output: (30, 37, 49, 59, 62, 70, 80, 89)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DE53895B-FDC6-4F28-93C5-3BF2BAD10F5A}"/>
              </a:ext>
            </a:extLst>
          </p:cNvPr>
          <p:cNvSpPr/>
          <p:nvPr/>
        </p:nvSpPr>
        <p:spPr bwMode="auto">
          <a:xfrm>
            <a:off x="4191000" y="3429000"/>
            <a:ext cx="2819400" cy="2390603"/>
          </a:xfrm>
          <a:prstGeom prst="triangle">
            <a:avLst/>
          </a:prstGeom>
          <a:noFill/>
          <a:ln w="38100" cap="flat" cmpd="sng" algn="ctr">
            <a:solidFill>
              <a:srgbClr val="00CC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A315471-8D7C-40CF-94CF-19CCC90D3941}"/>
              </a:ext>
            </a:extLst>
          </p:cNvPr>
          <p:cNvSpPr/>
          <p:nvPr/>
        </p:nvSpPr>
        <p:spPr bwMode="auto">
          <a:xfrm rot="181698">
            <a:off x="781425" y="3505200"/>
            <a:ext cx="2286000" cy="2209801"/>
          </a:xfrm>
          <a:prstGeom prst="triangle">
            <a:avLst>
              <a:gd name="adj" fmla="val 48250"/>
            </a:avLst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7" name="Explosion: 8 Points 26">
            <a:extLst>
              <a:ext uri="{FF2B5EF4-FFF2-40B4-BE49-F238E27FC236}">
                <a16:creationId xmlns:a16="http://schemas.microsoft.com/office/drawing/2014/main" id="{6FDC4B75-5106-4E1C-895D-679926372CA1}"/>
              </a:ext>
            </a:extLst>
          </p:cNvPr>
          <p:cNvSpPr/>
          <p:nvPr/>
        </p:nvSpPr>
        <p:spPr bwMode="auto">
          <a:xfrm>
            <a:off x="1002263" y="3915837"/>
            <a:ext cx="457200" cy="457200"/>
          </a:xfrm>
          <a:prstGeom prst="irregularSeal1">
            <a:avLst/>
          </a:prstGeom>
          <a:solidFill>
            <a:schemeClr val="accent2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pic>
        <p:nvPicPr>
          <p:cNvPr id="28" name="Graphic 27" descr="Smiling face with no fill">
            <a:extLst>
              <a:ext uri="{FF2B5EF4-FFF2-40B4-BE49-F238E27FC236}">
                <a16:creationId xmlns:a16="http://schemas.microsoft.com/office/drawing/2014/main" id="{3F6C260A-48F0-4409-A61E-18D2CFF5E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6861" y="3619500"/>
            <a:ext cx="609600" cy="6096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83A2B4-06A6-4D3F-B6E3-66F598D2AFC3}"/>
              </a:ext>
            </a:extLst>
          </p:cNvPr>
          <p:cNvSpPr txBox="1"/>
          <p:nvPr/>
        </p:nvSpPr>
        <p:spPr>
          <a:xfrm>
            <a:off x="-49020" y="6511523"/>
            <a:ext cx="9206271" cy="3780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32FC8FB6-B582-4BE2-8A40-0A4C1F6FFBF8}"/>
              </a:ext>
            </a:extLst>
          </p:cNvPr>
          <p:cNvSpPr/>
          <p:nvPr/>
        </p:nvSpPr>
        <p:spPr bwMode="auto">
          <a:xfrm>
            <a:off x="7420169" y="2989855"/>
            <a:ext cx="914400" cy="822305"/>
          </a:xfrm>
          <a:prstGeom prst="wedgeEllipseCallout">
            <a:avLst/>
          </a:prstGeom>
          <a:solidFill>
            <a:schemeClr val="bg2">
              <a:lumMod val="40000"/>
              <a:lumOff val="60000"/>
            </a:schemeClr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3200" dirty="0">
                <a:solidFill>
                  <a:srgbClr val="FF00FF"/>
                </a:solidFill>
              </a:rPr>
              <a:t>?</a:t>
            </a:r>
            <a:endParaRPr kumimoji="0" lang="en-IN" sz="3200" b="0" i="0" u="none" strike="noStrike" cap="none" normalizeH="0" baseline="0" dirty="0">
              <a:ln>
                <a:noFill/>
              </a:ln>
              <a:solidFill>
                <a:srgbClr val="FF00FF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47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  <p:bldP spid="23" grpId="0"/>
      <p:bldP spid="24" grpId="0" animBg="1"/>
      <p:bldP spid="25" grpId="0" animBg="1"/>
      <p:bldP spid="26" grpId="0" animBg="1"/>
      <p:bldP spid="27" grpId="0" animBg="1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CA4FE2-3241-4523-B869-69985EFAA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29B195-009F-46D1-835D-86A7005811D1}"/>
              </a:ext>
            </a:extLst>
          </p:cNvPr>
          <p:cNvSpPr txBox="1"/>
          <p:nvPr/>
        </p:nvSpPr>
        <p:spPr>
          <a:xfrm>
            <a:off x="-57538" y="6511523"/>
            <a:ext cx="9206271" cy="3780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915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875C42-1F55-485C-97C1-FDE7CE287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DA45EA4-54DD-47E5-8732-551A4DE44290}"/>
              </a:ext>
            </a:extLst>
          </p:cNvPr>
          <p:cNvSpPr/>
          <p:nvPr/>
        </p:nvSpPr>
        <p:spPr bwMode="auto">
          <a:xfrm>
            <a:off x="5486400" y="4267200"/>
            <a:ext cx="1219200" cy="1524000"/>
          </a:xfrm>
          <a:prstGeom prst="triangle">
            <a:avLst>
              <a:gd name="adj" fmla="val 50000"/>
            </a:avLst>
          </a:prstGeom>
          <a:noFill/>
          <a:ln w="38100" cap="flat" cmpd="sng" algn="ctr">
            <a:solidFill>
              <a:srgbClr val="00CC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CE60C81-2F47-4468-A8A5-B89B489BA875}"/>
              </a:ext>
            </a:extLst>
          </p:cNvPr>
          <p:cNvSpPr/>
          <p:nvPr/>
        </p:nvSpPr>
        <p:spPr bwMode="auto">
          <a:xfrm>
            <a:off x="6629400" y="4267200"/>
            <a:ext cx="762000" cy="762000"/>
          </a:xfrm>
          <a:prstGeom prst="triangle">
            <a:avLst>
              <a:gd name="adj" fmla="val 50000"/>
            </a:avLst>
          </a:prstGeom>
          <a:noFill/>
          <a:ln w="38100" cap="flat" cmpd="sng" algn="ctr">
            <a:solidFill>
              <a:srgbClr val="00CC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2097CD47-2F76-430E-BBA9-E6FDB1821CA1}"/>
              </a:ext>
            </a:extLst>
          </p:cNvPr>
          <p:cNvSpPr/>
          <p:nvPr/>
        </p:nvSpPr>
        <p:spPr bwMode="auto">
          <a:xfrm>
            <a:off x="1002263" y="3915837"/>
            <a:ext cx="457200" cy="457200"/>
          </a:xfrm>
          <a:prstGeom prst="irregularSeal1">
            <a:avLst/>
          </a:prstGeom>
          <a:solidFill>
            <a:schemeClr val="accent2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C8C9F86-EA8A-4718-8D11-A3400156F22E}"/>
              </a:ext>
            </a:extLst>
          </p:cNvPr>
          <p:cNvSpPr/>
          <p:nvPr/>
        </p:nvSpPr>
        <p:spPr bwMode="auto">
          <a:xfrm>
            <a:off x="569167" y="2995127"/>
            <a:ext cx="3926633" cy="3405673"/>
          </a:xfrm>
          <a:custGeom>
            <a:avLst/>
            <a:gdLst>
              <a:gd name="connsiteX0" fmla="*/ 2080727 w 3979257"/>
              <a:gd name="connsiteY0" fmla="*/ 74644 h 3424334"/>
              <a:gd name="connsiteX1" fmla="*/ 2034074 w 3979257"/>
              <a:gd name="connsiteY1" fmla="*/ 102636 h 3424334"/>
              <a:gd name="connsiteX2" fmla="*/ 2015413 w 3979257"/>
              <a:gd name="connsiteY2" fmla="*/ 130628 h 3424334"/>
              <a:gd name="connsiteX3" fmla="*/ 1940768 w 3979257"/>
              <a:gd name="connsiteY3" fmla="*/ 167951 h 3424334"/>
              <a:gd name="connsiteX4" fmla="*/ 1875453 w 3979257"/>
              <a:gd name="connsiteY4" fmla="*/ 223934 h 3424334"/>
              <a:gd name="connsiteX5" fmla="*/ 1838131 w 3979257"/>
              <a:gd name="connsiteY5" fmla="*/ 233265 h 3424334"/>
              <a:gd name="connsiteX6" fmla="*/ 1782147 w 3979257"/>
              <a:gd name="connsiteY6" fmla="*/ 270587 h 3424334"/>
              <a:gd name="connsiteX7" fmla="*/ 1754155 w 3979257"/>
              <a:gd name="connsiteY7" fmla="*/ 279918 h 3424334"/>
              <a:gd name="connsiteX8" fmla="*/ 1726164 w 3979257"/>
              <a:gd name="connsiteY8" fmla="*/ 298579 h 3424334"/>
              <a:gd name="connsiteX9" fmla="*/ 1698172 w 3979257"/>
              <a:gd name="connsiteY9" fmla="*/ 307910 h 3424334"/>
              <a:gd name="connsiteX10" fmla="*/ 1670180 w 3979257"/>
              <a:gd name="connsiteY10" fmla="*/ 326571 h 3424334"/>
              <a:gd name="connsiteX11" fmla="*/ 1604866 w 3979257"/>
              <a:gd name="connsiteY11" fmla="*/ 345232 h 3424334"/>
              <a:gd name="connsiteX12" fmla="*/ 1502229 w 3979257"/>
              <a:gd name="connsiteY12" fmla="*/ 391885 h 3424334"/>
              <a:gd name="connsiteX13" fmla="*/ 1474237 w 3979257"/>
              <a:gd name="connsiteY13" fmla="*/ 410546 h 3424334"/>
              <a:gd name="connsiteX14" fmla="*/ 1408923 w 3979257"/>
              <a:gd name="connsiteY14" fmla="*/ 429208 h 3424334"/>
              <a:gd name="connsiteX15" fmla="*/ 1380931 w 3979257"/>
              <a:gd name="connsiteY15" fmla="*/ 438538 h 3424334"/>
              <a:gd name="connsiteX16" fmla="*/ 1334278 w 3979257"/>
              <a:gd name="connsiteY16" fmla="*/ 475861 h 3424334"/>
              <a:gd name="connsiteX17" fmla="*/ 1296955 w 3979257"/>
              <a:gd name="connsiteY17" fmla="*/ 494522 h 3424334"/>
              <a:gd name="connsiteX18" fmla="*/ 1240972 w 3979257"/>
              <a:gd name="connsiteY18" fmla="*/ 531844 h 3424334"/>
              <a:gd name="connsiteX19" fmla="*/ 1212980 w 3979257"/>
              <a:gd name="connsiteY19" fmla="*/ 550506 h 3424334"/>
              <a:gd name="connsiteX20" fmla="*/ 1184988 w 3979257"/>
              <a:gd name="connsiteY20" fmla="*/ 559836 h 3424334"/>
              <a:gd name="connsiteX21" fmla="*/ 1119674 w 3979257"/>
              <a:gd name="connsiteY21" fmla="*/ 587828 h 3424334"/>
              <a:gd name="connsiteX22" fmla="*/ 1026368 w 3979257"/>
              <a:gd name="connsiteY22" fmla="*/ 625151 h 3424334"/>
              <a:gd name="connsiteX23" fmla="*/ 970384 w 3979257"/>
              <a:gd name="connsiteY23" fmla="*/ 643812 h 3424334"/>
              <a:gd name="connsiteX24" fmla="*/ 942392 w 3979257"/>
              <a:gd name="connsiteY24" fmla="*/ 653142 h 3424334"/>
              <a:gd name="connsiteX25" fmla="*/ 905070 w 3979257"/>
              <a:gd name="connsiteY25" fmla="*/ 671804 h 3424334"/>
              <a:gd name="connsiteX26" fmla="*/ 867747 w 3979257"/>
              <a:gd name="connsiteY26" fmla="*/ 709126 h 3424334"/>
              <a:gd name="connsiteX27" fmla="*/ 830425 w 3979257"/>
              <a:gd name="connsiteY27" fmla="*/ 718457 h 3424334"/>
              <a:gd name="connsiteX28" fmla="*/ 774441 w 3979257"/>
              <a:gd name="connsiteY28" fmla="*/ 765110 h 3424334"/>
              <a:gd name="connsiteX29" fmla="*/ 746449 w 3979257"/>
              <a:gd name="connsiteY29" fmla="*/ 774440 h 3424334"/>
              <a:gd name="connsiteX30" fmla="*/ 690466 w 3979257"/>
              <a:gd name="connsiteY30" fmla="*/ 811763 h 3424334"/>
              <a:gd name="connsiteX31" fmla="*/ 671804 w 3979257"/>
              <a:gd name="connsiteY31" fmla="*/ 830424 h 3424334"/>
              <a:gd name="connsiteX32" fmla="*/ 643813 w 3979257"/>
              <a:gd name="connsiteY32" fmla="*/ 839755 h 3424334"/>
              <a:gd name="connsiteX33" fmla="*/ 587829 w 3979257"/>
              <a:gd name="connsiteY33" fmla="*/ 877077 h 3424334"/>
              <a:gd name="connsiteX34" fmla="*/ 550506 w 3979257"/>
              <a:gd name="connsiteY34" fmla="*/ 895738 h 3424334"/>
              <a:gd name="connsiteX35" fmla="*/ 503853 w 3979257"/>
              <a:gd name="connsiteY35" fmla="*/ 942391 h 3424334"/>
              <a:gd name="connsiteX36" fmla="*/ 485192 w 3979257"/>
              <a:gd name="connsiteY36" fmla="*/ 961053 h 3424334"/>
              <a:gd name="connsiteX37" fmla="*/ 419878 w 3979257"/>
              <a:gd name="connsiteY37" fmla="*/ 1007706 h 3424334"/>
              <a:gd name="connsiteX38" fmla="*/ 382555 w 3979257"/>
              <a:gd name="connsiteY38" fmla="*/ 1045028 h 3424334"/>
              <a:gd name="connsiteX39" fmla="*/ 307911 w 3979257"/>
              <a:gd name="connsiteY39" fmla="*/ 1129004 h 3424334"/>
              <a:gd name="connsiteX40" fmla="*/ 289249 w 3979257"/>
              <a:gd name="connsiteY40" fmla="*/ 1147665 h 3424334"/>
              <a:gd name="connsiteX41" fmla="*/ 233266 w 3979257"/>
              <a:gd name="connsiteY41" fmla="*/ 1203649 h 3424334"/>
              <a:gd name="connsiteX42" fmla="*/ 205274 w 3979257"/>
              <a:gd name="connsiteY42" fmla="*/ 1268963 h 3424334"/>
              <a:gd name="connsiteX43" fmla="*/ 177282 w 3979257"/>
              <a:gd name="connsiteY43" fmla="*/ 1296955 h 3424334"/>
              <a:gd name="connsiteX44" fmla="*/ 149290 w 3979257"/>
              <a:gd name="connsiteY44" fmla="*/ 1352938 h 3424334"/>
              <a:gd name="connsiteX45" fmla="*/ 130629 w 3979257"/>
              <a:gd name="connsiteY45" fmla="*/ 1408922 h 3424334"/>
              <a:gd name="connsiteX46" fmla="*/ 121298 w 3979257"/>
              <a:gd name="connsiteY46" fmla="*/ 1436914 h 3424334"/>
              <a:gd name="connsiteX47" fmla="*/ 102637 w 3979257"/>
              <a:gd name="connsiteY47" fmla="*/ 1474236 h 3424334"/>
              <a:gd name="connsiteX48" fmla="*/ 83976 w 3979257"/>
              <a:gd name="connsiteY48" fmla="*/ 1548881 h 3424334"/>
              <a:gd name="connsiteX49" fmla="*/ 55984 w 3979257"/>
              <a:gd name="connsiteY49" fmla="*/ 1614195 h 3424334"/>
              <a:gd name="connsiteX50" fmla="*/ 37323 w 3979257"/>
              <a:gd name="connsiteY50" fmla="*/ 1642187 h 3424334"/>
              <a:gd name="connsiteX51" fmla="*/ 27992 w 3979257"/>
              <a:gd name="connsiteY51" fmla="*/ 1679510 h 3424334"/>
              <a:gd name="connsiteX52" fmla="*/ 9331 w 3979257"/>
              <a:gd name="connsiteY52" fmla="*/ 1707502 h 3424334"/>
              <a:gd name="connsiteX53" fmla="*/ 0 w 3979257"/>
              <a:gd name="connsiteY53" fmla="*/ 1754155 h 3424334"/>
              <a:gd name="connsiteX54" fmla="*/ 9331 w 3979257"/>
              <a:gd name="connsiteY54" fmla="*/ 1968759 h 3424334"/>
              <a:gd name="connsiteX55" fmla="*/ 27992 w 3979257"/>
              <a:gd name="connsiteY55" fmla="*/ 2062065 h 3424334"/>
              <a:gd name="connsiteX56" fmla="*/ 55984 w 3979257"/>
              <a:gd name="connsiteY56" fmla="*/ 2127379 h 3424334"/>
              <a:gd name="connsiteX57" fmla="*/ 83976 w 3979257"/>
              <a:gd name="connsiteY57" fmla="*/ 2155371 h 3424334"/>
              <a:gd name="connsiteX58" fmla="*/ 121298 w 3979257"/>
              <a:gd name="connsiteY58" fmla="*/ 2211355 h 3424334"/>
              <a:gd name="connsiteX59" fmla="*/ 139960 w 3979257"/>
              <a:gd name="connsiteY59" fmla="*/ 2239346 h 3424334"/>
              <a:gd name="connsiteX60" fmla="*/ 186613 w 3979257"/>
              <a:gd name="connsiteY60" fmla="*/ 2304661 h 3424334"/>
              <a:gd name="connsiteX61" fmla="*/ 205274 w 3979257"/>
              <a:gd name="connsiteY61" fmla="*/ 2341983 h 3424334"/>
              <a:gd name="connsiteX62" fmla="*/ 223935 w 3979257"/>
              <a:gd name="connsiteY62" fmla="*/ 2369975 h 3424334"/>
              <a:gd name="connsiteX63" fmla="*/ 242596 w 3979257"/>
              <a:gd name="connsiteY63" fmla="*/ 2407297 h 3424334"/>
              <a:gd name="connsiteX64" fmla="*/ 261257 w 3979257"/>
              <a:gd name="connsiteY64" fmla="*/ 2435289 h 3424334"/>
              <a:gd name="connsiteX65" fmla="*/ 279919 w 3979257"/>
              <a:gd name="connsiteY65" fmla="*/ 2472612 h 3424334"/>
              <a:gd name="connsiteX66" fmla="*/ 298580 w 3979257"/>
              <a:gd name="connsiteY66" fmla="*/ 2500604 h 3424334"/>
              <a:gd name="connsiteX67" fmla="*/ 326572 w 3979257"/>
              <a:gd name="connsiteY67" fmla="*/ 2556587 h 3424334"/>
              <a:gd name="connsiteX68" fmla="*/ 373225 w 3979257"/>
              <a:gd name="connsiteY68" fmla="*/ 2659224 h 3424334"/>
              <a:gd name="connsiteX69" fmla="*/ 410547 w 3979257"/>
              <a:gd name="connsiteY69" fmla="*/ 2724538 h 3424334"/>
              <a:gd name="connsiteX70" fmla="*/ 429209 w 3979257"/>
              <a:gd name="connsiteY70" fmla="*/ 2780522 h 3424334"/>
              <a:gd name="connsiteX71" fmla="*/ 438539 w 3979257"/>
              <a:gd name="connsiteY71" fmla="*/ 2808514 h 3424334"/>
              <a:gd name="connsiteX72" fmla="*/ 513184 w 3979257"/>
              <a:gd name="connsiteY72" fmla="*/ 2855167 h 3424334"/>
              <a:gd name="connsiteX73" fmla="*/ 541176 w 3979257"/>
              <a:gd name="connsiteY73" fmla="*/ 2873828 h 3424334"/>
              <a:gd name="connsiteX74" fmla="*/ 606490 w 3979257"/>
              <a:gd name="connsiteY74" fmla="*/ 2929812 h 3424334"/>
              <a:gd name="connsiteX75" fmla="*/ 643813 w 3979257"/>
              <a:gd name="connsiteY75" fmla="*/ 2939142 h 3424334"/>
              <a:gd name="connsiteX76" fmla="*/ 774441 w 3979257"/>
              <a:gd name="connsiteY76" fmla="*/ 3013787 h 3424334"/>
              <a:gd name="connsiteX77" fmla="*/ 811764 w 3979257"/>
              <a:gd name="connsiteY77" fmla="*/ 3032449 h 3424334"/>
              <a:gd name="connsiteX78" fmla="*/ 1054360 w 3979257"/>
              <a:gd name="connsiteY78" fmla="*/ 3051110 h 3424334"/>
              <a:gd name="connsiteX79" fmla="*/ 1101013 w 3979257"/>
              <a:gd name="connsiteY79" fmla="*/ 3060440 h 3424334"/>
              <a:gd name="connsiteX80" fmla="*/ 1156996 w 3979257"/>
              <a:gd name="connsiteY80" fmla="*/ 3069771 h 3424334"/>
              <a:gd name="connsiteX81" fmla="*/ 1259633 w 3979257"/>
              <a:gd name="connsiteY81" fmla="*/ 3097763 h 3424334"/>
              <a:gd name="connsiteX82" fmla="*/ 1324947 w 3979257"/>
              <a:gd name="connsiteY82" fmla="*/ 3107093 h 3424334"/>
              <a:gd name="connsiteX83" fmla="*/ 1530221 w 3979257"/>
              <a:gd name="connsiteY83" fmla="*/ 3125755 h 3424334"/>
              <a:gd name="connsiteX84" fmla="*/ 1623527 w 3979257"/>
              <a:gd name="connsiteY84" fmla="*/ 3163077 h 3424334"/>
              <a:gd name="connsiteX85" fmla="*/ 1707502 w 3979257"/>
              <a:gd name="connsiteY85" fmla="*/ 3181738 h 3424334"/>
              <a:gd name="connsiteX86" fmla="*/ 1800809 w 3979257"/>
              <a:gd name="connsiteY86" fmla="*/ 3219061 h 3424334"/>
              <a:gd name="connsiteX87" fmla="*/ 2015413 w 3979257"/>
              <a:gd name="connsiteY87" fmla="*/ 3284375 h 3424334"/>
              <a:gd name="connsiteX88" fmla="*/ 2164702 w 3979257"/>
              <a:gd name="connsiteY88" fmla="*/ 3331028 h 3424334"/>
              <a:gd name="connsiteX89" fmla="*/ 2248678 w 3979257"/>
              <a:gd name="connsiteY89" fmla="*/ 3359020 h 3424334"/>
              <a:gd name="connsiteX90" fmla="*/ 2313992 w 3979257"/>
              <a:gd name="connsiteY90" fmla="*/ 3377681 h 3424334"/>
              <a:gd name="connsiteX91" fmla="*/ 2369976 w 3979257"/>
              <a:gd name="connsiteY91" fmla="*/ 3396342 h 3424334"/>
              <a:gd name="connsiteX92" fmla="*/ 2472613 w 3979257"/>
              <a:gd name="connsiteY92" fmla="*/ 3424334 h 3424334"/>
              <a:gd name="connsiteX93" fmla="*/ 2631233 w 3979257"/>
              <a:gd name="connsiteY93" fmla="*/ 3415004 h 3424334"/>
              <a:gd name="connsiteX94" fmla="*/ 2696547 w 3979257"/>
              <a:gd name="connsiteY94" fmla="*/ 3387012 h 3424334"/>
              <a:gd name="connsiteX95" fmla="*/ 2752531 w 3979257"/>
              <a:gd name="connsiteY95" fmla="*/ 3368351 h 3424334"/>
              <a:gd name="connsiteX96" fmla="*/ 2855168 w 3979257"/>
              <a:gd name="connsiteY96" fmla="*/ 3312367 h 3424334"/>
              <a:gd name="connsiteX97" fmla="*/ 2967135 w 3979257"/>
              <a:gd name="connsiteY97" fmla="*/ 3181738 h 3424334"/>
              <a:gd name="connsiteX98" fmla="*/ 3004457 w 3979257"/>
              <a:gd name="connsiteY98" fmla="*/ 3144416 h 3424334"/>
              <a:gd name="connsiteX99" fmla="*/ 3069772 w 3979257"/>
              <a:gd name="connsiteY99" fmla="*/ 3107093 h 3424334"/>
              <a:gd name="connsiteX100" fmla="*/ 3097764 w 3979257"/>
              <a:gd name="connsiteY100" fmla="*/ 3088432 h 3424334"/>
              <a:gd name="connsiteX101" fmla="*/ 3163078 w 3979257"/>
              <a:gd name="connsiteY101" fmla="*/ 3060440 h 3424334"/>
              <a:gd name="connsiteX102" fmla="*/ 3191070 w 3979257"/>
              <a:gd name="connsiteY102" fmla="*/ 3032449 h 3424334"/>
              <a:gd name="connsiteX103" fmla="*/ 3200400 w 3979257"/>
              <a:gd name="connsiteY103" fmla="*/ 3004457 h 3424334"/>
              <a:gd name="connsiteX104" fmla="*/ 3237723 w 3979257"/>
              <a:gd name="connsiteY104" fmla="*/ 2995126 h 3424334"/>
              <a:gd name="connsiteX105" fmla="*/ 3284376 w 3979257"/>
              <a:gd name="connsiteY105" fmla="*/ 2957804 h 3424334"/>
              <a:gd name="connsiteX106" fmla="*/ 3331029 w 3979257"/>
              <a:gd name="connsiteY106" fmla="*/ 2920481 h 3424334"/>
              <a:gd name="connsiteX107" fmla="*/ 3415004 w 3979257"/>
              <a:gd name="connsiteY107" fmla="*/ 2855167 h 3424334"/>
              <a:gd name="connsiteX108" fmla="*/ 3452327 w 3979257"/>
              <a:gd name="connsiteY108" fmla="*/ 2845836 h 3424334"/>
              <a:gd name="connsiteX109" fmla="*/ 3517641 w 3979257"/>
              <a:gd name="connsiteY109" fmla="*/ 2761861 h 3424334"/>
              <a:gd name="connsiteX110" fmla="*/ 3545633 w 3979257"/>
              <a:gd name="connsiteY110" fmla="*/ 2705877 h 3424334"/>
              <a:gd name="connsiteX111" fmla="*/ 3564294 w 3979257"/>
              <a:gd name="connsiteY111" fmla="*/ 2649893 h 3424334"/>
              <a:gd name="connsiteX112" fmla="*/ 3601617 w 3979257"/>
              <a:gd name="connsiteY112" fmla="*/ 2575249 h 3424334"/>
              <a:gd name="connsiteX113" fmla="*/ 3629609 w 3979257"/>
              <a:gd name="connsiteY113" fmla="*/ 2528595 h 3424334"/>
              <a:gd name="connsiteX114" fmla="*/ 3657600 w 3979257"/>
              <a:gd name="connsiteY114" fmla="*/ 2453951 h 3424334"/>
              <a:gd name="connsiteX115" fmla="*/ 3676262 w 3979257"/>
              <a:gd name="connsiteY115" fmla="*/ 2416628 h 3424334"/>
              <a:gd name="connsiteX116" fmla="*/ 3685592 w 3979257"/>
              <a:gd name="connsiteY116" fmla="*/ 2388636 h 3424334"/>
              <a:gd name="connsiteX117" fmla="*/ 3713584 w 3979257"/>
              <a:gd name="connsiteY117" fmla="*/ 2360644 h 3424334"/>
              <a:gd name="connsiteX118" fmla="*/ 3741576 w 3979257"/>
              <a:gd name="connsiteY118" fmla="*/ 2295330 h 3424334"/>
              <a:gd name="connsiteX119" fmla="*/ 3788229 w 3979257"/>
              <a:gd name="connsiteY119" fmla="*/ 2230016 h 3424334"/>
              <a:gd name="connsiteX120" fmla="*/ 3834882 w 3979257"/>
              <a:gd name="connsiteY120" fmla="*/ 2155371 h 3424334"/>
              <a:gd name="connsiteX121" fmla="*/ 3862874 w 3979257"/>
              <a:gd name="connsiteY121" fmla="*/ 2099387 h 3424334"/>
              <a:gd name="connsiteX122" fmla="*/ 3881535 w 3979257"/>
              <a:gd name="connsiteY122" fmla="*/ 2043404 h 3424334"/>
              <a:gd name="connsiteX123" fmla="*/ 3890866 w 3979257"/>
              <a:gd name="connsiteY123" fmla="*/ 2006081 h 3424334"/>
              <a:gd name="connsiteX124" fmla="*/ 3928188 w 3979257"/>
              <a:gd name="connsiteY124" fmla="*/ 1950097 h 3424334"/>
              <a:gd name="connsiteX125" fmla="*/ 3956180 w 3979257"/>
              <a:gd name="connsiteY125" fmla="*/ 1866122 h 3424334"/>
              <a:gd name="connsiteX126" fmla="*/ 3965511 w 3979257"/>
              <a:gd name="connsiteY126" fmla="*/ 1838130 h 3424334"/>
              <a:gd name="connsiteX127" fmla="*/ 3965511 w 3979257"/>
              <a:gd name="connsiteY127" fmla="*/ 1502228 h 3424334"/>
              <a:gd name="connsiteX128" fmla="*/ 3956180 w 3979257"/>
              <a:gd name="connsiteY128" fmla="*/ 1474236 h 3424334"/>
              <a:gd name="connsiteX129" fmla="*/ 3937519 w 3979257"/>
              <a:gd name="connsiteY129" fmla="*/ 1408922 h 3424334"/>
              <a:gd name="connsiteX130" fmla="*/ 3918857 w 3979257"/>
              <a:gd name="connsiteY130" fmla="*/ 1296955 h 3424334"/>
              <a:gd name="connsiteX131" fmla="*/ 3909527 w 3979257"/>
              <a:gd name="connsiteY131" fmla="*/ 1268963 h 3424334"/>
              <a:gd name="connsiteX132" fmla="*/ 3881535 w 3979257"/>
              <a:gd name="connsiteY132" fmla="*/ 1240971 h 3424334"/>
              <a:gd name="connsiteX133" fmla="*/ 3862874 w 3979257"/>
              <a:gd name="connsiteY133" fmla="*/ 1203649 h 3424334"/>
              <a:gd name="connsiteX134" fmla="*/ 3825551 w 3979257"/>
              <a:gd name="connsiteY134" fmla="*/ 1175657 h 3424334"/>
              <a:gd name="connsiteX135" fmla="*/ 3778898 w 3979257"/>
              <a:gd name="connsiteY135" fmla="*/ 1119673 h 3424334"/>
              <a:gd name="connsiteX136" fmla="*/ 3704253 w 3979257"/>
              <a:gd name="connsiteY136" fmla="*/ 1045028 h 3424334"/>
              <a:gd name="connsiteX137" fmla="*/ 3676262 w 3979257"/>
              <a:gd name="connsiteY137" fmla="*/ 1017036 h 3424334"/>
              <a:gd name="connsiteX138" fmla="*/ 3657600 w 3979257"/>
              <a:gd name="connsiteY138" fmla="*/ 998375 h 3424334"/>
              <a:gd name="connsiteX139" fmla="*/ 3610947 w 3979257"/>
              <a:gd name="connsiteY139" fmla="*/ 942391 h 3424334"/>
              <a:gd name="connsiteX140" fmla="*/ 3564294 w 3979257"/>
              <a:gd name="connsiteY140" fmla="*/ 877077 h 3424334"/>
              <a:gd name="connsiteX141" fmla="*/ 3536302 w 3979257"/>
              <a:gd name="connsiteY141" fmla="*/ 849085 h 3424334"/>
              <a:gd name="connsiteX142" fmla="*/ 3517641 w 3979257"/>
              <a:gd name="connsiteY142" fmla="*/ 821093 h 3424334"/>
              <a:gd name="connsiteX143" fmla="*/ 3452327 w 3979257"/>
              <a:gd name="connsiteY143" fmla="*/ 765110 h 3424334"/>
              <a:gd name="connsiteX144" fmla="*/ 3387013 w 3979257"/>
              <a:gd name="connsiteY144" fmla="*/ 699795 h 3424334"/>
              <a:gd name="connsiteX145" fmla="*/ 3359021 w 3979257"/>
              <a:gd name="connsiteY145" fmla="*/ 662473 h 3424334"/>
              <a:gd name="connsiteX146" fmla="*/ 3321698 w 3979257"/>
              <a:gd name="connsiteY146" fmla="*/ 634481 h 3424334"/>
              <a:gd name="connsiteX147" fmla="*/ 3247053 w 3979257"/>
              <a:gd name="connsiteY147" fmla="*/ 550506 h 3424334"/>
              <a:gd name="connsiteX148" fmla="*/ 3181739 w 3979257"/>
              <a:gd name="connsiteY148" fmla="*/ 503853 h 3424334"/>
              <a:gd name="connsiteX149" fmla="*/ 3097764 w 3979257"/>
              <a:gd name="connsiteY149" fmla="*/ 447869 h 3424334"/>
              <a:gd name="connsiteX150" fmla="*/ 3079102 w 3979257"/>
              <a:gd name="connsiteY150" fmla="*/ 429208 h 3424334"/>
              <a:gd name="connsiteX151" fmla="*/ 2967135 w 3979257"/>
              <a:gd name="connsiteY151" fmla="*/ 382555 h 3424334"/>
              <a:gd name="connsiteX152" fmla="*/ 2911151 w 3979257"/>
              <a:gd name="connsiteY152" fmla="*/ 363893 h 3424334"/>
              <a:gd name="connsiteX153" fmla="*/ 2836506 w 3979257"/>
              <a:gd name="connsiteY153" fmla="*/ 317240 h 3424334"/>
              <a:gd name="connsiteX154" fmla="*/ 2771192 w 3979257"/>
              <a:gd name="connsiteY154" fmla="*/ 270587 h 3424334"/>
              <a:gd name="connsiteX155" fmla="*/ 2743200 w 3979257"/>
              <a:gd name="connsiteY155" fmla="*/ 261257 h 3424334"/>
              <a:gd name="connsiteX156" fmla="*/ 2621902 w 3979257"/>
              <a:gd name="connsiteY156" fmla="*/ 195942 h 3424334"/>
              <a:gd name="connsiteX157" fmla="*/ 2584580 w 3979257"/>
              <a:gd name="connsiteY157" fmla="*/ 177281 h 3424334"/>
              <a:gd name="connsiteX158" fmla="*/ 2547257 w 3979257"/>
              <a:gd name="connsiteY158" fmla="*/ 149289 h 3424334"/>
              <a:gd name="connsiteX159" fmla="*/ 2491274 w 3979257"/>
              <a:gd name="connsiteY159" fmla="*/ 130628 h 3424334"/>
              <a:gd name="connsiteX160" fmla="*/ 2388637 w 3979257"/>
              <a:gd name="connsiteY160" fmla="*/ 93306 h 3424334"/>
              <a:gd name="connsiteX161" fmla="*/ 2341984 w 3979257"/>
              <a:gd name="connsiteY161" fmla="*/ 74644 h 3424334"/>
              <a:gd name="connsiteX162" fmla="*/ 2304662 w 3979257"/>
              <a:gd name="connsiteY162" fmla="*/ 65314 h 3424334"/>
              <a:gd name="connsiteX163" fmla="*/ 2267339 w 3979257"/>
              <a:gd name="connsiteY163" fmla="*/ 46653 h 3424334"/>
              <a:gd name="connsiteX164" fmla="*/ 2239347 w 3979257"/>
              <a:gd name="connsiteY164" fmla="*/ 37322 h 3424334"/>
              <a:gd name="connsiteX165" fmla="*/ 2202025 w 3979257"/>
              <a:gd name="connsiteY165" fmla="*/ 18661 h 3424334"/>
              <a:gd name="connsiteX166" fmla="*/ 2146041 w 3979257"/>
              <a:gd name="connsiteY166" fmla="*/ 9330 h 3424334"/>
              <a:gd name="connsiteX167" fmla="*/ 2118049 w 3979257"/>
              <a:gd name="connsiteY167" fmla="*/ 0 h 3424334"/>
              <a:gd name="connsiteX168" fmla="*/ 2090057 w 3979257"/>
              <a:gd name="connsiteY168" fmla="*/ 18661 h 3424334"/>
              <a:gd name="connsiteX169" fmla="*/ 2043404 w 3979257"/>
              <a:gd name="connsiteY169" fmla="*/ 74644 h 3424334"/>
              <a:gd name="connsiteX170" fmla="*/ 2034074 w 3979257"/>
              <a:gd name="connsiteY170" fmla="*/ 102636 h 342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3979257" h="3424334">
                <a:moveTo>
                  <a:pt x="2080727" y="74644"/>
                </a:moveTo>
                <a:cubicBezTo>
                  <a:pt x="2065176" y="83975"/>
                  <a:pt x="2047843" y="90834"/>
                  <a:pt x="2034074" y="102636"/>
                </a:cubicBezTo>
                <a:cubicBezTo>
                  <a:pt x="2025560" y="109934"/>
                  <a:pt x="2024600" y="124197"/>
                  <a:pt x="2015413" y="130628"/>
                </a:cubicBezTo>
                <a:cubicBezTo>
                  <a:pt x="1992623" y="146581"/>
                  <a:pt x="1960439" y="148281"/>
                  <a:pt x="1940768" y="167951"/>
                </a:cubicBezTo>
                <a:cubicBezTo>
                  <a:pt x="1922093" y="186625"/>
                  <a:pt x="1899392" y="211964"/>
                  <a:pt x="1875453" y="223934"/>
                </a:cubicBezTo>
                <a:cubicBezTo>
                  <a:pt x="1863983" y="229669"/>
                  <a:pt x="1850572" y="230155"/>
                  <a:pt x="1838131" y="233265"/>
                </a:cubicBezTo>
                <a:cubicBezTo>
                  <a:pt x="1819470" y="245706"/>
                  <a:pt x="1803424" y="263494"/>
                  <a:pt x="1782147" y="270587"/>
                </a:cubicBezTo>
                <a:cubicBezTo>
                  <a:pt x="1772816" y="273697"/>
                  <a:pt x="1762952" y="275519"/>
                  <a:pt x="1754155" y="279918"/>
                </a:cubicBezTo>
                <a:cubicBezTo>
                  <a:pt x="1744125" y="284933"/>
                  <a:pt x="1736194" y="293564"/>
                  <a:pt x="1726164" y="298579"/>
                </a:cubicBezTo>
                <a:cubicBezTo>
                  <a:pt x="1717367" y="302978"/>
                  <a:pt x="1706969" y="303511"/>
                  <a:pt x="1698172" y="307910"/>
                </a:cubicBezTo>
                <a:cubicBezTo>
                  <a:pt x="1688142" y="312925"/>
                  <a:pt x="1680487" y="322154"/>
                  <a:pt x="1670180" y="326571"/>
                </a:cubicBezTo>
                <a:cubicBezTo>
                  <a:pt x="1545533" y="379991"/>
                  <a:pt x="1704676" y="299864"/>
                  <a:pt x="1604866" y="345232"/>
                </a:cubicBezTo>
                <a:cubicBezTo>
                  <a:pt x="1490137" y="397382"/>
                  <a:pt x="1567674" y="370072"/>
                  <a:pt x="1502229" y="391885"/>
                </a:cubicBezTo>
                <a:cubicBezTo>
                  <a:pt x="1492898" y="398105"/>
                  <a:pt x="1484267" y="405531"/>
                  <a:pt x="1474237" y="410546"/>
                </a:cubicBezTo>
                <a:cubicBezTo>
                  <a:pt x="1459323" y="418003"/>
                  <a:pt x="1422874" y="425222"/>
                  <a:pt x="1408923" y="429208"/>
                </a:cubicBezTo>
                <a:cubicBezTo>
                  <a:pt x="1399466" y="431910"/>
                  <a:pt x="1390262" y="435428"/>
                  <a:pt x="1380931" y="438538"/>
                </a:cubicBezTo>
                <a:cubicBezTo>
                  <a:pt x="1360496" y="458974"/>
                  <a:pt x="1361744" y="460167"/>
                  <a:pt x="1334278" y="475861"/>
                </a:cubicBezTo>
                <a:cubicBezTo>
                  <a:pt x="1322201" y="482762"/>
                  <a:pt x="1308882" y="487366"/>
                  <a:pt x="1296955" y="494522"/>
                </a:cubicBezTo>
                <a:cubicBezTo>
                  <a:pt x="1277723" y="506061"/>
                  <a:pt x="1259633" y="519403"/>
                  <a:pt x="1240972" y="531844"/>
                </a:cubicBezTo>
                <a:cubicBezTo>
                  <a:pt x="1231641" y="538065"/>
                  <a:pt x="1223619" y="546960"/>
                  <a:pt x="1212980" y="550506"/>
                </a:cubicBezTo>
                <a:lnTo>
                  <a:pt x="1184988" y="559836"/>
                </a:lnTo>
                <a:cubicBezTo>
                  <a:pt x="1140579" y="589441"/>
                  <a:pt x="1174447" y="571396"/>
                  <a:pt x="1119674" y="587828"/>
                </a:cubicBezTo>
                <a:cubicBezTo>
                  <a:pt x="995872" y="624969"/>
                  <a:pt x="1119908" y="587735"/>
                  <a:pt x="1026368" y="625151"/>
                </a:cubicBezTo>
                <a:cubicBezTo>
                  <a:pt x="1008104" y="632457"/>
                  <a:pt x="989045" y="637592"/>
                  <a:pt x="970384" y="643812"/>
                </a:cubicBezTo>
                <a:cubicBezTo>
                  <a:pt x="961053" y="646922"/>
                  <a:pt x="951189" y="648743"/>
                  <a:pt x="942392" y="653142"/>
                </a:cubicBezTo>
                <a:cubicBezTo>
                  <a:pt x="929951" y="659363"/>
                  <a:pt x="916197" y="663458"/>
                  <a:pt x="905070" y="671804"/>
                </a:cubicBezTo>
                <a:cubicBezTo>
                  <a:pt x="890995" y="682360"/>
                  <a:pt x="882667" y="699801"/>
                  <a:pt x="867747" y="709126"/>
                </a:cubicBezTo>
                <a:cubicBezTo>
                  <a:pt x="856873" y="715922"/>
                  <a:pt x="842866" y="715347"/>
                  <a:pt x="830425" y="718457"/>
                </a:cubicBezTo>
                <a:cubicBezTo>
                  <a:pt x="809789" y="739093"/>
                  <a:pt x="800422" y="752120"/>
                  <a:pt x="774441" y="765110"/>
                </a:cubicBezTo>
                <a:cubicBezTo>
                  <a:pt x="765644" y="769508"/>
                  <a:pt x="755780" y="771330"/>
                  <a:pt x="746449" y="774440"/>
                </a:cubicBezTo>
                <a:cubicBezTo>
                  <a:pt x="727788" y="786881"/>
                  <a:pt x="706325" y="795904"/>
                  <a:pt x="690466" y="811763"/>
                </a:cubicBezTo>
                <a:cubicBezTo>
                  <a:pt x="684245" y="817983"/>
                  <a:pt x="679347" y="825898"/>
                  <a:pt x="671804" y="830424"/>
                </a:cubicBezTo>
                <a:cubicBezTo>
                  <a:pt x="663370" y="835484"/>
                  <a:pt x="652410" y="834979"/>
                  <a:pt x="643813" y="839755"/>
                </a:cubicBezTo>
                <a:cubicBezTo>
                  <a:pt x="624207" y="850647"/>
                  <a:pt x="607889" y="867047"/>
                  <a:pt x="587829" y="877077"/>
                </a:cubicBezTo>
                <a:lnTo>
                  <a:pt x="550506" y="895738"/>
                </a:lnTo>
                <a:lnTo>
                  <a:pt x="503853" y="942391"/>
                </a:lnTo>
                <a:cubicBezTo>
                  <a:pt x="497633" y="948612"/>
                  <a:pt x="492512" y="956173"/>
                  <a:pt x="485192" y="961053"/>
                </a:cubicBezTo>
                <a:cubicBezTo>
                  <a:pt x="464287" y="974990"/>
                  <a:pt x="438400" y="991499"/>
                  <a:pt x="419878" y="1007706"/>
                </a:cubicBezTo>
                <a:cubicBezTo>
                  <a:pt x="406637" y="1019292"/>
                  <a:pt x="394141" y="1031787"/>
                  <a:pt x="382555" y="1045028"/>
                </a:cubicBezTo>
                <a:cubicBezTo>
                  <a:pt x="286452" y="1154861"/>
                  <a:pt x="443225" y="993692"/>
                  <a:pt x="307911" y="1129004"/>
                </a:cubicBezTo>
                <a:lnTo>
                  <a:pt x="289249" y="1147665"/>
                </a:lnTo>
                <a:cubicBezTo>
                  <a:pt x="239488" y="1247187"/>
                  <a:pt x="307908" y="1129007"/>
                  <a:pt x="233266" y="1203649"/>
                </a:cubicBezTo>
                <a:cubicBezTo>
                  <a:pt x="198071" y="1238844"/>
                  <a:pt x="227582" y="1235500"/>
                  <a:pt x="205274" y="1268963"/>
                </a:cubicBezTo>
                <a:cubicBezTo>
                  <a:pt x="197955" y="1279942"/>
                  <a:pt x="186613" y="1287624"/>
                  <a:pt x="177282" y="1296955"/>
                </a:cubicBezTo>
                <a:cubicBezTo>
                  <a:pt x="143246" y="1399056"/>
                  <a:pt x="197532" y="1244393"/>
                  <a:pt x="149290" y="1352938"/>
                </a:cubicBezTo>
                <a:cubicBezTo>
                  <a:pt x="141301" y="1370913"/>
                  <a:pt x="136849" y="1390261"/>
                  <a:pt x="130629" y="1408922"/>
                </a:cubicBezTo>
                <a:cubicBezTo>
                  <a:pt x="127519" y="1418253"/>
                  <a:pt x="125697" y="1428117"/>
                  <a:pt x="121298" y="1436914"/>
                </a:cubicBezTo>
                <a:cubicBezTo>
                  <a:pt x="115078" y="1449355"/>
                  <a:pt x="108116" y="1461452"/>
                  <a:pt x="102637" y="1474236"/>
                </a:cubicBezTo>
                <a:cubicBezTo>
                  <a:pt x="89838" y="1504100"/>
                  <a:pt x="92740" y="1513824"/>
                  <a:pt x="83976" y="1548881"/>
                </a:cubicBezTo>
                <a:cubicBezTo>
                  <a:pt x="78161" y="1572141"/>
                  <a:pt x="67851" y="1593428"/>
                  <a:pt x="55984" y="1614195"/>
                </a:cubicBezTo>
                <a:cubicBezTo>
                  <a:pt x="50420" y="1623932"/>
                  <a:pt x="43543" y="1632856"/>
                  <a:pt x="37323" y="1642187"/>
                </a:cubicBezTo>
                <a:cubicBezTo>
                  <a:pt x="34213" y="1654628"/>
                  <a:pt x="33044" y="1667723"/>
                  <a:pt x="27992" y="1679510"/>
                </a:cubicBezTo>
                <a:cubicBezTo>
                  <a:pt x="23575" y="1689817"/>
                  <a:pt x="13269" y="1697002"/>
                  <a:pt x="9331" y="1707502"/>
                </a:cubicBezTo>
                <a:cubicBezTo>
                  <a:pt x="3763" y="1722351"/>
                  <a:pt x="3110" y="1738604"/>
                  <a:pt x="0" y="1754155"/>
                </a:cubicBezTo>
                <a:cubicBezTo>
                  <a:pt x="3110" y="1825690"/>
                  <a:pt x="4404" y="1897326"/>
                  <a:pt x="9331" y="1968759"/>
                </a:cubicBezTo>
                <a:cubicBezTo>
                  <a:pt x="10997" y="1992912"/>
                  <a:pt x="20699" y="2036539"/>
                  <a:pt x="27992" y="2062065"/>
                </a:cubicBezTo>
                <a:cubicBezTo>
                  <a:pt x="33793" y="2082368"/>
                  <a:pt x="44137" y="2110793"/>
                  <a:pt x="55984" y="2127379"/>
                </a:cubicBezTo>
                <a:cubicBezTo>
                  <a:pt x="63654" y="2138117"/>
                  <a:pt x="74645" y="2146040"/>
                  <a:pt x="83976" y="2155371"/>
                </a:cubicBezTo>
                <a:cubicBezTo>
                  <a:pt x="100372" y="2204562"/>
                  <a:pt x="82470" y="2164763"/>
                  <a:pt x="121298" y="2211355"/>
                </a:cubicBezTo>
                <a:cubicBezTo>
                  <a:pt x="128477" y="2219970"/>
                  <a:pt x="133442" y="2230221"/>
                  <a:pt x="139960" y="2239346"/>
                </a:cubicBezTo>
                <a:cubicBezTo>
                  <a:pt x="154253" y="2259356"/>
                  <a:pt x="174055" y="2282684"/>
                  <a:pt x="186613" y="2304661"/>
                </a:cubicBezTo>
                <a:cubicBezTo>
                  <a:pt x="193514" y="2316737"/>
                  <a:pt x="198373" y="2329907"/>
                  <a:pt x="205274" y="2341983"/>
                </a:cubicBezTo>
                <a:cubicBezTo>
                  <a:pt x="210838" y="2351720"/>
                  <a:pt x="218371" y="2360238"/>
                  <a:pt x="223935" y="2369975"/>
                </a:cubicBezTo>
                <a:cubicBezTo>
                  <a:pt x="230836" y="2382051"/>
                  <a:pt x="235695" y="2395221"/>
                  <a:pt x="242596" y="2407297"/>
                </a:cubicBezTo>
                <a:cubicBezTo>
                  <a:pt x="248160" y="2417034"/>
                  <a:pt x="255693" y="2425553"/>
                  <a:pt x="261257" y="2435289"/>
                </a:cubicBezTo>
                <a:cubicBezTo>
                  <a:pt x="268158" y="2447366"/>
                  <a:pt x="273018" y="2460535"/>
                  <a:pt x="279919" y="2472612"/>
                </a:cubicBezTo>
                <a:cubicBezTo>
                  <a:pt x="285483" y="2482348"/>
                  <a:pt x="293565" y="2490574"/>
                  <a:pt x="298580" y="2500604"/>
                </a:cubicBezTo>
                <a:cubicBezTo>
                  <a:pt x="337211" y="2577864"/>
                  <a:pt x="273091" y="2476365"/>
                  <a:pt x="326572" y="2556587"/>
                </a:cubicBezTo>
                <a:cubicBezTo>
                  <a:pt x="339783" y="2596222"/>
                  <a:pt x="345407" y="2617497"/>
                  <a:pt x="373225" y="2659224"/>
                </a:cubicBezTo>
                <a:cubicBezTo>
                  <a:pt x="390057" y="2684473"/>
                  <a:pt x="398709" y="2694943"/>
                  <a:pt x="410547" y="2724538"/>
                </a:cubicBezTo>
                <a:cubicBezTo>
                  <a:pt x="417853" y="2742802"/>
                  <a:pt x="422989" y="2761861"/>
                  <a:pt x="429209" y="2780522"/>
                </a:cubicBezTo>
                <a:cubicBezTo>
                  <a:pt x="432319" y="2789853"/>
                  <a:pt x="430199" y="2803301"/>
                  <a:pt x="438539" y="2808514"/>
                </a:cubicBezTo>
                <a:cubicBezTo>
                  <a:pt x="463421" y="2824065"/>
                  <a:pt x="488770" y="2838891"/>
                  <a:pt x="513184" y="2855167"/>
                </a:cubicBezTo>
                <a:cubicBezTo>
                  <a:pt x="522515" y="2861387"/>
                  <a:pt x="532662" y="2866530"/>
                  <a:pt x="541176" y="2873828"/>
                </a:cubicBezTo>
                <a:cubicBezTo>
                  <a:pt x="564355" y="2893696"/>
                  <a:pt x="577927" y="2917571"/>
                  <a:pt x="606490" y="2929812"/>
                </a:cubicBezTo>
                <a:cubicBezTo>
                  <a:pt x="618277" y="2934863"/>
                  <a:pt x="631372" y="2936032"/>
                  <a:pt x="643813" y="2939142"/>
                </a:cubicBezTo>
                <a:cubicBezTo>
                  <a:pt x="722945" y="2991898"/>
                  <a:pt x="679732" y="2966433"/>
                  <a:pt x="774441" y="3013787"/>
                </a:cubicBezTo>
                <a:cubicBezTo>
                  <a:pt x="786882" y="3020008"/>
                  <a:pt x="797962" y="3030724"/>
                  <a:pt x="811764" y="3032449"/>
                </a:cubicBezTo>
                <a:cubicBezTo>
                  <a:pt x="942046" y="3048733"/>
                  <a:pt x="861372" y="3040388"/>
                  <a:pt x="1054360" y="3051110"/>
                </a:cubicBezTo>
                <a:lnTo>
                  <a:pt x="1101013" y="3060440"/>
                </a:lnTo>
                <a:cubicBezTo>
                  <a:pt x="1119626" y="3063824"/>
                  <a:pt x="1138528" y="3065667"/>
                  <a:pt x="1156996" y="3069771"/>
                </a:cubicBezTo>
                <a:cubicBezTo>
                  <a:pt x="1238979" y="3087990"/>
                  <a:pt x="1098103" y="3074689"/>
                  <a:pt x="1259633" y="3097763"/>
                </a:cubicBezTo>
                <a:cubicBezTo>
                  <a:pt x="1281404" y="3100873"/>
                  <a:pt x="1303105" y="3104523"/>
                  <a:pt x="1324947" y="3107093"/>
                </a:cubicBezTo>
                <a:cubicBezTo>
                  <a:pt x="1388380" y="3114556"/>
                  <a:pt x="1467549" y="3120532"/>
                  <a:pt x="1530221" y="3125755"/>
                </a:cubicBezTo>
                <a:cubicBezTo>
                  <a:pt x="1670688" y="3160870"/>
                  <a:pt x="1421188" y="3095631"/>
                  <a:pt x="1623527" y="3163077"/>
                </a:cubicBezTo>
                <a:cubicBezTo>
                  <a:pt x="1650730" y="3172145"/>
                  <a:pt x="1680159" y="3173103"/>
                  <a:pt x="1707502" y="3181738"/>
                </a:cubicBezTo>
                <a:cubicBezTo>
                  <a:pt x="1739445" y="3191825"/>
                  <a:pt x="1769376" y="3207480"/>
                  <a:pt x="1800809" y="3219061"/>
                </a:cubicBezTo>
                <a:cubicBezTo>
                  <a:pt x="1941432" y="3270870"/>
                  <a:pt x="1835407" y="3224372"/>
                  <a:pt x="2015413" y="3284375"/>
                </a:cubicBezTo>
                <a:cubicBezTo>
                  <a:pt x="2277803" y="3371839"/>
                  <a:pt x="1950588" y="3264117"/>
                  <a:pt x="2164702" y="3331028"/>
                </a:cubicBezTo>
                <a:cubicBezTo>
                  <a:pt x="2192865" y="3339829"/>
                  <a:pt x="2220515" y="3350219"/>
                  <a:pt x="2248678" y="3359020"/>
                </a:cubicBezTo>
                <a:cubicBezTo>
                  <a:pt x="2270290" y="3365774"/>
                  <a:pt x="2292351" y="3371022"/>
                  <a:pt x="2313992" y="3377681"/>
                </a:cubicBezTo>
                <a:cubicBezTo>
                  <a:pt x="2332793" y="3383466"/>
                  <a:pt x="2351175" y="3390557"/>
                  <a:pt x="2369976" y="3396342"/>
                </a:cubicBezTo>
                <a:cubicBezTo>
                  <a:pt x="2418066" y="3411139"/>
                  <a:pt x="2430062" y="3413697"/>
                  <a:pt x="2472613" y="3424334"/>
                </a:cubicBezTo>
                <a:cubicBezTo>
                  <a:pt x="2525486" y="3421224"/>
                  <a:pt x="2578531" y="3420274"/>
                  <a:pt x="2631233" y="3415004"/>
                </a:cubicBezTo>
                <a:cubicBezTo>
                  <a:pt x="2651255" y="3413002"/>
                  <a:pt x="2680360" y="3393487"/>
                  <a:pt x="2696547" y="3387012"/>
                </a:cubicBezTo>
                <a:cubicBezTo>
                  <a:pt x="2714811" y="3379707"/>
                  <a:pt x="2734937" y="3377148"/>
                  <a:pt x="2752531" y="3368351"/>
                </a:cubicBezTo>
                <a:cubicBezTo>
                  <a:pt x="2837206" y="3326013"/>
                  <a:pt x="2804029" y="3346459"/>
                  <a:pt x="2855168" y="3312367"/>
                </a:cubicBezTo>
                <a:cubicBezTo>
                  <a:pt x="2912009" y="3227105"/>
                  <a:pt x="2876631" y="3272242"/>
                  <a:pt x="2967135" y="3181738"/>
                </a:cubicBezTo>
                <a:cubicBezTo>
                  <a:pt x="2979576" y="3169297"/>
                  <a:pt x="2989818" y="3154175"/>
                  <a:pt x="3004457" y="3144416"/>
                </a:cubicBezTo>
                <a:cubicBezTo>
                  <a:pt x="3072655" y="3098952"/>
                  <a:pt x="2986904" y="3154446"/>
                  <a:pt x="3069772" y="3107093"/>
                </a:cubicBezTo>
                <a:cubicBezTo>
                  <a:pt x="3079508" y="3101529"/>
                  <a:pt x="3088027" y="3093996"/>
                  <a:pt x="3097764" y="3088432"/>
                </a:cubicBezTo>
                <a:cubicBezTo>
                  <a:pt x="3130047" y="3069985"/>
                  <a:pt x="3131674" y="3070908"/>
                  <a:pt x="3163078" y="3060440"/>
                </a:cubicBezTo>
                <a:cubicBezTo>
                  <a:pt x="3172409" y="3051110"/>
                  <a:pt x="3183751" y="3043428"/>
                  <a:pt x="3191070" y="3032449"/>
                </a:cubicBezTo>
                <a:cubicBezTo>
                  <a:pt x="3196526" y="3024266"/>
                  <a:pt x="3192720" y="3010601"/>
                  <a:pt x="3200400" y="3004457"/>
                </a:cubicBezTo>
                <a:cubicBezTo>
                  <a:pt x="3210414" y="2996446"/>
                  <a:pt x="3225282" y="2998236"/>
                  <a:pt x="3237723" y="2995126"/>
                </a:cubicBezTo>
                <a:cubicBezTo>
                  <a:pt x="3291203" y="2914905"/>
                  <a:pt x="3219992" y="3009311"/>
                  <a:pt x="3284376" y="2957804"/>
                </a:cubicBezTo>
                <a:cubicBezTo>
                  <a:pt x="3344671" y="2909568"/>
                  <a:pt x="3260668" y="2943936"/>
                  <a:pt x="3331029" y="2920481"/>
                </a:cubicBezTo>
                <a:cubicBezTo>
                  <a:pt x="3352992" y="2898518"/>
                  <a:pt x="3385243" y="2862608"/>
                  <a:pt x="3415004" y="2855167"/>
                </a:cubicBezTo>
                <a:lnTo>
                  <a:pt x="3452327" y="2845836"/>
                </a:lnTo>
                <a:cubicBezTo>
                  <a:pt x="3496969" y="2778874"/>
                  <a:pt x="3473790" y="2805712"/>
                  <a:pt x="3517641" y="2761861"/>
                </a:cubicBezTo>
                <a:cubicBezTo>
                  <a:pt x="3551675" y="2659764"/>
                  <a:pt x="3497395" y="2814415"/>
                  <a:pt x="3545633" y="2705877"/>
                </a:cubicBezTo>
                <a:cubicBezTo>
                  <a:pt x="3553622" y="2687902"/>
                  <a:pt x="3555497" y="2667487"/>
                  <a:pt x="3564294" y="2649893"/>
                </a:cubicBezTo>
                <a:cubicBezTo>
                  <a:pt x="3576735" y="2625012"/>
                  <a:pt x="3592821" y="2601640"/>
                  <a:pt x="3601617" y="2575249"/>
                </a:cubicBezTo>
                <a:cubicBezTo>
                  <a:pt x="3613729" y="2538911"/>
                  <a:pt x="3603992" y="2554212"/>
                  <a:pt x="3629609" y="2528595"/>
                </a:cubicBezTo>
                <a:cubicBezTo>
                  <a:pt x="3644125" y="2456012"/>
                  <a:pt x="3628030" y="2505697"/>
                  <a:pt x="3657600" y="2453951"/>
                </a:cubicBezTo>
                <a:cubicBezTo>
                  <a:pt x="3664501" y="2441874"/>
                  <a:pt x="3670783" y="2429413"/>
                  <a:pt x="3676262" y="2416628"/>
                </a:cubicBezTo>
                <a:cubicBezTo>
                  <a:pt x="3680136" y="2407588"/>
                  <a:pt x="3680136" y="2396820"/>
                  <a:pt x="3685592" y="2388636"/>
                </a:cubicBezTo>
                <a:cubicBezTo>
                  <a:pt x="3692911" y="2377657"/>
                  <a:pt x="3704253" y="2369975"/>
                  <a:pt x="3713584" y="2360644"/>
                </a:cubicBezTo>
                <a:cubicBezTo>
                  <a:pt x="3724052" y="2329242"/>
                  <a:pt x="3723130" y="2327612"/>
                  <a:pt x="3741576" y="2295330"/>
                </a:cubicBezTo>
                <a:cubicBezTo>
                  <a:pt x="3767898" y="2249265"/>
                  <a:pt x="3754847" y="2283428"/>
                  <a:pt x="3788229" y="2230016"/>
                </a:cubicBezTo>
                <a:cubicBezTo>
                  <a:pt x="3852268" y="2127553"/>
                  <a:pt x="3755586" y="2261097"/>
                  <a:pt x="3834882" y="2155371"/>
                </a:cubicBezTo>
                <a:cubicBezTo>
                  <a:pt x="3868914" y="2053278"/>
                  <a:pt x="3814637" y="2207920"/>
                  <a:pt x="3862874" y="2099387"/>
                </a:cubicBezTo>
                <a:cubicBezTo>
                  <a:pt x="3870863" y="2081412"/>
                  <a:pt x="3876764" y="2062487"/>
                  <a:pt x="3881535" y="2043404"/>
                </a:cubicBezTo>
                <a:cubicBezTo>
                  <a:pt x="3884645" y="2030963"/>
                  <a:pt x="3885131" y="2017551"/>
                  <a:pt x="3890866" y="2006081"/>
                </a:cubicBezTo>
                <a:cubicBezTo>
                  <a:pt x="3900896" y="1986021"/>
                  <a:pt x="3921096" y="1971374"/>
                  <a:pt x="3928188" y="1950097"/>
                </a:cubicBezTo>
                <a:lnTo>
                  <a:pt x="3956180" y="1866122"/>
                </a:lnTo>
                <a:lnTo>
                  <a:pt x="3965511" y="1838130"/>
                </a:lnTo>
                <a:cubicBezTo>
                  <a:pt x="3986214" y="1693201"/>
                  <a:pt x="3981301" y="1754876"/>
                  <a:pt x="3965511" y="1502228"/>
                </a:cubicBezTo>
                <a:cubicBezTo>
                  <a:pt x="3964897" y="1492412"/>
                  <a:pt x="3958882" y="1483693"/>
                  <a:pt x="3956180" y="1474236"/>
                </a:cubicBezTo>
                <a:cubicBezTo>
                  <a:pt x="3932739" y="1392198"/>
                  <a:pt x="3959896" y="1476058"/>
                  <a:pt x="3937519" y="1408922"/>
                </a:cubicBezTo>
                <a:cubicBezTo>
                  <a:pt x="3929945" y="1348330"/>
                  <a:pt x="3932558" y="1344909"/>
                  <a:pt x="3918857" y="1296955"/>
                </a:cubicBezTo>
                <a:cubicBezTo>
                  <a:pt x="3916155" y="1287498"/>
                  <a:pt x="3914983" y="1277147"/>
                  <a:pt x="3909527" y="1268963"/>
                </a:cubicBezTo>
                <a:cubicBezTo>
                  <a:pt x="3902208" y="1257984"/>
                  <a:pt x="3889205" y="1251709"/>
                  <a:pt x="3881535" y="1240971"/>
                </a:cubicBezTo>
                <a:cubicBezTo>
                  <a:pt x="3873450" y="1229653"/>
                  <a:pt x="3871926" y="1214210"/>
                  <a:pt x="3862874" y="1203649"/>
                </a:cubicBezTo>
                <a:cubicBezTo>
                  <a:pt x="3852753" y="1191842"/>
                  <a:pt x="3837498" y="1185613"/>
                  <a:pt x="3825551" y="1175657"/>
                </a:cubicBezTo>
                <a:cubicBezTo>
                  <a:pt x="3798638" y="1153229"/>
                  <a:pt x="3807318" y="1151251"/>
                  <a:pt x="3778898" y="1119673"/>
                </a:cubicBezTo>
                <a:cubicBezTo>
                  <a:pt x="3778834" y="1119602"/>
                  <a:pt x="3720863" y="1061638"/>
                  <a:pt x="3704253" y="1045028"/>
                </a:cubicBezTo>
                <a:lnTo>
                  <a:pt x="3676262" y="1017036"/>
                </a:lnTo>
                <a:lnTo>
                  <a:pt x="3657600" y="998375"/>
                </a:lnTo>
                <a:cubicBezTo>
                  <a:pt x="3617567" y="918310"/>
                  <a:pt x="3663699" y="995143"/>
                  <a:pt x="3610947" y="942391"/>
                </a:cubicBezTo>
                <a:cubicBezTo>
                  <a:pt x="3577326" y="908770"/>
                  <a:pt x="3590788" y="908870"/>
                  <a:pt x="3564294" y="877077"/>
                </a:cubicBezTo>
                <a:cubicBezTo>
                  <a:pt x="3555846" y="866940"/>
                  <a:pt x="3544750" y="859222"/>
                  <a:pt x="3536302" y="849085"/>
                </a:cubicBezTo>
                <a:cubicBezTo>
                  <a:pt x="3529123" y="840470"/>
                  <a:pt x="3524939" y="829607"/>
                  <a:pt x="3517641" y="821093"/>
                </a:cubicBezTo>
                <a:cubicBezTo>
                  <a:pt x="3487474" y="785897"/>
                  <a:pt x="3485344" y="787121"/>
                  <a:pt x="3452327" y="765110"/>
                </a:cubicBezTo>
                <a:cubicBezTo>
                  <a:pt x="3377685" y="665586"/>
                  <a:pt x="3474095" y="786877"/>
                  <a:pt x="3387013" y="699795"/>
                </a:cubicBezTo>
                <a:cubicBezTo>
                  <a:pt x="3376017" y="688799"/>
                  <a:pt x="3370017" y="673469"/>
                  <a:pt x="3359021" y="662473"/>
                </a:cubicBezTo>
                <a:cubicBezTo>
                  <a:pt x="3348025" y="651477"/>
                  <a:pt x="3332694" y="645477"/>
                  <a:pt x="3321698" y="634481"/>
                </a:cubicBezTo>
                <a:cubicBezTo>
                  <a:pt x="3280082" y="592866"/>
                  <a:pt x="3305308" y="589346"/>
                  <a:pt x="3247053" y="550506"/>
                </a:cubicBezTo>
                <a:cubicBezTo>
                  <a:pt x="3226996" y="537134"/>
                  <a:pt x="3199087" y="519274"/>
                  <a:pt x="3181739" y="503853"/>
                </a:cubicBezTo>
                <a:cubicBezTo>
                  <a:pt x="3116326" y="445709"/>
                  <a:pt x="3162073" y="463947"/>
                  <a:pt x="3097764" y="447869"/>
                </a:cubicBezTo>
                <a:cubicBezTo>
                  <a:pt x="3091543" y="441649"/>
                  <a:pt x="3086970" y="433142"/>
                  <a:pt x="3079102" y="429208"/>
                </a:cubicBezTo>
                <a:cubicBezTo>
                  <a:pt x="3042938" y="411126"/>
                  <a:pt x="3005493" y="395341"/>
                  <a:pt x="2967135" y="382555"/>
                </a:cubicBezTo>
                <a:cubicBezTo>
                  <a:pt x="2948474" y="376334"/>
                  <a:pt x="2929059" y="372033"/>
                  <a:pt x="2911151" y="363893"/>
                </a:cubicBezTo>
                <a:cubicBezTo>
                  <a:pt x="2899156" y="358441"/>
                  <a:pt x="2852210" y="328457"/>
                  <a:pt x="2836506" y="317240"/>
                </a:cubicBezTo>
                <a:cubicBezTo>
                  <a:pt x="2826652" y="310201"/>
                  <a:pt x="2785845" y="277914"/>
                  <a:pt x="2771192" y="270587"/>
                </a:cubicBezTo>
                <a:cubicBezTo>
                  <a:pt x="2762395" y="266189"/>
                  <a:pt x="2752154" y="265327"/>
                  <a:pt x="2743200" y="261257"/>
                </a:cubicBezTo>
                <a:cubicBezTo>
                  <a:pt x="2645642" y="216913"/>
                  <a:pt x="2696772" y="237536"/>
                  <a:pt x="2621902" y="195942"/>
                </a:cubicBezTo>
                <a:cubicBezTo>
                  <a:pt x="2609743" y="189187"/>
                  <a:pt x="2596375" y="184653"/>
                  <a:pt x="2584580" y="177281"/>
                </a:cubicBezTo>
                <a:cubicBezTo>
                  <a:pt x="2571393" y="169039"/>
                  <a:pt x="2561166" y="156244"/>
                  <a:pt x="2547257" y="149289"/>
                </a:cubicBezTo>
                <a:cubicBezTo>
                  <a:pt x="2529663" y="140492"/>
                  <a:pt x="2509181" y="138768"/>
                  <a:pt x="2491274" y="130628"/>
                </a:cubicBezTo>
                <a:cubicBezTo>
                  <a:pt x="2396631" y="87608"/>
                  <a:pt x="2495649" y="111140"/>
                  <a:pt x="2388637" y="93306"/>
                </a:cubicBezTo>
                <a:cubicBezTo>
                  <a:pt x="2373086" y="87085"/>
                  <a:pt x="2357874" y="79941"/>
                  <a:pt x="2341984" y="74644"/>
                </a:cubicBezTo>
                <a:cubicBezTo>
                  <a:pt x="2329819" y="70589"/>
                  <a:pt x="2316669" y="69817"/>
                  <a:pt x="2304662" y="65314"/>
                </a:cubicBezTo>
                <a:cubicBezTo>
                  <a:pt x="2291638" y="60430"/>
                  <a:pt x="2280124" y="52132"/>
                  <a:pt x="2267339" y="46653"/>
                </a:cubicBezTo>
                <a:cubicBezTo>
                  <a:pt x="2258299" y="42779"/>
                  <a:pt x="2248387" y="41196"/>
                  <a:pt x="2239347" y="37322"/>
                </a:cubicBezTo>
                <a:cubicBezTo>
                  <a:pt x="2226563" y="31843"/>
                  <a:pt x="2215347" y="22658"/>
                  <a:pt x="2202025" y="18661"/>
                </a:cubicBezTo>
                <a:cubicBezTo>
                  <a:pt x="2183904" y="13225"/>
                  <a:pt x="2164509" y="13434"/>
                  <a:pt x="2146041" y="9330"/>
                </a:cubicBezTo>
                <a:cubicBezTo>
                  <a:pt x="2136440" y="7196"/>
                  <a:pt x="2127380" y="3110"/>
                  <a:pt x="2118049" y="0"/>
                </a:cubicBezTo>
                <a:cubicBezTo>
                  <a:pt x="2108718" y="6220"/>
                  <a:pt x="2098672" y="11482"/>
                  <a:pt x="2090057" y="18661"/>
                </a:cubicBezTo>
                <a:cubicBezTo>
                  <a:pt x="2063120" y="41109"/>
                  <a:pt x="2061752" y="47125"/>
                  <a:pt x="2043404" y="74644"/>
                </a:cubicBezTo>
                <a:lnTo>
                  <a:pt x="2034074" y="102636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BAC1B3-60AC-43A2-AC69-677AA76958CE}"/>
              </a:ext>
            </a:extLst>
          </p:cNvPr>
          <p:cNvSpPr txBox="1"/>
          <p:nvPr/>
        </p:nvSpPr>
        <p:spPr>
          <a:xfrm>
            <a:off x="13250" y="6511523"/>
            <a:ext cx="9144001" cy="3780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02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7525A2-3936-4B64-BB2E-C31FAD0F1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F6B02B-69FB-4B14-AF5F-49D428661749}"/>
              </a:ext>
            </a:extLst>
          </p:cNvPr>
          <p:cNvSpPr txBox="1"/>
          <p:nvPr/>
        </p:nvSpPr>
        <p:spPr>
          <a:xfrm>
            <a:off x="-1" y="6511523"/>
            <a:ext cx="9144001" cy="3780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E69220-5A03-4EC3-9138-34730300ADD5}"/>
              </a:ext>
            </a:extLst>
          </p:cNvPr>
          <p:cNvSpPr txBox="1"/>
          <p:nvPr/>
        </p:nvSpPr>
        <p:spPr>
          <a:xfrm>
            <a:off x="7391400" y="6412468"/>
            <a:ext cx="169923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Ref: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4A Book</a:t>
            </a:r>
          </a:p>
        </p:txBody>
      </p:sp>
    </p:spTree>
    <p:extLst>
      <p:ext uri="{BB962C8B-B14F-4D97-AF65-F5344CB8AC3E}">
        <p14:creationId xmlns:p14="http://schemas.microsoft.com/office/powerpoint/2010/main" val="403913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E9CBB34-D5A2-487D-9EB4-99267E5BF7A1}"/>
              </a:ext>
            </a:extLst>
          </p:cNvPr>
          <p:cNvGrpSpPr/>
          <p:nvPr/>
        </p:nvGrpSpPr>
        <p:grpSpPr>
          <a:xfrm>
            <a:off x="5073366" y="1078932"/>
            <a:ext cx="3099108" cy="2303870"/>
            <a:chOff x="5781347" y="1195103"/>
            <a:chExt cx="2727961" cy="1870767"/>
          </a:xfrm>
        </p:grpSpPr>
        <p:pic>
          <p:nvPicPr>
            <p:cNvPr id="125" name="Line Shape" descr="Line Shap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9087" y="1591774"/>
              <a:ext cx="421433" cy="926623"/>
            </a:xfrm>
            <a:prstGeom prst="rect">
              <a:avLst/>
            </a:prstGeom>
            <a:effectLst/>
          </p:spPr>
        </p:pic>
        <p:pic>
          <p:nvPicPr>
            <p:cNvPr id="127" name="Line Shape" descr="Line Shape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2037" y="1457278"/>
              <a:ext cx="117340" cy="212598"/>
            </a:xfrm>
            <a:prstGeom prst="rect">
              <a:avLst/>
            </a:prstGeom>
            <a:effectLst/>
          </p:spPr>
        </p:pic>
        <p:pic>
          <p:nvPicPr>
            <p:cNvPr id="129" name="Line Shape" descr="Line Shape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61084" y="1383026"/>
              <a:ext cx="490790" cy="139708"/>
            </a:xfrm>
            <a:prstGeom prst="rect">
              <a:avLst/>
            </a:prstGeom>
            <a:effectLst/>
          </p:spPr>
        </p:pic>
        <p:pic>
          <p:nvPicPr>
            <p:cNvPr id="131" name="Line Shape" descr="Line Shap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3176" y="1282775"/>
              <a:ext cx="1003290" cy="144467"/>
            </a:xfrm>
            <a:prstGeom prst="rect">
              <a:avLst/>
            </a:prstGeom>
            <a:effectLst/>
          </p:spPr>
        </p:pic>
        <p:pic>
          <p:nvPicPr>
            <p:cNvPr id="133" name="Line Shape" descr="Line Shap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42032" y="1307299"/>
              <a:ext cx="539530" cy="1220907"/>
            </a:xfrm>
            <a:prstGeom prst="rect">
              <a:avLst/>
            </a:prstGeom>
            <a:effectLst/>
          </p:spPr>
        </p:pic>
        <p:pic>
          <p:nvPicPr>
            <p:cNvPr id="135" name="Line Shape" descr="Line Shape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93229" y="2381437"/>
              <a:ext cx="1412191" cy="122245"/>
            </a:xfrm>
            <a:prstGeom prst="rect">
              <a:avLst/>
            </a:prstGeom>
            <a:effectLst/>
          </p:spPr>
        </p:pic>
        <p:pic>
          <p:nvPicPr>
            <p:cNvPr id="137" name="Line Shape" descr="Line Shape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34372" y="2450103"/>
              <a:ext cx="122245" cy="220340"/>
            </a:xfrm>
            <a:prstGeom prst="rect">
              <a:avLst/>
            </a:prstGeom>
            <a:effectLst/>
          </p:spPr>
        </p:pic>
        <p:pic>
          <p:nvPicPr>
            <p:cNvPr id="139" name="Line Shape" descr="Line Shape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73610" y="2499150"/>
              <a:ext cx="1490667" cy="132055"/>
            </a:xfrm>
            <a:prstGeom prst="rect">
              <a:avLst/>
            </a:prstGeom>
            <a:effectLst/>
          </p:spPr>
        </p:pic>
        <p:pic>
          <p:nvPicPr>
            <p:cNvPr id="141" name="Line Shape" descr="Line Shape"/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80703" y="1469155"/>
              <a:ext cx="68728" cy="186007"/>
            </a:xfrm>
            <a:prstGeom prst="rect">
              <a:avLst/>
            </a:prstGeom>
            <a:effectLst/>
          </p:spPr>
        </p:pic>
        <p:pic>
          <p:nvPicPr>
            <p:cNvPr id="143" name="Line Shape" descr="Line Shape"/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187513" y="1645726"/>
              <a:ext cx="181102" cy="352768"/>
            </a:xfrm>
            <a:prstGeom prst="rect">
              <a:avLst/>
            </a:prstGeom>
            <a:effectLst/>
          </p:spPr>
        </p:pic>
        <p:pic>
          <p:nvPicPr>
            <p:cNvPr id="145" name="Line Shape" descr="Line Shape"/>
            <p:cNvPicPr>
              <a:picLocks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30561" y="2028295"/>
              <a:ext cx="171293" cy="274292"/>
            </a:xfrm>
            <a:prstGeom prst="rect">
              <a:avLst/>
            </a:prstGeom>
            <a:effectLst/>
          </p:spPr>
        </p:pic>
        <p:pic>
          <p:nvPicPr>
            <p:cNvPr id="147" name="Line Shape" descr="Line Shape"/>
            <p:cNvPicPr>
              <a:picLocks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966800" y="2258818"/>
              <a:ext cx="122245" cy="181103"/>
            </a:xfrm>
            <a:prstGeom prst="rect">
              <a:avLst/>
            </a:prstGeom>
            <a:effectLst/>
          </p:spPr>
        </p:pic>
        <p:pic>
          <p:nvPicPr>
            <p:cNvPr id="149" name="Line Line" descr="Line Line"/>
            <p:cNvPicPr>
              <a:picLocks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878515" y="2445198"/>
              <a:ext cx="58483" cy="132055"/>
            </a:xfrm>
            <a:prstGeom prst="rect">
              <a:avLst/>
            </a:prstGeom>
            <a:effectLst/>
          </p:spPr>
        </p:pic>
        <p:pic>
          <p:nvPicPr>
            <p:cNvPr id="151" name="Line Shape" descr="Line Shape"/>
            <p:cNvPicPr>
              <a:picLocks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722696" y="1334205"/>
              <a:ext cx="117340" cy="129672"/>
            </a:xfrm>
            <a:prstGeom prst="rect">
              <a:avLst/>
            </a:prstGeom>
            <a:effectLst/>
          </p:spPr>
        </p:pic>
        <p:pic>
          <p:nvPicPr>
            <p:cNvPr id="153" name="Line Line" descr="Line Line"/>
            <p:cNvPicPr>
              <a:picLocks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776648" y="1454441"/>
              <a:ext cx="73197" cy="117340"/>
            </a:xfrm>
            <a:prstGeom prst="rect">
              <a:avLst/>
            </a:prstGeom>
            <a:effectLst/>
          </p:spPr>
        </p:pic>
        <p:pic>
          <p:nvPicPr>
            <p:cNvPr id="155" name="Line Line" descr="Line Line"/>
            <p:cNvPicPr>
              <a:picLocks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715526" y="1631011"/>
              <a:ext cx="107157" cy="53579"/>
            </a:xfrm>
            <a:prstGeom prst="rect">
              <a:avLst/>
            </a:prstGeom>
            <a:effectLst/>
          </p:spPr>
        </p:pic>
        <p:pic>
          <p:nvPicPr>
            <p:cNvPr id="157" name="Line Line" descr="Line Line"/>
            <p:cNvPicPr>
              <a:picLocks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658934" y="1743821"/>
              <a:ext cx="78102" cy="112435"/>
            </a:xfrm>
            <a:prstGeom prst="rect">
              <a:avLst/>
            </a:prstGeom>
            <a:effectLst/>
          </p:spPr>
        </p:pic>
        <p:pic>
          <p:nvPicPr>
            <p:cNvPr id="159" name="Line Line" descr="Line Line"/>
            <p:cNvPicPr>
              <a:picLocks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595173" y="1856630"/>
              <a:ext cx="92817" cy="112435"/>
            </a:xfrm>
            <a:prstGeom prst="rect">
              <a:avLst/>
            </a:prstGeom>
            <a:effectLst/>
          </p:spPr>
        </p:pic>
        <p:pic>
          <p:nvPicPr>
            <p:cNvPr id="161" name="Line Line" descr="Line Line"/>
            <p:cNvPicPr>
              <a:picLocks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529146" y="1964534"/>
              <a:ext cx="107157" cy="53579"/>
            </a:xfrm>
            <a:prstGeom prst="rect">
              <a:avLst/>
            </a:prstGeom>
            <a:effectLst/>
          </p:spPr>
        </p:pic>
        <p:pic>
          <p:nvPicPr>
            <p:cNvPr id="163" name="Line Line" descr="Line Line"/>
            <p:cNvPicPr>
              <a:picLocks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472554" y="2106771"/>
              <a:ext cx="78103" cy="112435"/>
            </a:xfrm>
            <a:prstGeom prst="rect">
              <a:avLst/>
            </a:prstGeom>
            <a:effectLst/>
          </p:spPr>
        </p:pic>
        <p:pic>
          <p:nvPicPr>
            <p:cNvPr id="165" name="Line Shape" descr="Line Shape"/>
            <p:cNvPicPr>
              <a:picLocks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418602" y="2224485"/>
              <a:ext cx="87912" cy="151673"/>
            </a:xfrm>
            <a:prstGeom prst="rect">
              <a:avLst/>
            </a:prstGeom>
            <a:effectLst/>
          </p:spPr>
        </p:pic>
        <p:pic>
          <p:nvPicPr>
            <p:cNvPr id="167" name="Line Line" descr="Line Line"/>
            <p:cNvPicPr>
              <a:picLocks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7369555" y="2342199"/>
              <a:ext cx="92817" cy="136959"/>
            </a:xfrm>
            <a:prstGeom prst="rect">
              <a:avLst/>
            </a:prstGeom>
            <a:effectLst/>
          </p:spPr>
        </p:pic>
        <p:pic>
          <p:nvPicPr>
            <p:cNvPr id="169" name="Line Line" descr="Line Line"/>
            <p:cNvPicPr>
              <a:picLocks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332956" y="2455007"/>
              <a:ext cx="107157" cy="53579"/>
            </a:xfrm>
            <a:prstGeom prst="rect">
              <a:avLst/>
            </a:prstGeom>
            <a:effectLst/>
          </p:spPr>
        </p:pic>
        <p:pic>
          <p:nvPicPr>
            <p:cNvPr id="171" name="Line Line" descr="Line Line"/>
            <p:cNvPicPr>
              <a:picLocks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244671" y="2410865"/>
              <a:ext cx="107157" cy="53579"/>
            </a:xfrm>
            <a:prstGeom prst="rect">
              <a:avLst/>
            </a:prstGeom>
            <a:effectLst/>
          </p:spPr>
        </p:pic>
        <p:pic>
          <p:nvPicPr>
            <p:cNvPr id="173" name="Line Line" descr="Line Line"/>
            <p:cNvPicPr>
              <a:picLocks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249576" y="2415769"/>
              <a:ext cx="107157" cy="53579"/>
            </a:xfrm>
            <a:prstGeom prst="rect">
              <a:avLst/>
            </a:prstGeom>
            <a:effectLst/>
          </p:spPr>
        </p:pic>
        <p:pic>
          <p:nvPicPr>
            <p:cNvPr id="175" name="Line Line" descr="Line Line"/>
            <p:cNvPicPr>
              <a:picLocks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244671" y="2489341"/>
              <a:ext cx="107157" cy="53579"/>
            </a:xfrm>
            <a:prstGeom prst="rect">
              <a:avLst/>
            </a:prstGeom>
            <a:effectLst/>
          </p:spPr>
        </p:pic>
        <p:pic>
          <p:nvPicPr>
            <p:cNvPr id="177" name="Line Shape" descr="Line Shape"/>
            <p:cNvPicPr>
              <a:picLocks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863800" y="2464817"/>
              <a:ext cx="73197" cy="122245"/>
            </a:xfrm>
            <a:prstGeom prst="rect">
              <a:avLst/>
            </a:prstGeom>
            <a:effectLst/>
          </p:spPr>
        </p:pic>
        <p:pic>
          <p:nvPicPr>
            <p:cNvPr id="179" name="Line Line" descr="Line Line"/>
            <p:cNvPicPr>
              <a:picLocks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866440" y="2538388"/>
              <a:ext cx="107157" cy="53579"/>
            </a:xfrm>
            <a:prstGeom prst="rect">
              <a:avLst/>
            </a:prstGeom>
            <a:effectLst/>
          </p:spPr>
        </p:pic>
        <p:pic>
          <p:nvPicPr>
            <p:cNvPr id="181" name="Line Line" descr="Line Line"/>
            <p:cNvPicPr>
              <a:picLocks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5834372" y="2494245"/>
              <a:ext cx="73198" cy="117340"/>
            </a:xfrm>
            <a:prstGeom prst="rect">
              <a:avLst/>
            </a:prstGeom>
            <a:effectLst/>
          </p:spPr>
        </p:pic>
        <p:pic>
          <p:nvPicPr>
            <p:cNvPr id="183" name="Line Shape" descr="Line Shape"/>
            <p:cNvPicPr>
              <a:picLocks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6202227" y="1400817"/>
              <a:ext cx="1473079" cy="1085108"/>
            </a:xfrm>
            <a:prstGeom prst="rect">
              <a:avLst/>
            </a:prstGeom>
            <a:effectLst/>
          </p:spPr>
        </p:pic>
        <p:pic>
          <p:nvPicPr>
            <p:cNvPr id="185" name="Line Shape" descr="Line Shape"/>
            <p:cNvPicPr>
              <a:picLocks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5781347" y="1218279"/>
              <a:ext cx="1721752" cy="1756396"/>
            </a:xfrm>
            <a:prstGeom prst="rect">
              <a:avLst/>
            </a:prstGeom>
            <a:effectLst/>
          </p:spPr>
        </p:pic>
        <p:sp>
          <p:nvSpPr>
            <p:cNvPr id="187" name="Line"/>
            <p:cNvSpPr/>
            <p:nvPr/>
          </p:nvSpPr>
          <p:spPr>
            <a:xfrm>
              <a:off x="8012029" y="1410929"/>
              <a:ext cx="12123" cy="222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extrusionOk="0">
                  <a:moveTo>
                    <a:pt x="20018" y="1588"/>
                  </a:moveTo>
                  <a:cubicBezTo>
                    <a:pt x="20018" y="794"/>
                    <a:pt x="20018" y="0"/>
                    <a:pt x="20018" y="0"/>
                  </a:cubicBezTo>
                  <a:cubicBezTo>
                    <a:pt x="20018" y="0"/>
                    <a:pt x="20018" y="794"/>
                    <a:pt x="15968" y="3732"/>
                  </a:cubicBezTo>
                  <a:cubicBezTo>
                    <a:pt x="11918" y="6671"/>
                    <a:pt x="3818" y="11753"/>
                    <a:pt x="1118" y="15088"/>
                  </a:cubicBezTo>
                  <a:cubicBezTo>
                    <a:pt x="-1582" y="18424"/>
                    <a:pt x="1118" y="20012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321457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844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188" name="Line"/>
            <p:cNvSpPr/>
            <p:nvPr/>
          </p:nvSpPr>
          <p:spPr>
            <a:xfrm>
              <a:off x="7999627" y="1396925"/>
              <a:ext cx="80451" cy="222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1" h="21309" extrusionOk="0">
                  <a:moveTo>
                    <a:pt x="1271" y="4784"/>
                  </a:moveTo>
                  <a:cubicBezTo>
                    <a:pt x="847" y="4001"/>
                    <a:pt x="424" y="3218"/>
                    <a:pt x="847" y="2436"/>
                  </a:cubicBezTo>
                  <a:cubicBezTo>
                    <a:pt x="1271" y="1653"/>
                    <a:pt x="2541" y="871"/>
                    <a:pt x="5082" y="401"/>
                  </a:cubicBezTo>
                  <a:cubicBezTo>
                    <a:pt x="7624" y="-68"/>
                    <a:pt x="11435" y="-225"/>
                    <a:pt x="13553" y="479"/>
                  </a:cubicBezTo>
                  <a:cubicBezTo>
                    <a:pt x="15671" y="1184"/>
                    <a:pt x="16094" y="2749"/>
                    <a:pt x="15035" y="4236"/>
                  </a:cubicBezTo>
                  <a:cubicBezTo>
                    <a:pt x="13977" y="5723"/>
                    <a:pt x="11435" y="7132"/>
                    <a:pt x="9318" y="8071"/>
                  </a:cubicBezTo>
                  <a:cubicBezTo>
                    <a:pt x="7200" y="9010"/>
                    <a:pt x="5506" y="9479"/>
                    <a:pt x="5929" y="9558"/>
                  </a:cubicBezTo>
                  <a:cubicBezTo>
                    <a:pt x="6353" y="9636"/>
                    <a:pt x="8894" y="9323"/>
                    <a:pt x="11435" y="9166"/>
                  </a:cubicBezTo>
                  <a:cubicBezTo>
                    <a:pt x="13976" y="9010"/>
                    <a:pt x="16518" y="9010"/>
                    <a:pt x="18424" y="9949"/>
                  </a:cubicBezTo>
                  <a:cubicBezTo>
                    <a:pt x="20329" y="10888"/>
                    <a:pt x="21600" y="12766"/>
                    <a:pt x="20329" y="14723"/>
                  </a:cubicBezTo>
                  <a:cubicBezTo>
                    <a:pt x="19059" y="16679"/>
                    <a:pt x="15247" y="18714"/>
                    <a:pt x="12282" y="19888"/>
                  </a:cubicBezTo>
                  <a:cubicBezTo>
                    <a:pt x="9318" y="21062"/>
                    <a:pt x="7200" y="21375"/>
                    <a:pt x="5294" y="21297"/>
                  </a:cubicBezTo>
                  <a:cubicBezTo>
                    <a:pt x="3388" y="21218"/>
                    <a:pt x="1694" y="20749"/>
                    <a:pt x="0" y="2027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321457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844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189" name="Line"/>
            <p:cNvSpPr/>
            <p:nvPr/>
          </p:nvSpPr>
          <p:spPr>
            <a:xfrm>
              <a:off x="8122245" y="1505754"/>
              <a:ext cx="73572" cy="110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3" extrusionOk="0">
                  <a:moveTo>
                    <a:pt x="0" y="10330"/>
                  </a:moveTo>
                  <a:cubicBezTo>
                    <a:pt x="2400" y="9704"/>
                    <a:pt x="4800" y="9078"/>
                    <a:pt x="6240" y="9704"/>
                  </a:cubicBezTo>
                  <a:cubicBezTo>
                    <a:pt x="7680" y="10330"/>
                    <a:pt x="8160" y="12209"/>
                    <a:pt x="7920" y="14087"/>
                  </a:cubicBezTo>
                  <a:cubicBezTo>
                    <a:pt x="7680" y="15965"/>
                    <a:pt x="6720" y="17843"/>
                    <a:pt x="5280" y="19252"/>
                  </a:cubicBezTo>
                  <a:cubicBezTo>
                    <a:pt x="3840" y="20661"/>
                    <a:pt x="1920" y="21600"/>
                    <a:pt x="1200" y="21130"/>
                  </a:cubicBezTo>
                  <a:cubicBezTo>
                    <a:pt x="480" y="20661"/>
                    <a:pt x="960" y="18783"/>
                    <a:pt x="3360" y="15339"/>
                  </a:cubicBezTo>
                  <a:cubicBezTo>
                    <a:pt x="5760" y="11896"/>
                    <a:pt x="10080" y="6887"/>
                    <a:pt x="13440" y="4070"/>
                  </a:cubicBezTo>
                  <a:cubicBezTo>
                    <a:pt x="16800" y="1252"/>
                    <a:pt x="19200" y="62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321457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844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190" name="Line"/>
            <p:cNvSpPr/>
            <p:nvPr/>
          </p:nvSpPr>
          <p:spPr>
            <a:xfrm>
              <a:off x="8200327" y="1535961"/>
              <a:ext cx="64157" cy="87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409" extrusionOk="0">
                  <a:moveTo>
                    <a:pt x="1750" y="11809"/>
                  </a:moveTo>
                  <a:cubicBezTo>
                    <a:pt x="4990" y="11409"/>
                    <a:pt x="8230" y="11009"/>
                    <a:pt x="10660" y="10009"/>
                  </a:cubicBezTo>
                  <a:cubicBezTo>
                    <a:pt x="13090" y="9009"/>
                    <a:pt x="14710" y="7409"/>
                    <a:pt x="14980" y="5609"/>
                  </a:cubicBezTo>
                  <a:cubicBezTo>
                    <a:pt x="15250" y="3809"/>
                    <a:pt x="14170" y="1809"/>
                    <a:pt x="12280" y="809"/>
                  </a:cubicBezTo>
                  <a:cubicBezTo>
                    <a:pt x="10390" y="-191"/>
                    <a:pt x="7690" y="-191"/>
                    <a:pt x="5260" y="409"/>
                  </a:cubicBezTo>
                  <a:cubicBezTo>
                    <a:pt x="2830" y="1009"/>
                    <a:pt x="670" y="2209"/>
                    <a:pt x="130" y="4809"/>
                  </a:cubicBezTo>
                  <a:cubicBezTo>
                    <a:pt x="-410" y="7409"/>
                    <a:pt x="670" y="11409"/>
                    <a:pt x="4450" y="14409"/>
                  </a:cubicBezTo>
                  <a:cubicBezTo>
                    <a:pt x="8230" y="17409"/>
                    <a:pt x="14710" y="19409"/>
                    <a:pt x="21190" y="2140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321457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844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191" name="Line"/>
            <p:cNvSpPr/>
            <p:nvPr/>
          </p:nvSpPr>
          <p:spPr>
            <a:xfrm>
              <a:off x="8305525" y="1525373"/>
              <a:ext cx="76672" cy="98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3" h="21600" extrusionOk="0">
                  <a:moveTo>
                    <a:pt x="21103" y="0"/>
                  </a:moveTo>
                  <a:cubicBezTo>
                    <a:pt x="16603" y="1440"/>
                    <a:pt x="12103" y="2880"/>
                    <a:pt x="8953" y="4140"/>
                  </a:cubicBezTo>
                  <a:cubicBezTo>
                    <a:pt x="5803" y="5400"/>
                    <a:pt x="4003" y="6480"/>
                    <a:pt x="2428" y="8280"/>
                  </a:cubicBezTo>
                  <a:cubicBezTo>
                    <a:pt x="853" y="10080"/>
                    <a:pt x="-497" y="12600"/>
                    <a:pt x="178" y="14040"/>
                  </a:cubicBezTo>
                  <a:cubicBezTo>
                    <a:pt x="853" y="15480"/>
                    <a:pt x="3553" y="15840"/>
                    <a:pt x="6028" y="15480"/>
                  </a:cubicBezTo>
                  <a:cubicBezTo>
                    <a:pt x="8503" y="15120"/>
                    <a:pt x="10753" y="14040"/>
                    <a:pt x="12553" y="12240"/>
                  </a:cubicBezTo>
                  <a:cubicBezTo>
                    <a:pt x="14353" y="10440"/>
                    <a:pt x="15703" y="7920"/>
                    <a:pt x="15478" y="7200"/>
                  </a:cubicBezTo>
                  <a:cubicBezTo>
                    <a:pt x="15253" y="6480"/>
                    <a:pt x="13453" y="7560"/>
                    <a:pt x="12328" y="9180"/>
                  </a:cubicBezTo>
                  <a:cubicBezTo>
                    <a:pt x="11203" y="10800"/>
                    <a:pt x="10753" y="12960"/>
                    <a:pt x="10753" y="14940"/>
                  </a:cubicBezTo>
                  <a:cubicBezTo>
                    <a:pt x="10753" y="16920"/>
                    <a:pt x="11203" y="18720"/>
                    <a:pt x="12553" y="19800"/>
                  </a:cubicBezTo>
                  <a:cubicBezTo>
                    <a:pt x="13903" y="20880"/>
                    <a:pt x="16153" y="21240"/>
                    <a:pt x="18403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321457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844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192" name="Line"/>
            <p:cNvSpPr/>
            <p:nvPr/>
          </p:nvSpPr>
          <p:spPr>
            <a:xfrm>
              <a:off x="8405674" y="1416596"/>
              <a:ext cx="103634" cy="193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4" h="21322" extrusionOk="0">
                  <a:moveTo>
                    <a:pt x="18157" y="12516"/>
                  </a:moveTo>
                  <a:cubicBezTo>
                    <a:pt x="14502" y="12876"/>
                    <a:pt x="10846" y="13236"/>
                    <a:pt x="7690" y="14316"/>
                  </a:cubicBezTo>
                  <a:cubicBezTo>
                    <a:pt x="4533" y="15396"/>
                    <a:pt x="1874" y="17196"/>
                    <a:pt x="711" y="18546"/>
                  </a:cubicBezTo>
                  <a:cubicBezTo>
                    <a:pt x="-452" y="19896"/>
                    <a:pt x="-120" y="20796"/>
                    <a:pt x="1210" y="21156"/>
                  </a:cubicBezTo>
                  <a:cubicBezTo>
                    <a:pt x="2539" y="21516"/>
                    <a:pt x="4865" y="21336"/>
                    <a:pt x="7357" y="20166"/>
                  </a:cubicBezTo>
                  <a:cubicBezTo>
                    <a:pt x="9850" y="18996"/>
                    <a:pt x="12508" y="16836"/>
                    <a:pt x="14834" y="13686"/>
                  </a:cubicBezTo>
                  <a:cubicBezTo>
                    <a:pt x="17160" y="10536"/>
                    <a:pt x="19154" y="6396"/>
                    <a:pt x="20151" y="3786"/>
                  </a:cubicBezTo>
                  <a:cubicBezTo>
                    <a:pt x="21148" y="1176"/>
                    <a:pt x="21148" y="96"/>
                    <a:pt x="20982" y="6"/>
                  </a:cubicBezTo>
                  <a:cubicBezTo>
                    <a:pt x="20816" y="-84"/>
                    <a:pt x="20483" y="816"/>
                    <a:pt x="19486" y="2886"/>
                  </a:cubicBezTo>
                  <a:cubicBezTo>
                    <a:pt x="18490" y="4956"/>
                    <a:pt x="16828" y="8196"/>
                    <a:pt x="15831" y="11166"/>
                  </a:cubicBezTo>
                  <a:cubicBezTo>
                    <a:pt x="14834" y="14136"/>
                    <a:pt x="14502" y="16836"/>
                    <a:pt x="14834" y="18456"/>
                  </a:cubicBezTo>
                  <a:cubicBezTo>
                    <a:pt x="15167" y="20076"/>
                    <a:pt x="16163" y="20616"/>
                    <a:pt x="17160" y="2115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321457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844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193" name="Line"/>
            <p:cNvSpPr/>
            <p:nvPr/>
          </p:nvSpPr>
          <p:spPr>
            <a:xfrm>
              <a:off x="7778914" y="1697038"/>
              <a:ext cx="225619" cy="98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470" y="5040"/>
                    <a:pt x="15339" y="10080"/>
                    <a:pt x="12522" y="13680"/>
                  </a:cubicBezTo>
                  <a:cubicBezTo>
                    <a:pt x="9704" y="17280"/>
                    <a:pt x="7200" y="19440"/>
                    <a:pt x="5165" y="20520"/>
                  </a:cubicBezTo>
                  <a:cubicBezTo>
                    <a:pt x="3130" y="21600"/>
                    <a:pt x="1565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321457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844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194" name="Line"/>
            <p:cNvSpPr/>
            <p:nvPr/>
          </p:nvSpPr>
          <p:spPr>
            <a:xfrm>
              <a:off x="7774046" y="1741181"/>
              <a:ext cx="73535" cy="98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600" extrusionOk="0">
                  <a:moveTo>
                    <a:pt x="15485" y="0"/>
                  </a:moveTo>
                  <a:cubicBezTo>
                    <a:pt x="10790" y="2520"/>
                    <a:pt x="6094" y="5040"/>
                    <a:pt x="3276" y="7200"/>
                  </a:cubicBezTo>
                  <a:cubicBezTo>
                    <a:pt x="459" y="9360"/>
                    <a:pt x="-480" y="11160"/>
                    <a:pt x="224" y="12420"/>
                  </a:cubicBezTo>
                  <a:cubicBezTo>
                    <a:pt x="929" y="13680"/>
                    <a:pt x="3277" y="14400"/>
                    <a:pt x="6094" y="15120"/>
                  </a:cubicBezTo>
                  <a:cubicBezTo>
                    <a:pt x="8911" y="15840"/>
                    <a:pt x="12198" y="16560"/>
                    <a:pt x="14781" y="17460"/>
                  </a:cubicBezTo>
                  <a:cubicBezTo>
                    <a:pt x="17363" y="18360"/>
                    <a:pt x="19242" y="19440"/>
                    <a:pt x="20181" y="20160"/>
                  </a:cubicBezTo>
                  <a:cubicBezTo>
                    <a:pt x="21120" y="20880"/>
                    <a:pt x="21120" y="21240"/>
                    <a:pt x="2112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321457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844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pic>
          <p:nvPicPr>
            <p:cNvPr id="195" name="Line Shape" descr="Line Shape"/>
            <p:cNvPicPr>
              <a:picLocks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7797126" y="2079555"/>
              <a:ext cx="123146" cy="143934"/>
            </a:xfrm>
            <a:prstGeom prst="rect">
              <a:avLst/>
            </a:prstGeom>
            <a:effectLst/>
          </p:spPr>
        </p:pic>
        <p:pic>
          <p:nvPicPr>
            <p:cNvPr id="197" name="Line Shape" descr="Line Shape"/>
            <p:cNvPicPr>
              <a:picLocks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939651" y="2031441"/>
              <a:ext cx="98334" cy="194431"/>
            </a:xfrm>
            <a:prstGeom prst="rect">
              <a:avLst/>
            </a:prstGeom>
            <a:effectLst/>
          </p:spPr>
        </p:pic>
        <p:pic>
          <p:nvPicPr>
            <p:cNvPr id="199" name="Line Shape" descr="Line Shape"/>
            <p:cNvPicPr>
              <a:picLocks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044649" y="2105923"/>
              <a:ext cx="78500" cy="100330"/>
            </a:xfrm>
            <a:prstGeom prst="rect">
              <a:avLst/>
            </a:prstGeom>
            <a:effectLst/>
          </p:spPr>
        </p:pic>
        <p:pic>
          <p:nvPicPr>
            <p:cNvPr id="201" name="Line Shape" descr="Line Shape"/>
            <p:cNvPicPr>
              <a:picLocks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157459" y="2122687"/>
              <a:ext cx="81621" cy="83566"/>
            </a:xfrm>
            <a:prstGeom prst="rect">
              <a:avLst/>
            </a:prstGeom>
            <a:effectLst/>
          </p:spPr>
        </p:pic>
        <p:pic>
          <p:nvPicPr>
            <p:cNvPr id="203" name="Line Shape" descr="Line Shape"/>
            <p:cNvPicPr>
              <a:picLocks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8231029" y="2100107"/>
              <a:ext cx="86527" cy="120859"/>
            </a:xfrm>
            <a:prstGeom prst="rect">
              <a:avLst/>
            </a:prstGeom>
            <a:effectLst/>
          </p:spPr>
        </p:pic>
        <p:pic>
          <p:nvPicPr>
            <p:cNvPr id="205" name="Line Shape" descr="Line Shape"/>
            <p:cNvPicPr>
              <a:picLocks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8324219" y="2096477"/>
              <a:ext cx="160097" cy="106618"/>
            </a:xfrm>
            <a:prstGeom prst="rect">
              <a:avLst/>
            </a:prstGeom>
            <a:effectLst/>
          </p:spPr>
        </p:pic>
        <p:pic>
          <p:nvPicPr>
            <p:cNvPr id="207" name="Line Shape" descr="Line Shape"/>
            <p:cNvPicPr>
              <a:picLocks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7628027" y="2032760"/>
              <a:ext cx="116544" cy="217635"/>
            </a:xfrm>
            <a:prstGeom prst="rect">
              <a:avLst/>
            </a:prstGeom>
            <a:effectLst/>
          </p:spPr>
        </p:pic>
        <p:pic>
          <p:nvPicPr>
            <p:cNvPr id="209" name="Line Shape" descr="Line Shape"/>
            <p:cNvPicPr>
              <a:picLocks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7647366" y="2026472"/>
              <a:ext cx="120859" cy="37543"/>
            </a:xfrm>
            <a:prstGeom prst="rect">
              <a:avLst/>
            </a:prstGeom>
            <a:effectLst/>
          </p:spPr>
        </p:pic>
        <p:pic>
          <p:nvPicPr>
            <p:cNvPr id="211" name="Line Shape" descr="Line Shape"/>
            <p:cNvPicPr>
              <a:picLocks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7456471" y="2819317"/>
              <a:ext cx="100850" cy="235455"/>
            </a:xfrm>
            <a:prstGeom prst="rect">
              <a:avLst/>
            </a:prstGeom>
            <a:effectLst/>
          </p:spPr>
        </p:pic>
        <p:pic>
          <p:nvPicPr>
            <p:cNvPr id="213" name="Line Shape" descr="Line Shape"/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7601192" y="2886188"/>
              <a:ext cx="98366" cy="144061"/>
            </a:xfrm>
            <a:prstGeom prst="rect">
              <a:avLst/>
            </a:prstGeom>
            <a:effectLst/>
          </p:spPr>
        </p:pic>
        <p:pic>
          <p:nvPicPr>
            <p:cNvPr id="215" name="Line Shape" descr="Line Shape"/>
            <p:cNvPicPr>
              <a:picLocks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7706222" y="2899187"/>
              <a:ext cx="165002" cy="135966"/>
            </a:xfrm>
            <a:prstGeom prst="rect">
              <a:avLst/>
            </a:prstGeom>
            <a:effectLst/>
          </p:spPr>
        </p:pic>
        <p:pic>
          <p:nvPicPr>
            <p:cNvPr id="217" name="Line Shape" descr="Line Shape"/>
            <p:cNvPicPr>
              <a:picLocks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7171605" y="2763563"/>
              <a:ext cx="228765" cy="217638"/>
            </a:xfrm>
            <a:prstGeom prst="rect">
              <a:avLst/>
            </a:prstGeom>
            <a:effectLst/>
          </p:spPr>
        </p:pic>
        <p:pic>
          <p:nvPicPr>
            <p:cNvPr id="219" name="Line Shape" descr="Line Shape"/>
            <p:cNvPicPr>
              <a:picLocks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6792954" y="1195103"/>
              <a:ext cx="286848" cy="91240"/>
            </a:xfrm>
            <a:prstGeom prst="rect">
              <a:avLst/>
            </a:prstGeom>
            <a:effectLst/>
          </p:spPr>
        </p:pic>
        <p:pic>
          <p:nvPicPr>
            <p:cNvPr id="221" name="Line Shape" descr="Line Shape"/>
            <p:cNvPicPr>
              <a:picLocks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6793031" y="1214109"/>
              <a:ext cx="100391" cy="195816"/>
            </a:xfrm>
            <a:prstGeom prst="rect">
              <a:avLst/>
            </a:prstGeom>
            <a:effectLst/>
          </p:spPr>
        </p:pic>
        <p:pic>
          <p:nvPicPr>
            <p:cNvPr id="223" name="Line Line" descr="Line Line"/>
            <p:cNvPicPr>
              <a:picLocks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6677987" y="1380870"/>
              <a:ext cx="132055" cy="58484"/>
            </a:xfrm>
            <a:prstGeom prst="rect">
              <a:avLst/>
            </a:prstGeom>
            <a:effectLst/>
          </p:spPr>
        </p:pic>
        <p:sp>
          <p:nvSpPr>
            <p:cNvPr id="329" name="Line"/>
            <p:cNvSpPr/>
            <p:nvPr/>
          </p:nvSpPr>
          <p:spPr>
            <a:xfrm>
              <a:off x="7942084" y="2898700"/>
              <a:ext cx="101686" cy="167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443" extrusionOk="0">
                  <a:moveTo>
                    <a:pt x="21324" y="0"/>
                  </a:moveTo>
                  <a:cubicBezTo>
                    <a:pt x="18238" y="629"/>
                    <a:pt x="15153" y="1258"/>
                    <a:pt x="12238" y="2202"/>
                  </a:cubicBezTo>
                  <a:cubicBezTo>
                    <a:pt x="9324" y="3146"/>
                    <a:pt x="6581" y="4404"/>
                    <a:pt x="4695" y="5452"/>
                  </a:cubicBezTo>
                  <a:cubicBezTo>
                    <a:pt x="2810" y="6501"/>
                    <a:pt x="1781" y="7340"/>
                    <a:pt x="2810" y="8179"/>
                  </a:cubicBezTo>
                  <a:cubicBezTo>
                    <a:pt x="3838" y="9017"/>
                    <a:pt x="6924" y="9856"/>
                    <a:pt x="9324" y="10590"/>
                  </a:cubicBezTo>
                  <a:cubicBezTo>
                    <a:pt x="11724" y="11324"/>
                    <a:pt x="13438" y="11953"/>
                    <a:pt x="14295" y="12792"/>
                  </a:cubicBezTo>
                  <a:cubicBezTo>
                    <a:pt x="15153" y="13631"/>
                    <a:pt x="15153" y="14680"/>
                    <a:pt x="13267" y="16043"/>
                  </a:cubicBezTo>
                  <a:cubicBezTo>
                    <a:pt x="11381" y="17406"/>
                    <a:pt x="7610" y="19083"/>
                    <a:pt x="4867" y="20132"/>
                  </a:cubicBezTo>
                  <a:cubicBezTo>
                    <a:pt x="2124" y="21181"/>
                    <a:pt x="410" y="21600"/>
                    <a:pt x="67" y="21390"/>
                  </a:cubicBezTo>
                  <a:cubicBezTo>
                    <a:pt x="-276" y="21181"/>
                    <a:pt x="753" y="20342"/>
                    <a:pt x="1781" y="1950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321457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844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330" name="Line"/>
            <p:cNvSpPr/>
            <p:nvPr/>
          </p:nvSpPr>
          <p:spPr>
            <a:xfrm>
              <a:off x="8097721" y="2794828"/>
              <a:ext cx="13081" cy="251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5" extrusionOk="0">
                  <a:moveTo>
                    <a:pt x="8100" y="1758"/>
                  </a:moveTo>
                  <a:cubicBezTo>
                    <a:pt x="10800" y="917"/>
                    <a:pt x="13500" y="75"/>
                    <a:pt x="16200" y="5"/>
                  </a:cubicBezTo>
                  <a:cubicBezTo>
                    <a:pt x="18900" y="-65"/>
                    <a:pt x="21600" y="636"/>
                    <a:pt x="21600" y="2810"/>
                  </a:cubicBezTo>
                  <a:cubicBezTo>
                    <a:pt x="21600" y="4984"/>
                    <a:pt x="18900" y="8631"/>
                    <a:pt x="14850" y="11997"/>
                  </a:cubicBezTo>
                  <a:cubicBezTo>
                    <a:pt x="10800" y="15364"/>
                    <a:pt x="5400" y="18449"/>
                    <a:pt x="0" y="21535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321457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844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331" name="Line"/>
            <p:cNvSpPr/>
            <p:nvPr/>
          </p:nvSpPr>
          <p:spPr>
            <a:xfrm>
              <a:off x="8166388" y="2937938"/>
              <a:ext cx="19619" cy="93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321457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844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332" name="Line"/>
            <p:cNvSpPr/>
            <p:nvPr/>
          </p:nvSpPr>
          <p:spPr>
            <a:xfrm>
              <a:off x="8186007" y="2844748"/>
              <a:ext cx="9811" cy="14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321457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844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333" name="Line"/>
            <p:cNvSpPr/>
            <p:nvPr/>
          </p:nvSpPr>
          <p:spPr>
            <a:xfrm>
              <a:off x="8237467" y="2932096"/>
              <a:ext cx="115302" cy="99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449" extrusionOk="0">
                  <a:moveTo>
                    <a:pt x="13957" y="2328"/>
                  </a:moveTo>
                  <a:cubicBezTo>
                    <a:pt x="12757" y="1265"/>
                    <a:pt x="11557" y="203"/>
                    <a:pt x="10207" y="26"/>
                  </a:cubicBezTo>
                  <a:cubicBezTo>
                    <a:pt x="8857" y="-151"/>
                    <a:pt x="7357" y="557"/>
                    <a:pt x="5557" y="3036"/>
                  </a:cubicBezTo>
                  <a:cubicBezTo>
                    <a:pt x="3757" y="5515"/>
                    <a:pt x="1657" y="9764"/>
                    <a:pt x="607" y="12774"/>
                  </a:cubicBezTo>
                  <a:cubicBezTo>
                    <a:pt x="-443" y="15783"/>
                    <a:pt x="-443" y="17554"/>
                    <a:pt x="3157" y="18793"/>
                  </a:cubicBezTo>
                  <a:cubicBezTo>
                    <a:pt x="6757" y="20033"/>
                    <a:pt x="13957" y="20741"/>
                    <a:pt x="21157" y="21449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321457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844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334" name="Line"/>
            <p:cNvSpPr/>
            <p:nvPr/>
          </p:nvSpPr>
          <p:spPr>
            <a:xfrm>
              <a:off x="8362577" y="2930785"/>
              <a:ext cx="107906" cy="90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9" extrusionOk="0">
                  <a:moveTo>
                    <a:pt x="0" y="13259"/>
                  </a:moveTo>
                  <a:cubicBezTo>
                    <a:pt x="3927" y="12873"/>
                    <a:pt x="7854" y="12488"/>
                    <a:pt x="10473" y="11330"/>
                  </a:cubicBezTo>
                  <a:cubicBezTo>
                    <a:pt x="13091" y="10173"/>
                    <a:pt x="14400" y="8245"/>
                    <a:pt x="15382" y="6316"/>
                  </a:cubicBezTo>
                  <a:cubicBezTo>
                    <a:pt x="16364" y="4388"/>
                    <a:pt x="17018" y="2459"/>
                    <a:pt x="16036" y="1302"/>
                  </a:cubicBezTo>
                  <a:cubicBezTo>
                    <a:pt x="15054" y="145"/>
                    <a:pt x="12436" y="-241"/>
                    <a:pt x="10473" y="145"/>
                  </a:cubicBezTo>
                  <a:cubicBezTo>
                    <a:pt x="8509" y="530"/>
                    <a:pt x="7200" y="1688"/>
                    <a:pt x="6382" y="4773"/>
                  </a:cubicBezTo>
                  <a:cubicBezTo>
                    <a:pt x="5564" y="7859"/>
                    <a:pt x="5236" y="12873"/>
                    <a:pt x="7855" y="15959"/>
                  </a:cubicBezTo>
                  <a:cubicBezTo>
                    <a:pt x="10473" y="19045"/>
                    <a:pt x="16036" y="20202"/>
                    <a:pt x="21600" y="21359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321457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844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335" name="Line"/>
            <p:cNvSpPr/>
            <p:nvPr/>
          </p:nvSpPr>
          <p:spPr>
            <a:xfrm>
              <a:off x="7958630" y="2351962"/>
              <a:ext cx="68198" cy="123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2" h="20997" extrusionOk="0">
                  <a:moveTo>
                    <a:pt x="19237" y="392"/>
                  </a:moveTo>
                  <a:cubicBezTo>
                    <a:pt x="16837" y="115"/>
                    <a:pt x="14437" y="-162"/>
                    <a:pt x="12277" y="115"/>
                  </a:cubicBezTo>
                  <a:cubicBezTo>
                    <a:pt x="10117" y="392"/>
                    <a:pt x="8197" y="1223"/>
                    <a:pt x="6757" y="2330"/>
                  </a:cubicBezTo>
                  <a:cubicBezTo>
                    <a:pt x="5317" y="3438"/>
                    <a:pt x="4357" y="4823"/>
                    <a:pt x="5077" y="5792"/>
                  </a:cubicBezTo>
                  <a:cubicBezTo>
                    <a:pt x="5797" y="6761"/>
                    <a:pt x="8197" y="7315"/>
                    <a:pt x="10597" y="8007"/>
                  </a:cubicBezTo>
                  <a:cubicBezTo>
                    <a:pt x="12997" y="8700"/>
                    <a:pt x="15397" y="9530"/>
                    <a:pt x="17317" y="10500"/>
                  </a:cubicBezTo>
                  <a:cubicBezTo>
                    <a:pt x="19237" y="11469"/>
                    <a:pt x="20677" y="12576"/>
                    <a:pt x="19717" y="14238"/>
                  </a:cubicBezTo>
                  <a:cubicBezTo>
                    <a:pt x="18757" y="15900"/>
                    <a:pt x="15397" y="18115"/>
                    <a:pt x="11317" y="19500"/>
                  </a:cubicBezTo>
                  <a:cubicBezTo>
                    <a:pt x="7237" y="20884"/>
                    <a:pt x="2437" y="21438"/>
                    <a:pt x="757" y="20607"/>
                  </a:cubicBezTo>
                  <a:cubicBezTo>
                    <a:pt x="-923" y="19776"/>
                    <a:pt x="517" y="17561"/>
                    <a:pt x="1957" y="15346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321457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844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336" name="Line"/>
            <p:cNvSpPr/>
            <p:nvPr/>
          </p:nvSpPr>
          <p:spPr>
            <a:xfrm>
              <a:off x="8082062" y="2271790"/>
              <a:ext cx="12390" cy="21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0" h="21343" extrusionOk="0">
                  <a:moveTo>
                    <a:pt x="9660" y="1405"/>
                  </a:moveTo>
                  <a:cubicBezTo>
                    <a:pt x="15060" y="574"/>
                    <a:pt x="20460" y="-257"/>
                    <a:pt x="20460" y="75"/>
                  </a:cubicBezTo>
                  <a:cubicBezTo>
                    <a:pt x="20460" y="408"/>
                    <a:pt x="15060" y="1903"/>
                    <a:pt x="9660" y="4811"/>
                  </a:cubicBezTo>
                  <a:cubicBezTo>
                    <a:pt x="4260" y="7718"/>
                    <a:pt x="-1140" y="12038"/>
                    <a:pt x="210" y="15029"/>
                  </a:cubicBezTo>
                  <a:cubicBezTo>
                    <a:pt x="1560" y="18020"/>
                    <a:pt x="9660" y="19681"/>
                    <a:pt x="17760" y="2134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321457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844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337" name="Line"/>
            <p:cNvSpPr/>
            <p:nvPr/>
          </p:nvSpPr>
          <p:spPr>
            <a:xfrm>
              <a:off x="8161483" y="2373893"/>
              <a:ext cx="19619" cy="98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321457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844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338" name="Line"/>
            <p:cNvSpPr/>
            <p:nvPr/>
          </p:nvSpPr>
          <p:spPr>
            <a:xfrm>
              <a:off x="8186007" y="2261083"/>
              <a:ext cx="9811" cy="19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321457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844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339" name="Line"/>
            <p:cNvSpPr/>
            <p:nvPr/>
          </p:nvSpPr>
          <p:spPr>
            <a:xfrm>
              <a:off x="8214860" y="2359178"/>
              <a:ext cx="88862" cy="98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4" h="21600" extrusionOk="0">
                  <a:moveTo>
                    <a:pt x="14021" y="0"/>
                  </a:moveTo>
                  <a:cubicBezTo>
                    <a:pt x="12093" y="0"/>
                    <a:pt x="10164" y="0"/>
                    <a:pt x="7657" y="2340"/>
                  </a:cubicBezTo>
                  <a:cubicBezTo>
                    <a:pt x="5150" y="4680"/>
                    <a:pt x="2064" y="9360"/>
                    <a:pt x="714" y="12600"/>
                  </a:cubicBezTo>
                  <a:cubicBezTo>
                    <a:pt x="-636" y="15840"/>
                    <a:pt x="-250" y="17640"/>
                    <a:pt x="3414" y="18900"/>
                  </a:cubicBezTo>
                  <a:cubicBezTo>
                    <a:pt x="7078" y="20160"/>
                    <a:pt x="14021" y="20880"/>
                    <a:pt x="20964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321457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844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340" name="Line"/>
            <p:cNvSpPr/>
            <p:nvPr/>
          </p:nvSpPr>
          <p:spPr>
            <a:xfrm>
              <a:off x="8298816" y="2356317"/>
              <a:ext cx="132429" cy="124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0" extrusionOk="0">
                  <a:moveTo>
                    <a:pt x="0" y="11285"/>
                  </a:moveTo>
                  <a:cubicBezTo>
                    <a:pt x="2667" y="11285"/>
                    <a:pt x="5333" y="11285"/>
                    <a:pt x="7467" y="10731"/>
                  </a:cubicBezTo>
                  <a:cubicBezTo>
                    <a:pt x="9600" y="10177"/>
                    <a:pt x="11200" y="9069"/>
                    <a:pt x="12000" y="7131"/>
                  </a:cubicBezTo>
                  <a:cubicBezTo>
                    <a:pt x="12800" y="5192"/>
                    <a:pt x="12800" y="2423"/>
                    <a:pt x="12000" y="1039"/>
                  </a:cubicBezTo>
                  <a:cubicBezTo>
                    <a:pt x="11200" y="-346"/>
                    <a:pt x="9600" y="-346"/>
                    <a:pt x="7733" y="1039"/>
                  </a:cubicBezTo>
                  <a:cubicBezTo>
                    <a:pt x="5867" y="2423"/>
                    <a:pt x="3733" y="5192"/>
                    <a:pt x="3200" y="8100"/>
                  </a:cubicBezTo>
                  <a:cubicBezTo>
                    <a:pt x="2667" y="11008"/>
                    <a:pt x="3733" y="14054"/>
                    <a:pt x="6267" y="16269"/>
                  </a:cubicBezTo>
                  <a:cubicBezTo>
                    <a:pt x="8800" y="18485"/>
                    <a:pt x="12800" y="19869"/>
                    <a:pt x="15467" y="20562"/>
                  </a:cubicBezTo>
                  <a:cubicBezTo>
                    <a:pt x="18133" y="21254"/>
                    <a:pt x="19467" y="21254"/>
                    <a:pt x="20267" y="20977"/>
                  </a:cubicBezTo>
                  <a:cubicBezTo>
                    <a:pt x="21067" y="20700"/>
                    <a:pt x="21333" y="20146"/>
                    <a:pt x="21600" y="19592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321457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844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endParaRPr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20B04408-F26C-4ED0-B095-8EC105261831}"/>
              </a:ext>
            </a:extLst>
          </p:cNvPr>
          <p:cNvSpPr txBox="1"/>
          <p:nvPr/>
        </p:nvSpPr>
        <p:spPr>
          <a:xfrm>
            <a:off x="276638" y="4994238"/>
            <a:ext cx="8590724" cy="1569660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Ham-Sandwich Theorem: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Given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measurable objects in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-dimensional Euclidean space, it is possible to divide them in half each, by a single (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 -1)-dimensional hyperplane </a:t>
            </a:r>
          </a:p>
          <a:p>
            <a:pPr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(related to </a:t>
            </a:r>
            <a:r>
              <a:rPr lang="en-IN" sz="2400" i="1" dirty="0">
                <a:solidFill>
                  <a:schemeClr val="accent1"/>
                </a:solidFill>
              </a:rPr>
              <a:t>Borsuk–</a:t>
            </a:r>
            <a:r>
              <a:rPr lang="en-IN" sz="2400" i="1" dirty="0" err="1">
                <a:solidFill>
                  <a:schemeClr val="accent1"/>
                </a:solidFill>
              </a:rPr>
              <a:t>Ulam</a:t>
            </a:r>
            <a:r>
              <a:rPr lang="en-IN" sz="2400" i="1" dirty="0">
                <a:solidFill>
                  <a:schemeClr val="accent1"/>
                </a:solidFill>
              </a:rPr>
              <a:t> Theorem </a:t>
            </a:r>
            <a:r>
              <a:rPr lang="en-IN" sz="2400" dirty="0">
                <a:solidFill>
                  <a:schemeClr val="accent1"/>
                </a:solidFill>
              </a:rPr>
              <a:t>as well)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39A6">
                  <a:lumMod val="60000"/>
                  <a:lumOff val="40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D3AADD-3977-4C04-B8B7-318C61B81991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43" y="685801"/>
            <a:ext cx="4122295" cy="27432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15A8DF3-40CE-4F82-9CB3-1C65B16A11A4}"/>
              </a:ext>
            </a:extLst>
          </p:cNvPr>
          <p:cNvGrpSpPr/>
          <p:nvPr/>
        </p:nvGrpSpPr>
        <p:grpSpPr>
          <a:xfrm>
            <a:off x="1895595" y="449752"/>
            <a:ext cx="1795195" cy="2843292"/>
            <a:chOff x="2147712" y="457200"/>
            <a:chExt cx="1795195" cy="284329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2FE1D62-0423-42B1-BCBE-B6322B2B0C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7712" y="457200"/>
              <a:ext cx="1052688" cy="49629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23808F10-3775-4577-8349-4FF780BB1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8279" y="950250"/>
              <a:ext cx="687226" cy="23430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6218902-7BFC-4D2A-8F19-26679A5ADF35}"/>
                </a:ext>
              </a:extLst>
            </p:cNvPr>
            <p:cNvCxnSpPr>
              <a:cxnSpLocks/>
            </p:cNvCxnSpPr>
            <p:nvPr/>
          </p:nvCxnSpPr>
          <p:spPr>
            <a:xfrm>
              <a:off x="3203323" y="457200"/>
              <a:ext cx="205820" cy="7075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76EEA32-8233-482B-87DA-D8406B148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2843076" y="2776191"/>
              <a:ext cx="1085182" cy="524301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9FBFC1D-8741-43B5-92F9-D49576110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 rot="16692408">
              <a:off x="3790093" y="2658824"/>
              <a:ext cx="206068" cy="99561"/>
            </a:xfrm>
            <a:prstGeom prst="rect">
              <a:avLst/>
            </a:prstGeom>
          </p:spPr>
        </p:pic>
      </p:grpSp>
      <p:sp>
        <p:nvSpPr>
          <p:cNvPr id="108" name="Title 1">
            <a:extLst>
              <a:ext uri="{FF2B5EF4-FFF2-40B4-BE49-F238E27FC236}">
                <a16:creationId xmlns:a16="http://schemas.microsoft.com/office/drawing/2014/main" id="{D601BB2F-2FC2-475D-94A7-D1D61D97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3785" y="434022"/>
            <a:ext cx="3485965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0" dirty="0"/>
              <a:t>Ham-Sandwich Cut </a:t>
            </a:r>
            <a:br>
              <a:rPr lang="en-US" sz="3200" b="0" dirty="0"/>
            </a:br>
            <a:endParaRPr lang="en-IN" sz="32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296588-BFE0-4667-8A12-177BE173700D}"/>
              </a:ext>
            </a:extLst>
          </p:cNvPr>
          <p:cNvSpPr txBox="1"/>
          <p:nvPr/>
        </p:nvSpPr>
        <p:spPr>
          <a:xfrm>
            <a:off x="287966" y="3854005"/>
            <a:ext cx="451724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3D: Cutting by a 2D hyperplane: translation, rotation, and tilt</a:t>
            </a:r>
          </a:p>
        </p:txBody>
      </p:sp>
    </p:spTree>
    <p:extLst>
      <p:ext uri="{BB962C8B-B14F-4D97-AF65-F5344CB8AC3E}">
        <p14:creationId xmlns:p14="http://schemas.microsoft.com/office/powerpoint/2010/main" val="1526942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9B154-B933-4E27-B743-34DC927BE9DC}"/>
              </a:ext>
            </a:extLst>
          </p:cNvPr>
          <p:cNvSpPr txBox="1"/>
          <p:nvPr/>
        </p:nvSpPr>
        <p:spPr>
          <a:xfrm>
            <a:off x="171094" y="1143000"/>
            <a:ext cx="8953501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White nodes: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never visited by the query;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no time spent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Grey nodes: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visited by the query, unclear if they lead to output;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Note that they occur only on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two paths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in the tree, and since the tree is balanced, its depth is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(log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Black nodes: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visited by the query, data in the whole subtree is delivered as output;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time depends on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, the output size;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These (sub)trees with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 leaves has 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m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− 1) internal nodes; traversal visits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) nodes and finds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 data-points as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output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The time spent at each node is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(1)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  <a:sym typeface="Symbol" panose="05050102010706020507" pitchFamily="18" charset="2"/>
              </a:rPr>
              <a:t> total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(log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+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) query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time;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Data structure uses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) space; Preprocessing: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log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/>
              <a:ea typeface="+mn-ea"/>
              <a:cs typeface="Arial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C92517-866B-4AB1-9305-66747A10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57252" cy="1009233"/>
          </a:xfrm>
          <a:solidFill>
            <a:srgbClr val="FF00FF"/>
          </a:solidFill>
        </p:spPr>
        <p:txBody>
          <a:bodyPr/>
          <a:lstStyle/>
          <a:p>
            <a:pPr algn="ctr">
              <a:spcBef>
                <a:spcPts val="1200"/>
              </a:spcBef>
            </a:pPr>
            <a:r>
              <a:rPr lang="en-IN" sz="3600" b="0" dirty="0">
                <a:solidFill>
                  <a:schemeClr val="bg1"/>
                </a:solidFill>
              </a:rPr>
              <a:t>1D Range Searching: Query-Time Analysis</a:t>
            </a:r>
            <a:endParaRPr lang="en-IN" sz="4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39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6EBC9F-396D-48C1-8A10-F4DB63061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8B8185-3ACC-49DF-90A0-EB67201060B1}"/>
              </a:ext>
            </a:extLst>
          </p:cNvPr>
          <p:cNvSpPr txBox="1"/>
          <p:nvPr/>
        </p:nvSpPr>
        <p:spPr>
          <a:xfrm>
            <a:off x="13250" y="6511523"/>
            <a:ext cx="9144001" cy="3780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146ABA-4E5C-4000-9C5C-E1188D06EC7E}"/>
              </a:ext>
            </a:extLst>
          </p:cNvPr>
          <p:cNvSpPr txBox="1"/>
          <p:nvPr/>
        </p:nvSpPr>
        <p:spPr>
          <a:xfrm>
            <a:off x="533400" y="16764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1D Range Query</a:t>
            </a:r>
          </a:p>
        </p:txBody>
      </p:sp>
    </p:spTree>
    <p:extLst>
      <p:ext uri="{BB962C8B-B14F-4D97-AF65-F5344CB8AC3E}">
        <p14:creationId xmlns:p14="http://schemas.microsoft.com/office/powerpoint/2010/main" val="2895052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98B8185-3ACC-49DF-90A0-EB67201060B1}"/>
              </a:ext>
            </a:extLst>
          </p:cNvPr>
          <p:cNvSpPr txBox="1"/>
          <p:nvPr/>
        </p:nvSpPr>
        <p:spPr>
          <a:xfrm>
            <a:off x="13250" y="6511523"/>
            <a:ext cx="9144001" cy="3780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8FA85D-FEB4-440C-BBDB-1CE21BD8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86034" cy="6889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EF78D3-4D95-4899-BAF9-041B3C2182B0}"/>
              </a:ext>
            </a:extLst>
          </p:cNvPr>
          <p:cNvSpPr txBox="1"/>
          <p:nvPr/>
        </p:nvSpPr>
        <p:spPr>
          <a:xfrm>
            <a:off x="-1537" y="6498660"/>
            <a:ext cx="9186034" cy="3780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83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98B8185-3ACC-49DF-90A0-EB67201060B1}"/>
              </a:ext>
            </a:extLst>
          </p:cNvPr>
          <p:cNvSpPr txBox="1"/>
          <p:nvPr/>
        </p:nvSpPr>
        <p:spPr>
          <a:xfrm>
            <a:off x="13250" y="6511523"/>
            <a:ext cx="9144001" cy="3780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940DB-EDE5-4EFD-9A51-F91FDC681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86034" cy="6889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022B14-1FF0-4A64-8E9A-810594C26390}"/>
              </a:ext>
            </a:extLst>
          </p:cNvPr>
          <p:cNvSpPr txBox="1"/>
          <p:nvPr/>
        </p:nvSpPr>
        <p:spPr>
          <a:xfrm>
            <a:off x="76201" y="1351010"/>
            <a:ext cx="3505200" cy="461665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Output: Count [25, 90] =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588AE-6C68-489F-8186-81949C5A5730}"/>
              </a:ext>
            </a:extLst>
          </p:cNvPr>
          <p:cNvSpPr txBox="1"/>
          <p:nvPr/>
        </p:nvSpPr>
        <p:spPr>
          <a:xfrm>
            <a:off x="-1537" y="6498660"/>
            <a:ext cx="9186034" cy="3780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20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804E31-4412-4C1B-A22B-D0A6BB391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603"/>
            <a:ext cx="6417589" cy="44958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1336F7-05A3-4A5C-9CEF-00B91C066DE2}"/>
              </a:ext>
            </a:extLst>
          </p:cNvPr>
          <p:cNvSpPr txBox="1"/>
          <p:nvPr/>
        </p:nvSpPr>
        <p:spPr>
          <a:xfrm>
            <a:off x="4191000" y="1205571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How many canonical sets could be there in an 1D range query search?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91AADF-934F-429F-840A-45B7D2E73F9A}"/>
              </a:ext>
            </a:extLst>
          </p:cNvPr>
          <p:cNvSpPr txBox="1"/>
          <p:nvPr/>
        </p:nvSpPr>
        <p:spPr>
          <a:xfrm>
            <a:off x="5181600" y="2251539"/>
            <a:ext cx="3886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There are exactly two extreme paths; #canonical sets: </a:t>
            </a:r>
            <a:r>
              <a:rPr kumimoji="0" lang="en-IN" sz="2300" b="0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(log </a:t>
            </a:r>
            <a:r>
              <a:rPr kumimoji="0" lang="en-IN" sz="2300" b="0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B71AB9B-35DC-43C5-B193-E38571DC3638}"/>
              </a:ext>
            </a:extLst>
          </p:cNvPr>
          <p:cNvSpPr/>
          <p:nvPr/>
        </p:nvSpPr>
        <p:spPr bwMode="auto">
          <a:xfrm>
            <a:off x="951527" y="2440098"/>
            <a:ext cx="2071591" cy="1553404"/>
          </a:xfrm>
          <a:custGeom>
            <a:avLst/>
            <a:gdLst>
              <a:gd name="connsiteX0" fmla="*/ 2071591 w 2071591"/>
              <a:gd name="connsiteY0" fmla="*/ 32514 h 1553404"/>
              <a:gd name="connsiteX1" fmla="*/ 2024938 w 2071591"/>
              <a:gd name="connsiteY1" fmla="*/ 13853 h 1553404"/>
              <a:gd name="connsiteX2" fmla="*/ 1754351 w 2071591"/>
              <a:gd name="connsiteY2" fmla="*/ 13853 h 1553404"/>
              <a:gd name="connsiteX3" fmla="*/ 1661044 w 2071591"/>
              <a:gd name="connsiteY3" fmla="*/ 41845 h 1553404"/>
              <a:gd name="connsiteX4" fmla="*/ 1633053 w 2071591"/>
              <a:gd name="connsiteY4" fmla="*/ 51175 h 1553404"/>
              <a:gd name="connsiteX5" fmla="*/ 1586400 w 2071591"/>
              <a:gd name="connsiteY5" fmla="*/ 60506 h 1553404"/>
              <a:gd name="connsiteX6" fmla="*/ 1521085 w 2071591"/>
              <a:gd name="connsiteY6" fmla="*/ 88498 h 1553404"/>
              <a:gd name="connsiteX7" fmla="*/ 1455771 w 2071591"/>
              <a:gd name="connsiteY7" fmla="*/ 125820 h 1553404"/>
              <a:gd name="connsiteX8" fmla="*/ 1427779 w 2071591"/>
              <a:gd name="connsiteY8" fmla="*/ 135151 h 1553404"/>
              <a:gd name="connsiteX9" fmla="*/ 1371795 w 2071591"/>
              <a:gd name="connsiteY9" fmla="*/ 172473 h 1553404"/>
              <a:gd name="connsiteX10" fmla="*/ 1250497 w 2071591"/>
              <a:gd name="connsiteY10" fmla="*/ 200465 h 1553404"/>
              <a:gd name="connsiteX11" fmla="*/ 1185183 w 2071591"/>
              <a:gd name="connsiteY11" fmla="*/ 219126 h 1553404"/>
              <a:gd name="connsiteX12" fmla="*/ 1129200 w 2071591"/>
              <a:gd name="connsiteY12" fmla="*/ 228457 h 1553404"/>
              <a:gd name="connsiteX13" fmla="*/ 1091877 w 2071591"/>
              <a:gd name="connsiteY13" fmla="*/ 237788 h 1553404"/>
              <a:gd name="connsiteX14" fmla="*/ 1063885 w 2071591"/>
              <a:gd name="connsiteY14" fmla="*/ 256449 h 1553404"/>
              <a:gd name="connsiteX15" fmla="*/ 1017232 w 2071591"/>
              <a:gd name="connsiteY15" fmla="*/ 265780 h 1553404"/>
              <a:gd name="connsiteX16" fmla="*/ 961249 w 2071591"/>
              <a:gd name="connsiteY16" fmla="*/ 284441 h 1553404"/>
              <a:gd name="connsiteX17" fmla="*/ 933257 w 2071591"/>
              <a:gd name="connsiteY17" fmla="*/ 293771 h 1553404"/>
              <a:gd name="connsiteX18" fmla="*/ 895934 w 2071591"/>
              <a:gd name="connsiteY18" fmla="*/ 312433 h 1553404"/>
              <a:gd name="connsiteX19" fmla="*/ 867942 w 2071591"/>
              <a:gd name="connsiteY19" fmla="*/ 331094 h 1553404"/>
              <a:gd name="connsiteX20" fmla="*/ 802628 w 2071591"/>
              <a:gd name="connsiteY20" fmla="*/ 349755 h 1553404"/>
              <a:gd name="connsiteX21" fmla="*/ 718653 w 2071591"/>
              <a:gd name="connsiteY21" fmla="*/ 387078 h 1553404"/>
              <a:gd name="connsiteX22" fmla="*/ 681330 w 2071591"/>
              <a:gd name="connsiteY22" fmla="*/ 405739 h 1553404"/>
              <a:gd name="connsiteX23" fmla="*/ 653338 w 2071591"/>
              <a:gd name="connsiteY23" fmla="*/ 415069 h 1553404"/>
              <a:gd name="connsiteX24" fmla="*/ 504049 w 2071591"/>
              <a:gd name="connsiteY24" fmla="*/ 443061 h 1553404"/>
              <a:gd name="connsiteX25" fmla="*/ 317436 w 2071591"/>
              <a:gd name="connsiteY25" fmla="*/ 433731 h 1553404"/>
              <a:gd name="connsiteX26" fmla="*/ 158816 w 2071591"/>
              <a:gd name="connsiteY26" fmla="*/ 424400 h 1553404"/>
              <a:gd name="connsiteX27" fmla="*/ 37518 w 2071591"/>
              <a:gd name="connsiteY27" fmla="*/ 433731 h 1553404"/>
              <a:gd name="connsiteX28" fmla="*/ 195 w 2071591"/>
              <a:gd name="connsiteY28" fmla="*/ 489714 h 1553404"/>
              <a:gd name="connsiteX29" fmla="*/ 18857 w 2071591"/>
              <a:gd name="connsiteY29" fmla="*/ 601682 h 1553404"/>
              <a:gd name="connsiteX30" fmla="*/ 46849 w 2071591"/>
              <a:gd name="connsiteY30" fmla="*/ 629673 h 1553404"/>
              <a:gd name="connsiteX31" fmla="*/ 56179 w 2071591"/>
              <a:gd name="connsiteY31" fmla="*/ 657665 h 1553404"/>
              <a:gd name="connsiteX32" fmla="*/ 84171 w 2071591"/>
              <a:gd name="connsiteY32" fmla="*/ 685657 h 1553404"/>
              <a:gd name="connsiteX33" fmla="*/ 158816 w 2071591"/>
              <a:gd name="connsiteY33" fmla="*/ 704318 h 1553404"/>
              <a:gd name="connsiteX34" fmla="*/ 186808 w 2071591"/>
              <a:gd name="connsiteY34" fmla="*/ 713649 h 1553404"/>
              <a:gd name="connsiteX35" fmla="*/ 224130 w 2071591"/>
              <a:gd name="connsiteY35" fmla="*/ 722980 h 1553404"/>
              <a:gd name="connsiteX36" fmla="*/ 280114 w 2071591"/>
              <a:gd name="connsiteY36" fmla="*/ 741641 h 1553404"/>
              <a:gd name="connsiteX37" fmla="*/ 308106 w 2071591"/>
              <a:gd name="connsiteY37" fmla="*/ 750971 h 1553404"/>
              <a:gd name="connsiteX38" fmla="*/ 336097 w 2071591"/>
              <a:gd name="connsiteY38" fmla="*/ 760302 h 1553404"/>
              <a:gd name="connsiteX39" fmla="*/ 382751 w 2071591"/>
              <a:gd name="connsiteY39" fmla="*/ 788294 h 1553404"/>
              <a:gd name="connsiteX40" fmla="*/ 448065 w 2071591"/>
              <a:gd name="connsiteY40" fmla="*/ 825616 h 1553404"/>
              <a:gd name="connsiteX41" fmla="*/ 476057 w 2071591"/>
              <a:gd name="connsiteY41" fmla="*/ 844278 h 1553404"/>
              <a:gd name="connsiteX42" fmla="*/ 532040 w 2071591"/>
              <a:gd name="connsiteY42" fmla="*/ 862939 h 1553404"/>
              <a:gd name="connsiteX43" fmla="*/ 578693 w 2071591"/>
              <a:gd name="connsiteY43" fmla="*/ 890931 h 1553404"/>
              <a:gd name="connsiteX44" fmla="*/ 597355 w 2071591"/>
              <a:gd name="connsiteY44" fmla="*/ 909592 h 1553404"/>
              <a:gd name="connsiteX45" fmla="*/ 625346 w 2071591"/>
              <a:gd name="connsiteY45" fmla="*/ 928253 h 1553404"/>
              <a:gd name="connsiteX46" fmla="*/ 644008 w 2071591"/>
              <a:gd name="connsiteY46" fmla="*/ 946914 h 1553404"/>
              <a:gd name="connsiteX47" fmla="*/ 672000 w 2071591"/>
              <a:gd name="connsiteY47" fmla="*/ 965575 h 1553404"/>
              <a:gd name="connsiteX48" fmla="*/ 709322 w 2071591"/>
              <a:gd name="connsiteY48" fmla="*/ 1012229 h 1553404"/>
              <a:gd name="connsiteX49" fmla="*/ 737314 w 2071591"/>
              <a:gd name="connsiteY49" fmla="*/ 1030890 h 1553404"/>
              <a:gd name="connsiteX50" fmla="*/ 793297 w 2071591"/>
              <a:gd name="connsiteY50" fmla="*/ 1124196 h 1553404"/>
              <a:gd name="connsiteX51" fmla="*/ 802628 w 2071591"/>
              <a:gd name="connsiteY51" fmla="*/ 1152188 h 1553404"/>
              <a:gd name="connsiteX52" fmla="*/ 830620 w 2071591"/>
              <a:gd name="connsiteY52" fmla="*/ 1170849 h 1553404"/>
              <a:gd name="connsiteX53" fmla="*/ 849281 w 2071591"/>
              <a:gd name="connsiteY53" fmla="*/ 1198841 h 1553404"/>
              <a:gd name="connsiteX54" fmla="*/ 877273 w 2071591"/>
              <a:gd name="connsiteY54" fmla="*/ 1208171 h 1553404"/>
              <a:gd name="connsiteX55" fmla="*/ 914595 w 2071591"/>
              <a:gd name="connsiteY55" fmla="*/ 1264155 h 1553404"/>
              <a:gd name="connsiteX56" fmla="*/ 951918 w 2071591"/>
              <a:gd name="connsiteY56" fmla="*/ 1301478 h 1553404"/>
              <a:gd name="connsiteX57" fmla="*/ 961249 w 2071591"/>
              <a:gd name="connsiteY57" fmla="*/ 1329469 h 1553404"/>
              <a:gd name="connsiteX58" fmla="*/ 998571 w 2071591"/>
              <a:gd name="connsiteY58" fmla="*/ 1385453 h 1553404"/>
              <a:gd name="connsiteX59" fmla="*/ 1026563 w 2071591"/>
              <a:gd name="connsiteY59" fmla="*/ 1488090 h 1553404"/>
              <a:gd name="connsiteX60" fmla="*/ 1017232 w 2071591"/>
              <a:gd name="connsiteY60" fmla="*/ 1553404 h 155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071591" h="1553404">
                <a:moveTo>
                  <a:pt x="2071591" y="32514"/>
                </a:moveTo>
                <a:cubicBezTo>
                  <a:pt x="2056040" y="26294"/>
                  <a:pt x="2040827" y="19150"/>
                  <a:pt x="2024938" y="13853"/>
                </a:cubicBezTo>
                <a:cubicBezTo>
                  <a:pt x="1937301" y="-15360"/>
                  <a:pt x="1847637" y="10121"/>
                  <a:pt x="1754351" y="13853"/>
                </a:cubicBezTo>
                <a:cubicBezTo>
                  <a:pt x="1697944" y="27955"/>
                  <a:pt x="1729195" y="19128"/>
                  <a:pt x="1661044" y="41845"/>
                </a:cubicBezTo>
                <a:cubicBezTo>
                  <a:pt x="1651714" y="44955"/>
                  <a:pt x="1642697" y="49246"/>
                  <a:pt x="1633053" y="51175"/>
                </a:cubicBezTo>
                <a:lnTo>
                  <a:pt x="1586400" y="60506"/>
                </a:lnTo>
                <a:cubicBezTo>
                  <a:pt x="1462603" y="122403"/>
                  <a:pt x="1617199" y="47306"/>
                  <a:pt x="1521085" y="88498"/>
                </a:cubicBezTo>
                <a:cubicBezTo>
                  <a:pt x="1406580" y="137572"/>
                  <a:pt x="1549477" y="78967"/>
                  <a:pt x="1455771" y="125820"/>
                </a:cubicBezTo>
                <a:cubicBezTo>
                  <a:pt x="1446974" y="130219"/>
                  <a:pt x="1436377" y="130375"/>
                  <a:pt x="1427779" y="135151"/>
                </a:cubicBezTo>
                <a:cubicBezTo>
                  <a:pt x="1408173" y="146043"/>
                  <a:pt x="1393072" y="165380"/>
                  <a:pt x="1371795" y="172473"/>
                </a:cubicBezTo>
                <a:cubicBezTo>
                  <a:pt x="1275446" y="204591"/>
                  <a:pt x="1357089" y="181085"/>
                  <a:pt x="1250497" y="200465"/>
                </a:cubicBezTo>
                <a:cubicBezTo>
                  <a:pt x="1138779" y="220777"/>
                  <a:pt x="1275082" y="199149"/>
                  <a:pt x="1185183" y="219126"/>
                </a:cubicBezTo>
                <a:cubicBezTo>
                  <a:pt x="1166715" y="223230"/>
                  <a:pt x="1147751" y="224747"/>
                  <a:pt x="1129200" y="228457"/>
                </a:cubicBezTo>
                <a:cubicBezTo>
                  <a:pt x="1116625" y="230972"/>
                  <a:pt x="1104318" y="234678"/>
                  <a:pt x="1091877" y="237788"/>
                </a:cubicBezTo>
                <a:cubicBezTo>
                  <a:pt x="1082546" y="244008"/>
                  <a:pt x="1074385" y="252511"/>
                  <a:pt x="1063885" y="256449"/>
                </a:cubicBezTo>
                <a:cubicBezTo>
                  <a:pt x="1049036" y="262017"/>
                  <a:pt x="1032532" y="261607"/>
                  <a:pt x="1017232" y="265780"/>
                </a:cubicBezTo>
                <a:cubicBezTo>
                  <a:pt x="998255" y="270956"/>
                  <a:pt x="979910" y="278221"/>
                  <a:pt x="961249" y="284441"/>
                </a:cubicBezTo>
                <a:cubicBezTo>
                  <a:pt x="951918" y="287551"/>
                  <a:pt x="942054" y="289372"/>
                  <a:pt x="933257" y="293771"/>
                </a:cubicBezTo>
                <a:cubicBezTo>
                  <a:pt x="920816" y="299992"/>
                  <a:pt x="908011" y="305532"/>
                  <a:pt x="895934" y="312433"/>
                </a:cubicBezTo>
                <a:cubicBezTo>
                  <a:pt x="886198" y="317997"/>
                  <a:pt x="877972" y="326079"/>
                  <a:pt x="867942" y="331094"/>
                </a:cubicBezTo>
                <a:cubicBezTo>
                  <a:pt x="854559" y="337786"/>
                  <a:pt x="814582" y="346766"/>
                  <a:pt x="802628" y="349755"/>
                </a:cubicBezTo>
                <a:cubicBezTo>
                  <a:pt x="720296" y="404642"/>
                  <a:pt x="851883" y="320465"/>
                  <a:pt x="718653" y="387078"/>
                </a:cubicBezTo>
                <a:cubicBezTo>
                  <a:pt x="706212" y="393298"/>
                  <a:pt x="694115" y="400260"/>
                  <a:pt x="681330" y="405739"/>
                </a:cubicBezTo>
                <a:cubicBezTo>
                  <a:pt x="672290" y="409613"/>
                  <a:pt x="662827" y="412481"/>
                  <a:pt x="653338" y="415069"/>
                </a:cubicBezTo>
                <a:cubicBezTo>
                  <a:pt x="569586" y="437910"/>
                  <a:pt x="589263" y="432410"/>
                  <a:pt x="504049" y="443061"/>
                </a:cubicBezTo>
                <a:lnTo>
                  <a:pt x="317436" y="433731"/>
                </a:lnTo>
                <a:cubicBezTo>
                  <a:pt x="264548" y="430872"/>
                  <a:pt x="211781" y="424400"/>
                  <a:pt x="158816" y="424400"/>
                </a:cubicBezTo>
                <a:cubicBezTo>
                  <a:pt x="118264" y="424400"/>
                  <a:pt x="77951" y="430621"/>
                  <a:pt x="37518" y="433731"/>
                </a:cubicBezTo>
                <a:cubicBezTo>
                  <a:pt x="25077" y="452392"/>
                  <a:pt x="-2587" y="467459"/>
                  <a:pt x="195" y="489714"/>
                </a:cubicBezTo>
                <a:cubicBezTo>
                  <a:pt x="267" y="490290"/>
                  <a:pt x="8993" y="584420"/>
                  <a:pt x="18857" y="601682"/>
                </a:cubicBezTo>
                <a:cubicBezTo>
                  <a:pt x="25404" y="613139"/>
                  <a:pt x="37518" y="620343"/>
                  <a:pt x="46849" y="629673"/>
                </a:cubicBezTo>
                <a:cubicBezTo>
                  <a:pt x="49959" y="639004"/>
                  <a:pt x="50723" y="649481"/>
                  <a:pt x="56179" y="657665"/>
                </a:cubicBezTo>
                <a:cubicBezTo>
                  <a:pt x="63498" y="668644"/>
                  <a:pt x="73192" y="678337"/>
                  <a:pt x="84171" y="685657"/>
                </a:cubicBezTo>
                <a:cubicBezTo>
                  <a:pt x="96970" y="694190"/>
                  <a:pt x="151275" y="702433"/>
                  <a:pt x="158816" y="704318"/>
                </a:cubicBezTo>
                <a:cubicBezTo>
                  <a:pt x="168358" y="706703"/>
                  <a:pt x="177351" y="710947"/>
                  <a:pt x="186808" y="713649"/>
                </a:cubicBezTo>
                <a:cubicBezTo>
                  <a:pt x="199138" y="717172"/>
                  <a:pt x="211847" y="719295"/>
                  <a:pt x="224130" y="722980"/>
                </a:cubicBezTo>
                <a:cubicBezTo>
                  <a:pt x="242971" y="728632"/>
                  <a:pt x="261453" y="735421"/>
                  <a:pt x="280114" y="741641"/>
                </a:cubicBezTo>
                <a:lnTo>
                  <a:pt x="308106" y="750971"/>
                </a:lnTo>
                <a:lnTo>
                  <a:pt x="336097" y="760302"/>
                </a:lnTo>
                <a:cubicBezTo>
                  <a:pt x="394223" y="818425"/>
                  <a:pt x="310067" y="739837"/>
                  <a:pt x="382751" y="788294"/>
                </a:cubicBezTo>
                <a:cubicBezTo>
                  <a:pt x="449455" y="832765"/>
                  <a:pt x="369129" y="805884"/>
                  <a:pt x="448065" y="825616"/>
                </a:cubicBezTo>
                <a:cubicBezTo>
                  <a:pt x="457396" y="831837"/>
                  <a:pt x="465809" y="839723"/>
                  <a:pt x="476057" y="844278"/>
                </a:cubicBezTo>
                <a:cubicBezTo>
                  <a:pt x="494032" y="852267"/>
                  <a:pt x="532040" y="862939"/>
                  <a:pt x="532040" y="862939"/>
                </a:cubicBezTo>
                <a:cubicBezTo>
                  <a:pt x="579326" y="910222"/>
                  <a:pt x="518130" y="854593"/>
                  <a:pt x="578693" y="890931"/>
                </a:cubicBezTo>
                <a:cubicBezTo>
                  <a:pt x="586236" y="895457"/>
                  <a:pt x="590486" y="904097"/>
                  <a:pt x="597355" y="909592"/>
                </a:cubicBezTo>
                <a:cubicBezTo>
                  <a:pt x="606111" y="916597"/>
                  <a:pt x="616590" y="921248"/>
                  <a:pt x="625346" y="928253"/>
                </a:cubicBezTo>
                <a:cubicBezTo>
                  <a:pt x="632215" y="933748"/>
                  <a:pt x="637139" y="941419"/>
                  <a:pt x="644008" y="946914"/>
                </a:cubicBezTo>
                <a:cubicBezTo>
                  <a:pt x="652765" y="953919"/>
                  <a:pt x="663243" y="958570"/>
                  <a:pt x="672000" y="965575"/>
                </a:cubicBezTo>
                <a:cubicBezTo>
                  <a:pt x="718166" y="1002508"/>
                  <a:pt x="660827" y="963734"/>
                  <a:pt x="709322" y="1012229"/>
                </a:cubicBezTo>
                <a:cubicBezTo>
                  <a:pt x="717251" y="1020158"/>
                  <a:pt x="727983" y="1024670"/>
                  <a:pt x="737314" y="1030890"/>
                </a:cubicBezTo>
                <a:cubicBezTo>
                  <a:pt x="763850" y="1070693"/>
                  <a:pt x="776081" y="1084025"/>
                  <a:pt x="793297" y="1124196"/>
                </a:cubicBezTo>
                <a:cubicBezTo>
                  <a:pt x="797171" y="1133236"/>
                  <a:pt x="796484" y="1144508"/>
                  <a:pt x="802628" y="1152188"/>
                </a:cubicBezTo>
                <a:cubicBezTo>
                  <a:pt x="809633" y="1160945"/>
                  <a:pt x="821289" y="1164629"/>
                  <a:pt x="830620" y="1170849"/>
                </a:cubicBezTo>
                <a:cubicBezTo>
                  <a:pt x="836840" y="1180180"/>
                  <a:pt x="840524" y="1191836"/>
                  <a:pt x="849281" y="1198841"/>
                </a:cubicBezTo>
                <a:cubicBezTo>
                  <a:pt x="856961" y="1204985"/>
                  <a:pt x="870318" y="1201216"/>
                  <a:pt x="877273" y="1208171"/>
                </a:cubicBezTo>
                <a:cubicBezTo>
                  <a:pt x="893132" y="1224030"/>
                  <a:pt x="898736" y="1248296"/>
                  <a:pt x="914595" y="1264155"/>
                </a:cubicBezTo>
                <a:lnTo>
                  <a:pt x="951918" y="1301478"/>
                </a:lnTo>
                <a:cubicBezTo>
                  <a:pt x="955028" y="1310808"/>
                  <a:pt x="956473" y="1320872"/>
                  <a:pt x="961249" y="1329469"/>
                </a:cubicBezTo>
                <a:cubicBezTo>
                  <a:pt x="972141" y="1349075"/>
                  <a:pt x="991479" y="1364176"/>
                  <a:pt x="998571" y="1385453"/>
                </a:cubicBezTo>
                <a:cubicBezTo>
                  <a:pt x="1022247" y="1456482"/>
                  <a:pt x="1013374" y="1422148"/>
                  <a:pt x="1026563" y="1488090"/>
                </a:cubicBezTo>
                <a:lnTo>
                  <a:pt x="1017232" y="1553404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3DB89DF-6F68-47A4-A6A1-A0BDC19F2DBA}"/>
              </a:ext>
            </a:extLst>
          </p:cNvPr>
          <p:cNvSpPr/>
          <p:nvPr/>
        </p:nvSpPr>
        <p:spPr bwMode="auto">
          <a:xfrm>
            <a:off x="3219061" y="2472612"/>
            <a:ext cx="2519266" cy="1614196"/>
          </a:xfrm>
          <a:custGeom>
            <a:avLst/>
            <a:gdLst>
              <a:gd name="connsiteX0" fmla="*/ 0 w 2519266"/>
              <a:gd name="connsiteY0" fmla="*/ 0 h 1614196"/>
              <a:gd name="connsiteX1" fmla="*/ 186612 w 2519266"/>
              <a:gd name="connsiteY1" fmla="*/ 18661 h 1614196"/>
              <a:gd name="connsiteX2" fmla="*/ 242596 w 2519266"/>
              <a:gd name="connsiteY2" fmla="*/ 37323 h 1614196"/>
              <a:gd name="connsiteX3" fmla="*/ 298580 w 2519266"/>
              <a:gd name="connsiteY3" fmla="*/ 55984 h 1614196"/>
              <a:gd name="connsiteX4" fmla="*/ 354563 w 2519266"/>
              <a:gd name="connsiteY4" fmla="*/ 74645 h 1614196"/>
              <a:gd name="connsiteX5" fmla="*/ 494523 w 2519266"/>
              <a:gd name="connsiteY5" fmla="*/ 93306 h 1614196"/>
              <a:gd name="connsiteX6" fmla="*/ 625151 w 2519266"/>
              <a:gd name="connsiteY6" fmla="*/ 111968 h 1614196"/>
              <a:gd name="connsiteX7" fmla="*/ 690466 w 2519266"/>
              <a:gd name="connsiteY7" fmla="*/ 121298 h 1614196"/>
              <a:gd name="connsiteX8" fmla="*/ 783772 w 2519266"/>
              <a:gd name="connsiteY8" fmla="*/ 139959 h 1614196"/>
              <a:gd name="connsiteX9" fmla="*/ 877078 w 2519266"/>
              <a:gd name="connsiteY9" fmla="*/ 158621 h 1614196"/>
              <a:gd name="connsiteX10" fmla="*/ 1147666 w 2519266"/>
              <a:gd name="connsiteY10" fmla="*/ 177282 h 1614196"/>
              <a:gd name="connsiteX11" fmla="*/ 1184988 w 2519266"/>
              <a:gd name="connsiteY11" fmla="*/ 233266 h 1614196"/>
              <a:gd name="connsiteX12" fmla="*/ 1175657 w 2519266"/>
              <a:gd name="connsiteY12" fmla="*/ 307910 h 1614196"/>
              <a:gd name="connsiteX13" fmla="*/ 1156996 w 2519266"/>
              <a:gd name="connsiteY13" fmla="*/ 326572 h 1614196"/>
              <a:gd name="connsiteX14" fmla="*/ 1110343 w 2519266"/>
              <a:gd name="connsiteY14" fmla="*/ 373225 h 1614196"/>
              <a:gd name="connsiteX15" fmla="*/ 1091682 w 2519266"/>
              <a:gd name="connsiteY15" fmla="*/ 401217 h 1614196"/>
              <a:gd name="connsiteX16" fmla="*/ 1073021 w 2519266"/>
              <a:gd name="connsiteY16" fmla="*/ 457200 h 1614196"/>
              <a:gd name="connsiteX17" fmla="*/ 1082351 w 2519266"/>
              <a:gd name="connsiteY17" fmla="*/ 541176 h 1614196"/>
              <a:gd name="connsiteX18" fmla="*/ 1138335 w 2519266"/>
              <a:gd name="connsiteY18" fmla="*/ 578498 h 1614196"/>
              <a:gd name="connsiteX19" fmla="*/ 1175657 w 2519266"/>
              <a:gd name="connsiteY19" fmla="*/ 597159 h 1614196"/>
              <a:gd name="connsiteX20" fmla="*/ 1231641 w 2519266"/>
              <a:gd name="connsiteY20" fmla="*/ 615821 h 1614196"/>
              <a:gd name="connsiteX21" fmla="*/ 1296955 w 2519266"/>
              <a:gd name="connsiteY21" fmla="*/ 643812 h 1614196"/>
              <a:gd name="connsiteX22" fmla="*/ 1324947 w 2519266"/>
              <a:gd name="connsiteY22" fmla="*/ 662474 h 1614196"/>
              <a:gd name="connsiteX23" fmla="*/ 1362270 w 2519266"/>
              <a:gd name="connsiteY23" fmla="*/ 671804 h 1614196"/>
              <a:gd name="connsiteX24" fmla="*/ 1418253 w 2519266"/>
              <a:gd name="connsiteY24" fmla="*/ 690466 h 1614196"/>
              <a:gd name="connsiteX25" fmla="*/ 1446245 w 2519266"/>
              <a:gd name="connsiteY25" fmla="*/ 699796 h 1614196"/>
              <a:gd name="connsiteX26" fmla="*/ 1474237 w 2519266"/>
              <a:gd name="connsiteY26" fmla="*/ 709127 h 1614196"/>
              <a:gd name="connsiteX27" fmla="*/ 1502229 w 2519266"/>
              <a:gd name="connsiteY27" fmla="*/ 718457 h 1614196"/>
              <a:gd name="connsiteX28" fmla="*/ 1576874 w 2519266"/>
              <a:gd name="connsiteY28" fmla="*/ 755780 h 1614196"/>
              <a:gd name="connsiteX29" fmla="*/ 1604866 w 2519266"/>
              <a:gd name="connsiteY29" fmla="*/ 774441 h 1614196"/>
              <a:gd name="connsiteX30" fmla="*/ 1642188 w 2519266"/>
              <a:gd name="connsiteY30" fmla="*/ 783772 h 1614196"/>
              <a:gd name="connsiteX31" fmla="*/ 1679510 w 2519266"/>
              <a:gd name="connsiteY31" fmla="*/ 811764 h 1614196"/>
              <a:gd name="connsiteX32" fmla="*/ 1707502 w 2519266"/>
              <a:gd name="connsiteY32" fmla="*/ 821094 h 1614196"/>
              <a:gd name="connsiteX33" fmla="*/ 1754155 w 2519266"/>
              <a:gd name="connsiteY33" fmla="*/ 839755 h 1614196"/>
              <a:gd name="connsiteX34" fmla="*/ 1782147 w 2519266"/>
              <a:gd name="connsiteY34" fmla="*/ 849086 h 1614196"/>
              <a:gd name="connsiteX35" fmla="*/ 1875453 w 2519266"/>
              <a:gd name="connsiteY35" fmla="*/ 895739 h 1614196"/>
              <a:gd name="connsiteX36" fmla="*/ 1968759 w 2519266"/>
              <a:gd name="connsiteY36" fmla="*/ 961053 h 1614196"/>
              <a:gd name="connsiteX37" fmla="*/ 2034074 w 2519266"/>
              <a:gd name="connsiteY37" fmla="*/ 989045 h 1614196"/>
              <a:gd name="connsiteX38" fmla="*/ 2090057 w 2519266"/>
              <a:gd name="connsiteY38" fmla="*/ 1026368 h 1614196"/>
              <a:gd name="connsiteX39" fmla="*/ 2155372 w 2519266"/>
              <a:gd name="connsiteY39" fmla="*/ 1045029 h 1614196"/>
              <a:gd name="connsiteX40" fmla="*/ 2183363 w 2519266"/>
              <a:gd name="connsiteY40" fmla="*/ 1063690 h 1614196"/>
              <a:gd name="connsiteX41" fmla="*/ 2239347 w 2519266"/>
              <a:gd name="connsiteY41" fmla="*/ 1082351 h 1614196"/>
              <a:gd name="connsiteX42" fmla="*/ 2267339 w 2519266"/>
              <a:gd name="connsiteY42" fmla="*/ 1091682 h 1614196"/>
              <a:gd name="connsiteX43" fmla="*/ 2295331 w 2519266"/>
              <a:gd name="connsiteY43" fmla="*/ 1101012 h 1614196"/>
              <a:gd name="connsiteX44" fmla="*/ 2323323 w 2519266"/>
              <a:gd name="connsiteY44" fmla="*/ 1110343 h 1614196"/>
              <a:gd name="connsiteX45" fmla="*/ 2379306 w 2519266"/>
              <a:gd name="connsiteY45" fmla="*/ 1156996 h 1614196"/>
              <a:gd name="connsiteX46" fmla="*/ 2407298 w 2519266"/>
              <a:gd name="connsiteY46" fmla="*/ 1166327 h 1614196"/>
              <a:gd name="connsiteX47" fmla="*/ 2435290 w 2519266"/>
              <a:gd name="connsiteY47" fmla="*/ 1194319 h 1614196"/>
              <a:gd name="connsiteX48" fmla="*/ 2481943 w 2519266"/>
              <a:gd name="connsiteY48" fmla="*/ 1240972 h 1614196"/>
              <a:gd name="connsiteX49" fmla="*/ 2500604 w 2519266"/>
              <a:gd name="connsiteY49" fmla="*/ 1296955 h 1614196"/>
              <a:gd name="connsiteX50" fmla="*/ 2509935 w 2519266"/>
              <a:gd name="connsiteY50" fmla="*/ 1324947 h 1614196"/>
              <a:gd name="connsiteX51" fmla="*/ 2519266 w 2519266"/>
              <a:gd name="connsiteY51" fmla="*/ 1352939 h 1614196"/>
              <a:gd name="connsiteX52" fmla="*/ 2500604 w 2519266"/>
              <a:gd name="connsiteY52" fmla="*/ 1418253 h 1614196"/>
              <a:gd name="connsiteX53" fmla="*/ 2453951 w 2519266"/>
              <a:gd name="connsiteY53" fmla="*/ 1455576 h 1614196"/>
              <a:gd name="connsiteX54" fmla="*/ 2397968 w 2519266"/>
              <a:gd name="connsiteY54" fmla="*/ 1492898 h 1614196"/>
              <a:gd name="connsiteX55" fmla="*/ 2351315 w 2519266"/>
              <a:gd name="connsiteY55" fmla="*/ 1520890 h 1614196"/>
              <a:gd name="connsiteX56" fmla="*/ 2332653 w 2519266"/>
              <a:gd name="connsiteY56" fmla="*/ 1539551 h 1614196"/>
              <a:gd name="connsiteX57" fmla="*/ 2304661 w 2519266"/>
              <a:gd name="connsiteY57" fmla="*/ 1558212 h 1614196"/>
              <a:gd name="connsiteX58" fmla="*/ 2286000 w 2519266"/>
              <a:gd name="connsiteY58" fmla="*/ 1576874 h 1614196"/>
              <a:gd name="connsiteX59" fmla="*/ 2258008 w 2519266"/>
              <a:gd name="connsiteY59" fmla="*/ 1586204 h 1614196"/>
              <a:gd name="connsiteX60" fmla="*/ 2220686 w 2519266"/>
              <a:gd name="connsiteY60" fmla="*/ 1614196 h 1614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19266" h="1614196">
                <a:moveTo>
                  <a:pt x="0" y="0"/>
                </a:moveTo>
                <a:cubicBezTo>
                  <a:pt x="42832" y="3060"/>
                  <a:pt x="133795" y="5457"/>
                  <a:pt x="186612" y="18661"/>
                </a:cubicBezTo>
                <a:cubicBezTo>
                  <a:pt x="205696" y="23432"/>
                  <a:pt x="223935" y="31103"/>
                  <a:pt x="242596" y="37323"/>
                </a:cubicBezTo>
                <a:lnTo>
                  <a:pt x="298580" y="55984"/>
                </a:lnTo>
                <a:cubicBezTo>
                  <a:pt x="298584" y="55985"/>
                  <a:pt x="354558" y="74644"/>
                  <a:pt x="354563" y="74645"/>
                </a:cubicBezTo>
                <a:cubicBezTo>
                  <a:pt x="444701" y="87522"/>
                  <a:pt x="398055" y="81248"/>
                  <a:pt x="494523" y="93306"/>
                </a:cubicBezTo>
                <a:cubicBezTo>
                  <a:pt x="567968" y="111668"/>
                  <a:pt x="504949" y="97827"/>
                  <a:pt x="625151" y="111968"/>
                </a:cubicBezTo>
                <a:cubicBezTo>
                  <a:pt x="646993" y="114538"/>
                  <a:pt x="668694" y="118188"/>
                  <a:pt x="690466" y="121298"/>
                </a:cubicBezTo>
                <a:cubicBezTo>
                  <a:pt x="747952" y="140461"/>
                  <a:pt x="689421" y="122805"/>
                  <a:pt x="783772" y="139959"/>
                </a:cubicBezTo>
                <a:cubicBezTo>
                  <a:pt x="872153" y="156028"/>
                  <a:pt x="760194" y="144011"/>
                  <a:pt x="877078" y="158621"/>
                </a:cubicBezTo>
                <a:cubicBezTo>
                  <a:pt x="976679" y="171071"/>
                  <a:pt x="1038727" y="171548"/>
                  <a:pt x="1147666" y="177282"/>
                </a:cubicBezTo>
                <a:cubicBezTo>
                  <a:pt x="1160107" y="195943"/>
                  <a:pt x="1187770" y="211011"/>
                  <a:pt x="1184988" y="233266"/>
                </a:cubicBezTo>
                <a:cubicBezTo>
                  <a:pt x="1181878" y="258147"/>
                  <a:pt x="1182862" y="283893"/>
                  <a:pt x="1175657" y="307910"/>
                </a:cubicBezTo>
                <a:cubicBezTo>
                  <a:pt x="1173129" y="316336"/>
                  <a:pt x="1162491" y="319703"/>
                  <a:pt x="1156996" y="326572"/>
                </a:cubicBezTo>
                <a:cubicBezTo>
                  <a:pt x="1121453" y="371002"/>
                  <a:pt x="1158328" y="341236"/>
                  <a:pt x="1110343" y="373225"/>
                </a:cubicBezTo>
                <a:cubicBezTo>
                  <a:pt x="1104123" y="382556"/>
                  <a:pt x="1096236" y="390970"/>
                  <a:pt x="1091682" y="401217"/>
                </a:cubicBezTo>
                <a:cubicBezTo>
                  <a:pt x="1083693" y="419192"/>
                  <a:pt x="1073021" y="457200"/>
                  <a:pt x="1073021" y="457200"/>
                </a:cubicBezTo>
                <a:cubicBezTo>
                  <a:pt x="1076131" y="485192"/>
                  <a:pt x="1073445" y="514457"/>
                  <a:pt x="1082351" y="541176"/>
                </a:cubicBezTo>
                <a:cubicBezTo>
                  <a:pt x="1092130" y="570514"/>
                  <a:pt x="1116583" y="569176"/>
                  <a:pt x="1138335" y="578498"/>
                </a:cubicBezTo>
                <a:cubicBezTo>
                  <a:pt x="1151120" y="583977"/>
                  <a:pt x="1162743" y="591993"/>
                  <a:pt x="1175657" y="597159"/>
                </a:cubicBezTo>
                <a:cubicBezTo>
                  <a:pt x="1193921" y="604465"/>
                  <a:pt x="1215274" y="604910"/>
                  <a:pt x="1231641" y="615821"/>
                </a:cubicBezTo>
                <a:cubicBezTo>
                  <a:pt x="1270303" y="641595"/>
                  <a:pt x="1248754" y="631762"/>
                  <a:pt x="1296955" y="643812"/>
                </a:cubicBezTo>
                <a:cubicBezTo>
                  <a:pt x="1306286" y="650033"/>
                  <a:pt x="1314640" y="658057"/>
                  <a:pt x="1324947" y="662474"/>
                </a:cubicBezTo>
                <a:cubicBezTo>
                  <a:pt x="1336734" y="667526"/>
                  <a:pt x="1349987" y="668119"/>
                  <a:pt x="1362270" y="671804"/>
                </a:cubicBezTo>
                <a:cubicBezTo>
                  <a:pt x="1381111" y="677456"/>
                  <a:pt x="1399592" y="684246"/>
                  <a:pt x="1418253" y="690466"/>
                </a:cubicBezTo>
                <a:lnTo>
                  <a:pt x="1446245" y="699796"/>
                </a:lnTo>
                <a:lnTo>
                  <a:pt x="1474237" y="709127"/>
                </a:lnTo>
                <a:cubicBezTo>
                  <a:pt x="1483568" y="712237"/>
                  <a:pt x="1493432" y="714058"/>
                  <a:pt x="1502229" y="718457"/>
                </a:cubicBezTo>
                <a:cubicBezTo>
                  <a:pt x="1527111" y="730898"/>
                  <a:pt x="1553727" y="740349"/>
                  <a:pt x="1576874" y="755780"/>
                </a:cubicBezTo>
                <a:cubicBezTo>
                  <a:pt x="1586205" y="762000"/>
                  <a:pt x="1594559" y="770024"/>
                  <a:pt x="1604866" y="774441"/>
                </a:cubicBezTo>
                <a:cubicBezTo>
                  <a:pt x="1616653" y="779493"/>
                  <a:pt x="1629747" y="780662"/>
                  <a:pt x="1642188" y="783772"/>
                </a:cubicBezTo>
                <a:cubicBezTo>
                  <a:pt x="1654629" y="793103"/>
                  <a:pt x="1666008" y="804049"/>
                  <a:pt x="1679510" y="811764"/>
                </a:cubicBezTo>
                <a:cubicBezTo>
                  <a:pt x="1688049" y="816644"/>
                  <a:pt x="1698293" y="817641"/>
                  <a:pt x="1707502" y="821094"/>
                </a:cubicBezTo>
                <a:cubicBezTo>
                  <a:pt x="1723185" y="826975"/>
                  <a:pt x="1738473" y="833874"/>
                  <a:pt x="1754155" y="839755"/>
                </a:cubicBezTo>
                <a:cubicBezTo>
                  <a:pt x="1763364" y="843208"/>
                  <a:pt x="1773549" y="844310"/>
                  <a:pt x="1782147" y="849086"/>
                </a:cubicBezTo>
                <a:cubicBezTo>
                  <a:pt x="1873038" y="899581"/>
                  <a:pt x="1802515" y="877503"/>
                  <a:pt x="1875453" y="895739"/>
                </a:cubicBezTo>
                <a:cubicBezTo>
                  <a:pt x="1892486" y="908513"/>
                  <a:pt x="1954975" y="956458"/>
                  <a:pt x="1968759" y="961053"/>
                </a:cubicBezTo>
                <a:cubicBezTo>
                  <a:pt x="1997715" y="970705"/>
                  <a:pt x="2005252" y="971752"/>
                  <a:pt x="2034074" y="989045"/>
                </a:cubicBezTo>
                <a:cubicBezTo>
                  <a:pt x="2053306" y="1000584"/>
                  <a:pt x="2068299" y="1020929"/>
                  <a:pt x="2090057" y="1026368"/>
                </a:cubicBezTo>
                <a:cubicBezTo>
                  <a:pt x="2102020" y="1029359"/>
                  <a:pt x="2141983" y="1038334"/>
                  <a:pt x="2155372" y="1045029"/>
                </a:cubicBezTo>
                <a:cubicBezTo>
                  <a:pt x="2165402" y="1050044"/>
                  <a:pt x="2173116" y="1059136"/>
                  <a:pt x="2183363" y="1063690"/>
                </a:cubicBezTo>
                <a:cubicBezTo>
                  <a:pt x="2201338" y="1071679"/>
                  <a:pt x="2220686" y="1076131"/>
                  <a:pt x="2239347" y="1082351"/>
                </a:cubicBezTo>
                <a:lnTo>
                  <a:pt x="2267339" y="1091682"/>
                </a:lnTo>
                <a:lnTo>
                  <a:pt x="2295331" y="1101012"/>
                </a:lnTo>
                <a:lnTo>
                  <a:pt x="2323323" y="1110343"/>
                </a:lnTo>
                <a:cubicBezTo>
                  <a:pt x="2343958" y="1130978"/>
                  <a:pt x="2353326" y="1144006"/>
                  <a:pt x="2379306" y="1156996"/>
                </a:cubicBezTo>
                <a:cubicBezTo>
                  <a:pt x="2388103" y="1161395"/>
                  <a:pt x="2397967" y="1163217"/>
                  <a:pt x="2407298" y="1166327"/>
                </a:cubicBezTo>
                <a:cubicBezTo>
                  <a:pt x="2416629" y="1175658"/>
                  <a:pt x="2425153" y="1185871"/>
                  <a:pt x="2435290" y="1194319"/>
                </a:cubicBezTo>
                <a:cubicBezTo>
                  <a:pt x="2463832" y="1218104"/>
                  <a:pt x="2465843" y="1204746"/>
                  <a:pt x="2481943" y="1240972"/>
                </a:cubicBezTo>
                <a:cubicBezTo>
                  <a:pt x="2489932" y="1258947"/>
                  <a:pt x="2494384" y="1278294"/>
                  <a:pt x="2500604" y="1296955"/>
                </a:cubicBezTo>
                <a:lnTo>
                  <a:pt x="2509935" y="1324947"/>
                </a:lnTo>
                <a:lnTo>
                  <a:pt x="2519266" y="1352939"/>
                </a:lnTo>
                <a:cubicBezTo>
                  <a:pt x="2517523" y="1359911"/>
                  <a:pt x="2506341" y="1408691"/>
                  <a:pt x="2500604" y="1418253"/>
                </a:cubicBezTo>
                <a:cubicBezTo>
                  <a:pt x="2489744" y="1436353"/>
                  <a:pt x="2469211" y="1442860"/>
                  <a:pt x="2453951" y="1455576"/>
                </a:cubicBezTo>
                <a:cubicBezTo>
                  <a:pt x="2407356" y="1494405"/>
                  <a:pt x="2447160" y="1476501"/>
                  <a:pt x="2397968" y="1492898"/>
                </a:cubicBezTo>
                <a:cubicBezTo>
                  <a:pt x="2350682" y="1540181"/>
                  <a:pt x="2411878" y="1484552"/>
                  <a:pt x="2351315" y="1520890"/>
                </a:cubicBezTo>
                <a:cubicBezTo>
                  <a:pt x="2343772" y="1525416"/>
                  <a:pt x="2339522" y="1534056"/>
                  <a:pt x="2332653" y="1539551"/>
                </a:cubicBezTo>
                <a:cubicBezTo>
                  <a:pt x="2323896" y="1546556"/>
                  <a:pt x="2313418" y="1551207"/>
                  <a:pt x="2304661" y="1558212"/>
                </a:cubicBezTo>
                <a:cubicBezTo>
                  <a:pt x="2297792" y="1563708"/>
                  <a:pt x="2293543" y="1572348"/>
                  <a:pt x="2286000" y="1576874"/>
                </a:cubicBezTo>
                <a:cubicBezTo>
                  <a:pt x="2277566" y="1581934"/>
                  <a:pt x="2267339" y="1583094"/>
                  <a:pt x="2258008" y="1586204"/>
                </a:cubicBezTo>
                <a:cubicBezTo>
                  <a:pt x="2234430" y="1609784"/>
                  <a:pt x="2247215" y="1600932"/>
                  <a:pt x="2220686" y="1614196"/>
                </a:cubicBezTo>
              </a:path>
            </a:pathLst>
          </a:cu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0E3617-5797-4A50-B1A3-71CB2AA2CC88}"/>
              </a:ext>
            </a:extLst>
          </p:cNvPr>
          <p:cNvCxnSpPr>
            <a:cxnSpLocks/>
            <a:stCxn id="8" idx="56"/>
          </p:cNvCxnSpPr>
          <p:nvPr/>
        </p:nvCxnSpPr>
        <p:spPr bwMode="auto">
          <a:xfrm>
            <a:off x="1903445" y="3741576"/>
            <a:ext cx="115841" cy="37929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E3D26-152B-4F81-9D5A-5CCFEFFF38D9}"/>
              </a:ext>
            </a:extLst>
          </p:cNvPr>
          <p:cNvCxnSpPr>
            <a:cxnSpLocks/>
          </p:cNvCxnSpPr>
          <p:nvPr/>
        </p:nvCxnSpPr>
        <p:spPr bwMode="auto">
          <a:xfrm flipH="1">
            <a:off x="5257800" y="3993502"/>
            <a:ext cx="361584" cy="1609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436259-8374-4894-8752-9477279D8173}"/>
              </a:ext>
            </a:extLst>
          </p:cNvPr>
          <p:cNvSpPr txBox="1"/>
          <p:nvPr/>
        </p:nvSpPr>
        <p:spPr>
          <a:xfrm>
            <a:off x="533400" y="5214986"/>
            <a:ext cx="8191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Theorem: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A set of </a:t>
            </a:r>
            <a:r>
              <a:rPr kumimoji="0" lang="en-IN" sz="2400" b="0" i="1" u="none" strike="noStrike" kern="1200" cap="none" spc="0" normalizeH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points on the real-line can be processed in </a:t>
            </a:r>
            <a:r>
              <a:rPr kumimoji="0" lang="en-IN" sz="2400" b="0" i="1" u="none" strike="noStrike" kern="1200" cap="none" spc="0" normalizeH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kumimoji="0" lang="en-IN" sz="2400" b="0" i="1" u="none" strike="noStrike" kern="1200" cap="none" spc="0" normalizeH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log </a:t>
            </a:r>
            <a:r>
              <a:rPr kumimoji="0" lang="en-IN" sz="2400" b="0" i="1" u="none" strike="noStrike" kern="1200" cap="none" spc="0" normalizeH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time into a data structure of </a:t>
            </a:r>
            <a:r>
              <a:rPr kumimoji="0" lang="en-IN" sz="2400" b="0" i="1" u="none" strike="noStrike" kern="1200" cap="none" spc="0" normalizeH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kumimoji="0" lang="en-IN" sz="2400" b="0" i="1" u="none" strike="noStrike" kern="1200" cap="none" spc="0" normalizeH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time so that any 1D range-counting query can be answered in </a:t>
            </a:r>
            <a:r>
              <a:rPr kumimoji="0" lang="en-IN" sz="2400" b="0" i="1" u="none" strike="noStrike" kern="1200" cap="none" spc="0" normalizeH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(log </a:t>
            </a:r>
            <a:r>
              <a:rPr kumimoji="0" lang="en-IN" sz="2400" b="0" i="1" u="none" strike="noStrike" kern="1200" cap="none" spc="0" normalizeH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time.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27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98B8185-3ACC-49DF-90A0-EB67201060B1}"/>
              </a:ext>
            </a:extLst>
          </p:cNvPr>
          <p:cNvSpPr txBox="1"/>
          <p:nvPr/>
        </p:nvSpPr>
        <p:spPr>
          <a:xfrm>
            <a:off x="13250" y="6511523"/>
            <a:ext cx="9144001" cy="3780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9689CE-4F07-452B-890F-A83875E55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0" y="5218"/>
            <a:ext cx="9186034" cy="6889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7562D9-CC82-4411-B283-7416FA1C686D}"/>
              </a:ext>
            </a:extLst>
          </p:cNvPr>
          <p:cNvSpPr txBox="1"/>
          <p:nvPr/>
        </p:nvSpPr>
        <p:spPr>
          <a:xfrm>
            <a:off x="-1537" y="6498660"/>
            <a:ext cx="9186034" cy="3780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1674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98B8185-3ACC-49DF-90A0-EB67201060B1}"/>
              </a:ext>
            </a:extLst>
          </p:cNvPr>
          <p:cNvSpPr txBox="1"/>
          <p:nvPr/>
        </p:nvSpPr>
        <p:spPr>
          <a:xfrm>
            <a:off x="13250" y="6511523"/>
            <a:ext cx="9144001" cy="3780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40E75-875F-4686-A96B-0CF7C31FA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014158"/>
            <a:ext cx="3201584" cy="28423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E68BBF-5950-4164-8696-253DD8C1274D}"/>
              </a:ext>
            </a:extLst>
          </p:cNvPr>
          <p:cNvSpPr txBox="1"/>
          <p:nvPr/>
        </p:nvSpPr>
        <p:spPr>
          <a:xfrm>
            <a:off x="3593470" y="1274981"/>
            <a:ext cx="525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D8D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Range searching in higher dimensions?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D8D"/>
              </a:solidFill>
              <a:effectLst/>
              <a:uLnTx/>
              <a:uFillTx/>
              <a:latin typeface="CMBX1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7D26CD"/>
                </a:solidFill>
                <a:effectLst/>
                <a:uLnTx/>
                <a:uFillTx/>
                <a:latin typeface="CMMI10"/>
                <a:ea typeface="+mn-ea"/>
                <a:cs typeface="Arial" pitchFamily="34" charset="0"/>
              </a:rPr>
              <a:t>Kd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D26CD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-tree [Jon Bentley 1975]; stands for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10"/>
                <a:ea typeface="+mn-ea"/>
                <a:cs typeface="Arial" pitchFamily="34" charset="0"/>
              </a:rPr>
              <a:t>k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-dimensional tree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7D26CD"/>
              </a:solidFill>
              <a:effectLst/>
              <a:uLnTx/>
              <a:uFillTx/>
              <a:latin typeface="CMBX1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D8D"/>
              </a:solidFill>
              <a:effectLst/>
              <a:uLnTx/>
              <a:uFillTx/>
              <a:latin typeface="CMBX1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D8D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Simple, general, and arbitrary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8D8D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     dimensional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8D8D"/>
              </a:solidFill>
              <a:effectLst/>
              <a:uLnTx/>
              <a:uFillTx/>
              <a:latin typeface="CMBX1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D26CD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Extends 1D tree, but alternates using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7D26CD"/>
                </a:solidFill>
                <a:effectLst/>
                <a:uLnTx/>
                <a:uFillTx/>
                <a:latin typeface="CMMI10"/>
                <a:ea typeface="+mn-ea"/>
                <a:cs typeface="Arial" pitchFamily="34" charset="0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D26CD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-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7D26CD"/>
                </a:solidFill>
                <a:effectLst/>
                <a:uLnTx/>
                <a:uFillTx/>
                <a:latin typeface="CMMI10"/>
                <a:ea typeface="+mn-ea"/>
                <a:cs typeface="Arial" pitchFamily="34" charset="0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D26CD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-coordinates to split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7D26CD"/>
              </a:solidFill>
              <a:effectLst/>
              <a:uLnTx/>
              <a:uFillTx/>
              <a:latin typeface="CMBX1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D26CD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7D26CD"/>
                </a:solidFill>
                <a:effectLst/>
                <a:uLnTx/>
                <a:uFillTx/>
                <a:latin typeface="CMMI10"/>
                <a:ea typeface="+mn-ea"/>
                <a:cs typeface="Arial" pitchFamily="34" charset="0"/>
              </a:rPr>
              <a:t>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D26CD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-dimensions,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7D26CD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cycle through them, e.g., in 3D,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7D26CD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x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7D26CD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,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7D26CD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 y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7D26CD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,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7D26CD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 z,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7D26CD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7D26CD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x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7D26CD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,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7D26CD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 y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7D26CD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,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7D26CD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 z,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7D26CD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…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B8C888-B201-481C-ACC8-126D729A68BF}"/>
              </a:ext>
            </a:extLst>
          </p:cNvPr>
          <p:cNvSpPr txBox="1"/>
          <p:nvPr/>
        </p:nvSpPr>
        <p:spPr>
          <a:xfrm>
            <a:off x="1752600" y="262283"/>
            <a:ext cx="67079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CD00CD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Multi-Dimensional Data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ACE092-5FA2-4D02-9D93-9997693E8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60296"/>
            <a:ext cx="3525398" cy="224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98B8185-3ACC-49DF-90A0-EB67201060B1}"/>
              </a:ext>
            </a:extLst>
          </p:cNvPr>
          <p:cNvSpPr txBox="1"/>
          <p:nvPr/>
        </p:nvSpPr>
        <p:spPr>
          <a:xfrm>
            <a:off x="13250" y="6511523"/>
            <a:ext cx="9144001" cy="3780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E68BBF-5950-4164-8696-253DD8C1274D}"/>
              </a:ext>
            </a:extLst>
          </p:cNvPr>
          <p:cNvSpPr txBox="1"/>
          <p:nvPr/>
        </p:nvSpPr>
        <p:spPr>
          <a:xfrm>
            <a:off x="3523863" y="151489"/>
            <a:ext cx="556948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Idea: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Split the point set alternatingly by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-coordinate and by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-coordinate;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MBX1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: split by a vertical line that has half the points left and half right;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: split by a horizontal line that has half the points below and half above;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Recurse 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Sometime, cuts may include points as well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B8C888-B201-481C-ACC8-126D729A68BF}"/>
              </a:ext>
            </a:extLst>
          </p:cNvPr>
          <p:cNvSpPr txBox="1"/>
          <p:nvPr/>
        </p:nvSpPr>
        <p:spPr>
          <a:xfrm>
            <a:off x="0" y="-14959"/>
            <a:ext cx="2971800" cy="646331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Kd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Tree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36AE6B-D0A7-4BB6-A8C3-94A44D5ED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180291"/>
            <a:ext cx="2743200" cy="24070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745D72-C991-4D18-B79F-131AC9D25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47" y="3872044"/>
            <a:ext cx="3497318" cy="25146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CC55EEF-96C9-4C32-AEDD-5D82ACEF7547}"/>
              </a:ext>
            </a:extLst>
          </p:cNvPr>
          <p:cNvSpPr/>
          <p:nvPr/>
        </p:nvSpPr>
        <p:spPr bwMode="auto">
          <a:xfrm>
            <a:off x="29547" y="4938844"/>
            <a:ext cx="381000" cy="378002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1B20D1-F2CB-44FF-AF6D-678527CBA545}"/>
              </a:ext>
            </a:extLst>
          </p:cNvPr>
          <p:cNvCxnSpPr>
            <a:cxnSpLocks/>
          </p:cNvCxnSpPr>
          <p:nvPr/>
        </p:nvCxnSpPr>
        <p:spPr bwMode="auto">
          <a:xfrm>
            <a:off x="2096276" y="1295400"/>
            <a:ext cx="0" cy="2057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1A7174-BA75-4926-A5DF-2EFF06F9507C}"/>
              </a:ext>
            </a:extLst>
          </p:cNvPr>
          <p:cNvCxnSpPr>
            <a:cxnSpLocks/>
          </p:cNvCxnSpPr>
          <p:nvPr/>
        </p:nvCxnSpPr>
        <p:spPr bwMode="auto">
          <a:xfrm>
            <a:off x="2667000" y="1238638"/>
            <a:ext cx="0" cy="1123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0820891-9560-4061-B73A-2937A61F1DF9}"/>
              </a:ext>
            </a:extLst>
          </p:cNvPr>
          <p:cNvCxnSpPr>
            <a:cxnSpLocks/>
          </p:cNvCxnSpPr>
          <p:nvPr/>
        </p:nvCxnSpPr>
        <p:spPr bwMode="auto">
          <a:xfrm>
            <a:off x="2839614" y="2361424"/>
            <a:ext cx="0" cy="10287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52CC6E-EC1F-4030-A216-15D5DCEBABFC}"/>
              </a:ext>
            </a:extLst>
          </p:cNvPr>
          <p:cNvCxnSpPr>
            <a:cxnSpLocks/>
          </p:cNvCxnSpPr>
          <p:nvPr/>
        </p:nvCxnSpPr>
        <p:spPr bwMode="auto">
          <a:xfrm>
            <a:off x="1542662" y="1295400"/>
            <a:ext cx="0" cy="9097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9716F6-27E9-468A-8D51-8345A2010A8C}"/>
              </a:ext>
            </a:extLst>
          </p:cNvPr>
          <p:cNvCxnSpPr>
            <a:cxnSpLocks/>
          </p:cNvCxnSpPr>
          <p:nvPr/>
        </p:nvCxnSpPr>
        <p:spPr bwMode="auto">
          <a:xfrm>
            <a:off x="1181876" y="2214466"/>
            <a:ext cx="0" cy="107146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910772-3B70-4051-840D-186E9247F4DE}"/>
              </a:ext>
            </a:extLst>
          </p:cNvPr>
          <p:cNvCxnSpPr>
            <a:cxnSpLocks/>
          </p:cNvCxnSpPr>
          <p:nvPr/>
        </p:nvCxnSpPr>
        <p:spPr bwMode="auto">
          <a:xfrm flipV="1">
            <a:off x="2105605" y="2374472"/>
            <a:ext cx="1323395" cy="1649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CC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5F95BF-6727-4D9D-A00E-E60BD68D3A53}"/>
              </a:ext>
            </a:extLst>
          </p:cNvPr>
          <p:cNvCxnSpPr>
            <a:cxnSpLocks/>
          </p:cNvCxnSpPr>
          <p:nvPr/>
        </p:nvCxnSpPr>
        <p:spPr bwMode="auto">
          <a:xfrm>
            <a:off x="2096276" y="2743200"/>
            <a:ext cx="7526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CC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EECCDB-5E88-407A-9855-6079213B2057}"/>
              </a:ext>
            </a:extLst>
          </p:cNvPr>
          <p:cNvCxnSpPr>
            <a:cxnSpLocks/>
          </p:cNvCxnSpPr>
          <p:nvPr/>
        </p:nvCxnSpPr>
        <p:spPr bwMode="auto">
          <a:xfrm>
            <a:off x="847529" y="2647562"/>
            <a:ext cx="34367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CC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A0AA56-D392-4584-9370-479962C12D51}"/>
              </a:ext>
            </a:extLst>
          </p:cNvPr>
          <p:cNvCxnSpPr>
            <a:cxnSpLocks/>
          </p:cNvCxnSpPr>
          <p:nvPr/>
        </p:nvCxnSpPr>
        <p:spPr bwMode="auto">
          <a:xfrm>
            <a:off x="847529" y="2205135"/>
            <a:ext cx="124874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CC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7E5441-916B-4495-9AD8-C3201DD56A29}"/>
              </a:ext>
            </a:extLst>
          </p:cNvPr>
          <p:cNvCxnSpPr>
            <a:cxnSpLocks/>
          </p:cNvCxnSpPr>
          <p:nvPr/>
        </p:nvCxnSpPr>
        <p:spPr bwMode="auto">
          <a:xfrm>
            <a:off x="2010747" y="4029109"/>
            <a:ext cx="0" cy="2239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667E24-BF8F-4E5F-BCAB-C626CFCA41A7}"/>
              </a:ext>
            </a:extLst>
          </p:cNvPr>
          <p:cNvCxnSpPr>
            <a:cxnSpLocks/>
          </p:cNvCxnSpPr>
          <p:nvPr/>
        </p:nvCxnSpPr>
        <p:spPr bwMode="auto">
          <a:xfrm>
            <a:off x="810209" y="4803362"/>
            <a:ext cx="0" cy="2709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1CB0D8-7532-4C1F-82CD-EB6C0912FB19}"/>
              </a:ext>
            </a:extLst>
          </p:cNvPr>
          <p:cNvCxnSpPr>
            <a:cxnSpLocks/>
          </p:cNvCxnSpPr>
          <p:nvPr/>
        </p:nvCxnSpPr>
        <p:spPr bwMode="auto">
          <a:xfrm>
            <a:off x="1620416" y="4803362"/>
            <a:ext cx="0" cy="2709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7560CC-9D3C-461B-87FA-BF3FE7F2681C}"/>
              </a:ext>
            </a:extLst>
          </p:cNvPr>
          <p:cNvCxnSpPr>
            <a:cxnSpLocks/>
          </p:cNvCxnSpPr>
          <p:nvPr/>
        </p:nvCxnSpPr>
        <p:spPr bwMode="auto">
          <a:xfrm>
            <a:off x="2401077" y="4815679"/>
            <a:ext cx="0" cy="2463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7013A5-D6A6-45EC-A013-721497A0E484}"/>
              </a:ext>
            </a:extLst>
          </p:cNvPr>
          <p:cNvCxnSpPr>
            <a:cxnSpLocks/>
          </p:cNvCxnSpPr>
          <p:nvPr/>
        </p:nvCxnSpPr>
        <p:spPr bwMode="auto">
          <a:xfrm>
            <a:off x="3181740" y="4803362"/>
            <a:ext cx="0" cy="2709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E1082D8-FEC5-4D02-ADE5-8B286C1518C4}"/>
              </a:ext>
            </a:extLst>
          </p:cNvPr>
          <p:cNvCxnSpPr>
            <a:cxnSpLocks/>
          </p:cNvCxnSpPr>
          <p:nvPr/>
        </p:nvCxnSpPr>
        <p:spPr bwMode="auto">
          <a:xfrm>
            <a:off x="1058246" y="4539182"/>
            <a:ext cx="31490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CC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1CBD37F-50F4-44E9-A0AB-209915A87FCD}"/>
              </a:ext>
            </a:extLst>
          </p:cNvPr>
          <p:cNvCxnSpPr>
            <a:cxnSpLocks/>
          </p:cNvCxnSpPr>
          <p:nvPr/>
        </p:nvCxnSpPr>
        <p:spPr bwMode="auto">
          <a:xfrm>
            <a:off x="2639009" y="4539182"/>
            <a:ext cx="31490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CC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449A60-BF5B-4F0E-83AA-E197FB65ACF9}"/>
              </a:ext>
            </a:extLst>
          </p:cNvPr>
          <p:cNvCxnSpPr>
            <a:cxnSpLocks/>
          </p:cNvCxnSpPr>
          <p:nvPr/>
        </p:nvCxnSpPr>
        <p:spPr bwMode="auto">
          <a:xfrm>
            <a:off x="396162" y="5434918"/>
            <a:ext cx="31490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CC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4CE0AE0-B8F0-452C-A71A-9954AFED66D5}"/>
              </a:ext>
            </a:extLst>
          </p:cNvPr>
          <p:cNvCxnSpPr>
            <a:cxnSpLocks/>
          </p:cNvCxnSpPr>
          <p:nvPr/>
        </p:nvCxnSpPr>
        <p:spPr bwMode="auto">
          <a:xfrm>
            <a:off x="1982754" y="5444251"/>
            <a:ext cx="31490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CC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56DAF4B-2754-4160-92C1-ECFE172FCEC4}"/>
              </a:ext>
            </a:extLst>
          </p:cNvPr>
          <p:cNvSpPr txBox="1"/>
          <p:nvPr/>
        </p:nvSpPr>
        <p:spPr>
          <a:xfrm>
            <a:off x="3600062" y="4038600"/>
            <a:ext cx="5487284" cy="2677656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8D8D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Kd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D8D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-Tree: A binary tree; each node has two values: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D8D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split dimension, and split value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When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MMI10"/>
                <a:ea typeface="+mn-ea"/>
                <a:cs typeface="Arial" pitchFamily="34" charset="0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MR10"/>
                <a:ea typeface="+mn-ea"/>
                <a:cs typeface="Arial" pitchFamily="34" charset="0"/>
              </a:rPr>
              <a:t>(1)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points remain, put them in 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leaf node;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D26CD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Data points at leaves only; internal nodes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7D26CD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for branching and splitting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2DE5CD-93BF-4791-9B46-4D2A36C6B7A3}"/>
              </a:ext>
            </a:extLst>
          </p:cNvPr>
          <p:cNvSpPr txBox="1"/>
          <p:nvPr/>
        </p:nvSpPr>
        <p:spPr>
          <a:xfrm>
            <a:off x="11910" y="6456731"/>
            <a:ext cx="3169829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Courtesy: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Subhash Suri, UCSB</a:t>
            </a:r>
          </a:p>
        </p:txBody>
      </p:sp>
    </p:spTree>
    <p:extLst>
      <p:ext uri="{BB962C8B-B14F-4D97-AF65-F5344CB8AC3E}">
        <p14:creationId xmlns:p14="http://schemas.microsoft.com/office/powerpoint/2010/main" val="89549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98B8185-3ACC-49DF-90A0-EB67201060B1}"/>
              </a:ext>
            </a:extLst>
          </p:cNvPr>
          <p:cNvSpPr txBox="1"/>
          <p:nvPr/>
        </p:nvSpPr>
        <p:spPr>
          <a:xfrm>
            <a:off x="13250" y="6511523"/>
            <a:ext cx="9144001" cy="3780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B8C888-B201-481C-ACC8-126D729A68BF}"/>
              </a:ext>
            </a:extLst>
          </p:cNvPr>
          <p:cNvSpPr txBox="1"/>
          <p:nvPr/>
        </p:nvSpPr>
        <p:spPr>
          <a:xfrm>
            <a:off x="0" y="-14959"/>
            <a:ext cx="2971800" cy="646331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Kd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Tree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6DAF4B-2754-4160-92C1-ECFE172FCEC4}"/>
              </a:ext>
            </a:extLst>
          </p:cNvPr>
          <p:cNvSpPr txBox="1"/>
          <p:nvPr/>
        </p:nvSpPr>
        <p:spPr>
          <a:xfrm>
            <a:off x="381000" y="4209705"/>
            <a:ext cx="8673550" cy="2308324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To get balanced trees, use the median coordinate for splitting—median itself can be put in either half;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With median splitting, the height of the tree: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(log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).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Either cycle through the splitting dimensions, or make data-dependent choices, e.g.,  select dimension with max spread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Construction time: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 log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)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89A0BB-4CC7-4CDC-A723-14866D52A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709303"/>
            <a:ext cx="7239000" cy="299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4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98B8185-3ACC-49DF-90A0-EB67201060B1}"/>
              </a:ext>
            </a:extLst>
          </p:cNvPr>
          <p:cNvSpPr txBox="1"/>
          <p:nvPr/>
        </p:nvSpPr>
        <p:spPr>
          <a:xfrm>
            <a:off x="13250" y="6511523"/>
            <a:ext cx="9144001" cy="3780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B8C888-B201-481C-ACC8-126D729A68BF}"/>
              </a:ext>
            </a:extLst>
          </p:cNvPr>
          <p:cNvSpPr txBox="1"/>
          <p:nvPr/>
        </p:nvSpPr>
        <p:spPr>
          <a:xfrm>
            <a:off x="0" y="-14959"/>
            <a:ext cx="9144000" cy="646331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Kd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Tree: Space Partitioning View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6DAF4B-2754-4160-92C1-ECFE172FCEC4}"/>
              </a:ext>
            </a:extLst>
          </p:cNvPr>
          <p:cNvSpPr txBox="1"/>
          <p:nvPr/>
        </p:nvSpPr>
        <p:spPr>
          <a:xfrm>
            <a:off x="152400" y="3473205"/>
            <a:ext cx="8882275" cy="3416320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kd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-tree induces a space subdivision—each node introduces a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- or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 y-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aligned cut;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Points lying on two sides of the cut are passed to two children nodes;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The subdivision consists of rectangular regions, called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cells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(may be unbounded);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Root corresponds to the entire space; each child inherits one of the half-spaces, and so on;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BX10"/>
                <a:ea typeface="+mn-ea"/>
                <a:cs typeface="Arial" pitchFamily="34" charset="0"/>
              </a:rPr>
              <a:t>Leaves correspond to data points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89A0BB-4CC7-4CDC-A723-14866D52A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701737"/>
            <a:ext cx="6705600" cy="27714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E09489-D058-4EB5-8A3C-B281FC79836A}"/>
              </a:ext>
            </a:extLst>
          </p:cNvPr>
          <p:cNvSpPr txBox="1"/>
          <p:nvPr/>
        </p:nvSpPr>
        <p:spPr>
          <a:xfrm>
            <a:off x="838200" y="893654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cells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6F740B4-BA83-48FC-BB07-152B7BF0D224}"/>
              </a:ext>
            </a:extLst>
          </p:cNvPr>
          <p:cNvCxnSpPr>
            <a:cxnSpLocks/>
          </p:cNvCxnSpPr>
          <p:nvPr/>
        </p:nvCxnSpPr>
        <p:spPr bwMode="auto">
          <a:xfrm>
            <a:off x="1557125" y="1194852"/>
            <a:ext cx="1033675" cy="892619"/>
          </a:xfrm>
          <a:prstGeom prst="curvedConnector3">
            <a:avLst>
              <a:gd name="adj1" fmla="val 66248"/>
            </a:avLst>
          </a:prstGeom>
          <a:solidFill>
            <a:schemeClr val="accent1"/>
          </a:solidFill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A47C9654-2AE4-4AD3-98E5-CEA1726F2B56}"/>
              </a:ext>
            </a:extLst>
          </p:cNvPr>
          <p:cNvCxnSpPr>
            <a:cxnSpLocks/>
          </p:cNvCxnSpPr>
          <p:nvPr/>
        </p:nvCxnSpPr>
        <p:spPr bwMode="auto">
          <a:xfrm>
            <a:off x="1557125" y="1124487"/>
            <a:ext cx="1719475" cy="116826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3883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421144"/>
            <a:ext cx="8763000" cy="609600"/>
          </a:xfrm>
        </p:spPr>
        <p:txBody>
          <a:bodyPr/>
          <a:lstStyle/>
          <a:p>
            <a:r>
              <a:rPr lang="en-US" sz="3200" b="0" dirty="0"/>
              <a:t>Ham-Sandwich Cut </a:t>
            </a:r>
            <a:br>
              <a:rPr lang="en-US" sz="3200" b="0" dirty="0"/>
            </a:br>
            <a:endParaRPr lang="en-IN" sz="3200" b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7B0071-FF09-490A-A5FB-752024BAEBEA}"/>
              </a:ext>
            </a:extLst>
          </p:cNvPr>
          <p:cNvSpPr txBox="1"/>
          <p:nvPr/>
        </p:nvSpPr>
        <p:spPr>
          <a:xfrm>
            <a:off x="457200" y="3962400"/>
            <a:ext cx="8001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0" i="0" u="none" strike="noStrike" baseline="0" dirty="0">
                <a:solidFill>
                  <a:srgbClr val="DA220F"/>
                </a:solidFill>
                <a:latin typeface="CIDFont+F2"/>
              </a:rPr>
              <a:t>Discrete version of 2D Ham-Sandwich </a:t>
            </a:r>
            <a:r>
              <a:rPr lang="en-IN" sz="2400" dirty="0">
                <a:solidFill>
                  <a:srgbClr val="DA220F"/>
                </a:solidFill>
                <a:latin typeface="CIDFont+F2"/>
              </a:rPr>
              <a:t>C</a:t>
            </a:r>
            <a:r>
              <a:rPr lang="en-IN" sz="2400" b="0" i="0" u="none" strike="noStrike" baseline="0" dirty="0">
                <a:solidFill>
                  <a:srgbClr val="DA220F"/>
                </a:solidFill>
                <a:latin typeface="CIDFont+F2"/>
              </a:rPr>
              <a:t>ut</a:t>
            </a:r>
            <a:r>
              <a:rPr lang="en-IN" sz="2400" b="0" i="0" u="none" strike="noStrike" dirty="0">
                <a:solidFill>
                  <a:srgbClr val="DA220F"/>
                </a:solidFill>
                <a:latin typeface="CIDFont+F2"/>
              </a:rPr>
              <a:t> (Pancake-Cut)</a:t>
            </a:r>
            <a:endParaRPr lang="en-IN" sz="2400" b="0" i="0" u="none" strike="noStrike" baseline="0" dirty="0">
              <a:solidFill>
                <a:srgbClr val="DA220F"/>
              </a:solidFill>
              <a:latin typeface="CIDFont+F2"/>
            </a:endParaRPr>
          </a:p>
          <a:p>
            <a:pPr algn="l"/>
            <a:r>
              <a:rPr lang="en-US" sz="2400" b="0" i="0" u="none" strike="noStrike" baseline="0" dirty="0">
                <a:solidFill>
                  <a:srgbClr val="0060B0"/>
                </a:solidFill>
                <a:latin typeface="CIDFont+F2"/>
              </a:rPr>
              <a:t>Given a </a:t>
            </a:r>
            <a:r>
              <a:rPr lang="en-US" sz="2400" b="0" i="0" u="none" strike="noStrike" baseline="0" dirty="0" err="1">
                <a:solidFill>
                  <a:srgbClr val="0060B0"/>
                </a:solidFill>
                <a:latin typeface="CIDFont+F2"/>
              </a:rPr>
              <a:t>bichromatic</a:t>
            </a:r>
            <a:r>
              <a:rPr lang="en-US" sz="2400" b="0" i="0" u="none" strike="noStrike" baseline="0" dirty="0">
                <a:solidFill>
                  <a:srgbClr val="0060B0"/>
                </a:solidFill>
                <a:latin typeface="CIDFont+F2"/>
              </a:rPr>
              <a:t> set of points, one with </a:t>
            </a:r>
            <a:r>
              <a:rPr lang="en-US" sz="2400" b="0" i="1" u="none" strike="noStrike" baseline="0" dirty="0">
                <a:solidFill>
                  <a:srgbClr val="0060B0"/>
                </a:solidFill>
                <a:latin typeface="CIDFont+F2"/>
              </a:rPr>
              <a:t>m</a:t>
            </a:r>
            <a:r>
              <a:rPr lang="en-US" sz="2400" b="0" i="0" u="none" strike="noStrike" baseline="0" dirty="0">
                <a:solidFill>
                  <a:srgbClr val="0060B0"/>
                </a:solidFill>
                <a:latin typeface="CIDFont+F2"/>
              </a:rPr>
              <a:t> points and other with </a:t>
            </a:r>
            <a:r>
              <a:rPr lang="en-US" sz="2400" b="0" i="1" u="none" strike="noStrike" baseline="0" dirty="0">
                <a:solidFill>
                  <a:srgbClr val="0060B0"/>
                </a:solidFill>
                <a:latin typeface="CIDFont+F3"/>
              </a:rPr>
              <a:t>n </a:t>
            </a:r>
            <a:r>
              <a:rPr lang="en-US" sz="2400" b="0" u="none" strike="noStrike" baseline="0" dirty="0">
                <a:solidFill>
                  <a:srgbClr val="0060B0"/>
                </a:solidFill>
                <a:latin typeface="CIDFont+F3"/>
              </a:rPr>
              <a:t>points,</a:t>
            </a:r>
            <a:r>
              <a:rPr lang="en-US" sz="2400" b="0" i="1" u="none" strike="noStrike" baseline="0" dirty="0">
                <a:solidFill>
                  <a:srgbClr val="0060B0"/>
                </a:solidFill>
                <a:latin typeface="CIDFont+F3"/>
              </a:rPr>
              <a:t> </a:t>
            </a:r>
            <a:endParaRPr lang="en-US" sz="2400" b="0" u="none" strike="noStrike" baseline="0" dirty="0">
              <a:solidFill>
                <a:srgbClr val="0060B0"/>
              </a:solidFill>
              <a:latin typeface="CIDFont+F2"/>
            </a:endParaRPr>
          </a:p>
          <a:p>
            <a:pPr algn="l"/>
            <a:r>
              <a:rPr lang="en-US" sz="2400" dirty="0">
                <a:solidFill>
                  <a:srgbClr val="0060B0"/>
                </a:solidFill>
                <a:latin typeface="CIDFont+F2"/>
              </a:rPr>
              <a:t>d</a:t>
            </a:r>
            <a:r>
              <a:rPr lang="en-US" sz="2400" b="0" i="0" u="none" strike="noStrike" baseline="0" dirty="0">
                <a:solidFill>
                  <a:srgbClr val="0060B0"/>
                </a:solidFill>
                <a:latin typeface="CIDFont+F2"/>
              </a:rPr>
              <a:t>etermine</a:t>
            </a:r>
            <a:r>
              <a:rPr lang="en-US" sz="2400" b="0" i="0" u="none" strike="noStrike" dirty="0">
                <a:solidFill>
                  <a:srgbClr val="0060B0"/>
                </a:solidFill>
                <a:latin typeface="CIDFont+F2"/>
              </a:rPr>
              <a:t> </a:t>
            </a:r>
            <a:r>
              <a:rPr lang="en-US" sz="2400" b="0" i="0" u="none" strike="noStrike" baseline="0" dirty="0">
                <a:solidFill>
                  <a:srgbClr val="0060B0"/>
                </a:solidFill>
                <a:latin typeface="CIDFont+F2"/>
              </a:rPr>
              <a:t>a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CIDFont+F2"/>
              </a:rPr>
              <a:t>single line that simultaneously bisects </a:t>
            </a:r>
            <a:r>
              <a:rPr lang="en-IN" sz="2400" b="0" i="0" u="none" strike="noStrike" baseline="0" dirty="0">
                <a:solidFill>
                  <a:srgbClr val="FF0000"/>
                </a:solidFill>
                <a:latin typeface="CIDFont+F2"/>
              </a:rPr>
              <a:t>both sets</a:t>
            </a:r>
          </a:p>
          <a:p>
            <a:pPr algn="l"/>
            <a:endParaRPr lang="en-US" sz="2400" b="0" i="0" u="none" strike="noStrike" baseline="0" dirty="0">
              <a:solidFill>
                <a:srgbClr val="FF0000"/>
              </a:solidFill>
              <a:latin typeface="CIDFont+F2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A06C0F8-6E89-44FF-ACEF-42910C36A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746264"/>
            <a:ext cx="2743200" cy="24538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98B8185-3ACC-49DF-90A0-EB67201060B1}"/>
              </a:ext>
            </a:extLst>
          </p:cNvPr>
          <p:cNvSpPr txBox="1"/>
          <p:nvPr/>
        </p:nvSpPr>
        <p:spPr>
          <a:xfrm>
            <a:off x="13250" y="6511523"/>
            <a:ext cx="9144001" cy="3780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B8C888-B201-481C-ACC8-126D729A68BF}"/>
              </a:ext>
            </a:extLst>
          </p:cNvPr>
          <p:cNvSpPr txBox="1"/>
          <p:nvPr/>
        </p:nvSpPr>
        <p:spPr>
          <a:xfrm>
            <a:off x="0" y="-14959"/>
            <a:ext cx="9144000" cy="646331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Kd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Tree: Construction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89A0BB-4CC7-4CDC-A723-14866D52A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701737"/>
            <a:ext cx="5848739" cy="24173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51E11B-F9C5-4BB5-AE2C-9E9726575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532" y="3048000"/>
            <a:ext cx="6554936" cy="369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8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2361E7-CEDB-4C3E-AF6B-741D4E877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1" y="9938"/>
            <a:ext cx="9130750" cy="68480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8B8185-3ACC-49DF-90A0-EB67201060B1}"/>
              </a:ext>
            </a:extLst>
          </p:cNvPr>
          <p:cNvSpPr txBox="1"/>
          <p:nvPr/>
        </p:nvSpPr>
        <p:spPr>
          <a:xfrm>
            <a:off x="13250" y="6511523"/>
            <a:ext cx="9144001" cy="3780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84C43-E6DA-491F-A9BD-5D5A1A752249}"/>
              </a:ext>
            </a:extLst>
          </p:cNvPr>
          <p:cNvSpPr txBox="1"/>
          <p:nvPr/>
        </p:nvSpPr>
        <p:spPr>
          <a:xfrm>
            <a:off x="7391400" y="6412468"/>
            <a:ext cx="169923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Ref: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4A Book</a:t>
            </a:r>
          </a:p>
        </p:txBody>
      </p:sp>
    </p:spTree>
    <p:extLst>
      <p:ext uri="{BB962C8B-B14F-4D97-AF65-F5344CB8AC3E}">
        <p14:creationId xmlns:p14="http://schemas.microsoft.com/office/powerpoint/2010/main" val="36627511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F22E337-393C-4EBB-91D5-75C4A6BA1214}"/>
              </a:ext>
            </a:extLst>
          </p:cNvPr>
          <p:cNvGrpSpPr/>
          <p:nvPr/>
        </p:nvGrpSpPr>
        <p:grpSpPr>
          <a:xfrm>
            <a:off x="4267200" y="745629"/>
            <a:ext cx="3741654" cy="2636899"/>
            <a:chOff x="4267200" y="1219200"/>
            <a:chExt cx="3741654" cy="26368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4E61A3E-94A2-40FA-A3DD-5CA174A07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7200" y="1219200"/>
              <a:ext cx="3741654" cy="2636899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D74AC0-662B-48F7-871F-091338B24CB2}"/>
                </a:ext>
              </a:extLst>
            </p:cNvPr>
            <p:cNvSpPr/>
            <p:nvPr/>
          </p:nvSpPr>
          <p:spPr bwMode="auto">
            <a:xfrm>
              <a:off x="4267200" y="2438400"/>
              <a:ext cx="228600" cy="2286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98B8185-3ACC-49DF-90A0-EB67201060B1}"/>
              </a:ext>
            </a:extLst>
          </p:cNvPr>
          <p:cNvSpPr txBox="1"/>
          <p:nvPr/>
        </p:nvSpPr>
        <p:spPr>
          <a:xfrm>
            <a:off x="13250" y="6511523"/>
            <a:ext cx="9144001" cy="3780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1D729D-C6C2-4726-A0B7-B72B79B85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688033"/>
            <a:ext cx="3340641" cy="29531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6C7ABA-60FB-4D76-9E67-5F49DF227285}"/>
              </a:ext>
            </a:extLst>
          </p:cNvPr>
          <p:cNvSpPr/>
          <p:nvPr/>
        </p:nvSpPr>
        <p:spPr bwMode="auto">
          <a:xfrm>
            <a:off x="1364743" y="2064078"/>
            <a:ext cx="1796781" cy="967551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96EE3E-C770-4352-B537-D1F2BE4D83DD}"/>
              </a:ext>
            </a:extLst>
          </p:cNvPr>
          <p:cNvSpPr txBox="1"/>
          <p:nvPr/>
        </p:nvSpPr>
        <p:spPr>
          <a:xfrm>
            <a:off x="6916114" y="528935"/>
            <a:ext cx="2075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output: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3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6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 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9A08521B-7534-4D95-A173-2BC81C741331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3029711" y="828969"/>
            <a:ext cx="1439195" cy="1645383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AD8B41-DD74-4924-B61A-88ED37670622}"/>
              </a:ext>
            </a:extLst>
          </p:cNvPr>
          <p:cNvSpPr txBox="1"/>
          <p:nvPr/>
        </p:nvSpPr>
        <p:spPr>
          <a:xfrm>
            <a:off x="3600667" y="571723"/>
            <a:ext cx="2115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>
                <a:solidFill>
                  <a:srgbClr val="000000"/>
                </a:solidFill>
              </a:rPr>
              <a:t>q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uery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rectangle 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4F9FD1-F49D-4417-8904-F4ADDC58CEAE}"/>
              </a:ext>
            </a:extLst>
          </p:cNvPr>
          <p:cNvSpPr txBox="1"/>
          <p:nvPr/>
        </p:nvSpPr>
        <p:spPr>
          <a:xfrm>
            <a:off x="0" y="-14959"/>
            <a:ext cx="9144000" cy="646331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Searching in a 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Kd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Tree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C1FB2B4-ED66-41D5-B621-75A44B0F2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055" y="3566055"/>
            <a:ext cx="6172200" cy="6712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DEAB2D0-D3C5-4E3A-8074-2A956B7FC5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005" y="4285546"/>
            <a:ext cx="6323298" cy="10638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A29FEE1-4013-4B8F-A05D-2B0F0A645B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005" y="5318316"/>
            <a:ext cx="6323298" cy="15230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35FA14A-0D43-41C7-BB51-9621D97766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1200" y="5350567"/>
            <a:ext cx="3048000" cy="41563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5746E19-53B4-4040-9018-744F522008AD}"/>
              </a:ext>
            </a:extLst>
          </p:cNvPr>
          <p:cNvSpPr txBox="1"/>
          <p:nvPr/>
        </p:nvSpPr>
        <p:spPr>
          <a:xfrm>
            <a:off x="6466835" y="6283236"/>
            <a:ext cx="2565390" cy="461665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time complexity?</a:t>
            </a:r>
          </a:p>
        </p:txBody>
      </p:sp>
    </p:spTree>
    <p:extLst>
      <p:ext uri="{BB962C8B-B14F-4D97-AF65-F5344CB8AC3E}">
        <p14:creationId xmlns:p14="http://schemas.microsoft.com/office/powerpoint/2010/main" val="236043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/>
      <p:bldP spid="2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40" y="0"/>
            <a:ext cx="8763000" cy="1143000"/>
          </a:xfrm>
        </p:spPr>
        <p:txBody>
          <a:bodyPr/>
          <a:lstStyle/>
          <a:p>
            <a:r>
              <a:rPr lang="en-IN" sz="3200" b="0" dirty="0"/>
              <a:t>Range search in a </a:t>
            </a:r>
            <a:r>
              <a:rPr lang="en-IN" sz="3200" b="0" i="1" dirty="0" err="1"/>
              <a:t>kd</a:t>
            </a:r>
            <a:r>
              <a:rPr lang="en-IN" sz="3200" b="0" dirty="0"/>
              <a:t>-tree: More examples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6FC7A8-2BBC-4451-A339-F0A8CD45F14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450" y="1648690"/>
            <a:ext cx="8921997" cy="358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C9DABBD-12D4-4BF3-B195-79F003B03D14}"/>
              </a:ext>
            </a:extLst>
          </p:cNvPr>
          <p:cNvSpPr/>
          <p:nvPr/>
        </p:nvSpPr>
        <p:spPr bwMode="auto">
          <a:xfrm>
            <a:off x="3818801" y="1457614"/>
            <a:ext cx="5099180" cy="1323108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25E1E6-32A4-486B-8CD8-F0B1C7CF4A5B}"/>
              </a:ext>
            </a:extLst>
          </p:cNvPr>
          <p:cNvSpPr/>
          <p:nvPr/>
        </p:nvSpPr>
        <p:spPr bwMode="auto">
          <a:xfrm>
            <a:off x="3429000" y="2818601"/>
            <a:ext cx="5638447" cy="2493817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9A4B2-EEC7-4465-9365-57A0847F4660}"/>
              </a:ext>
            </a:extLst>
          </p:cNvPr>
          <p:cNvSpPr/>
          <p:nvPr/>
        </p:nvSpPr>
        <p:spPr bwMode="auto">
          <a:xfrm>
            <a:off x="1657738" y="1812179"/>
            <a:ext cx="1695062" cy="1769221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0806CF34-10D3-4D64-A822-FA21CA4194DD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3352800" y="1495493"/>
            <a:ext cx="914400" cy="87508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AA8086-D44A-4A0D-8EAB-1E8F793D8ECD}"/>
              </a:ext>
            </a:extLst>
          </p:cNvPr>
          <p:cNvSpPr txBox="1"/>
          <p:nvPr/>
        </p:nvSpPr>
        <p:spPr>
          <a:xfrm>
            <a:off x="4203441" y="120947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query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748437-B524-478D-87D9-AA1355E4FCD1}"/>
              </a:ext>
            </a:extLst>
          </p:cNvPr>
          <p:cNvSpPr txBox="1"/>
          <p:nvPr/>
        </p:nvSpPr>
        <p:spPr>
          <a:xfrm>
            <a:off x="6693159" y="6475445"/>
            <a:ext cx="2450841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Ref: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DM Lecture  Notes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8763000" cy="755678"/>
          </a:xfrm>
        </p:spPr>
        <p:txBody>
          <a:bodyPr/>
          <a:lstStyle/>
          <a:p>
            <a:r>
              <a:rPr lang="en-IN" sz="3200" b="0" dirty="0"/>
              <a:t>Range query in a </a:t>
            </a:r>
            <a:r>
              <a:rPr lang="en-IN" sz="3200" b="0" i="1" dirty="0" err="1"/>
              <a:t>kd</a:t>
            </a:r>
            <a:r>
              <a:rPr lang="en-IN" sz="3200" b="0" dirty="0"/>
              <a:t>-tree: More examples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8AF9639-539B-40D2-83E6-4C6DFA86C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37" y="1531775"/>
            <a:ext cx="3962400" cy="47667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4F44D0-C935-44A3-A9E2-C6C4939E5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631" y="1672037"/>
            <a:ext cx="4396239" cy="39624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354D44-B088-4E53-BF3A-83D6751D0512}"/>
              </a:ext>
            </a:extLst>
          </p:cNvPr>
          <p:cNvSpPr/>
          <p:nvPr/>
        </p:nvSpPr>
        <p:spPr bwMode="auto">
          <a:xfrm>
            <a:off x="1600200" y="3733801"/>
            <a:ext cx="2369835" cy="1592424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932798-AFAB-4F2F-B2FB-48B8F2FD478B}"/>
              </a:ext>
            </a:extLst>
          </p:cNvPr>
          <p:cNvSpPr txBox="1"/>
          <p:nvPr/>
        </p:nvSpPr>
        <p:spPr>
          <a:xfrm>
            <a:off x="5410199" y="5633687"/>
            <a:ext cx="3962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output: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6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7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8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9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10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11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EB263495-7C22-4EEE-A6C2-7CFDF662D0BA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3124201" y="2031735"/>
            <a:ext cx="1695875" cy="1627412"/>
          </a:xfrm>
          <a:prstGeom prst="curvedConnector3">
            <a:avLst/>
          </a:prstGeom>
          <a:solidFill>
            <a:schemeClr val="accent1"/>
          </a:solidFill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296FE09-5318-442D-BF53-58BBED9E0D25}"/>
              </a:ext>
            </a:extLst>
          </p:cNvPr>
          <p:cNvSpPr txBox="1"/>
          <p:nvPr/>
        </p:nvSpPr>
        <p:spPr>
          <a:xfrm>
            <a:off x="112865" y="5982314"/>
            <a:ext cx="425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cells that are fully contained in the query rectangle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01A48BC5-A963-4CEA-8AE2-064B945A2505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1617306" y="5053405"/>
            <a:ext cx="1295402" cy="1024809"/>
          </a:xfrm>
          <a:prstGeom prst="curvedConnector3">
            <a:avLst/>
          </a:prstGeom>
          <a:solidFill>
            <a:schemeClr val="accent1"/>
          </a:solidFill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2B5892-F116-473D-8367-D3D72B8005A6}"/>
              </a:ext>
            </a:extLst>
          </p:cNvPr>
          <p:cNvSpPr txBox="1"/>
          <p:nvPr/>
        </p:nvSpPr>
        <p:spPr>
          <a:xfrm>
            <a:off x="4565780" y="157007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query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677243-2C19-44AD-9638-F4B9A7E67F09}"/>
              </a:ext>
            </a:extLst>
          </p:cNvPr>
          <p:cNvSpPr txBox="1"/>
          <p:nvPr/>
        </p:nvSpPr>
        <p:spPr>
          <a:xfrm>
            <a:off x="7239000" y="462018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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1FD35-47E2-49C3-B55E-BB320CA9E1DA}"/>
              </a:ext>
            </a:extLst>
          </p:cNvPr>
          <p:cNvSpPr txBox="1"/>
          <p:nvPr/>
        </p:nvSpPr>
        <p:spPr>
          <a:xfrm>
            <a:off x="6210300" y="416374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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981389-4433-4E6C-AD8E-4CA834E5B43E}"/>
              </a:ext>
            </a:extLst>
          </p:cNvPr>
          <p:cNvSpPr txBox="1"/>
          <p:nvPr/>
        </p:nvSpPr>
        <p:spPr>
          <a:xfrm>
            <a:off x="7239001" y="3365434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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F70D54-F406-4A3D-8EDA-313C5824EDCE}"/>
              </a:ext>
            </a:extLst>
          </p:cNvPr>
          <p:cNvSpPr txBox="1"/>
          <p:nvPr/>
        </p:nvSpPr>
        <p:spPr>
          <a:xfrm>
            <a:off x="7543800" y="335585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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9D7710-D928-45F3-AA62-34ECE11B3C9A}"/>
              </a:ext>
            </a:extLst>
          </p:cNvPr>
          <p:cNvSpPr txBox="1"/>
          <p:nvPr/>
        </p:nvSpPr>
        <p:spPr>
          <a:xfrm>
            <a:off x="823227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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1A5994-3271-4F92-893C-922510B7FF31}"/>
              </a:ext>
            </a:extLst>
          </p:cNvPr>
          <p:cNvSpPr txBox="1"/>
          <p:nvPr/>
        </p:nvSpPr>
        <p:spPr>
          <a:xfrm>
            <a:off x="5299718" y="331610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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C540EBF-8E22-42D4-9A02-842FB9447510}"/>
              </a:ext>
            </a:extLst>
          </p:cNvPr>
          <p:cNvGrpSpPr/>
          <p:nvPr/>
        </p:nvGrpSpPr>
        <p:grpSpPr>
          <a:xfrm>
            <a:off x="6816790" y="1035602"/>
            <a:ext cx="2286000" cy="461665"/>
            <a:chOff x="6816790" y="1035602"/>
            <a:chExt cx="2286000" cy="46166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35144A8-8543-44BC-9796-F6A99A3081AD}"/>
                </a:ext>
              </a:extLst>
            </p:cNvPr>
            <p:cNvSpPr/>
            <p:nvPr/>
          </p:nvSpPr>
          <p:spPr bwMode="auto">
            <a:xfrm>
              <a:off x="6816790" y="1185754"/>
              <a:ext cx="304800" cy="262696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E0CCA7-2C4E-44F1-BEA5-226E73573529}"/>
                </a:ext>
              </a:extLst>
            </p:cNvPr>
            <p:cNvSpPr txBox="1"/>
            <p:nvPr/>
          </p:nvSpPr>
          <p:spPr>
            <a:xfrm>
              <a:off x="7121590" y="1035602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nodes visited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09AAB86-B49B-4AB1-9AB1-EADEF8833C0D}"/>
              </a:ext>
            </a:extLst>
          </p:cNvPr>
          <p:cNvSpPr txBox="1"/>
          <p:nvPr/>
        </p:nvSpPr>
        <p:spPr>
          <a:xfrm>
            <a:off x="7382651" y="6443979"/>
            <a:ext cx="169923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Ref: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4A Book</a:t>
            </a:r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E4DF104C-E296-4C58-8866-318E29C2E11F}"/>
              </a:ext>
            </a:extLst>
          </p:cNvPr>
          <p:cNvCxnSpPr>
            <a:cxnSpLocks/>
          </p:cNvCxnSpPr>
          <p:nvPr/>
        </p:nvCxnSpPr>
        <p:spPr bwMode="auto">
          <a:xfrm flipV="1">
            <a:off x="4084477" y="4530013"/>
            <a:ext cx="3230723" cy="176849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00CC99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8125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2" grpId="0"/>
      <p:bldP spid="25" grpId="0"/>
      <p:bldP spid="32" grpId="0"/>
      <p:bldP spid="34" grpId="0"/>
      <p:bldP spid="35" grpId="0"/>
      <p:bldP spid="36" grpId="0"/>
      <p:bldP spid="37" grpId="0"/>
      <p:bldP spid="3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E4F9FD1-F49D-4417-8904-F4ADDC58CEAE}"/>
              </a:ext>
            </a:extLst>
          </p:cNvPr>
          <p:cNvSpPr txBox="1"/>
          <p:nvPr/>
        </p:nvSpPr>
        <p:spPr>
          <a:xfrm>
            <a:off x="0" y="-14959"/>
            <a:ext cx="9144000" cy="646331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Searching in a 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Kd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781060-637C-4C6B-AB7B-E89041122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41" y="3810000"/>
            <a:ext cx="8444917" cy="298200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54E5FE7-81FC-4281-BA8B-0AADF2E64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777585"/>
            <a:ext cx="3428999" cy="339998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4EB20B2-0C4F-4745-9A91-61866C04E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735895"/>
            <a:ext cx="3581400" cy="3227973"/>
          </a:xfrm>
          <a:prstGeom prst="rect">
            <a:avLst/>
          </a:prstGeom>
        </p:spPr>
      </p:pic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200CBBEB-666F-4292-B529-BF4CD3217778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3214922" y="1565733"/>
            <a:ext cx="875618" cy="619338"/>
          </a:xfrm>
          <a:prstGeom prst="curvedConnector3">
            <a:avLst/>
          </a:prstGeom>
          <a:solidFill>
            <a:schemeClr val="accent1"/>
          </a:solidFill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943680C-9E93-4F02-9B1A-14726C83FF18}"/>
              </a:ext>
            </a:extLst>
          </p:cNvPr>
          <p:cNvSpPr txBox="1"/>
          <p:nvPr/>
        </p:nvSpPr>
        <p:spPr>
          <a:xfrm>
            <a:off x="3567167" y="685800"/>
            <a:ext cx="1864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query rectangle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27897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0629"/>
            <a:ext cx="7543800" cy="1143000"/>
          </a:xfrm>
        </p:spPr>
        <p:txBody>
          <a:bodyPr/>
          <a:lstStyle/>
          <a:p>
            <a:r>
              <a:rPr lang="en-IN" sz="4000" b="0" dirty="0" err="1"/>
              <a:t>Kd</a:t>
            </a:r>
            <a:r>
              <a:rPr lang="en-IN" sz="4000" b="0" dirty="0"/>
              <a:t>-tree Range </a:t>
            </a:r>
            <a:r>
              <a:rPr lang="en-IN" sz="4000" b="0" dirty="0">
                <a:solidFill>
                  <a:srgbClr val="FF00FF"/>
                </a:solidFill>
              </a:rPr>
              <a:t>Counting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859" y="1489363"/>
            <a:ext cx="8132282" cy="4623248"/>
          </a:xfrm>
        </p:spPr>
        <p:txBody>
          <a:bodyPr/>
          <a:lstStyle/>
          <a:p>
            <a:r>
              <a:rPr lang="fr-FR" sz="2400" dirty="0"/>
              <a:t>int </a:t>
            </a:r>
            <a:r>
              <a:rPr lang="fr-FR" sz="2400" dirty="0" err="1"/>
              <a:t>rangeCount</a:t>
            </a:r>
            <a:r>
              <a:rPr lang="fr-FR" sz="2400" dirty="0"/>
              <a:t>(Range </a:t>
            </a:r>
            <a:r>
              <a:rPr lang="fr-FR" sz="2400" i="1" dirty="0"/>
              <a:t>Q</a:t>
            </a:r>
            <a:r>
              <a:rPr lang="fr-FR" sz="2400" dirty="0"/>
              <a:t>, </a:t>
            </a:r>
            <a:r>
              <a:rPr lang="fr-FR" sz="2400" dirty="0" err="1"/>
              <a:t>KDNode</a:t>
            </a:r>
            <a:r>
              <a:rPr lang="fr-FR" sz="2400" dirty="0"/>
              <a:t> </a:t>
            </a:r>
            <a:r>
              <a:rPr lang="fr-FR" sz="2400" i="1" dirty="0"/>
              <a:t>t</a:t>
            </a:r>
            <a:r>
              <a:rPr lang="fr-FR" sz="2400" dirty="0"/>
              <a:t>, Rectangle </a:t>
            </a:r>
            <a:r>
              <a:rPr lang="fr-FR" sz="2400" i="1" dirty="0"/>
              <a:t>C </a:t>
            </a:r>
            <a:r>
              <a:rPr lang="fr-FR" sz="2400" dirty="0"/>
              <a:t>)</a:t>
            </a:r>
          </a:p>
          <a:p>
            <a:pPr>
              <a:buNone/>
            </a:pPr>
            <a:r>
              <a:rPr lang="en-IN" sz="2400" i="1" dirty="0"/>
              <a:t>if </a:t>
            </a:r>
            <a:r>
              <a:rPr lang="en-IN" sz="2400" dirty="0"/>
              <a:t>(</a:t>
            </a:r>
            <a:r>
              <a:rPr lang="en-IN" sz="2400" i="1" dirty="0"/>
              <a:t>t</a:t>
            </a:r>
            <a:r>
              <a:rPr lang="en-IN" sz="2400" dirty="0"/>
              <a:t> is a leaf)</a:t>
            </a:r>
          </a:p>
          <a:p>
            <a:r>
              <a:rPr lang="en-IN" sz="2400" dirty="0"/>
              <a:t> </a:t>
            </a:r>
            <a:r>
              <a:rPr lang="en-IN" sz="2400" i="1" dirty="0"/>
              <a:t>if </a:t>
            </a:r>
            <a:r>
              <a:rPr lang="en-IN" sz="2400" dirty="0"/>
              <a:t>(</a:t>
            </a:r>
            <a:r>
              <a:rPr lang="en-IN" sz="2400" i="1" dirty="0"/>
              <a:t>Q</a:t>
            </a:r>
            <a:r>
              <a:rPr lang="en-IN" sz="2400" dirty="0"/>
              <a:t> contains </a:t>
            </a:r>
            <a:r>
              <a:rPr lang="en-IN" sz="2400" i="1" dirty="0" err="1"/>
              <a:t>t</a:t>
            </a:r>
            <a:r>
              <a:rPr lang="en-IN" sz="2400" dirty="0" err="1"/>
              <a:t>.point</a:t>
            </a:r>
            <a:r>
              <a:rPr lang="en-IN" sz="2400" dirty="0"/>
              <a:t>) </a:t>
            </a:r>
            <a:r>
              <a:rPr lang="en-IN" sz="2400" i="1" dirty="0"/>
              <a:t>return</a:t>
            </a:r>
            <a:r>
              <a:rPr lang="en-IN" sz="2400" dirty="0"/>
              <a:t> 1,</a:t>
            </a:r>
          </a:p>
          <a:p>
            <a:r>
              <a:rPr lang="en-IN" sz="2400" dirty="0"/>
              <a:t> </a:t>
            </a:r>
            <a:r>
              <a:rPr lang="en-IN" sz="2400" i="1" dirty="0"/>
              <a:t>else</a:t>
            </a:r>
            <a:r>
              <a:rPr lang="en-IN" sz="2400" dirty="0"/>
              <a:t> </a:t>
            </a:r>
            <a:r>
              <a:rPr lang="en-IN" sz="2400" i="1" dirty="0"/>
              <a:t>return</a:t>
            </a:r>
            <a:r>
              <a:rPr lang="en-IN" sz="2400" dirty="0"/>
              <a:t> 0.</a:t>
            </a:r>
          </a:p>
          <a:p>
            <a:pPr>
              <a:buNone/>
            </a:pPr>
            <a:r>
              <a:rPr lang="en-IN" sz="2400" i="1" dirty="0"/>
              <a:t>else</a:t>
            </a:r>
            <a:r>
              <a:rPr lang="en-IN" sz="2400" dirty="0"/>
              <a:t> (</a:t>
            </a:r>
            <a:r>
              <a:rPr lang="en-IN" sz="2400" i="1" dirty="0"/>
              <a:t>t</a:t>
            </a:r>
            <a:r>
              <a:rPr lang="en-IN" sz="2400" dirty="0"/>
              <a:t> is not a leaf)</a:t>
            </a:r>
          </a:p>
          <a:p>
            <a:r>
              <a:rPr lang="en-IN" sz="2400" i="1" dirty="0"/>
              <a:t>if</a:t>
            </a:r>
            <a:r>
              <a:rPr lang="en-IN" sz="2400" dirty="0"/>
              <a:t> (</a:t>
            </a:r>
            <a:r>
              <a:rPr lang="en-IN" sz="2400" i="1" dirty="0"/>
              <a:t>C</a:t>
            </a:r>
            <a:r>
              <a:rPr lang="en-IN" sz="2400" dirty="0"/>
              <a:t> </a:t>
            </a:r>
            <a:r>
              <a:rPr lang="en-IN" sz="2400" dirty="0">
                <a:sym typeface="Symbol" panose="05050102010706020507" pitchFamily="18" charset="2"/>
              </a:rPr>
              <a:t></a:t>
            </a:r>
            <a:r>
              <a:rPr lang="en-IN" sz="2400" dirty="0"/>
              <a:t> </a:t>
            </a:r>
            <a:r>
              <a:rPr lang="en-IN" sz="2400" i="1" dirty="0"/>
              <a:t>Q</a:t>
            </a:r>
            <a:r>
              <a:rPr lang="en-IN" sz="2400" dirty="0"/>
              <a:t> = </a:t>
            </a:r>
            <a:r>
              <a:rPr lang="en-IN" sz="2400" dirty="0">
                <a:sym typeface="Symbol" panose="05050102010706020507" pitchFamily="18" charset="2"/>
              </a:rPr>
              <a:t></a:t>
            </a:r>
            <a:r>
              <a:rPr lang="en-IN" sz="2400" dirty="0"/>
              <a:t>) </a:t>
            </a:r>
            <a:r>
              <a:rPr lang="en-IN" sz="2400" i="1" dirty="0"/>
              <a:t>return</a:t>
            </a:r>
            <a:r>
              <a:rPr lang="en-IN" sz="2400" dirty="0"/>
              <a:t> 0.</a:t>
            </a:r>
          </a:p>
          <a:p>
            <a:r>
              <a:rPr lang="en-IN" sz="2400" i="1" dirty="0"/>
              <a:t>else if </a:t>
            </a:r>
            <a:r>
              <a:rPr lang="en-IN" sz="2400" dirty="0"/>
              <a:t>(</a:t>
            </a:r>
            <a:r>
              <a:rPr lang="en-IN" sz="2400" i="1" dirty="0"/>
              <a:t>C</a:t>
            </a:r>
            <a:r>
              <a:rPr lang="en-IN" sz="2400" dirty="0"/>
              <a:t> </a:t>
            </a:r>
            <a:r>
              <a:rPr lang="en-IN" sz="2400" dirty="0">
                <a:sym typeface="Symbol" panose="05050102010706020507" pitchFamily="18" charset="2"/>
              </a:rPr>
              <a:t> </a:t>
            </a:r>
            <a:r>
              <a:rPr lang="en-IN" sz="2400" i="1" dirty="0"/>
              <a:t>Q</a:t>
            </a:r>
            <a:r>
              <a:rPr lang="en-IN" sz="2400" dirty="0"/>
              <a:t>) </a:t>
            </a:r>
            <a:r>
              <a:rPr lang="en-IN" sz="2400" i="1" dirty="0"/>
              <a:t>return</a:t>
            </a:r>
            <a:r>
              <a:rPr lang="en-IN" sz="2400" dirty="0"/>
              <a:t> </a:t>
            </a:r>
            <a:r>
              <a:rPr lang="en-IN" sz="2400" i="1" dirty="0" err="1"/>
              <a:t>t.</a:t>
            </a:r>
            <a:r>
              <a:rPr lang="en-IN" sz="2400" dirty="0" err="1"/>
              <a:t>size</a:t>
            </a:r>
            <a:r>
              <a:rPr lang="en-IN" sz="2400" dirty="0"/>
              <a:t>.</a:t>
            </a:r>
          </a:p>
          <a:p>
            <a:r>
              <a:rPr lang="en-IN" sz="2400" dirty="0"/>
              <a:t>   </a:t>
            </a:r>
            <a:r>
              <a:rPr lang="en-IN" sz="2400" i="1" dirty="0"/>
              <a:t>else</a:t>
            </a:r>
            <a:r>
              <a:rPr lang="en-IN" sz="2400" dirty="0"/>
              <a:t>, split </a:t>
            </a:r>
            <a:r>
              <a:rPr lang="en-IN" sz="2400" i="1" dirty="0"/>
              <a:t>C</a:t>
            </a:r>
            <a:r>
              <a:rPr lang="en-IN" sz="2400" dirty="0"/>
              <a:t> along t’s cutting dimension and cutting value, letting </a:t>
            </a:r>
            <a:r>
              <a:rPr lang="en-IN" sz="2400" i="1" dirty="0"/>
              <a:t>C</a:t>
            </a:r>
            <a:r>
              <a:rPr lang="en-IN" sz="2400" dirty="0"/>
              <a:t>1 and </a:t>
            </a:r>
            <a:r>
              <a:rPr lang="en-IN" sz="2400" i="1" dirty="0"/>
              <a:t>C</a:t>
            </a:r>
            <a:r>
              <a:rPr lang="en-IN" sz="2400" dirty="0"/>
              <a:t>2 be the two rectangles; </a:t>
            </a:r>
          </a:p>
          <a:p>
            <a:pPr marL="0" indent="0">
              <a:buNone/>
            </a:pPr>
            <a:r>
              <a:rPr lang="en-IN" sz="2400" dirty="0"/>
              <a:t>Return (</a:t>
            </a:r>
            <a:r>
              <a:rPr lang="en-IN" sz="2400" dirty="0" err="1"/>
              <a:t>rangeCount</a:t>
            </a:r>
            <a:r>
              <a:rPr lang="en-IN" sz="2400" dirty="0"/>
              <a:t>(</a:t>
            </a:r>
            <a:r>
              <a:rPr lang="en-IN" sz="2400" i="1" dirty="0"/>
              <a:t>Q,</a:t>
            </a:r>
            <a:r>
              <a:rPr lang="en-IN" sz="2400" dirty="0"/>
              <a:t> </a:t>
            </a:r>
            <a:r>
              <a:rPr lang="en-IN" sz="2400" i="1" dirty="0" err="1"/>
              <a:t>t.</a:t>
            </a:r>
            <a:r>
              <a:rPr lang="en-IN" sz="2400" dirty="0" err="1"/>
              <a:t>left</a:t>
            </a:r>
            <a:r>
              <a:rPr lang="en-IN" sz="2400" dirty="0"/>
              <a:t>, C1) + </a:t>
            </a:r>
            <a:r>
              <a:rPr lang="en-IN" sz="2400" dirty="0" err="1"/>
              <a:t>rangeCount</a:t>
            </a:r>
            <a:r>
              <a:rPr lang="en-IN" sz="2400" dirty="0"/>
              <a:t>(Q, </a:t>
            </a:r>
            <a:r>
              <a:rPr lang="en-IN" sz="2400" i="1" dirty="0" err="1"/>
              <a:t>t</a:t>
            </a:r>
            <a:r>
              <a:rPr lang="en-IN" sz="2400" dirty="0" err="1"/>
              <a:t>.right</a:t>
            </a:r>
            <a:r>
              <a:rPr lang="en-IN" sz="2400" dirty="0"/>
              <a:t>, </a:t>
            </a:r>
            <a:r>
              <a:rPr lang="en-IN" sz="2400" i="1" dirty="0"/>
              <a:t>C</a:t>
            </a:r>
            <a:r>
              <a:rPr lang="en-IN" sz="2400" dirty="0"/>
              <a:t>2)).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6FC7A8-2BBC-4451-A339-F0A8CD45F14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1A904-4FB9-4D1B-BD87-CE09AA3EBB5B}"/>
              </a:ext>
            </a:extLst>
          </p:cNvPr>
          <p:cNvSpPr txBox="1"/>
          <p:nvPr/>
        </p:nvSpPr>
        <p:spPr>
          <a:xfrm>
            <a:off x="6705600" y="6365815"/>
            <a:ext cx="2450841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Ref: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DM Lecture  Notes</a:t>
            </a:r>
          </a:p>
        </p:txBody>
      </p:sp>
    </p:spTree>
    <p:extLst>
      <p:ext uri="{BB962C8B-B14F-4D97-AF65-F5344CB8AC3E}">
        <p14:creationId xmlns:p14="http://schemas.microsoft.com/office/powerpoint/2010/main" val="61909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E4F9FD1-F49D-4417-8904-F4ADDC58CEAE}"/>
              </a:ext>
            </a:extLst>
          </p:cNvPr>
          <p:cNvSpPr txBox="1"/>
          <p:nvPr/>
        </p:nvSpPr>
        <p:spPr>
          <a:xfrm>
            <a:off x="0" y="-14959"/>
            <a:ext cx="9144000" cy="646331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Analysis of Query Time in 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Kd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Tree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875574-42A4-4A2F-9E58-60F6688C5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092641"/>
            <a:ext cx="6482575" cy="46223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6A99BC-01E6-4B91-95B0-0A59917D619C}"/>
              </a:ext>
            </a:extLst>
          </p:cNvPr>
          <p:cNvSpPr txBox="1"/>
          <p:nvPr/>
        </p:nvSpPr>
        <p:spPr>
          <a:xfrm>
            <a:off x="228600" y="5890163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SBX10"/>
                <a:ea typeface="+mn-ea"/>
                <a:cs typeface="Arial" pitchFamily="34" charset="0"/>
              </a:rPr>
              <a:t>Question: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S10"/>
                <a:ea typeface="+mn-ea"/>
                <a:cs typeface="Arial" pitchFamily="34" charset="0"/>
              </a:rPr>
              <a:t>How many grey and black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SI10"/>
                <a:ea typeface="+mn-ea"/>
                <a:cs typeface="Arial" pitchFamily="34" charset="0"/>
              </a:rPr>
              <a:t>nodes will be visited in the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SI10"/>
                <a:ea typeface="+mn-ea"/>
                <a:cs typeface="Arial" pitchFamily="34" charset="0"/>
              </a:rPr>
              <a:t>worst case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S10"/>
                <a:ea typeface="+mn-ea"/>
                <a:cs typeface="Arial" pitchFamily="34" charset="0"/>
              </a:rPr>
              <a:t>?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942F3-2D03-422E-B16E-81E65A12EF13}"/>
              </a:ext>
            </a:extLst>
          </p:cNvPr>
          <p:cNvSpPr txBox="1"/>
          <p:nvPr/>
        </p:nvSpPr>
        <p:spPr>
          <a:xfrm>
            <a:off x="6629400" y="834308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query rectangle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024BD453-DD90-4FDD-B26A-05806BDD2769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6001804" y="1295972"/>
            <a:ext cx="1313397" cy="1093439"/>
          </a:xfrm>
          <a:prstGeom prst="curvedConnector3">
            <a:avLst/>
          </a:prstGeom>
          <a:solidFill>
            <a:schemeClr val="accent1"/>
          </a:solidFill>
          <a:ln w="1905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1C5F1E-91EB-4871-BDF4-8DE2E8D45B00}"/>
              </a:ext>
            </a:extLst>
          </p:cNvPr>
          <p:cNvCxnSpPr/>
          <p:nvPr/>
        </p:nvCxnSpPr>
        <p:spPr bwMode="auto">
          <a:xfrm>
            <a:off x="3124200" y="1092641"/>
            <a:ext cx="0" cy="48806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CC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3DE4575-6713-4F4A-B7DB-6704A9D61D2E}"/>
              </a:ext>
            </a:extLst>
          </p:cNvPr>
          <p:cNvSpPr/>
          <p:nvPr/>
        </p:nvSpPr>
        <p:spPr bwMode="auto">
          <a:xfrm>
            <a:off x="3126987" y="2209800"/>
            <a:ext cx="2819400" cy="22860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38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66" y="28732"/>
            <a:ext cx="9108233" cy="618154"/>
          </a:xfrm>
          <a:solidFill>
            <a:srgbClr val="FF00FF"/>
          </a:solidFill>
        </p:spPr>
        <p:txBody>
          <a:bodyPr/>
          <a:lstStyle/>
          <a:p>
            <a:r>
              <a:rPr lang="en-US" sz="2800" b="0" dirty="0">
                <a:solidFill>
                  <a:schemeClr val="bg1"/>
                </a:solidFill>
              </a:rPr>
              <a:t>Pattern of Stabbed Cells: Complexity of </a:t>
            </a:r>
            <a:r>
              <a:rPr lang="en-US" sz="2800" b="0" i="1" dirty="0" err="1">
                <a:solidFill>
                  <a:schemeClr val="bg1"/>
                </a:solidFill>
              </a:rPr>
              <a:t>kd</a:t>
            </a:r>
            <a:r>
              <a:rPr lang="en-US" sz="2800" b="0" dirty="0">
                <a:solidFill>
                  <a:schemeClr val="bg1"/>
                </a:solidFill>
              </a:rPr>
              <a:t>-trees</a:t>
            </a:r>
            <a:endParaRPr lang="en-IN" sz="2800" b="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6FC7A8-2BBC-4451-A339-F0A8CD45F14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2385" y="1676399"/>
            <a:ext cx="6746215" cy="458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 bwMode="auto">
          <a:xfrm>
            <a:off x="1219200" y="1648691"/>
            <a:ext cx="2937164" cy="4641273"/>
          </a:xfrm>
          <a:prstGeom prst="rect">
            <a:avLst/>
          </a:prstGeom>
          <a:noFill/>
          <a:ln w="28575">
            <a:solidFill>
              <a:srgbClr val="00B0F0"/>
            </a:solidFill>
            <a:round/>
            <a:headEnd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 flipH="1">
            <a:off x="4253345" y="1648691"/>
            <a:ext cx="13855" cy="4613564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H="1" flipV="1">
            <a:off x="1149927" y="3560618"/>
            <a:ext cx="3075710" cy="1385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1440873" y="1773381"/>
            <a:ext cx="2673927" cy="1759528"/>
          </a:xfrm>
          <a:prstGeom prst="ellipse">
            <a:avLst/>
          </a:prstGeom>
          <a:noFill/>
          <a:ln w="28575">
            <a:solidFill>
              <a:schemeClr val="accent6"/>
            </a:solidFill>
            <a:round/>
            <a:headEnd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274618" y="3616036"/>
            <a:ext cx="2978727" cy="2757054"/>
          </a:xfrm>
          <a:prstGeom prst="ellipse">
            <a:avLst/>
          </a:prstGeom>
          <a:noFill/>
          <a:ln w="38100">
            <a:solidFill>
              <a:schemeClr val="accent6"/>
            </a:solidFill>
            <a:round/>
            <a:headEnd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2715491" y="1579418"/>
            <a:ext cx="1413164" cy="2022764"/>
          </a:xfrm>
          <a:prstGeom prst="ellipse">
            <a:avLst/>
          </a:prstGeom>
          <a:noFill/>
          <a:ln w="38100">
            <a:solidFill>
              <a:srgbClr val="FFC000"/>
            </a:solidFill>
            <a:round/>
            <a:headEnd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2479964" y="3671455"/>
            <a:ext cx="1704109" cy="2798618"/>
          </a:xfrm>
          <a:prstGeom prst="ellipse">
            <a:avLst/>
          </a:prstGeom>
          <a:noFill/>
          <a:ln w="38100">
            <a:solidFill>
              <a:srgbClr val="FFC000"/>
            </a:solidFill>
            <a:round/>
            <a:headEnd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2382982" y="3643745"/>
            <a:ext cx="0" cy="2743200"/>
          </a:xfrm>
          <a:prstGeom prst="line">
            <a:avLst/>
          </a:prstGeom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>
            <a:off x="2673929" y="1870364"/>
            <a:ext cx="13852" cy="1745673"/>
          </a:xfrm>
          <a:prstGeom prst="line">
            <a:avLst/>
          </a:prstGeom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2466109" y="2673928"/>
            <a:ext cx="1690256" cy="2576945"/>
            <a:chOff x="2466109" y="2673928"/>
            <a:chExt cx="1690256" cy="2576945"/>
          </a:xfrm>
        </p:grpSpPr>
        <p:cxnSp>
          <p:nvCxnSpPr>
            <p:cNvPr id="35" name="Straight Connector 34"/>
            <p:cNvCxnSpPr/>
            <p:nvPr/>
          </p:nvCxnSpPr>
          <p:spPr bwMode="auto">
            <a:xfrm flipH="1">
              <a:off x="2826326" y="2673928"/>
              <a:ext cx="1274619" cy="1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 bwMode="auto">
            <a:xfrm flipH="1">
              <a:off x="2466109" y="5223164"/>
              <a:ext cx="1690256" cy="27709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7910945" y="2092036"/>
            <a:ext cx="512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38652" y="2687775"/>
            <a:ext cx="512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66360" y="3200431"/>
            <a:ext cx="512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94065" y="3768481"/>
            <a:ext cx="512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90117" y="4239551"/>
            <a:ext cx="512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023333" y="4835268"/>
            <a:ext cx="512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8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7827823" y="2008953"/>
            <a:ext cx="623455" cy="623455"/>
          </a:xfrm>
          <a:prstGeom prst="ellips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round/>
            <a:headEnd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7848600" y="3124200"/>
            <a:ext cx="623455" cy="623455"/>
          </a:xfrm>
          <a:prstGeom prst="ellips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round/>
            <a:headEnd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882958" y="4191000"/>
            <a:ext cx="623455" cy="623455"/>
          </a:xfrm>
          <a:prstGeom prst="ellips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round/>
            <a:headEnd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422074" y="701280"/>
            <a:ext cx="3179616" cy="1044392"/>
            <a:chOff x="3422074" y="701280"/>
            <a:chExt cx="3179616" cy="1044392"/>
          </a:xfrm>
        </p:grpSpPr>
        <p:sp>
          <p:nvSpPr>
            <p:cNvPr id="54" name="TextBox 53"/>
            <p:cNvSpPr txBox="1"/>
            <p:nvPr/>
          </p:nvSpPr>
          <p:spPr>
            <a:xfrm>
              <a:off x="4260272" y="701280"/>
              <a:ext cx="23414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stabbing line</a:t>
              </a:r>
              <a:endPara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56" name="Curved Connector 55"/>
            <p:cNvCxnSpPr>
              <a:cxnSpLocks/>
            </p:cNvCxnSpPr>
            <p:nvPr/>
          </p:nvCxnSpPr>
          <p:spPr bwMode="auto">
            <a:xfrm rot="10800000" flipV="1">
              <a:off x="3422074" y="990599"/>
              <a:ext cx="845127" cy="755073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66A4F7F-F197-4A60-BF80-7702D0704F1A}"/>
              </a:ext>
            </a:extLst>
          </p:cNvPr>
          <p:cNvSpPr/>
          <p:nvPr/>
        </p:nvSpPr>
        <p:spPr bwMode="auto">
          <a:xfrm>
            <a:off x="3380793" y="2286000"/>
            <a:ext cx="2819400" cy="2286000"/>
          </a:xfrm>
          <a:prstGeom prst="rect">
            <a:avLst/>
          </a:prstGeom>
          <a:noFill/>
          <a:ln w="38100" cap="flat" cmpd="sng" algn="ctr">
            <a:solidFill>
              <a:srgbClr val="00CC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123384-8497-42EA-A379-32353C0F4FA2}"/>
              </a:ext>
            </a:extLst>
          </p:cNvPr>
          <p:cNvSpPr txBox="1"/>
          <p:nvPr/>
        </p:nvSpPr>
        <p:spPr>
          <a:xfrm>
            <a:off x="6937661" y="956218"/>
            <a:ext cx="25146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query rectangle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E77B6BFF-DD18-42CE-B6D3-D200DF672481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6200193" y="1393220"/>
            <a:ext cx="1242055" cy="1024708"/>
          </a:xfrm>
          <a:prstGeom prst="curvedConnector3">
            <a:avLst/>
          </a:prstGeom>
          <a:solidFill>
            <a:schemeClr val="accent1"/>
          </a:solidFill>
          <a:ln w="19050" cap="flat" cmpd="sng" algn="ctr">
            <a:solidFill>
              <a:srgbClr val="00CC99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  <p:bldP spid="23" grpId="0" animBg="1"/>
      <p:bldP spid="25" grpId="0" animBg="1"/>
      <p:bldP spid="27" grpId="0" animBg="1"/>
      <p:bldP spid="44" grpId="0"/>
      <p:bldP spid="45" grpId="0"/>
      <p:bldP spid="46" grpId="0"/>
      <p:bldP spid="47" grpId="0"/>
      <p:bldP spid="48" grpId="0"/>
      <p:bldP spid="49" grpId="0"/>
      <p:bldP spid="50" grpId="0" animBg="1"/>
      <p:bldP spid="52" grpId="0" animBg="1"/>
      <p:bldP spid="53" grpId="0" animBg="1"/>
      <p:bldP spid="33" grpId="0" animBg="1"/>
      <p:bldP spid="3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231494-8F74-4540-8AF5-2BCE77BAC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066800"/>
            <a:ext cx="8070532" cy="28955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4F9FD1-F49D-4417-8904-F4ADDC58CEAE}"/>
              </a:ext>
            </a:extLst>
          </p:cNvPr>
          <p:cNvSpPr txBox="1"/>
          <p:nvPr/>
        </p:nvSpPr>
        <p:spPr>
          <a:xfrm>
            <a:off x="0" y="-14959"/>
            <a:ext cx="9144000" cy="646331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Analysis of Query Time in 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Kd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6A99BC-01E6-4B91-95B0-0A59917D619C}"/>
              </a:ext>
            </a:extLst>
          </p:cNvPr>
          <p:cNvSpPr txBox="1"/>
          <p:nvPr/>
        </p:nvSpPr>
        <p:spPr>
          <a:xfrm>
            <a:off x="694023" y="762000"/>
            <a:ext cx="8070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SSBX10"/>
                <a:ea typeface="+mn-ea"/>
                <a:cs typeface="Arial" pitchFamily="34" charset="0"/>
              </a:rPr>
              <a:t>Question: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SS10"/>
                <a:ea typeface="+mn-ea"/>
                <a:cs typeface="Arial" pitchFamily="34" charset="0"/>
              </a:rPr>
              <a:t>How many grey and black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SSI10"/>
                <a:ea typeface="+mn-ea"/>
                <a:cs typeface="Arial" pitchFamily="34" charset="0"/>
              </a:rPr>
              <a:t>nodes will be visited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MSS10"/>
                <a:ea typeface="+mn-ea"/>
                <a:cs typeface="Arial" pitchFamily="34" charset="0"/>
              </a:rPr>
              <a:t>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MSSBX10"/>
                <a:ea typeface="+mn-ea"/>
                <a:cs typeface="Arial" pitchFamily="34" charset="0"/>
              </a:rPr>
              <a:t>Computational Geometry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502B14-6502-4909-A924-8BDB283D8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932852"/>
            <a:ext cx="8016296" cy="9138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DC4283-B9A7-48B1-85EC-BFB6BFDD36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102" y="4575792"/>
            <a:ext cx="7164355" cy="2126918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077644E1-A0F0-463D-A93A-1920C410E51A}"/>
              </a:ext>
            </a:extLst>
          </p:cNvPr>
          <p:cNvSpPr/>
          <p:nvPr/>
        </p:nvSpPr>
        <p:spPr bwMode="auto">
          <a:xfrm>
            <a:off x="4363296" y="1647423"/>
            <a:ext cx="228600" cy="228600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8C1A81-9E1C-4333-9C34-ED27AA6D1D05}"/>
              </a:ext>
            </a:extLst>
          </p:cNvPr>
          <p:cNvSpPr/>
          <p:nvPr/>
        </p:nvSpPr>
        <p:spPr bwMode="auto">
          <a:xfrm>
            <a:off x="1127546" y="2279899"/>
            <a:ext cx="228600" cy="228600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F1F295-EB6D-4FBC-9599-08F6645F01A5}"/>
              </a:ext>
            </a:extLst>
          </p:cNvPr>
          <p:cNvSpPr/>
          <p:nvPr/>
        </p:nvSpPr>
        <p:spPr bwMode="auto">
          <a:xfrm>
            <a:off x="578168" y="3200400"/>
            <a:ext cx="228600" cy="228600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0DAA2E-C9DE-4BE4-AF5D-0DF64F217D97}"/>
              </a:ext>
            </a:extLst>
          </p:cNvPr>
          <p:cNvSpPr/>
          <p:nvPr/>
        </p:nvSpPr>
        <p:spPr bwMode="auto">
          <a:xfrm>
            <a:off x="2143548" y="1803227"/>
            <a:ext cx="228600" cy="228600"/>
          </a:xfrm>
          <a:prstGeom prst="ellipse">
            <a:avLst/>
          </a:prstGeom>
          <a:solidFill>
            <a:srgbClr val="00CC99"/>
          </a:solidFill>
          <a:ln w="38100" cap="flat" cmpd="sng" algn="ctr">
            <a:solidFill>
              <a:srgbClr val="00CC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B2B5E3-6632-47F7-A414-B73EDB3890CF}"/>
              </a:ext>
            </a:extLst>
          </p:cNvPr>
          <p:cNvSpPr/>
          <p:nvPr/>
        </p:nvSpPr>
        <p:spPr bwMode="auto">
          <a:xfrm>
            <a:off x="806768" y="2717333"/>
            <a:ext cx="228600" cy="228600"/>
          </a:xfrm>
          <a:prstGeom prst="ellipse">
            <a:avLst/>
          </a:prstGeom>
          <a:solidFill>
            <a:srgbClr val="00CC99"/>
          </a:solidFill>
          <a:ln w="38100" cap="flat" cmpd="sng" algn="ctr">
            <a:solidFill>
              <a:srgbClr val="00CC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340C2F3-252B-4033-B260-B9BAEBC4CF92}"/>
              </a:ext>
            </a:extLst>
          </p:cNvPr>
          <p:cNvGrpSpPr/>
          <p:nvPr/>
        </p:nvGrpSpPr>
        <p:grpSpPr>
          <a:xfrm>
            <a:off x="6526759" y="5616398"/>
            <a:ext cx="2739021" cy="461665"/>
            <a:chOff x="6526759" y="5616398"/>
            <a:chExt cx="2739021" cy="46166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A696180-06B5-4D5E-AC46-412D31EF3210}"/>
                </a:ext>
              </a:extLst>
            </p:cNvPr>
            <p:cNvSpPr/>
            <p:nvPr/>
          </p:nvSpPr>
          <p:spPr bwMode="auto">
            <a:xfrm>
              <a:off x="6526759" y="5770255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3AC8E3-CF28-4B13-AF61-0959ADBFCF4D}"/>
                </a:ext>
              </a:extLst>
            </p:cNvPr>
            <p:cNvSpPr txBox="1"/>
            <p:nvPr/>
          </p:nvSpPr>
          <p:spPr>
            <a:xfrm>
              <a:off x="6751180" y="5616398"/>
              <a:ext cx="25146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active unary node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BF2A1E0-C210-4300-917B-4016AF8CB014}"/>
              </a:ext>
            </a:extLst>
          </p:cNvPr>
          <p:cNvGrpSpPr/>
          <p:nvPr/>
        </p:nvGrpSpPr>
        <p:grpSpPr>
          <a:xfrm>
            <a:off x="6526759" y="6022905"/>
            <a:ext cx="2764966" cy="461665"/>
            <a:chOff x="6526759" y="6022905"/>
            <a:chExt cx="2764966" cy="46166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B77DC2-9F27-4415-8B3E-671074C0AE79}"/>
                </a:ext>
              </a:extLst>
            </p:cNvPr>
            <p:cNvSpPr/>
            <p:nvPr/>
          </p:nvSpPr>
          <p:spPr bwMode="auto">
            <a:xfrm>
              <a:off x="6526759" y="6191272"/>
              <a:ext cx="228600" cy="228600"/>
            </a:xfrm>
            <a:prstGeom prst="ellipse">
              <a:avLst/>
            </a:prstGeom>
            <a:solidFill>
              <a:srgbClr val="00CC99"/>
            </a:solidFill>
            <a:ln w="38100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C76391-5A7D-40AC-9D5C-F844D95E22D4}"/>
                </a:ext>
              </a:extLst>
            </p:cNvPr>
            <p:cNvSpPr txBox="1"/>
            <p:nvPr/>
          </p:nvSpPr>
          <p:spPr>
            <a:xfrm>
              <a:off x="6777125" y="6022905"/>
              <a:ext cx="25146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rPr>
                <a:t>active binary node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1458111-A39E-4F86-A92A-E081C0D109A4}"/>
              </a:ext>
            </a:extLst>
          </p:cNvPr>
          <p:cNvSpPr txBox="1"/>
          <p:nvPr/>
        </p:nvSpPr>
        <p:spPr>
          <a:xfrm>
            <a:off x="6607926" y="1277577"/>
            <a:ext cx="25146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unary and binary nodes alternate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D77D1CB-C929-44E6-92BC-21689E0AE863}"/>
              </a:ext>
            </a:extLst>
          </p:cNvPr>
          <p:cNvSpPr/>
          <p:nvPr/>
        </p:nvSpPr>
        <p:spPr bwMode="auto">
          <a:xfrm>
            <a:off x="3352800" y="3874658"/>
            <a:ext cx="1676400" cy="42765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4D1A342-654F-45B2-BB3B-4069452C4DA2}"/>
              </a:ext>
            </a:extLst>
          </p:cNvPr>
          <p:cNvSpPr/>
          <p:nvPr/>
        </p:nvSpPr>
        <p:spPr bwMode="auto">
          <a:xfrm>
            <a:off x="1639213" y="4268755"/>
            <a:ext cx="2057400" cy="427652"/>
          </a:xfrm>
          <a:prstGeom prst="ellipse">
            <a:avLst/>
          </a:prstGeom>
          <a:noFill/>
          <a:ln w="38100" cap="flat" cmpd="sng" algn="ctr">
            <a:solidFill>
              <a:srgbClr val="00CC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8F79DD7-DA21-42B0-830B-3195335FB279}"/>
              </a:ext>
            </a:extLst>
          </p:cNvPr>
          <p:cNvSpPr/>
          <p:nvPr/>
        </p:nvSpPr>
        <p:spPr bwMode="auto">
          <a:xfrm>
            <a:off x="4096138" y="4846709"/>
            <a:ext cx="1828800" cy="442520"/>
          </a:xfrm>
          <a:prstGeom prst="ellipse">
            <a:avLst/>
          </a:prstGeom>
          <a:noFill/>
          <a:ln w="38100" cap="flat" cmpd="sng" algn="ctr">
            <a:solidFill>
              <a:srgbClr val="00CC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EC5DAE-BBF4-44AD-BA88-E78F26F0E8B7}"/>
              </a:ext>
            </a:extLst>
          </p:cNvPr>
          <p:cNvSpPr txBox="1"/>
          <p:nvPr/>
        </p:nvSpPr>
        <p:spPr>
          <a:xfrm>
            <a:off x="4541548" y="6145250"/>
            <a:ext cx="8382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visits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E1959B-EA6C-4761-BCE0-39A1B84EE72F}"/>
              </a:ext>
            </a:extLst>
          </p:cNvPr>
          <p:cNvSpPr/>
          <p:nvPr/>
        </p:nvSpPr>
        <p:spPr bwMode="auto">
          <a:xfrm>
            <a:off x="3102429" y="2279899"/>
            <a:ext cx="228600" cy="228600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2E996EB-35D5-49EF-8B55-D0D534EED71A}"/>
              </a:ext>
            </a:extLst>
          </p:cNvPr>
          <p:cNvSpPr/>
          <p:nvPr/>
        </p:nvSpPr>
        <p:spPr bwMode="auto">
          <a:xfrm>
            <a:off x="2708696" y="2709421"/>
            <a:ext cx="228600" cy="228600"/>
          </a:xfrm>
          <a:prstGeom prst="ellipse">
            <a:avLst/>
          </a:prstGeom>
          <a:solidFill>
            <a:srgbClr val="00CC99"/>
          </a:solidFill>
          <a:ln w="38100" cap="flat" cmpd="sng" algn="ctr">
            <a:solidFill>
              <a:srgbClr val="00CC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A7A772C-8942-4D5F-9A3A-3ED3EE036A08}"/>
              </a:ext>
            </a:extLst>
          </p:cNvPr>
          <p:cNvSpPr/>
          <p:nvPr/>
        </p:nvSpPr>
        <p:spPr bwMode="auto">
          <a:xfrm>
            <a:off x="2998840" y="3209691"/>
            <a:ext cx="199228" cy="150497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91B7C8-53DA-4162-90BD-7EE4EA20553B}"/>
              </a:ext>
            </a:extLst>
          </p:cNvPr>
          <p:cNvSpPr/>
          <p:nvPr/>
        </p:nvSpPr>
        <p:spPr bwMode="auto">
          <a:xfrm>
            <a:off x="1356146" y="3238059"/>
            <a:ext cx="199228" cy="150497"/>
          </a:xfrm>
          <a:prstGeom prst="ellipse">
            <a:avLst/>
          </a:prstGeom>
          <a:solidFill>
            <a:schemeClr val="accent2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70BE28-98AF-4016-AEC2-5C9DB8A1436F}"/>
              </a:ext>
            </a:extLst>
          </p:cNvPr>
          <p:cNvSpPr txBox="1"/>
          <p:nvPr/>
        </p:nvSpPr>
        <p:spPr>
          <a:xfrm>
            <a:off x="5218421" y="6145249"/>
            <a:ext cx="13518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(at most)</a:t>
            </a:r>
          </a:p>
        </p:txBody>
      </p:sp>
    </p:spTree>
    <p:extLst>
      <p:ext uri="{BB962C8B-B14F-4D97-AF65-F5344CB8AC3E}">
        <p14:creationId xmlns:p14="http://schemas.microsoft.com/office/powerpoint/2010/main" val="15670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 animBg="1"/>
      <p:bldP spid="15" grpId="0" animBg="1"/>
      <p:bldP spid="16" grpId="0" animBg="1"/>
      <p:bldP spid="17" grpId="0" animBg="1"/>
      <p:bldP spid="18" grpId="0" animBg="1"/>
      <p:bldP spid="25" grpId="0"/>
      <p:bldP spid="26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 animBg="1"/>
      <p:bldP spid="33" grpId="0" animBg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316837" y="226528"/>
            <a:ext cx="7543800" cy="1143000"/>
          </a:xfrm>
        </p:spPr>
        <p:txBody>
          <a:bodyPr/>
          <a:lstStyle/>
          <a:p>
            <a:pPr eaLnBrk="1" hangingPunct="1"/>
            <a:r>
              <a:rPr lang="en-US" altLang="en-US" sz="3600" b="0" dirty="0"/>
              <a:t>2D Discrete Ham-Sandwich Theorem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5428" y="1618360"/>
            <a:ext cx="84971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Theorem: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2800" dirty="0">
                <a:solidFill>
                  <a:srgbClr val="000000"/>
                </a:solidFill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here exists a line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 </a:t>
            </a:r>
            <a:r>
              <a:rPr kumimoji="0" 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that partitions both</a:t>
            </a:r>
            <a:r>
              <a:rPr kumimoji="0" lang="en-US" sz="2800" b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sets into two equal halves, each.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1491255" y="3915260"/>
            <a:ext cx="5687878" cy="188304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4" name="Oval 10"/>
          <p:cNvSpPr>
            <a:spLocks noChangeArrowheads="1"/>
          </p:cNvSpPr>
          <p:nvPr/>
        </p:nvSpPr>
        <p:spPr bwMode="auto">
          <a:xfrm>
            <a:off x="2906040" y="5753854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5" name="Oval 11"/>
          <p:cNvSpPr>
            <a:spLocks noChangeArrowheads="1"/>
          </p:cNvSpPr>
          <p:nvPr/>
        </p:nvSpPr>
        <p:spPr bwMode="auto">
          <a:xfrm>
            <a:off x="4154381" y="586724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6" name="Oval 12"/>
          <p:cNvSpPr>
            <a:spLocks noChangeArrowheads="1"/>
          </p:cNvSpPr>
          <p:nvPr/>
        </p:nvSpPr>
        <p:spPr bwMode="auto">
          <a:xfrm>
            <a:off x="4788815" y="4769604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" name="Oval 13"/>
          <p:cNvSpPr>
            <a:spLocks noChangeArrowheads="1"/>
          </p:cNvSpPr>
          <p:nvPr/>
        </p:nvSpPr>
        <p:spPr bwMode="auto">
          <a:xfrm>
            <a:off x="5695278" y="5455404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8" name="Oval 10"/>
          <p:cNvSpPr>
            <a:spLocks noChangeArrowheads="1"/>
          </p:cNvSpPr>
          <p:nvPr/>
        </p:nvSpPr>
        <p:spPr bwMode="auto">
          <a:xfrm>
            <a:off x="4135572" y="3736492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9" name="Oval 11"/>
          <p:cNvSpPr>
            <a:spLocks noChangeArrowheads="1"/>
          </p:cNvSpPr>
          <p:nvPr/>
        </p:nvSpPr>
        <p:spPr bwMode="auto">
          <a:xfrm>
            <a:off x="5732625" y="4221836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0" name="Oval 10"/>
          <p:cNvSpPr>
            <a:spLocks noChangeArrowheads="1"/>
          </p:cNvSpPr>
          <p:nvPr/>
        </p:nvSpPr>
        <p:spPr bwMode="auto">
          <a:xfrm>
            <a:off x="3203091" y="4663806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2" name="Oval 11"/>
          <p:cNvSpPr>
            <a:spLocks noChangeArrowheads="1"/>
          </p:cNvSpPr>
          <p:nvPr/>
        </p:nvSpPr>
        <p:spPr bwMode="auto">
          <a:xfrm>
            <a:off x="3642936" y="4418148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3" name="Oval 10"/>
          <p:cNvSpPr>
            <a:spLocks noChangeArrowheads="1"/>
          </p:cNvSpPr>
          <p:nvPr/>
        </p:nvSpPr>
        <p:spPr bwMode="auto">
          <a:xfrm>
            <a:off x="3476895" y="5557542"/>
            <a:ext cx="88900" cy="889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4" name="Oval 11"/>
          <p:cNvSpPr>
            <a:spLocks noChangeArrowheads="1"/>
          </p:cNvSpPr>
          <p:nvPr/>
        </p:nvSpPr>
        <p:spPr bwMode="auto">
          <a:xfrm>
            <a:off x="4446266" y="5058746"/>
            <a:ext cx="88900" cy="889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606406" y="4873034"/>
            <a:ext cx="88900" cy="889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6086503" y="4885680"/>
            <a:ext cx="88900" cy="889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7" name="Oval 10"/>
          <p:cNvSpPr>
            <a:spLocks noChangeArrowheads="1"/>
          </p:cNvSpPr>
          <p:nvPr/>
        </p:nvSpPr>
        <p:spPr bwMode="auto">
          <a:xfrm>
            <a:off x="3014528" y="4025793"/>
            <a:ext cx="88900" cy="889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8" name="Oval 11"/>
          <p:cNvSpPr>
            <a:spLocks noChangeArrowheads="1"/>
          </p:cNvSpPr>
          <p:nvPr/>
        </p:nvSpPr>
        <p:spPr bwMode="auto">
          <a:xfrm>
            <a:off x="4712320" y="4170175"/>
            <a:ext cx="88900" cy="889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algn="ctr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A15A38-8EE1-409A-94D6-66EC29EE9A28}"/>
              </a:ext>
            </a:extLst>
          </p:cNvPr>
          <p:cNvSpPr txBox="1"/>
          <p:nvPr/>
        </p:nvSpPr>
        <p:spPr>
          <a:xfrm>
            <a:off x="1491255" y="2840495"/>
            <a:ext cx="5194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chemeClr val="accent2"/>
                </a:solidFill>
              </a:rPr>
              <a:t>P</a:t>
            </a:r>
            <a:r>
              <a:rPr lang="en-IN" sz="2400" dirty="0">
                <a:solidFill>
                  <a:schemeClr val="accent2"/>
                </a:solidFill>
              </a:rPr>
              <a:t>: </a:t>
            </a:r>
            <a:r>
              <a:rPr lang="en-IN" sz="2400" dirty="0"/>
              <a:t>set of </a:t>
            </a:r>
            <a:r>
              <a:rPr lang="en-IN" sz="2400" dirty="0">
                <a:solidFill>
                  <a:schemeClr val="accent2"/>
                </a:solidFill>
              </a:rPr>
              <a:t>red points</a:t>
            </a:r>
            <a:r>
              <a:rPr lang="en-IN" sz="2400" dirty="0"/>
              <a:t>; </a:t>
            </a:r>
            <a:r>
              <a:rPr lang="en-IN" sz="2400" i="1" dirty="0">
                <a:solidFill>
                  <a:srgbClr val="00B0F0"/>
                </a:solidFill>
              </a:rPr>
              <a:t>Q</a:t>
            </a:r>
            <a:r>
              <a:rPr lang="en-IN" sz="2400" dirty="0">
                <a:solidFill>
                  <a:srgbClr val="00B0F0"/>
                </a:solidFill>
              </a:rPr>
              <a:t>:</a:t>
            </a:r>
            <a:r>
              <a:rPr lang="en-IN" sz="2400" dirty="0"/>
              <a:t> set of </a:t>
            </a:r>
            <a:r>
              <a:rPr lang="en-IN" sz="2400" dirty="0">
                <a:solidFill>
                  <a:srgbClr val="0070C0"/>
                </a:solidFill>
              </a:rPr>
              <a:t>blue points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316B5E-22CF-452D-B0DB-4DBFA7362042}"/>
              </a:ext>
            </a:extLst>
          </p:cNvPr>
          <p:cNvSpPr txBox="1"/>
          <p:nvPr/>
        </p:nvSpPr>
        <p:spPr>
          <a:xfrm>
            <a:off x="1223102" y="3613840"/>
            <a:ext cx="536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8012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9331"/>
            <a:ext cx="9143999" cy="1143000"/>
          </a:xfrm>
          <a:solidFill>
            <a:schemeClr val="accent2"/>
          </a:solidFill>
        </p:spPr>
        <p:txBody>
          <a:bodyPr/>
          <a:lstStyle/>
          <a:p>
            <a:r>
              <a:rPr lang="en-US" sz="3600" b="0" dirty="0">
                <a:solidFill>
                  <a:schemeClr val="bg1"/>
                </a:solidFill>
              </a:rPr>
              <a:t>Summary: </a:t>
            </a:r>
            <a:br>
              <a:rPr lang="en-US" sz="3600" b="0" dirty="0">
                <a:solidFill>
                  <a:schemeClr val="bg1"/>
                </a:solidFill>
              </a:rPr>
            </a:br>
            <a:r>
              <a:rPr lang="en-US" sz="3600" b="0" dirty="0">
                <a:solidFill>
                  <a:schemeClr val="bg1"/>
                </a:solidFill>
              </a:rPr>
              <a:t>Kd-Tree: Construction and Query Complexity</a:t>
            </a:r>
            <a:endParaRPr lang="en-IN" sz="3600" b="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2D Range query using </a:t>
            </a:r>
            <a:r>
              <a:rPr lang="en-US" i="1" dirty="0" err="1"/>
              <a:t>kd</a:t>
            </a:r>
            <a:r>
              <a:rPr lang="en-US" dirty="0"/>
              <a:t>-tree</a:t>
            </a:r>
          </a:p>
          <a:p>
            <a:r>
              <a:rPr lang="en-IN" dirty="0"/>
              <a:t>Construction time: </a:t>
            </a:r>
            <a:r>
              <a:rPr lang="en-IN" i="1" dirty="0"/>
              <a:t>O</a:t>
            </a:r>
            <a:r>
              <a:rPr lang="en-IN" dirty="0"/>
              <a:t>(</a:t>
            </a:r>
            <a:r>
              <a:rPr lang="en-IN" i="1" dirty="0" err="1"/>
              <a:t>n</a:t>
            </a:r>
            <a:r>
              <a:rPr lang="en-IN" dirty="0" err="1"/>
              <a:t>log</a:t>
            </a:r>
            <a:r>
              <a:rPr lang="en-IN" i="1" dirty="0" err="1"/>
              <a:t>n</a:t>
            </a:r>
            <a:r>
              <a:rPr lang="en-IN" dirty="0"/>
              <a:t>) </a:t>
            </a:r>
          </a:p>
          <a:p>
            <a:r>
              <a:rPr lang="en-IN" dirty="0"/>
              <a:t>Space: </a:t>
            </a:r>
            <a:r>
              <a:rPr lang="en-IN" i="1" dirty="0"/>
              <a:t>O</a:t>
            </a:r>
            <a:r>
              <a:rPr lang="en-IN" dirty="0"/>
              <a:t>(</a:t>
            </a:r>
            <a:r>
              <a:rPr lang="en-IN" i="1" dirty="0"/>
              <a:t>n</a:t>
            </a:r>
            <a:r>
              <a:rPr lang="en-IN" dirty="0"/>
              <a:t>)</a:t>
            </a:r>
          </a:p>
          <a:p>
            <a:r>
              <a:rPr lang="en-US" dirty="0"/>
              <a:t>Reporting query time: </a:t>
            </a:r>
            <a:r>
              <a:rPr lang="en-IN" i="1" dirty="0"/>
              <a:t>O</a:t>
            </a:r>
            <a:r>
              <a:rPr lang="en-IN" dirty="0"/>
              <a:t>(</a:t>
            </a:r>
            <a:r>
              <a:rPr lang="en-IN" dirty="0">
                <a:sym typeface="Symbol"/>
              </a:rPr>
              <a:t></a:t>
            </a:r>
            <a:r>
              <a:rPr lang="en-IN" i="1" dirty="0">
                <a:sym typeface="Symbol"/>
              </a:rPr>
              <a:t>n</a:t>
            </a:r>
            <a:r>
              <a:rPr lang="en-IN" dirty="0">
                <a:sym typeface="Symbol"/>
              </a:rPr>
              <a:t> + </a:t>
            </a:r>
            <a:r>
              <a:rPr lang="en-IN" i="1" dirty="0">
                <a:sym typeface="Symbol"/>
              </a:rPr>
              <a:t>k</a:t>
            </a:r>
            <a:r>
              <a:rPr lang="en-IN" dirty="0">
                <a:sym typeface="Symbol"/>
              </a:rPr>
              <a:t>), </a:t>
            </a:r>
            <a:r>
              <a:rPr lang="en-IN" dirty="0"/>
              <a:t>where </a:t>
            </a:r>
            <a:r>
              <a:rPr lang="en-IN" i="1" dirty="0"/>
              <a:t>k</a:t>
            </a:r>
            <a:r>
              <a:rPr lang="en-IN" dirty="0"/>
              <a:t> is the number of answers reported</a:t>
            </a:r>
            <a:r>
              <a:rPr lang="en-US" dirty="0"/>
              <a:t> </a:t>
            </a:r>
          </a:p>
          <a:p>
            <a:r>
              <a:rPr lang="en-US" dirty="0"/>
              <a:t>Counting query time: </a:t>
            </a:r>
            <a:r>
              <a:rPr lang="en-IN" i="1" dirty="0"/>
              <a:t>O</a:t>
            </a:r>
            <a:r>
              <a:rPr lang="en-IN" dirty="0"/>
              <a:t>(</a:t>
            </a:r>
            <a:r>
              <a:rPr lang="en-IN" dirty="0">
                <a:sym typeface="Symbol"/>
              </a:rPr>
              <a:t></a:t>
            </a:r>
            <a:r>
              <a:rPr lang="en-IN" i="1" dirty="0">
                <a:sym typeface="Symbol"/>
              </a:rPr>
              <a:t>n</a:t>
            </a:r>
            <a:r>
              <a:rPr lang="en-IN" dirty="0">
                <a:sym typeface="Symbol"/>
              </a:rPr>
              <a:t>)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6FC7A8-2BBC-4451-A339-F0A8CD45F14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0329313-ACE4-4F14-9450-E45DFC399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352800"/>
            <a:ext cx="8394854" cy="2057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69AF05-DDB5-46D0-A7CA-C48E1DF902E8}"/>
              </a:ext>
            </a:extLst>
          </p:cNvPr>
          <p:cNvSpPr txBox="1"/>
          <p:nvPr/>
        </p:nvSpPr>
        <p:spPr>
          <a:xfrm>
            <a:off x="0" y="-14959"/>
            <a:ext cx="9144000" cy="646331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High-Dimensional 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Kd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Tree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D60DE1-0CD1-47DD-BB07-042D25694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266923"/>
            <a:ext cx="2754217" cy="12393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826A08-DC24-49EB-8DC6-92F70B94091E}"/>
              </a:ext>
            </a:extLst>
          </p:cNvPr>
          <p:cNvSpPr txBox="1"/>
          <p:nvPr/>
        </p:nvSpPr>
        <p:spPr>
          <a:xfrm>
            <a:off x="4191000" y="841025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d-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dimensional query box,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d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&gt; 2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874734F-F25D-4867-A1B1-906D131E2C99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3657600" y="1219200"/>
            <a:ext cx="762000" cy="667422"/>
          </a:xfrm>
          <a:prstGeom prst="curvedConnector3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34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98B8185-3ACC-49DF-90A0-EB67201060B1}"/>
              </a:ext>
            </a:extLst>
          </p:cNvPr>
          <p:cNvSpPr txBox="1"/>
          <p:nvPr/>
        </p:nvSpPr>
        <p:spPr>
          <a:xfrm>
            <a:off x="4664" y="3430084"/>
            <a:ext cx="9144001" cy="3780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B8C888-B201-481C-ACC8-126D729A68BF}"/>
              </a:ext>
            </a:extLst>
          </p:cNvPr>
          <p:cNvSpPr txBox="1"/>
          <p:nvPr/>
        </p:nvSpPr>
        <p:spPr>
          <a:xfrm>
            <a:off x="35766" y="36557"/>
            <a:ext cx="5603033" cy="646331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2D Range Searching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C20CC35-2826-4A2C-81F5-AF853462F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14" y="838671"/>
            <a:ext cx="8497768" cy="2590329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5B1FCDE-816E-4CE8-9C56-34301CEEAD4A}"/>
              </a:ext>
            </a:extLst>
          </p:cNvPr>
          <p:cNvSpPr/>
          <p:nvPr/>
        </p:nvSpPr>
        <p:spPr bwMode="auto">
          <a:xfrm>
            <a:off x="5842094" y="1751784"/>
            <a:ext cx="1674460" cy="48958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4818FA-F294-4A61-801C-D4855C5FB9C1}"/>
              </a:ext>
            </a:extLst>
          </p:cNvPr>
          <p:cNvCxnSpPr/>
          <p:nvPr/>
        </p:nvCxnSpPr>
        <p:spPr bwMode="auto">
          <a:xfrm>
            <a:off x="6973823" y="2232077"/>
            <a:ext cx="542731" cy="4247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C56AA04-FECF-4DA9-81D7-E416B02D2969}"/>
              </a:ext>
            </a:extLst>
          </p:cNvPr>
          <p:cNvSpPr txBox="1"/>
          <p:nvPr/>
        </p:nvSpPr>
        <p:spPr>
          <a:xfrm>
            <a:off x="7224092" y="2656853"/>
            <a:ext cx="182343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(log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+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k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473C53-4D2F-4043-AE14-70E81329C90C}"/>
              </a:ext>
            </a:extLst>
          </p:cNvPr>
          <p:cNvSpPr txBox="1"/>
          <p:nvPr/>
        </p:nvSpPr>
        <p:spPr>
          <a:xfrm>
            <a:off x="6781800" y="128176"/>
            <a:ext cx="1823432" cy="46166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Kd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tree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9F8717-628B-480E-8C57-4534301A98F4}"/>
              </a:ext>
            </a:extLst>
          </p:cNvPr>
          <p:cNvCxnSpPr/>
          <p:nvPr/>
        </p:nvCxnSpPr>
        <p:spPr bwMode="auto">
          <a:xfrm flipH="1">
            <a:off x="6248400" y="564157"/>
            <a:ext cx="1066800" cy="4882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E813CB9-9E0F-4CDD-BA9E-E1FC4AAD8EC3}"/>
              </a:ext>
            </a:extLst>
          </p:cNvPr>
          <p:cNvSpPr txBox="1"/>
          <p:nvPr/>
        </p:nvSpPr>
        <p:spPr>
          <a:xfrm>
            <a:off x="3429000" y="4134673"/>
            <a:ext cx="4968314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(log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+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k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718315-6A9F-4722-9F68-F536499AC5CD}"/>
              </a:ext>
            </a:extLst>
          </p:cNvPr>
          <p:cNvSpPr txBox="1"/>
          <p:nvPr/>
        </p:nvSpPr>
        <p:spPr>
          <a:xfrm>
            <a:off x="825056" y="3596618"/>
            <a:ext cx="4432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Improved 2D range search query:  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261228-006F-476E-9E34-A8C8DACB9298}"/>
              </a:ext>
            </a:extLst>
          </p:cNvPr>
          <p:cNvSpPr txBox="1"/>
          <p:nvPr/>
        </p:nvSpPr>
        <p:spPr>
          <a:xfrm>
            <a:off x="5867399" y="4737787"/>
            <a:ext cx="2438401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(log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+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k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time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E9E251-CCB8-4FDA-B7EA-54CB4CB49471}"/>
              </a:ext>
            </a:extLst>
          </p:cNvPr>
          <p:cNvSpPr txBox="1"/>
          <p:nvPr/>
        </p:nvSpPr>
        <p:spPr>
          <a:xfrm>
            <a:off x="863933" y="4724400"/>
            <a:ext cx="5169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Range Tree + Fractional Cascading  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3E08C1-F3ED-4E39-B2F1-54C1B45B00C2}"/>
              </a:ext>
            </a:extLst>
          </p:cNvPr>
          <p:cNvSpPr txBox="1"/>
          <p:nvPr/>
        </p:nvSpPr>
        <p:spPr>
          <a:xfrm>
            <a:off x="825056" y="4130932"/>
            <a:ext cx="3365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Use Range Tree 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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70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33" grpId="0" animBg="1"/>
      <p:bldP spid="36" grpId="0"/>
      <p:bldP spid="10" grpId="0"/>
      <p:bldP spid="40" grpId="0"/>
      <p:bldP spid="43" grpId="0"/>
      <p:bldP spid="1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9B8C888-B201-481C-ACC8-126D729A68BF}"/>
              </a:ext>
            </a:extLst>
          </p:cNvPr>
          <p:cNvSpPr txBox="1"/>
          <p:nvPr/>
        </p:nvSpPr>
        <p:spPr>
          <a:xfrm>
            <a:off x="0" y="1120676"/>
            <a:ext cx="9144000" cy="1631216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Fractional Cascading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 Novel Data Structure for Searching in Multiple Arrays</a:t>
            </a:r>
          </a:p>
        </p:txBody>
      </p:sp>
    </p:spTree>
    <p:extLst>
      <p:ext uri="{BB962C8B-B14F-4D97-AF65-F5344CB8AC3E}">
        <p14:creationId xmlns:p14="http://schemas.microsoft.com/office/powerpoint/2010/main" val="15348360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31E579E-16C8-4DAD-B6A5-74F0F80D1CD6}"/>
              </a:ext>
            </a:extLst>
          </p:cNvPr>
          <p:cNvGrpSpPr/>
          <p:nvPr/>
        </p:nvGrpSpPr>
        <p:grpSpPr>
          <a:xfrm>
            <a:off x="5604622" y="2546958"/>
            <a:ext cx="1584225" cy="1915745"/>
            <a:chOff x="6023433" y="2687361"/>
            <a:chExt cx="1584225" cy="1915745"/>
          </a:xfrm>
        </p:grpSpPr>
        <p:pic>
          <p:nvPicPr>
            <p:cNvPr id="8434" name="Line Shape" descr="Line Shap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23433" y="2687361"/>
              <a:ext cx="416787" cy="1915745"/>
            </a:xfrm>
            <a:prstGeom prst="rect">
              <a:avLst/>
            </a:prstGeom>
            <a:effectLst/>
          </p:spPr>
        </p:pic>
        <p:pic>
          <p:nvPicPr>
            <p:cNvPr id="8436" name="Line Shape" descr="Line Shape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5123" y="3314049"/>
              <a:ext cx="274396" cy="450968"/>
            </a:xfrm>
            <a:prstGeom prst="rect">
              <a:avLst/>
            </a:prstGeom>
            <a:effectLst/>
          </p:spPr>
        </p:pic>
        <p:pic>
          <p:nvPicPr>
            <p:cNvPr id="8438" name="Line Shape" descr="Line Shape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9812" y="3559234"/>
              <a:ext cx="373754" cy="160128"/>
            </a:xfrm>
            <a:prstGeom prst="rect">
              <a:avLst/>
            </a:prstGeom>
            <a:effectLst/>
          </p:spPr>
        </p:pic>
        <p:pic>
          <p:nvPicPr>
            <p:cNvPr id="8440" name="Line Shape" descr="Line Shap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47133" y="3573402"/>
              <a:ext cx="135906" cy="98312"/>
            </a:xfrm>
            <a:prstGeom prst="rect">
              <a:avLst/>
            </a:prstGeom>
            <a:effectLst/>
          </p:spPr>
        </p:pic>
        <p:pic>
          <p:nvPicPr>
            <p:cNvPr id="8442" name="Line Shape" descr="Line Shap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64756" y="3540187"/>
              <a:ext cx="242902" cy="389486"/>
            </a:xfrm>
            <a:prstGeom prst="rect">
              <a:avLst/>
            </a:prstGeom>
            <a:effectLst/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CB42077-0229-4C5E-89CF-2E8341219F13}"/>
              </a:ext>
            </a:extLst>
          </p:cNvPr>
          <p:cNvGrpSpPr/>
          <p:nvPr/>
        </p:nvGrpSpPr>
        <p:grpSpPr>
          <a:xfrm>
            <a:off x="950847" y="4511251"/>
            <a:ext cx="4571471" cy="430479"/>
            <a:chOff x="1230416" y="4595254"/>
            <a:chExt cx="4571471" cy="430479"/>
          </a:xfrm>
        </p:grpSpPr>
        <p:pic>
          <p:nvPicPr>
            <p:cNvPr id="8444" name="Line Shape" descr="Line Shape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30416" y="4595254"/>
              <a:ext cx="4571471" cy="239792"/>
            </a:xfrm>
            <a:prstGeom prst="rect">
              <a:avLst/>
            </a:prstGeom>
            <a:effectLst/>
          </p:spPr>
        </p:pic>
        <p:pic>
          <p:nvPicPr>
            <p:cNvPr id="8446" name="Line Shape" descr="Line Shape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32599" y="4886878"/>
              <a:ext cx="257053" cy="138855"/>
            </a:xfrm>
            <a:prstGeom prst="rect">
              <a:avLst/>
            </a:prstGeom>
            <a:effectLst/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FEC16F2-08F8-4907-9657-37BF922F6CC8}"/>
              </a:ext>
            </a:extLst>
          </p:cNvPr>
          <p:cNvGrpSpPr/>
          <p:nvPr/>
        </p:nvGrpSpPr>
        <p:grpSpPr>
          <a:xfrm>
            <a:off x="637032" y="4689664"/>
            <a:ext cx="7772507" cy="992289"/>
            <a:chOff x="628062" y="4950718"/>
            <a:chExt cx="7772507" cy="992289"/>
          </a:xfrm>
        </p:grpSpPr>
        <p:pic>
          <p:nvPicPr>
            <p:cNvPr id="8656" name="Line Shape" descr="Line Shape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421449" y="5047853"/>
              <a:ext cx="52601" cy="163167"/>
            </a:xfrm>
            <a:prstGeom prst="rect">
              <a:avLst/>
            </a:prstGeom>
            <a:effectLst/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03741BB-C786-4AFF-BD7D-C1CB2F641915}"/>
                </a:ext>
              </a:extLst>
            </p:cNvPr>
            <p:cNvGrpSpPr/>
            <p:nvPr/>
          </p:nvGrpSpPr>
          <p:grpSpPr>
            <a:xfrm>
              <a:off x="628062" y="4950718"/>
              <a:ext cx="7772507" cy="992289"/>
              <a:chOff x="628692" y="4811114"/>
              <a:chExt cx="7772507" cy="992289"/>
            </a:xfrm>
          </p:grpSpPr>
          <p:pic>
            <p:nvPicPr>
              <p:cNvPr id="8458" name="Line Shape" descr="Line Shape"/>
              <p:cNvPicPr>
                <a:picLocks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4193" y="5481411"/>
                <a:ext cx="38605" cy="321992"/>
              </a:xfrm>
              <a:prstGeom prst="rect">
                <a:avLst/>
              </a:prstGeom>
              <a:effectLst/>
            </p:spPr>
          </p:pic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E78DAE5-12BC-4DCC-8579-B3BF774EE10D}"/>
                  </a:ext>
                </a:extLst>
              </p:cNvPr>
              <p:cNvGrpSpPr/>
              <p:nvPr/>
            </p:nvGrpSpPr>
            <p:grpSpPr>
              <a:xfrm>
                <a:off x="628692" y="4811114"/>
                <a:ext cx="7772507" cy="917159"/>
                <a:chOff x="871852" y="4904635"/>
                <a:chExt cx="7772507" cy="917159"/>
              </a:xfrm>
            </p:grpSpPr>
            <p:pic>
              <p:nvPicPr>
                <p:cNvPr id="8658" name="Line Shape" descr="Line Shape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77217" y="4904635"/>
                  <a:ext cx="24722" cy="88767"/>
                </a:xfrm>
                <a:prstGeom prst="rect">
                  <a:avLst/>
                </a:prstGeom>
                <a:effectLst/>
              </p:spPr>
            </p:pic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54914144-EF4F-4884-A327-9A8328866B91}"/>
                    </a:ext>
                  </a:extLst>
                </p:cNvPr>
                <p:cNvGrpSpPr/>
                <p:nvPr/>
              </p:nvGrpSpPr>
              <p:grpSpPr>
                <a:xfrm>
                  <a:off x="871852" y="5086020"/>
                  <a:ext cx="7772507" cy="735774"/>
                  <a:chOff x="871852" y="5086020"/>
                  <a:chExt cx="7772507" cy="735774"/>
                </a:xfrm>
              </p:grpSpPr>
              <p:pic>
                <p:nvPicPr>
                  <p:cNvPr id="8450" name="Line Shape" descr="Line Shape"/>
                  <p:cNvPicPr>
                    <a:picLocks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947762" y="5424190"/>
                    <a:ext cx="41416" cy="287926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452" name="Line Shape" descr="Line Shape"/>
                  <p:cNvPicPr>
                    <a:picLocks/>
                  </p:cNvPicPr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897237" y="5694745"/>
                    <a:ext cx="164922" cy="36410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454" name="Line Shape" descr="Line Shape"/>
                  <p:cNvPicPr>
                    <a:picLocks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871852" y="5447986"/>
                    <a:ext cx="176028" cy="59463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456" name="Line Shape" descr="Line Shape"/>
                  <p:cNvPicPr>
                    <a:picLocks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100987" y="5572579"/>
                    <a:ext cx="103963" cy="130018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460" name="Line Shape" descr="Line Shape"/>
                  <p:cNvPicPr>
                    <a:picLocks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1238691" y="5587920"/>
                    <a:ext cx="116319" cy="176553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462" name="Line Shape" descr="Line Shape"/>
                  <p:cNvPicPr>
                    <a:picLocks/>
                  </p:cNvPicPr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1416589" y="5462939"/>
                    <a:ext cx="214549" cy="277029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464" name="Line Line" descr="Line Line"/>
                  <p:cNvPicPr>
                    <a:picLocks/>
                  </p:cNvPicPr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530277" y="5580512"/>
                    <a:ext cx="107806" cy="50690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466" name="Line Line" descr="Line Line"/>
                  <p:cNvPicPr>
                    <a:picLocks/>
                  </p:cNvPicPr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1773875" y="5561473"/>
                    <a:ext cx="34703" cy="17371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468" name="Line Shape" descr="Line Shape"/>
                  <p:cNvPicPr>
                    <a:picLocks/>
                  </p:cNvPicPr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725424" y="5642388"/>
                    <a:ext cx="41171" cy="17371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470" name="Line Shape" descr="Line Shape"/>
                  <p:cNvPicPr>
                    <a:picLocks/>
                  </p:cNvPicPr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1939611" y="5369498"/>
                    <a:ext cx="179201" cy="289333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472" name="Line Shape" descr="Line Shape"/>
                  <p:cNvPicPr>
                    <a:picLocks/>
                  </p:cNvPicPr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115720" y="5521214"/>
                    <a:ext cx="98286" cy="106924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474" name="Line Shape" descr="Line Shape"/>
                  <p:cNvPicPr>
                    <a:picLocks/>
                  </p:cNvPicPr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2165486" y="5514244"/>
                    <a:ext cx="173896" cy="307550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476" name="Line Shape" descr="Line Shape"/>
                  <p:cNvPicPr>
                    <a:picLocks/>
                  </p:cNvPicPr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2558372" y="5458179"/>
                    <a:ext cx="33658" cy="187301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478" name="Line Shape" descr="Line Shape"/>
                  <p:cNvPicPr>
                    <a:picLocks/>
                  </p:cNvPicPr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2606335" y="5461520"/>
                    <a:ext cx="116959" cy="193480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480" name="Line Shape" descr="Line Shape"/>
                  <p:cNvPicPr>
                    <a:picLocks/>
                  </p:cNvPicPr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872512" y="5623349"/>
                    <a:ext cx="45930" cy="17372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482" name="Line Shape" descr="Line Shape"/>
                  <p:cNvPicPr>
                    <a:picLocks/>
                  </p:cNvPicPr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2891915" y="5490871"/>
                    <a:ext cx="152903" cy="45136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484" name="Line Shape" descr="Line Shape"/>
                  <p:cNvPicPr>
                    <a:picLocks/>
                  </p:cNvPicPr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2877272" y="5580512"/>
                    <a:ext cx="169682" cy="41170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486" name="Line Shape" descr="Line Shape"/>
                  <p:cNvPicPr>
                    <a:picLocks/>
                  </p:cNvPicPr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200085" y="5424258"/>
                    <a:ext cx="187254" cy="268819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488" name="Line Shape" descr="Line Shape"/>
                  <p:cNvPicPr>
                    <a:picLocks/>
                  </p:cNvPicPr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234249" y="5532914"/>
                    <a:ext cx="183961" cy="36411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508" name="Line Shape" descr="Line Shape"/>
                  <p:cNvPicPr>
                    <a:picLocks/>
                  </p:cNvPicPr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544093" y="5320016"/>
                    <a:ext cx="79248" cy="235030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592" name="Line Line" descr="Line Line"/>
                  <p:cNvPicPr>
                    <a:picLocks/>
                  </p:cNvPicPr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3481754" y="5437721"/>
                    <a:ext cx="31650" cy="31650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594" name="Line Shape" descr="Line Shape"/>
                  <p:cNvPicPr>
                    <a:picLocks/>
                  </p:cNvPicPr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3457955" y="5537468"/>
                    <a:ext cx="41186" cy="41377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596" name="Line Shape" descr="Line Shape"/>
                  <p:cNvPicPr>
                    <a:picLocks/>
                  </p:cNvPicPr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4139299" y="5309209"/>
                    <a:ext cx="54743" cy="226799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598" name="Line Shape" descr="Line Shape"/>
                  <p:cNvPicPr>
                    <a:picLocks/>
                  </p:cNvPicPr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157631" y="5243567"/>
                    <a:ext cx="136364" cy="63975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600" name="Line Line" descr="Line Line"/>
                  <p:cNvPicPr>
                    <a:picLocks/>
                  </p:cNvPicPr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4152871" y="5390124"/>
                    <a:ext cx="98286" cy="31650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602" name="Line Line" descr="Line Line"/>
                  <p:cNvPicPr>
                    <a:picLocks/>
                  </p:cNvPicPr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4309941" y="5385364"/>
                    <a:ext cx="22132" cy="107806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604" name="Line Line" descr="Line Line"/>
                  <p:cNvPicPr>
                    <a:picLocks/>
                  </p:cNvPicPr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4324220" y="5285411"/>
                    <a:ext cx="22132" cy="60209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606" name="Line Shape" descr="Line Shape"/>
                  <p:cNvPicPr>
                    <a:picLocks/>
                  </p:cNvPicPr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4367057" y="5361199"/>
                    <a:ext cx="145884" cy="128059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608" name="Line Shape" descr="Line Shape"/>
                  <p:cNvPicPr>
                    <a:picLocks/>
                  </p:cNvPicPr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4544331" y="5322937"/>
                    <a:ext cx="134948" cy="170233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610" name="Line Shape" descr="Line Shape"/>
                  <p:cNvPicPr>
                    <a:picLocks/>
                  </p:cNvPicPr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4628841" y="5255266"/>
                    <a:ext cx="45930" cy="109393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612" name="Line Shape" descr="Line Shape"/>
                  <p:cNvPicPr>
                    <a:picLocks/>
                  </p:cNvPicPr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4928702" y="5280651"/>
                    <a:ext cx="36410" cy="217278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614" name="Line Shape" descr="Line Shape"/>
                  <p:cNvPicPr>
                    <a:picLocks/>
                  </p:cNvPicPr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4991173" y="5290170"/>
                    <a:ext cx="259521" cy="215899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616" name="Line Shape" descr="Line Shape"/>
                  <p:cNvPicPr>
                    <a:picLocks/>
                  </p:cNvPicPr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4942981" y="5293343"/>
                    <a:ext cx="226799" cy="23718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618" name="Line Shape" descr="Line Shape"/>
                  <p:cNvPicPr>
                    <a:picLocks/>
                  </p:cNvPicPr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5418951" y="5283956"/>
                    <a:ext cx="145884" cy="204455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620" name="Line Shape" descr="Line Shape"/>
                  <p:cNvPicPr>
                    <a:picLocks/>
                  </p:cNvPicPr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614098" y="5328329"/>
                    <a:ext cx="170596" cy="150562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622" name="Line Shape" descr="Line Shape"/>
                  <p:cNvPicPr>
                    <a:picLocks/>
                  </p:cNvPicPr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5830914" y="5316153"/>
                    <a:ext cx="171813" cy="134179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624" name="Line Shape" descr="Line Shape"/>
                  <p:cNvPicPr>
                    <a:picLocks/>
                  </p:cNvPicPr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6052586" y="5187772"/>
                    <a:ext cx="230963" cy="291119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626" name="Line Shape" descr="Line Shape"/>
                  <p:cNvPicPr>
                    <a:picLocks/>
                  </p:cNvPicPr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6280456" y="5364318"/>
                    <a:ext cx="88767" cy="138372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628" name="Line Shape" descr="Line Shape"/>
                  <p:cNvPicPr>
                    <a:picLocks/>
                  </p:cNvPicPr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6418487" y="5199736"/>
                    <a:ext cx="60209" cy="255357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630" name="Line Line" descr="Line Line"/>
                  <p:cNvPicPr>
                    <a:picLocks/>
                  </p:cNvPicPr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6380410" y="5342527"/>
                    <a:ext cx="98286" cy="36410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632" name="Line Shape" descr="Line Shape"/>
                  <p:cNvPicPr>
                    <a:picLocks/>
                  </p:cNvPicPr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6608875" y="5308800"/>
                    <a:ext cx="74488" cy="110662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634" name="Line Line" descr="Line Line"/>
                  <p:cNvPicPr>
                    <a:picLocks/>
                  </p:cNvPicPr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6652567" y="5185457"/>
                    <a:ext cx="34703" cy="17372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636" name="Line Shape" descr="Line Shape"/>
                  <p:cNvPicPr>
                    <a:picLocks/>
                  </p:cNvPicPr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6742147" y="5413922"/>
                    <a:ext cx="55450" cy="84007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638" name="Line Shape" descr="Line Shape"/>
                  <p:cNvPicPr>
                    <a:picLocks/>
                  </p:cNvPicPr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6918256" y="5238244"/>
                    <a:ext cx="111099" cy="250166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640" name="Line Line" descr="Line Line"/>
                  <p:cNvPicPr>
                    <a:picLocks/>
                  </p:cNvPicPr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7103884" y="5385364"/>
                    <a:ext cx="36411" cy="50690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642" name="Line Shape" descr="Line Shape"/>
                  <p:cNvPicPr>
                    <a:picLocks/>
                  </p:cNvPicPr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7184799" y="5166418"/>
                    <a:ext cx="38989" cy="260116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644" name="Line Line" descr="Line Line"/>
                  <p:cNvPicPr>
                    <a:picLocks/>
                  </p:cNvPicPr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7165760" y="5337767"/>
                    <a:ext cx="98286" cy="22132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646" name="Line Line" descr="Line Line"/>
                  <p:cNvPicPr>
                    <a:picLocks/>
                  </p:cNvPicPr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7303792" y="5342527"/>
                    <a:ext cx="31651" cy="36410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648" name="Line Shape" descr="Line Shape"/>
                  <p:cNvPicPr>
                    <a:picLocks/>
                  </p:cNvPicPr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7511389" y="5161876"/>
                    <a:ext cx="122647" cy="224241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650" name="Line Shape" descr="Line Shape"/>
                  <p:cNvPicPr>
                    <a:picLocks/>
                  </p:cNvPicPr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7622295" y="5168520"/>
                    <a:ext cx="46326" cy="229456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652" name="Line Line" descr="Line Line"/>
                  <p:cNvPicPr>
                    <a:picLocks/>
                  </p:cNvPicPr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7517978" y="5318728"/>
                    <a:ext cx="160163" cy="22131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654" name="Line Line" descr="Line Line"/>
                  <p:cNvPicPr>
                    <a:picLocks/>
                  </p:cNvPicPr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7608412" y="5162490"/>
                    <a:ext cx="25565" cy="26060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660" name="Line Shape" descr="Line Shape"/>
                  <p:cNvPicPr>
                    <a:picLocks/>
                  </p:cNvPicPr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7757539" y="5112024"/>
                    <a:ext cx="87192" cy="313578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662" name="Line Shape" descr="Line Shape"/>
                  <p:cNvPicPr>
                    <a:picLocks/>
                  </p:cNvPicPr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7846397" y="5238104"/>
                    <a:ext cx="81255" cy="100239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664" name="Line Line" descr="Line Line"/>
                  <p:cNvPicPr>
                    <a:picLocks/>
                  </p:cNvPicPr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7866290" y="5175937"/>
                    <a:ext cx="34703" cy="17372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666" name="Line Shape" descr="Line Shape"/>
                  <p:cNvPicPr>
                    <a:picLocks/>
                  </p:cNvPicPr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7977391" y="5086020"/>
                    <a:ext cx="86807" cy="321993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668" name="Line Shape" descr="Line Shape"/>
                  <p:cNvPicPr>
                    <a:picLocks/>
                  </p:cNvPicPr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8151018" y="5199736"/>
                    <a:ext cx="106220" cy="160163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670" name="Line Shape" descr="Line Shape"/>
                  <p:cNvPicPr>
                    <a:picLocks/>
                  </p:cNvPicPr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8189095" y="5299690"/>
                    <a:ext cx="141124" cy="136364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672" name="Line Shape" descr="Line Shape"/>
                  <p:cNvPicPr>
                    <a:picLocks/>
                  </p:cNvPicPr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8441359" y="5151291"/>
                    <a:ext cx="203000" cy="251445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674" name="Line Shape" descr="Line Shape"/>
                  <p:cNvPicPr>
                    <a:picLocks/>
                  </p:cNvPicPr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8509582" y="5318728"/>
                    <a:ext cx="49103" cy="150643"/>
                  </a:xfrm>
                  <a:prstGeom prst="rect">
                    <a:avLst/>
                  </a:prstGeom>
                  <a:effectLst/>
                </p:spPr>
              </p:pic>
            </p:grpSp>
          </p:grp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C7DF90F-3D6B-4E00-91D1-3A1384A86521}"/>
              </a:ext>
            </a:extLst>
          </p:cNvPr>
          <p:cNvGrpSpPr/>
          <p:nvPr/>
        </p:nvGrpSpPr>
        <p:grpSpPr>
          <a:xfrm>
            <a:off x="2252076" y="6161648"/>
            <a:ext cx="5120683" cy="595742"/>
            <a:chOff x="2236299" y="6066001"/>
            <a:chExt cx="5120683" cy="595742"/>
          </a:xfrm>
        </p:grpSpPr>
        <p:pic>
          <p:nvPicPr>
            <p:cNvPr id="8512" name="Line Shape" descr="Line Shape"/>
            <p:cNvPicPr>
              <a:picLocks/>
            </p:cNvPicPr>
            <p:nvPr/>
          </p:nvPicPr>
          <p:blipFill>
            <a:blip r:embed="rId71"/>
            <a:stretch>
              <a:fillRect/>
            </a:stretch>
          </p:blipFill>
          <p:spPr>
            <a:xfrm>
              <a:off x="2387387" y="6080280"/>
              <a:ext cx="116961" cy="45292"/>
            </a:xfrm>
            <a:prstGeom prst="rect">
              <a:avLst/>
            </a:prstGeom>
            <a:effectLst/>
          </p:spPr>
        </p:pic>
        <p:pic>
          <p:nvPicPr>
            <p:cNvPr id="8520" name="Line Line" descr="Line Line"/>
            <p:cNvPicPr>
              <a:picLocks/>
            </p:cNvPicPr>
            <p:nvPr/>
          </p:nvPicPr>
          <p:blipFill>
            <a:blip r:embed="rId72"/>
            <a:stretch>
              <a:fillRect/>
            </a:stretch>
          </p:blipFill>
          <p:spPr>
            <a:xfrm>
              <a:off x="2796356" y="6066001"/>
              <a:ext cx="45930" cy="31651"/>
            </a:xfrm>
            <a:prstGeom prst="rect">
              <a:avLst/>
            </a:prstGeom>
            <a:effectLst/>
          </p:spPr>
        </p:pic>
        <p:pic>
          <p:nvPicPr>
            <p:cNvPr id="8676" name="Line Shape" descr="Line Shape"/>
            <p:cNvPicPr>
              <a:picLocks/>
            </p:cNvPicPr>
            <p:nvPr/>
          </p:nvPicPr>
          <p:blipFill>
            <a:blip r:embed="rId73"/>
            <a:stretch>
              <a:fillRect/>
            </a:stretch>
          </p:blipFill>
          <p:spPr>
            <a:xfrm>
              <a:off x="2236299" y="6372469"/>
              <a:ext cx="177653" cy="250336"/>
            </a:xfrm>
            <a:prstGeom prst="rect">
              <a:avLst/>
            </a:prstGeom>
            <a:effectLst/>
          </p:spPr>
        </p:pic>
        <p:pic>
          <p:nvPicPr>
            <p:cNvPr id="8678" name="Line Shape" descr="Line Shape"/>
            <p:cNvPicPr>
              <a:picLocks/>
            </p:cNvPicPr>
            <p:nvPr/>
          </p:nvPicPr>
          <p:blipFill>
            <a:blip r:embed="rId74"/>
            <a:stretch>
              <a:fillRect/>
            </a:stretch>
          </p:blipFill>
          <p:spPr>
            <a:xfrm>
              <a:off x="2472697" y="6408700"/>
              <a:ext cx="31651" cy="253043"/>
            </a:xfrm>
            <a:prstGeom prst="rect">
              <a:avLst/>
            </a:prstGeom>
            <a:effectLst/>
          </p:spPr>
        </p:pic>
        <p:pic>
          <p:nvPicPr>
            <p:cNvPr id="8680" name="Line Shape" descr="Line Shape"/>
            <p:cNvPicPr>
              <a:picLocks/>
            </p:cNvPicPr>
            <p:nvPr/>
          </p:nvPicPr>
          <p:blipFill>
            <a:blip r:embed="rId75"/>
            <a:stretch>
              <a:fillRect/>
            </a:stretch>
          </p:blipFill>
          <p:spPr>
            <a:xfrm>
              <a:off x="2463178" y="6403091"/>
              <a:ext cx="81678" cy="180050"/>
            </a:xfrm>
            <a:prstGeom prst="rect">
              <a:avLst/>
            </a:prstGeom>
            <a:effectLst/>
          </p:spPr>
        </p:pic>
        <p:pic>
          <p:nvPicPr>
            <p:cNvPr id="8682" name="Line Shape" descr="Line Shape"/>
            <p:cNvPicPr>
              <a:picLocks/>
            </p:cNvPicPr>
            <p:nvPr/>
          </p:nvPicPr>
          <p:blipFill>
            <a:blip r:embed="rId76"/>
            <a:stretch>
              <a:fillRect/>
            </a:stretch>
          </p:blipFill>
          <p:spPr>
            <a:xfrm>
              <a:off x="2590131" y="6408723"/>
              <a:ext cx="147443" cy="156356"/>
            </a:xfrm>
            <a:prstGeom prst="rect">
              <a:avLst/>
            </a:prstGeom>
            <a:effectLst/>
          </p:spPr>
        </p:pic>
        <p:pic>
          <p:nvPicPr>
            <p:cNvPr id="8684" name="Line Shape" descr="Line Shape"/>
            <p:cNvPicPr>
              <a:picLocks/>
            </p:cNvPicPr>
            <p:nvPr/>
          </p:nvPicPr>
          <p:blipFill>
            <a:blip r:embed="rId77"/>
            <a:stretch>
              <a:fillRect/>
            </a:stretch>
          </p:blipFill>
          <p:spPr>
            <a:xfrm>
              <a:off x="2764807" y="6376873"/>
              <a:ext cx="91759" cy="206269"/>
            </a:xfrm>
            <a:prstGeom prst="rect">
              <a:avLst/>
            </a:prstGeom>
            <a:effectLst/>
          </p:spPr>
        </p:pic>
        <p:pic>
          <p:nvPicPr>
            <p:cNvPr id="8686" name="Line Shape" descr="Line Shape"/>
            <p:cNvPicPr>
              <a:picLocks/>
            </p:cNvPicPr>
            <p:nvPr/>
          </p:nvPicPr>
          <p:blipFill>
            <a:blip r:embed="rId78"/>
            <a:stretch>
              <a:fillRect/>
            </a:stretch>
          </p:blipFill>
          <p:spPr>
            <a:xfrm>
              <a:off x="2850300" y="6416567"/>
              <a:ext cx="149057" cy="168545"/>
            </a:xfrm>
            <a:prstGeom prst="rect">
              <a:avLst/>
            </a:prstGeom>
            <a:effectLst/>
          </p:spPr>
        </p:pic>
        <p:pic>
          <p:nvPicPr>
            <p:cNvPr id="8688" name="Line Line" descr="Line Line"/>
            <p:cNvPicPr>
              <a:picLocks/>
            </p:cNvPicPr>
            <p:nvPr/>
          </p:nvPicPr>
          <p:blipFill>
            <a:blip r:embed="rId79"/>
            <a:stretch>
              <a:fillRect/>
            </a:stretch>
          </p:blipFill>
          <p:spPr>
            <a:xfrm>
              <a:off x="3081938" y="6432498"/>
              <a:ext cx="22132" cy="50689"/>
            </a:xfrm>
            <a:prstGeom prst="rect">
              <a:avLst/>
            </a:prstGeom>
            <a:effectLst/>
          </p:spPr>
        </p:pic>
        <p:pic>
          <p:nvPicPr>
            <p:cNvPr id="8690" name="Line Line" descr="Line Line"/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>
              <a:off x="3062900" y="6518172"/>
              <a:ext cx="64969" cy="45930"/>
            </a:xfrm>
            <a:prstGeom prst="rect">
              <a:avLst/>
            </a:prstGeom>
            <a:effectLst/>
          </p:spPr>
        </p:pic>
        <p:pic>
          <p:nvPicPr>
            <p:cNvPr id="8692" name="Line Shape" descr="Line Shape"/>
            <p:cNvPicPr>
              <a:picLocks/>
            </p:cNvPicPr>
            <p:nvPr/>
          </p:nvPicPr>
          <p:blipFill>
            <a:blip r:embed="rId81"/>
            <a:stretch>
              <a:fillRect/>
            </a:stretch>
          </p:blipFill>
          <p:spPr>
            <a:xfrm>
              <a:off x="3454479" y="6281926"/>
              <a:ext cx="131581" cy="268995"/>
            </a:xfrm>
            <a:prstGeom prst="rect">
              <a:avLst/>
            </a:prstGeom>
            <a:effectLst/>
          </p:spPr>
        </p:pic>
        <p:pic>
          <p:nvPicPr>
            <p:cNvPr id="8694" name="Line Shape" descr="Line Shape"/>
            <p:cNvPicPr>
              <a:picLocks/>
            </p:cNvPicPr>
            <p:nvPr/>
          </p:nvPicPr>
          <p:blipFill>
            <a:blip r:embed="rId82"/>
            <a:stretch>
              <a:fillRect/>
            </a:stretch>
          </p:blipFill>
          <p:spPr>
            <a:xfrm>
              <a:off x="3671330" y="6242072"/>
              <a:ext cx="84819" cy="379146"/>
            </a:xfrm>
            <a:prstGeom prst="rect">
              <a:avLst/>
            </a:prstGeom>
            <a:effectLst/>
          </p:spPr>
        </p:pic>
        <p:pic>
          <p:nvPicPr>
            <p:cNvPr id="8696" name="Line Shape" descr="Line Shape"/>
            <p:cNvPicPr>
              <a:picLocks/>
            </p:cNvPicPr>
            <p:nvPr/>
          </p:nvPicPr>
          <p:blipFill>
            <a:blip r:embed="rId83"/>
            <a:stretch>
              <a:fillRect/>
            </a:stretch>
          </p:blipFill>
          <p:spPr>
            <a:xfrm>
              <a:off x="3810173" y="6279341"/>
              <a:ext cx="117326" cy="260963"/>
            </a:xfrm>
            <a:prstGeom prst="rect">
              <a:avLst/>
            </a:prstGeom>
            <a:effectLst/>
          </p:spPr>
        </p:pic>
        <p:pic>
          <p:nvPicPr>
            <p:cNvPr id="8698" name="Line Shape" descr="Line Shape"/>
            <p:cNvPicPr>
              <a:picLocks/>
            </p:cNvPicPr>
            <p:nvPr/>
          </p:nvPicPr>
          <p:blipFill>
            <a:blip r:embed="rId84"/>
            <a:stretch>
              <a:fillRect/>
            </a:stretch>
          </p:blipFill>
          <p:spPr>
            <a:xfrm>
              <a:off x="3986282" y="6382782"/>
              <a:ext cx="93527" cy="148003"/>
            </a:xfrm>
            <a:prstGeom prst="rect">
              <a:avLst/>
            </a:prstGeom>
            <a:effectLst/>
          </p:spPr>
        </p:pic>
        <p:pic>
          <p:nvPicPr>
            <p:cNvPr id="8700" name="Line Shape" descr="Line Shape"/>
            <p:cNvPicPr>
              <a:picLocks/>
            </p:cNvPicPr>
            <p:nvPr/>
          </p:nvPicPr>
          <p:blipFill>
            <a:blip r:embed="rId85"/>
            <a:stretch>
              <a:fillRect/>
            </a:stretch>
          </p:blipFill>
          <p:spPr>
            <a:xfrm>
              <a:off x="4110034" y="6268054"/>
              <a:ext cx="110436" cy="391242"/>
            </a:xfrm>
            <a:prstGeom prst="rect">
              <a:avLst/>
            </a:prstGeom>
            <a:effectLst/>
          </p:spPr>
        </p:pic>
        <p:pic>
          <p:nvPicPr>
            <p:cNvPr id="8702" name="Line Shape" descr="Line Shape"/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>
              <a:off x="4823989" y="6273541"/>
              <a:ext cx="179201" cy="47817"/>
            </a:xfrm>
            <a:prstGeom prst="rect">
              <a:avLst/>
            </a:prstGeom>
            <a:effectLst/>
          </p:spPr>
        </p:pic>
        <p:pic>
          <p:nvPicPr>
            <p:cNvPr id="8704" name="Line Shape" descr="Line Shape"/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>
              <a:off x="4890625" y="6313506"/>
              <a:ext cx="50690" cy="245837"/>
            </a:xfrm>
            <a:prstGeom prst="rect">
              <a:avLst/>
            </a:prstGeom>
            <a:effectLst/>
          </p:spPr>
        </p:pic>
        <p:pic>
          <p:nvPicPr>
            <p:cNvPr id="8706" name="Line Line" descr="Line Line"/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>
              <a:off x="5052454" y="6384901"/>
              <a:ext cx="26891" cy="117326"/>
            </a:xfrm>
            <a:prstGeom prst="rect">
              <a:avLst/>
            </a:prstGeom>
            <a:effectLst/>
          </p:spPr>
        </p:pic>
        <p:pic>
          <p:nvPicPr>
            <p:cNvPr id="8708" name="Line Line" descr="Line Line"/>
            <p:cNvPicPr>
              <a:picLocks/>
            </p:cNvPicPr>
            <p:nvPr/>
          </p:nvPicPr>
          <p:blipFill>
            <a:blip r:embed="rId89"/>
            <a:stretch>
              <a:fillRect/>
            </a:stretch>
          </p:blipFill>
          <p:spPr>
            <a:xfrm>
              <a:off x="5090532" y="6256389"/>
              <a:ext cx="22131" cy="64969"/>
            </a:xfrm>
            <a:prstGeom prst="rect">
              <a:avLst/>
            </a:prstGeom>
            <a:effectLst/>
          </p:spPr>
        </p:pic>
        <p:pic>
          <p:nvPicPr>
            <p:cNvPr id="8710" name="Line Shape" descr="Line Shape"/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>
              <a:off x="5163514" y="6354456"/>
              <a:ext cx="372763" cy="162049"/>
            </a:xfrm>
            <a:prstGeom prst="rect">
              <a:avLst/>
            </a:prstGeom>
            <a:effectLst/>
          </p:spPr>
        </p:pic>
        <p:pic>
          <p:nvPicPr>
            <p:cNvPr id="8712" name="Line Shape" descr="Line Shape"/>
            <p:cNvPicPr>
              <a:picLocks/>
            </p:cNvPicPr>
            <p:nvPr/>
          </p:nvPicPr>
          <p:blipFill>
            <a:blip r:embed="rId91"/>
            <a:stretch>
              <a:fillRect/>
            </a:stretch>
          </p:blipFill>
          <p:spPr>
            <a:xfrm>
              <a:off x="5618858" y="6342063"/>
              <a:ext cx="38249" cy="50690"/>
            </a:xfrm>
            <a:prstGeom prst="rect">
              <a:avLst/>
            </a:prstGeom>
            <a:effectLst/>
          </p:spPr>
        </p:pic>
        <p:pic>
          <p:nvPicPr>
            <p:cNvPr id="8714" name="Line Shape" descr="Line Shape"/>
            <p:cNvPicPr>
              <a:picLocks/>
            </p:cNvPicPr>
            <p:nvPr/>
          </p:nvPicPr>
          <p:blipFill>
            <a:blip r:embed="rId92"/>
            <a:stretch>
              <a:fillRect/>
            </a:stretch>
          </p:blipFill>
          <p:spPr>
            <a:xfrm>
              <a:off x="5623618" y="6451537"/>
              <a:ext cx="49660" cy="58930"/>
            </a:xfrm>
            <a:prstGeom prst="rect">
              <a:avLst/>
            </a:prstGeom>
            <a:effectLst/>
          </p:spPr>
        </p:pic>
        <p:pic>
          <p:nvPicPr>
            <p:cNvPr id="8716" name="Line Shape" descr="Line Shape"/>
            <p:cNvPicPr>
              <a:picLocks/>
            </p:cNvPicPr>
            <p:nvPr/>
          </p:nvPicPr>
          <p:blipFill>
            <a:blip r:embed="rId93"/>
            <a:stretch>
              <a:fillRect/>
            </a:stretch>
          </p:blipFill>
          <p:spPr>
            <a:xfrm>
              <a:off x="6061889" y="6215138"/>
              <a:ext cx="105746" cy="273764"/>
            </a:xfrm>
            <a:prstGeom prst="rect">
              <a:avLst/>
            </a:prstGeom>
            <a:effectLst/>
          </p:spPr>
        </p:pic>
        <p:pic>
          <p:nvPicPr>
            <p:cNvPr id="8718" name="Line Shape" descr="Line Shape"/>
            <p:cNvPicPr>
              <a:picLocks/>
            </p:cNvPicPr>
            <p:nvPr/>
          </p:nvPicPr>
          <p:blipFill>
            <a:blip r:embed="rId94"/>
            <a:stretch>
              <a:fillRect/>
            </a:stretch>
          </p:blipFill>
          <p:spPr>
            <a:xfrm>
              <a:off x="6292928" y="6094710"/>
              <a:ext cx="109614" cy="469008"/>
            </a:xfrm>
            <a:prstGeom prst="rect">
              <a:avLst/>
            </a:prstGeom>
            <a:effectLst/>
          </p:spPr>
        </p:pic>
        <p:pic>
          <p:nvPicPr>
            <p:cNvPr id="8720" name="Line Shape" descr="Line Shape"/>
            <p:cNvPicPr>
              <a:picLocks/>
            </p:cNvPicPr>
            <p:nvPr/>
          </p:nvPicPr>
          <p:blipFill>
            <a:blip r:embed="rId95"/>
            <a:stretch>
              <a:fillRect/>
            </a:stretch>
          </p:blipFill>
          <p:spPr>
            <a:xfrm>
              <a:off x="6442286" y="6232591"/>
              <a:ext cx="84008" cy="217279"/>
            </a:xfrm>
            <a:prstGeom prst="rect">
              <a:avLst/>
            </a:prstGeom>
            <a:effectLst/>
          </p:spPr>
        </p:pic>
        <p:pic>
          <p:nvPicPr>
            <p:cNvPr id="8722" name="Line Shape" descr="Line Shape"/>
            <p:cNvPicPr>
              <a:picLocks/>
            </p:cNvPicPr>
            <p:nvPr/>
          </p:nvPicPr>
          <p:blipFill>
            <a:blip r:embed="rId96"/>
            <a:stretch>
              <a:fillRect/>
            </a:stretch>
          </p:blipFill>
          <p:spPr>
            <a:xfrm>
              <a:off x="6661232" y="6186580"/>
              <a:ext cx="22132" cy="268049"/>
            </a:xfrm>
            <a:prstGeom prst="rect">
              <a:avLst/>
            </a:prstGeom>
            <a:effectLst/>
          </p:spPr>
        </p:pic>
        <p:pic>
          <p:nvPicPr>
            <p:cNvPr id="8724" name="Line Shape" descr="Line Shape"/>
            <p:cNvPicPr>
              <a:picLocks/>
            </p:cNvPicPr>
            <p:nvPr/>
          </p:nvPicPr>
          <p:blipFill>
            <a:blip r:embed="rId97"/>
            <a:stretch>
              <a:fillRect/>
            </a:stretch>
          </p:blipFill>
          <p:spPr>
            <a:xfrm>
              <a:off x="6737381" y="6220489"/>
              <a:ext cx="229387" cy="379140"/>
            </a:xfrm>
            <a:prstGeom prst="rect">
              <a:avLst/>
            </a:prstGeom>
            <a:effectLst/>
          </p:spPr>
        </p:pic>
        <p:pic>
          <p:nvPicPr>
            <p:cNvPr id="8726" name="Line Shape" descr="Line Shape"/>
            <p:cNvPicPr>
              <a:picLocks/>
            </p:cNvPicPr>
            <p:nvPr/>
          </p:nvPicPr>
          <p:blipFill>
            <a:blip r:embed="rId98"/>
            <a:stretch>
              <a:fillRect/>
            </a:stretch>
          </p:blipFill>
          <p:spPr>
            <a:xfrm>
              <a:off x="7037248" y="6260950"/>
              <a:ext cx="174443" cy="158945"/>
            </a:xfrm>
            <a:prstGeom prst="rect">
              <a:avLst/>
            </a:prstGeom>
            <a:effectLst/>
          </p:spPr>
        </p:pic>
        <p:pic>
          <p:nvPicPr>
            <p:cNvPr id="8728" name="Line Shape" descr="Line Shape"/>
            <p:cNvPicPr>
              <a:picLocks/>
            </p:cNvPicPr>
            <p:nvPr/>
          </p:nvPicPr>
          <p:blipFill>
            <a:blip r:embed="rId99"/>
            <a:stretch>
              <a:fillRect/>
            </a:stretch>
          </p:blipFill>
          <p:spPr>
            <a:xfrm>
              <a:off x="7197245" y="6135942"/>
              <a:ext cx="159737" cy="456718"/>
            </a:xfrm>
            <a:prstGeom prst="rect">
              <a:avLst/>
            </a:prstGeom>
            <a:effectLst/>
          </p:spPr>
        </p:pic>
        <p:pic>
          <p:nvPicPr>
            <p:cNvPr id="8730" name="Line Shape" descr="Line Shape"/>
            <p:cNvPicPr>
              <a:picLocks/>
            </p:cNvPicPr>
            <p:nvPr/>
          </p:nvPicPr>
          <p:blipFill>
            <a:blip r:embed="rId100"/>
            <a:stretch>
              <a:fillRect/>
            </a:stretch>
          </p:blipFill>
          <p:spPr>
            <a:xfrm>
              <a:off x="4319461" y="6466527"/>
              <a:ext cx="36411" cy="126134"/>
            </a:xfrm>
            <a:prstGeom prst="rect">
              <a:avLst/>
            </a:prstGeom>
            <a:effectLst/>
          </p:spPr>
        </p:pic>
        <p:pic>
          <p:nvPicPr>
            <p:cNvPr id="8732" name="Line Line" descr="Line Line"/>
            <p:cNvPicPr>
              <a:picLocks/>
            </p:cNvPicPr>
            <p:nvPr/>
          </p:nvPicPr>
          <p:blipFill>
            <a:blip r:embed="rId101"/>
            <a:stretch>
              <a:fillRect/>
            </a:stretch>
          </p:blipFill>
          <p:spPr>
            <a:xfrm>
              <a:off x="4314701" y="6365862"/>
              <a:ext cx="36411" cy="31651"/>
            </a:xfrm>
            <a:prstGeom prst="rect">
              <a:avLst/>
            </a:prstGeom>
            <a:effectLst/>
          </p:spPr>
        </p:pic>
        <p:pic>
          <p:nvPicPr>
            <p:cNvPr id="8734" name="Line Line" descr="Line Line"/>
            <p:cNvPicPr>
              <a:picLocks/>
            </p:cNvPicPr>
            <p:nvPr/>
          </p:nvPicPr>
          <p:blipFill>
            <a:blip r:embed="rId102"/>
            <a:stretch>
              <a:fillRect/>
            </a:stretch>
          </p:blipFill>
          <p:spPr>
            <a:xfrm>
              <a:off x="4309941" y="6370622"/>
              <a:ext cx="41171" cy="22132"/>
            </a:xfrm>
            <a:prstGeom prst="rect">
              <a:avLst/>
            </a:prstGeom>
            <a:effectLst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33CA5ED-AABC-49AC-BAF4-2542F3D52712}"/>
              </a:ext>
            </a:extLst>
          </p:cNvPr>
          <p:cNvGrpSpPr/>
          <p:nvPr/>
        </p:nvGrpSpPr>
        <p:grpSpPr>
          <a:xfrm>
            <a:off x="430937" y="1011977"/>
            <a:ext cx="8391881" cy="1290123"/>
            <a:chOff x="461489" y="1178920"/>
            <a:chExt cx="8391881" cy="1290123"/>
          </a:xfrm>
        </p:grpSpPr>
        <p:pic>
          <p:nvPicPr>
            <p:cNvPr id="8264" name="Line Shape" descr="Line Shape"/>
            <p:cNvPicPr>
              <a:picLocks/>
            </p:cNvPicPr>
            <p:nvPr/>
          </p:nvPicPr>
          <p:blipFill>
            <a:blip r:embed="rId103"/>
            <a:stretch>
              <a:fillRect/>
            </a:stretch>
          </p:blipFill>
          <p:spPr>
            <a:xfrm>
              <a:off x="2661849" y="1276657"/>
              <a:ext cx="370409" cy="382199"/>
            </a:xfrm>
            <a:prstGeom prst="rect">
              <a:avLst/>
            </a:prstGeom>
            <a:effectLst/>
          </p:spPr>
        </p:pic>
        <p:pic>
          <p:nvPicPr>
            <p:cNvPr id="8266" name="Line Shape" descr="Line Shape"/>
            <p:cNvPicPr>
              <a:picLocks/>
            </p:cNvPicPr>
            <p:nvPr/>
          </p:nvPicPr>
          <p:blipFill>
            <a:blip r:embed="rId104"/>
            <a:stretch>
              <a:fillRect/>
            </a:stretch>
          </p:blipFill>
          <p:spPr>
            <a:xfrm>
              <a:off x="3102032" y="1487588"/>
              <a:ext cx="53978" cy="168848"/>
            </a:xfrm>
            <a:prstGeom prst="rect">
              <a:avLst/>
            </a:prstGeom>
            <a:effectLst/>
          </p:spPr>
        </p:pic>
        <p:pic>
          <p:nvPicPr>
            <p:cNvPr id="8268" name="Line Shape" descr="Line Shape"/>
            <p:cNvPicPr>
              <a:picLocks/>
            </p:cNvPicPr>
            <p:nvPr/>
          </p:nvPicPr>
          <p:blipFill>
            <a:blip r:embed="rId105"/>
            <a:stretch>
              <a:fillRect/>
            </a:stretch>
          </p:blipFill>
          <p:spPr>
            <a:xfrm>
              <a:off x="3102670" y="1407037"/>
              <a:ext cx="43820" cy="54251"/>
            </a:xfrm>
            <a:prstGeom prst="rect">
              <a:avLst/>
            </a:prstGeom>
            <a:effectLst/>
          </p:spPr>
        </p:pic>
        <p:pic>
          <p:nvPicPr>
            <p:cNvPr id="8270" name="Line Shape" descr="Line Shape"/>
            <p:cNvPicPr>
              <a:picLocks/>
            </p:cNvPicPr>
            <p:nvPr/>
          </p:nvPicPr>
          <p:blipFill>
            <a:blip r:embed="rId106"/>
            <a:stretch>
              <a:fillRect/>
            </a:stretch>
          </p:blipFill>
          <p:spPr>
            <a:xfrm>
              <a:off x="3215627" y="1487588"/>
              <a:ext cx="106972" cy="174905"/>
            </a:xfrm>
            <a:prstGeom prst="rect">
              <a:avLst/>
            </a:prstGeom>
            <a:effectLst/>
          </p:spPr>
        </p:pic>
        <p:pic>
          <p:nvPicPr>
            <p:cNvPr id="8272" name="Line Shape" descr="Line Shape"/>
            <p:cNvPicPr>
              <a:picLocks/>
            </p:cNvPicPr>
            <p:nvPr/>
          </p:nvPicPr>
          <p:blipFill>
            <a:blip r:embed="rId107"/>
            <a:stretch>
              <a:fillRect/>
            </a:stretch>
          </p:blipFill>
          <p:spPr>
            <a:xfrm>
              <a:off x="3358419" y="1506953"/>
              <a:ext cx="164088" cy="125685"/>
            </a:xfrm>
            <a:prstGeom prst="rect">
              <a:avLst/>
            </a:prstGeom>
            <a:effectLst/>
          </p:spPr>
        </p:pic>
        <p:pic>
          <p:nvPicPr>
            <p:cNvPr id="8274" name="Line Shape" descr="Line Shape"/>
            <p:cNvPicPr>
              <a:picLocks/>
            </p:cNvPicPr>
            <p:nvPr/>
          </p:nvPicPr>
          <p:blipFill>
            <a:blip r:embed="rId108"/>
            <a:stretch>
              <a:fillRect/>
            </a:stretch>
          </p:blipFill>
          <p:spPr>
            <a:xfrm>
              <a:off x="3544046" y="1495358"/>
              <a:ext cx="197407" cy="141510"/>
            </a:xfrm>
            <a:prstGeom prst="rect">
              <a:avLst/>
            </a:prstGeom>
            <a:effectLst/>
          </p:spPr>
        </p:pic>
        <p:pic>
          <p:nvPicPr>
            <p:cNvPr id="8276" name="Line Shape" descr="Line Shape"/>
            <p:cNvPicPr>
              <a:picLocks/>
            </p:cNvPicPr>
            <p:nvPr/>
          </p:nvPicPr>
          <p:blipFill>
            <a:blip r:embed="rId109"/>
            <a:stretch>
              <a:fillRect/>
            </a:stretch>
          </p:blipFill>
          <p:spPr>
            <a:xfrm>
              <a:off x="4186606" y="1178920"/>
              <a:ext cx="283081" cy="441885"/>
            </a:xfrm>
            <a:prstGeom prst="rect">
              <a:avLst/>
            </a:prstGeom>
            <a:effectLst/>
          </p:spPr>
        </p:pic>
        <p:pic>
          <p:nvPicPr>
            <p:cNvPr id="8278" name="Line Shape" descr="Line Shape"/>
            <p:cNvPicPr>
              <a:picLocks/>
            </p:cNvPicPr>
            <p:nvPr/>
          </p:nvPicPr>
          <p:blipFill>
            <a:blip r:embed="rId110"/>
            <a:stretch>
              <a:fillRect/>
            </a:stretch>
          </p:blipFill>
          <p:spPr>
            <a:xfrm>
              <a:off x="4918802" y="1439170"/>
              <a:ext cx="669414" cy="169033"/>
            </a:xfrm>
            <a:prstGeom prst="rect">
              <a:avLst/>
            </a:prstGeom>
            <a:effectLst/>
          </p:spPr>
        </p:pic>
        <p:pic>
          <p:nvPicPr>
            <p:cNvPr id="8280" name="Line Shape" descr="Line Shape"/>
            <p:cNvPicPr>
              <a:picLocks/>
            </p:cNvPicPr>
            <p:nvPr/>
          </p:nvPicPr>
          <p:blipFill>
            <a:blip r:embed="rId111"/>
            <a:stretch>
              <a:fillRect/>
            </a:stretch>
          </p:blipFill>
          <p:spPr>
            <a:xfrm>
              <a:off x="5558579" y="1443791"/>
              <a:ext cx="253342" cy="130363"/>
            </a:xfrm>
            <a:prstGeom prst="rect">
              <a:avLst/>
            </a:prstGeom>
            <a:effectLst/>
          </p:spPr>
        </p:pic>
        <p:pic>
          <p:nvPicPr>
            <p:cNvPr id="8282" name="Line Shape" descr="Line Shape"/>
            <p:cNvPicPr>
              <a:picLocks/>
            </p:cNvPicPr>
            <p:nvPr/>
          </p:nvPicPr>
          <p:blipFill>
            <a:blip r:embed="rId112"/>
            <a:stretch>
              <a:fillRect/>
            </a:stretch>
          </p:blipFill>
          <p:spPr>
            <a:xfrm>
              <a:off x="5738975" y="1444350"/>
              <a:ext cx="328679" cy="472283"/>
            </a:xfrm>
            <a:prstGeom prst="rect">
              <a:avLst/>
            </a:prstGeom>
            <a:effectLst/>
          </p:spPr>
        </p:pic>
        <p:pic>
          <p:nvPicPr>
            <p:cNvPr id="8284" name="Line Shape" descr="Line Shape"/>
            <p:cNvPicPr>
              <a:picLocks/>
            </p:cNvPicPr>
            <p:nvPr/>
          </p:nvPicPr>
          <p:blipFill>
            <a:blip r:embed="rId113"/>
            <a:stretch>
              <a:fillRect/>
            </a:stretch>
          </p:blipFill>
          <p:spPr>
            <a:xfrm>
              <a:off x="6071447" y="1639898"/>
              <a:ext cx="92693" cy="126011"/>
            </a:xfrm>
            <a:prstGeom prst="rect">
              <a:avLst/>
            </a:prstGeom>
            <a:effectLst/>
          </p:spPr>
        </p:pic>
        <p:pic>
          <p:nvPicPr>
            <p:cNvPr id="8286" name="Line Shape" descr="Line Shape"/>
            <p:cNvPicPr>
              <a:picLocks/>
            </p:cNvPicPr>
            <p:nvPr/>
          </p:nvPicPr>
          <p:blipFill>
            <a:blip r:embed="rId114"/>
            <a:stretch>
              <a:fillRect/>
            </a:stretch>
          </p:blipFill>
          <p:spPr>
            <a:xfrm>
              <a:off x="6563162" y="1445457"/>
              <a:ext cx="167382" cy="177661"/>
            </a:xfrm>
            <a:prstGeom prst="rect">
              <a:avLst/>
            </a:prstGeom>
            <a:effectLst/>
          </p:spPr>
        </p:pic>
        <p:pic>
          <p:nvPicPr>
            <p:cNvPr id="8288" name="Line Shape" descr="Line Shape"/>
            <p:cNvPicPr>
              <a:picLocks/>
            </p:cNvPicPr>
            <p:nvPr/>
          </p:nvPicPr>
          <p:blipFill>
            <a:blip r:embed="rId115"/>
            <a:stretch>
              <a:fillRect/>
            </a:stretch>
          </p:blipFill>
          <p:spPr>
            <a:xfrm>
              <a:off x="6783977" y="1468625"/>
              <a:ext cx="160753" cy="149734"/>
            </a:xfrm>
            <a:prstGeom prst="rect">
              <a:avLst/>
            </a:prstGeom>
            <a:effectLst/>
          </p:spPr>
        </p:pic>
        <p:pic>
          <p:nvPicPr>
            <p:cNvPr id="8290" name="Line Shape" descr="Line Shape"/>
            <p:cNvPicPr>
              <a:picLocks/>
            </p:cNvPicPr>
            <p:nvPr/>
          </p:nvPicPr>
          <p:blipFill>
            <a:blip r:embed="rId116"/>
            <a:stretch>
              <a:fillRect/>
            </a:stretch>
          </p:blipFill>
          <p:spPr>
            <a:xfrm>
              <a:off x="7041830" y="1457830"/>
              <a:ext cx="178963" cy="138582"/>
            </a:xfrm>
            <a:prstGeom prst="rect">
              <a:avLst/>
            </a:prstGeom>
            <a:effectLst/>
          </p:spPr>
        </p:pic>
        <p:pic>
          <p:nvPicPr>
            <p:cNvPr id="8292" name="Line Shape" descr="Line Shape"/>
            <p:cNvPicPr>
              <a:picLocks/>
            </p:cNvPicPr>
            <p:nvPr/>
          </p:nvPicPr>
          <p:blipFill>
            <a:blip r:embed="rId117"/>
            <a:stretch>
              <a:fillRect/>
            </a:stretch>
          </p:blipFill>
          <p:spPr>
            <a:xfrm>
              <a:off x="7237573" y="1297200"/>
              <a:ext cx="123433" cy="322895"/>
            </a:xfrm>
            <a:prstGeom prst="rect">
              <a:avLst/>
            </a:prstGeom>
            <a:effectLst/>
          </p:spPr>
        </p:pic>
        <p:pic>
          <p:nvPicPr>
            <p:cNvPr id="8294" name="Line Shape" descr="Line Shape"/>
            <p:cNvPicPr>
              <a:picLocks/>
            </p:cNvPicPr>
            <p:nvPr/>
          </p:nvPicPr>
          <p:blipFill>
            <a:blip r:embed="rId118"/>
            <a:stretch>
              <a:fillRect/>
            </a:stretch>
          </p:blipFill>
          <p:spPr>
            <a:xfrm>
              <a:off x="7536202" y="1343210"/>
              <a:ext cx="265274" cy="519780"/>
            </a:xfrm>
            <a:prstGeom prst="rect">
              <a:avLst/>
            </a:prstGeom>
            <a:effectLst/>
          </p:spPr>
        </p:pic>
        <p:pic>
          <p:nvPicPr>
            <p:cNvPr id="8296" name="Line Shape" descr="Line Shape"/>
            <p:cNvPicPr>
              <a:picLocks/>
            </p:cNvPicPr>
            <p:nvPr/>
          </p:nvPicPr>
          <p:blipFill>
            <a:blip r:embed="rId119"/>
            <a:stretch>
              <a:fillRect/>
            </a:stretch>
          </p:blipFill>
          <p:spPr>
            <a:xfrm>
              <a:off x="7908690" y="1442480"/>
              <a:ext cx="140290" cy="164191"/>
            </a:xfrm>
            <a:prstGeom prst="rect">
              <a:avLst/>
            </a:prstGeom>
            <a:effectLst/>
          </p:spPr>
        </p:pic>
        <p:pic>
          <p:nvPicPr>
            <p:cNvPr id="8298" name="Line Shape" descr="Line Shape"/>
            <p:cNvPicPr>
              <a:picLocks/>
            </p:cNvPicPr>
            <p:nvPr/>
          </p:nvPicPr>
          <p:blipFill>
            <a:blip r:embed="rId120"/>
            <a:stretch>
              <a:fillRect/>
            </a:stretch>
          </p:blipFill>
          <p:spPr>
            <a:xfrm>
              <a:off x="8103838" y="1459030"/>
              <a:ext cx="49855" cy="145050"/>
            </a:xfrm>
            <a:prstGeom prst="rect">
              <a:avLst/>
            </a:prstGeom>
            <a:effectLst/>
          </p:spPr>
        </p:pic>
        <p:pic>
          <p:nvPicPr>
            <p:cNvPr id="8300" name="Line Line" descr="Line Line"/>
            <p:cNvPicPr>
              <a:picLocks/>
            </p:cNvPicPr>
            <p:nvPr/>
          </p:nvPicPr>
          <p:blipFill>
            <a:blip r:embed="rId121"/>
            <a:stretch>
              <a:fillRect/>
            </a:stretch>
          </p:blipFill>
          <p:spPr>
            <a:xfrm>
              <a:off x="8105119" y="1378115"/>
              <a:ext cx="52054" cy="26057"/>
            </a:xfrm>
            <a:prstGeom prst="rect">
              <a:avLst/>
            </a:prstGeom>
            <a:effectLst/>
          </p:spPr>
        </p:pic>
        <p:pic>
          <p:nvPicPr>
            <p:cNvPr id="8302" name="Line Shape" descr="Line Shape"/>
            <p:cNvPicPr>
              <a:picLocks/>
            </p:cNvPicPr>
            <p:nvPr/>
          </p:nvPicPr>
          <p:blipFill>
            <a:blip r:embed="rId122"/>
            <a:stretch>
              <a:fillRect/>
            </a:stretch>
          </p:blipFill>
          <p:spPr>
            <a:xfrm>
              <a:off x="8184753" y="1430744"/>
              <a:ext cx="216446" cy="177897"/>
            </a:xfrm>
            <a:prstGeom prst="rect">
              <a:avLst/>
            </a:prstGeom>
            <a:effectLst/>
          </p:spPr>
        </p:pic>
        <p:pic>
          <p:nvPicPr>
            <p:cNvPr id="8304" name="Line Line" descr="Line Line"/>
            <p:cNvPicPr>
              <a:picLocks/>
            </p:cNvPicPr>
            <p:nvPr/>
          </p:nvPicPr>
          <p:blipFill>
            <a:blip r:embed="rId123"/>
            <a:stretch>
              <a:fillRect/>
            </a:stretch>
          </p:blipFill>
          <p:spPr>
            <a:xfrm>
              <a:off x="8203792" y="1492347"/>
              <a:ext cx="83173" cy="30817"/>
            </a:xfrm>
            <a:prstGeom prst="rect">
              <a:avLst/>
            </a:prstGeom>
            <a:effectLst/>
          </p:spPr>
        </p:pic>
        <p:pic>
          <p:nvPicPr>
            <p:cNvPr id="8306" name="Line Shape" descr="Line Shape"/>
            <p:cNvPicPr>
              <a:picLocks/>
            </p:cNvPicPr>
            <p:nvPr/>
          </p:nvPicPr>
          <p:blipFill>
            <a:blip r:embed="rId124"/>
            <a:stretch>
              <a:fillRect/>
            </a:stretch>
          </p:blipFill>
          <p:spPr>
            <a:xfrm>
              <a:off x="8332303" y="1454270"/>
              <a:ext cx="111732" cy="126011"/>
            </a:xfrm>
            <a:prstGeom prst="rect">
              <a:avLst/>
            </a:prstGeom>
            <a:effectLst/>
          </p:spPr>
        </p:pic>
        <p:pic>
          <p:nvPicPr>
            <p:cNvPr id="8308" name="Line Shape" descr="Line Shape"/>
            <p:cNvPicPr>
              <a:picLocks/>
            </p:cNvPicPr>
            <p:nvPr/>
          </p:nvPicPr>
          <p:blipFill>
            <a:blip r:embed="rId125"/>
            <a:stretch>
              <a:fillRect/>
            </a:stretch>
          </p:blipFill>
          <p:spPr>
            <a:xfrm>
              <a:off x="8549510" y="1419066"/>
              <a:ext cx="175097" cy="177270"/>
            </a:xfrm>
            <a:prstGeom prst="rect">
              <a:avLst/>
            </a:prstGeom>
            <a:effectLst/>
          </p:spPr>
        </p:pic>
        <p:pic>
          <p:nvPicPr>
            <p:cNvPr id="8310" name="Line Shape" descr="Line Shape"/>
            <p:cNvPicPr>
              <a:picLocks/>
            </p:cNvPicPr>
            <p:nvPr/>
          </p:nvPicPr>
          <p:blipFill>
            <a:blip r:embed="rId126"/>
            <a:stretch>
              <a:fillRect/>
            </a:stretch>
          </p:blipFill>
          <p:spPr>
            <a:xfrm>
              <a:off x="8703560" y="1616100"/>
              <a:ext cx="149810" cy="164089"/>
            </a:xfrm>
            <a:prstGeom prst="rect">
              <a:avLst/>
            </a:prstGeom>
            <a:effectLst/>
          </p:spPr>
        </p:pic>
        <p:pic>
          <p:nvPicPr>
            <p:cNvPr id="8312" name="Line Shape" descr="Line Shape"/>
            <p:cNvPicPr>
              <a:picLocks/>
            </p:cNvPicPr>
            <p:nvPr/>
          </p:nvPicPr>
          <p:blipFill>
            <a:blip r:embed="rId127"/>
            <a:stretch>
              <a:fillRect/>
            </a:stretch>
          </p:blipFill>
          <p:spPr>
            <a:xfrm>
              <a:off x="2626132" y="1896884"/>
              <a:ext cx="168141" cy="248839"/>
            </a:xfrm>
            <a:prstGeom prst="rect">
              <a:avLst/>
            </a:prstGeom>
            <a:effectLst/>
          </p:spPr>
        </p:pic>
        <p:pic>
          <p:nvPicPr>
            <p:cNvPr id="8314" name="Line Shape" descr="Line Shape"/>
            <p:cNvPicPr>
              <a:picLocks/>
            </p:cNvPicPr>
            <p:nvPr/>
          </p:nvPicPr>
          <p:blipFill>
            <a:blip r:embed="rId128"/>
            <a:stretch>
              <a:fillRect/>
            </a:stretch>
          </p:blipFill>
          <p:spPr>
            <a:xfrm>
              <a:off x="2842770" y="1962644"/>
              <a:ext cx="137903" cy="160243"/>
            </a:xfrm>
            <a:prstGeom prst="rect">
              <a:avLst/>
            </a:prstGeom>
            <a:effectLst/>
          </p:spPr>
        </p:pic>
        <p:pic>
          <p:nvPicPr>
            <p:cNvPr id="8316" name="Line Shape" descr="Line Shape"/>
            <p:cNvPicPr>
              <a:picLocks/>
            </p:cNvPicPr>
            <p:nvPr/>
          </p:nvPicPr>
          <p:blipFill>
            <a:blip r:embed="rId129"/>
            <a:stretch>
              <a:fillRect/>
            </a:stretch>
          </p:blipFill>
          <p:spPr>
            <a:xfrm>
              <a:off x="3034061" y="1979348"/>
              <a:ext cx="198105" cy="138779"/>
            </a:xfrm>
            <a:prstGeom prst="rect">
              <a:avLst/>
            </a:prstGeom>
            <a:effectLst/>
          </p:spPr>
        </p:pic>
        <p:pic>
          <p:nvPicPr>
            <p:cNvPr id="8318" name="Line Shape" descr="Line Shape"/>
            <p:cNvPicPr>
              <a:picLocks/>
            </p:cNvPicPr>
            <p:nvPr/>
          </p:nvPicPr>
          <p:blipFill>
            <a:blip r:embed="rId130"/>
            <a:stretch>
              <a:fillRect/>
            </a:stretch>
          </p:blipFill>
          <p:spPr>
            <a:xfrm>
              <a:off x="3248945" y="1958798"/>
              <a:ext cx="206926" cy="127598"/>
            </a:xfrm>
            <a:prstGeom prst="rect">
              <a:avLst/>
            </a:prstGeom>
            <a:effectLst/>
          </p:spPr>
        </p:pic>
        <p:pic>
          <p:nvPicPr>
            <p:cNvPr id="8320" name="Line Shape" descr="Line Shape"/>
            <p:cNvPicPr>
              <a:picLocks/>
            </p:cNvPicPr>
            <p:nvPr/>
          </p:nvPicPr>
          <p:blipFill>
            <a:blip r:embed="rId131"/>
            <a:stretch>
              <a:fillRect/>
            </a:stretch>
          </p:blipFill>
          <p:spPr>
            <a:xfrm>
              <a:off x="3429445" y="1943542"/>
              <a:ext cx="216814" cy="145318"/>
            </a:xfrm>
            <a:prstGeom prst="rect">
              <a:avLst/>
            </a:prstGeom>
            <a:effectLst/>
          </p:spPr>
        </p:pic>
        <p:pic>
          <p:nvPicPr>
            <p:cNvPr id="8322" name="Line Shape" descr="Line Shape"/>
            <p:cNvPicPr>
              <a:picLocks/>
            </p:cNvPicPr>
            <p:nvPr/>
          </p:nvPicPr>
          <p:blipFill>
            <a:blip r:embed="rId132"/>
            <a:stretch>
              <a:fillRect/>
            </a:stretch>
          </p:blipFill>
          <p:spPr>
            <a:xfrm>
              <a:off x="3693779" y="1830286"/>
              <a:ext cx="114310" cy="278322"/>
            </a:xfrm>
            <a:prstGeom prst="rect">
              <a:avLst/>
            </a:prstGeom>
            <a:effectLst/>
          </p:spPr>
        </p:pic>
        <p:pic>
          <p:nvPicPr>
            <p:cNvPr id="8324" name="Line Shape" descr="Line Shape"/>
            <p:cNvPicPr>
              <a:picLocks/>
            </p:cNvPicPr>
            <p:nvPr/>
          </p:nvPicPr>
          <p:blipFill>
            <a:blip r:embed="rId133"/>
            <a:stretch>
              <a:fillRect/>
            </a:stretch>
          </p:blipFill>
          <p:spPr>
            <a:xfrm>
              <a:off x="4362715" y="1804306"/>
              <a:ext cx="116113" cy="437572"/>
            </a:xfrm>
            <a:prstGeom prst="rect">
              <a:avLst/>
            </a:prstGeom>
            <a:effectLst/>
          </p:spPr>
        </p:pic>
        <p:pic>
          <p:nvPicPr>
            <p:cNvPr id="8326" name="Line Shape" descr="Line Shape"/>
            <p:cNvPicPr>
              <a:picLocks/>
            </p:cNvPicPr>
            <p:nvPr/>
          </p:nvPicPr>
          <p:blipFill>
            <a:blip r:embed="rId134"/>
            <a:stretch>
              <a:fillRect/>
            </a:stretch>
          </p:blipFill>
          <p:spPr>
            <a:xfrm>
              <a:off x="4267521" y="1991199"/>
              <a:ext cx="264042" cy="79331"/>
            </a:xfrm>
            <a:prstGeom prst="rect">
              <a:avLst/>
            </a:prstGeom>
            <a:effectLst/>
          </p:spPr>
        </p:pic>
        <p:pic>
          <p:nvPicPr>
            <p:cNvPr id="8328" name="Line Shape" descr="Line Shape"/>
            <p:cNvPicPr>
              <a:picLocks/>
            </p:cNvPicPr>
            <p:nvPr/>
          </p:nvPicPr>
          <p:blipFill>
            <a:blip r:embed="rId135"/>
            <a:stretch>
              <a:fillRect/>
            </a:stretch>
          </p:blipFill>
          <p:spPr>
            <a:xfrm>
              <a:off x="4544868" y="1943023"/>
              <a:ext cx="123316" cy="123192"/>
            </a:xfrm>
            <a:prstGeom prst="rect">
              <a:avLst/>
            </a:prstGeom>
            <a:effectLst/>
          </p:spPr>
        </p:pic>
        <p:pic>
          <p:nvPicPr>
            <p:cNvPr id="8330" name="Line Shape" descr="Line Shape"/>
            <p:cNvPicPr>
              <a:picLocks/>
            </p:cNvPicPr>
            <p:nvPr/>
          </p:nvPicPr>
          <p:blipFill>
            <a:blip r:embed="rId136"/>
            <a:stretch>
              <a:fillRect/>
            </a:stretch>
          </p:blipFill>
          <p:spPr>
            <a:xfrm>
              <a:off x="4695894" y="1915961"/>
              <a:ext cx="121251" cy="145249"/>
            </a:xfrm>
            <a:prstGeom prst="rect">
              <a:avLst/>
            </a:prstGeom>
            <a:effectLst/>
          </p:spPr>
        </p:pic>
        <p:pic>
          <p:nvPicPr>
            <p:cNvPr id="8332" name="Line Shape" descr="Line Shape"/>
            <p:cNvPicPr>
              <a:picLocks/>
            </p:cNvPicPr>
            <p:nvPr/>
          </p:nvPicPr>
          <p:blipFill>
            <a:blip r:embed="rId137"/>
            <a:stretch>
              <a:fillRect/>
            </a:stretch>
          </p:blipFill>
          <p:spPr>
            <a:xfrm>
              <a:off x="5129507" y="1823079"/>
              <a:ext cx="170611" cy="304169"/>
            </a:xfrm>
            <a:prstGeom prst="rect">
              <a:avLst/>
            </a:prstGeom>
            <a:effectLst/>
          </p:spPr>
        </p:pic>
        <p:pic>
          <p:nvPicPr>
            <p:cNvPr id="8334" name="Line Shape" descr="Line Shape"/>
            <p:cNvPicPr>
              <a:picLocks/>
            </p:cNvPicPr>
            <p:nvPr/>
          </p:nvPicPr>
          <p:blipFill>
            <a:blip r:embed="rId138"/>
            <a:stretch>
              <a:fillRect/>
            </a:stretch>
          </p:blipFill>
          <p:spPr>
            <a:xfrm>
              <a:off x="5186142" y="1968317"/>
              <a:ext cx="149810" cy="149809"/>
            </a:xfrm>
            <a:prstGeom prst="rect">
              <a:avLst/>
            </a:prstGeom>
            <a:effectLst/>
          </p:spPr>
        </p:pic>
        <p:pic>
          <p:nvPicPr>
            <p:cNvPr id="8336" name="Line Shape" descr="Line Shape"/>
            <p:cNvPicPr>
              <a:picLocks/>
            </p:cNvPicPr>
            <p:nvPr/>
          </p:nvPicPr>
          <p:blipFill>
            <a:blip r:embed="rId139"/>
            <a:stretch>
              <a:fillRect/>
            </a:stretch>
          </p:blipFill>
          <p:spPr>
            <a:xfrm>
              <a:off x="5324174" y="1977454"/>
              <a:ext cx="325919" cy="491589"/>
            </a:xfrm>
            <a:prstGeom prst="rect">
              <a:avLst/>
            </a:prstGeom>
            <a:effectLst/>
          </p:spPr>
        </p:pic>
        <p:pic>
          <p:nvPicPr>
            <p:cNvPr id="8338" name="Line Shape" descr="Line Shape"/>
            <p:cNvPicPr>
              <a:picLocks/>
            </p:cNvPicPr>
            <p:nvPr/>
          </p:nvPicPr>
          <p:blipFill>
            <a:blip r:embed="rId140"/>
            <a:stretch>
              <a:fillRect/>
            </a:stretch>
          </p:blipFill>
          <p:spPr>
            <a:xfrm>
              <a:off x="5871539" y="1882370"/>
              <a:ext cx="302968" cy="312963"/>
            </a:xfrm>
            <a:prstGeom prst="rect">
              <a:avLst/>
            </a:prstGeom>
            <a:effectLst/>
          </p:spPr>
        </p:pic>
        <p:pic>
          <p:nvPicPr>
            <p:cNvPr id="8340" name="Line Line" descr="Line Line"/>
            <p:cNvPicPr>
              <a:picLocks/>
            </p:cNvPicPr>
            <p:nvPr/>
          </p:nvPicPr>
          <p:blipFill>
            <a:blip r:embed="rId121"/>
            <a:stretch>
              <a:fillRect/>
            </a:stretch>
          </p:blipFill>
          <p:spPr>
            <a:xfrm>
              <a:off x="6315472" y="2139667"/>
              <a:ext cx="52054" cy="26057"/>
            </a:xfrm>
            <a:prstGeom prst="rect">
              <a:avLst/>
            </a:prstGeom>
            <a:effectLst/>
          </p:spPr>
        </p:pic>
        <p:pic>
          <p:nvPicPr>
            <p:cNvPr id="8448" name="Line Shape" descr="Line Shape"/>
            <p:cNvPicPr>
              <a:picLocks/>
            </p:cNvPicPr>
            <p:nvPr/>
          </p:nvPicPr>
          <p:blipFill>
            <a:blip r:embed="rId141"/>
            <a:stretch>
              <a:fillRect/>
            </a:stretch>
          </p:blipFill>
          <p:spPr>
            <a:xfrm>
              <a:off x="5951842" y="2263200"/>
              <a:ext cx="200884" cy="50491"/>
            </a:xfrm>
            <a:prstGeom prst="rect">
              <a:avLst/>
            </a:prstGeom>
            <a:effectLst/>
          </p:spPr>
        </p:pic>
        <p:pic>
          <p:nvPicPr>
            <p:cNvPr id="8737" name="Line Shape" descr="Line Shape"/>
            <p:cNvPicPr>
              <a:picLocks/>
            </p:cNvPicPr>
            <p:nvPr/>
          </p:nvPicPr>
          <p:blipFill>
            <a:blip r:embed="rId142"/>
            <a:stretch>
              <a:fillRect/>
            </a:stretch>
          </p:blipFill>
          <p:spPr>
            <a:xfrm>
              <a:off x="496538" y="1269420"/>
              <a:ext cx="37199" cy="475787"/>
            </a:xfrm>
            <a:prstGeom prst="rect">
              <a:avLst/>
            </a:prstGeom>
            <a:effectLst/>
          </p:spPr>
        </p:pic>
        <p:pic>
          <p:nvPicPr>
            <p:cNvPr id="8739" name="Line Shape" descr="Line Shape"/>
            <p:cNvPicPr>
              <a:picLocks/>
            </p:cNvPicPr>
            <p:nvPr/>
          </p:nvPicPr>
          <p:blipFill>
            <a:blip r:embed="rId143"/>
            <a:stretch>
              <a:fillRect/>
            </a:stretch>
          </p:blipFill>
          <p:spPr>
            <a:xfrm>
              <a:off x="461489" y="1235538"/>
              <a:ext cx="207677" cy="283715"/>
            </a:xfrm>
            <a:prstGeom prst="rect">
              <a:avLst/>
            </a:prstGeom>
            <a:effectLst/>
          </p:spPr>
        </p:pic>
        <p:pic>
          <p:nvPicPr>
            <p:cNvPr id="8741" name="Line Shape" descr="Line Shape"/>
            <p:cNvPicPr>
              <a:picLocks/>
            </p:cNvPicPr>
            <p:nvPr/>
          </p:nvPicPr>
          <p:blipFill>
            <a:blip r:embed="rId144"/>
            <a:stretch>
              <a:fillRect/>
            </a:stretch>
          </p:blipFill>
          <p:spPr>
            <a:xfrm>
              <a:off x="620216" y="1534063"/>
              <a:ext cx="373365" cy="166306"/>
            </a:xfrm>
            <a:prstGeom prst="rect">
              <a:avLst/>
            </a:prstGeom>
            <a:effectLst/>
          </p:spPr>
        </p:pic>
        <p:pic>
          <p:nvPicPr>
            <p:cNvPr id="8743" name="Line Shape" descr="Line Shape"/>
            <p:cNvPicPr>
              <a:picLocks/>
            </p:cNvPicPr>
            <p:nvPr/>
          </p:nvPicPr>
          <p:blipFill>
            <a:blip r:embed="rId145"/>
            <a:stretch>
              <a:fillRect/>
            </a:stretch>
          </p:blipFill>
          <p:spPr>
            <a:xfrm>
              <a:off x="1035779" y="1358619"/>
              <a:ext cx="154567" cy="358203"/>
            </a:xfrm>
            <a:prstGeom prst="rect">
              <a:avLst/>
            </a:prstGeom>
            <a:effectLst/>
          </p:spPr>
        </p:pic>
        <p:pic>
          <p:nvPicPr>
            <p:cNvPr id="8745" name="Line Shape" descr="Line Shape"/>
            <p:cNvPicPr>
              <a:picLocks/>
            </p:cNvPicPr>
            <p:nvPr/>
          </p:nvPicPr>
          <p:blipFill>
            <a:blip r:embed="rId146"/>
            <a:stretch>
              <a:fillRect/>
            </a:stretch>
          </p:blipFill>
          <p:spPr>
            <a:xfrm>
              <a:off x="1264332" y="1317913"/>
              <a:ext cx="83592" cy="373341"/>
            </a:xfrm>
            <a:prstGeom prst="rect">
              <a:avLst/>
            </a:prstGeom>
            <a:effectLst/>
          </p:spPr>
        </p:pic>
        <p:pic>
          <p:nvPicPr>
            <p:cNvPr id="8747" name="Line Shape" descr="Line Shape"/>
            <p:cNvPicPr>
              <a:picLocks/>
            </p:cNvPicPr>
            <p:nvPr/>
          </p:nvPicPr>
          <p:blipFill>
            <a:blip r:embed="rId147"/>
            <a:stretch>
              <a:fillRect/>
            </a:stretch>
          </p:blipFill>
          <p:spPr>
            <a:xfrm>
              <a:off x="1359492" y="1495370"/>
              <a:ext cx="189526" cy="156646"/>
            </a:xfrm>
            <a:prstGeom prst="rect">
              <a:avLst/>
            </a:prstGeom>
            <a:effectLst/>
          </p:spPr>
        </p:pic>
        <p:pic>
          <p:nvPicPr>
            <p:cNvPr id="8749" name="Line Shape" descr="Line Shape"/>
            <p:cNvPicPr>
              <a:picLocks/>
            </p:cNvPicPr>
            <p:nvPr/>
          </p:nvPicPr>
          <p:blipFill>
            <a:blip r:embed="rId148"/>
            <a:stretch>
              <a:fillRect/>
            </a:stretch>
          </p:blipFill>
          <p:spPr>
            <a:xfrm>
              <a:off x="1585111" y="1524407"/>
              <a:ext cx="243478" cy="181562"/>
            </a:xfrm>
            <a:prstGeom prst="rect">
              <a:avLst/>
            </a:prstGeom>
            <a:effectLst/>
          </p:spPr>
        </p:pic>
        <p:pic>
          <p:nvPicPr>
            <p:cNvPr id="8751" name="Line Line" descr="Line Line"/>
            <p:cNvPicPr>
              <a:picLocks/>
            </p:cNvPicPr>
            <p:nvPr/>
          </p:nvPicPr>
          <p:blipFill>
            <a:blip r:embed="rId149"/>
            <a:stretch>
              <a:fillRect/>
            </a:stretch>
          </p:blipFill>
          <p:spPr>
            <a:xfrm>
              <a:off x="1908823" y="1496824"/>
              <a:ext cx="47289" cy="66907"/>
            </a:xfrm>
            <a:prstGeom prst="rect">
              <a:avLst/>
            </a:prstGeom>
            <a:effectLst/>
          </p:spPr>
        </p:pic>
        <p:pic>
          <p:nvPicPr>
            <p:cNvPr id="8753" name="Line Line" descr="Line Line"/>
            <p:cNvPicPr>
              <a:picLocks/>
            </p:cNvPicPr>
            <p:nvPr/>
          </p:nvPicPr>
          <p:blipFill>
            <a:blip r:embed="rId150"/>
            <a:stretch>
              <a:fillRect/>
            </a:stretch>
          </p:blipFill>
          <p:spPr>
            <a:xfrm>
              <a:off x="1938252" y="1639061"/>
              <a:ext cx="37479" cy="32574"/>
            </a:xfrm>
            <a:prstGeom prst="rect">
              <a:avLst/>
            </a:prstGeom>
            <a:effectLst/>
          </p:spPr>
        </p:pic>
        <p:pic>
          <p:nvPicPr>
            <p:cNvPr id="8755" name="Line Shape" descr="Line Shape"/>
            <p:cNvPicPr>
              <a:picLocks/>
            </p:cNvPicPr>
            <p:nvPr/>
          </p:nvPicPr>
          <p:blipFill>
            <a:blip r:embed="rId151"/>
            <a:stretch>
              <a:fillRect/>
            </a:stretch>
          </p:blipFill>
          <p:spPr>
            <a:xfrm>
              <a:off x="538766" y="1879393"/>
              <a:ext cx="1358489" cy="61674"/>
            </a:xfrm>
            <a:prstGeom prst="rect">
              <a:avLst/>
            </a:prstGeom>
            <a:effectLst/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B3271A2-1F6A-4E02-93C9-B92165E28749}"/>
              </a:ext>
            </a:extLst>
          </p:cNvPr>
          <p:cNvGrpSpPr/>
          <p:nvPr/>
        </p:nvGrpSpPr>
        <p:grpSpPr>
          <a:xfrm>
            <a:off x="840470" y="2440319"/>
            <a:ext cx="4906483" cy="2216831"/>
            <a:chOff x="1148600" y="2738493"/>
            <a:chExt cx="4906483" cy="2216831"/>
          </a:xfrm>
        </p:grpSpPr>
        <p:pic>
          <p:nvPicPr>
            <p:cNvPr id="8426" name="Line Line" descr="Line Line"/>
            <p:cNvPicPr>
              <a:picLocks/>
            </p:cNvPicPr>
            <p:nvPr/>
          </p:nvPicPr>
          <p:blipFill>
            <a:blip r:embed="rId152"/>
            <a:stretch>
              <a:fillRect/>
            </a:stretch>
          </p:blipFill>
          <p:spPr>
            <a:xfrm>
              <a:off x="4219507" y="4571455"/>
              <a:ext cx="22132" cy="41171"/>
            </a:xfrm>
            <a:prstGeom prst="rect">
              <a:avLst/>
            </a:prstGeom>
            <a:effectLst/>
          </p:spPr>
        </p:pic>
        <p:pic>
          <p:nvPicPr>
            <p:cNvPr id="8428" name="Line Line" descr="Line Line"/>
            <p:cNvPicPr>
              <a:picLocks/>
            </p:cNvPicPr>
            <p:nvPr/>
          </p:nvPicPr>
          <p:blipFill>
            <a:blip r:embed="rId153"/>
            <a:stretch>
              <a:fillRect/>
            </a:stretch>
          </p:blipFill>
          <p:spPr>
            <a:xfrm>
              <a:off x="4219507" y="4690448"/>
              <a:ext cx="26891" cy="55449"/>
            </a:xfrm>
            <a:prstGeom prst="rect">
              <a:avLst/>
            </a:prstGeom>
            <a:effectLst/>
          </p:spPr>
        </p:pic>
        <p:pic>
          <p:nvPicPr>
            <p:cNvPr id="8430" name="Line Line" descr="Line Line"/>
            <p:cNvPicPr>
              <a:picLocks/>
            </p:cNvPicPr>
            <p:nvPr/>
          </p:nvPicPr>
          <p:blipFill>
            <a:blip r:embed="rId154"/>
            <a:stretch>
              <a:fillRect/>
            </a:stretch>
          </p:blipFill>
          <p:spPr>
            <a:xfrm>
              <a:off x="4219507" y="4790401"/>
              <a:ext cx="22132" cy="41171"/>
            </a:xfrm>
            <a:prstGeom prst="rect">
              <a:avLst/>
            </a:prstGeom>
            <a:effectLst/>
          </p:spPr>
        </p:pic>
        <p:pic>
          <p:nvPicPr>
            <p:cNvPr id="8432" name="Line Line" descr="Line Line"/>
            <p:cNvPicPr>
              <a:picLocks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239399" y="4937952"/>
              <a:ext cx="34703" cy="17372"/>
            </a:xfrm>
            <a:prstGeom prst="rect">
              <a:avLst/>
            </a:prstGeom>
            <a:effectLst/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4B35FF9-2CAC-4456-901C-E319CFCDA8DE}"/>
                </a:ext>
              </a:extLst>
            </p:cNvPr>
            <p:cNvGrpSpPr/>
            <p:nvPr/>
          </p:nvGrpSpPr>
          <p:grpSpPr>
            <a:xfrm>
              <a:off x="1148600" y="2738493"/>
              <a:ext cx="4906483" cy="1797510"/>
              <a:chOff x="1148600" y="2738493"/>
              <a:chExt cx="4906483" cy="1797510"/>
            </a:xfrm>
          </p:grpSpPr>
          <p:pic>
            <p:nvPicPr>
              <p:cNvPr id="8342" name="Line Shape" descr="Line Shape"/>
              <p:cNvPicPr>
                <a:picLocks/>
              </p:cNvPicPr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759866" y="2779690"/>
                <a:ext cx="151504" cy="153680"/>
              </a:xfrm>
              <a:prstGeom prst="rect">
                <a:avLst/>
              </a:prstGeom>
              <a:effectLst/>
            </p:spPr>
          </p:pic>
          <p:pic>
            <p:nvPicPr>
              <p:cNvPr id="8344" name="Line Shape" descr="Line Shape"/>
              <p:cNvPicPr>
                <a:picLocks/>
              </p:cNvPicPr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2883618" y="2791124"/>
                <a:ext cx="20545" cy="246041"/>
              </a:xfrm>
              <a:prstGeom prst="rect">
                <a:avLst/>
              </a:prstGeom>
              <a:effectLst/>
            </p:spPr>
          </p:pic>
          <p:pic>
            <p:nvPicPr>
              <p:cNvPr id="8346" name="Line Shape" descr="Line Shape"/>
              <p:cNvPicPr>
                <a:picLocks/>
              </p:cNvPicPr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615025" y="2791800"/>
                <a:ext cx="151057" cy="234534"/>
              </a:xfrm>
              <a:prstGeom prst="rect">
                <a:avLst/>
              </a:prstGeom>
              <a:effectLst/>
            </p:spPr>
          </p:pic>
          <p:pic>
            <p:nvPicPr>
              <p:cNvPr id="8348" name="Line Shape" descr="Line Shape"/>
              <p:cNvPicPr>
                <a:picLocks/>
              </p:cNvPicPr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4383649" y="2772669"/>
                <a:ext cx="102293" cy="283536"/>
              </a:xfrm>
              <a:prstGeom prst="rect">
                <a:avLst/>
              </a:prstGeom>
              <a:effectLst/>
            </p:spPr>
          </p:pic>
          <p:pic>
            <p:nvPicPr>
              <p:cNvPr id="8350" name="Line Line" descr="Line Line"/>
              <p:cNvPicPr>
                <a:picLocks/>
              </p:cNvPicPr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376577" y="2924600"/>
                <a:ext cx="107806" cy="36411"/>
              </a:xfrm>
              <a:prstGeom prst="rect">
                <a:avLst/>
              </a:prstGeom>
              <a:effectLst/>
            </p:spPr>
          </p:pic>
          <p:pic>
            <p:nvPicPr>
              <p:cNvPr id="8352" name="Line Shape" descr="Line Shape"/>
              <p:cNvPicPr>
                <a:picLocks/>
              </p:cNvPicPr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4940762" y="2773573"/>
                <a:ext cx="107404" cy="255254"/>
              </a:xfrm>
              <a:prstGeom prst="rect">
                <a:avLst/>
              </a:prstGeom>
              <a:effectLst/>
            </p:spPr>
          </p:pic>
          <p:pic>
            <p:nvPicPr>
              <p:cNvPr id="8354" name="Line Line" descr="Line Line"/>
              <p:cNvPicPr>
                <a:picLocks/>
              </p:cNvPicPr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147648" y="3043593"/>
                <a:ext cx="31650" cy="88767"/>
              </a:xfrm>
              <a:prstGeom prst="rect">
                <a:avLst/>
              </a:prstGeom>
              <a:effectLst/>
            </p:spPr>
          </p:pic>
          <p:pic>
            <p:nvPicPr>
              <p:cNvPr id="8356" name="Line Shape" descr="Line Shape"/>
              <p:cNvPicPr>
                <a:picLocks/>
              </p:cNvPicPr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5677059" y="2789594"/>
                <a:ext cx="44845" cy="204735"/>
              </a:xfrm>
              <a:prstGeom prst="rect">
                <a:avLst/>
              </a:prstGeom>
              <a:effectLst/>
            </p:spPr>
          </p:pic>
          <p:pic>
            <p:nvPicPr>
              <p:cNvPr id="8358" name="Line Shape" descr="Line Shape"/>
              <p:cNvPicPr>
                <a:picLocks/>
              </p:cNvPicPr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828285" y="2788250"/>
                <a:ext cx="207365" cy="202667"/>
              </a:xfrm>
              <a:prstGeom prst="rect">
                <a:avLst/>
              </a:prstGeom>
              <a:effectLst/>
            </p:spPr>
          </p:pic>
          <p:pic>
            <p:nvPicPr>
              <p:cNvPr id="8360" name="Line Shape" descr="Line Shape"/>
              <p:cNvPicPr>
                <a:picLocks/>
              </p:cNvPicPr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3034342" y="3029313"/>
                <a:ext cx="27808" cy="69729"/>
              </a:xfrm>
              <a:prstGeom prst="rect">
                <a:avLst/>
              </a:prstGeom>
              <a:effectLst/>
            </p:spPr>
          </p:pic>
          <p:pic>
            <p:nvPicPr>
              <p:cNvPr id="8362" name="Line Line" descr="Line Line"/>
              <p:cNvPicPr>
                <a:picLocks/>
              </p:cNvPicPr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962483" y="3067391"/>
                <a:ext cx="31651" cy="74488"/>
              </a:xfrm>
              <a:prstGeom prst="rect">
                <a:avLst/>
              </a:prstGeom>
              <a:effectLst/>
            </p:spPr>
          </p:pic>
          <p:pic>
            <p:nvPicPr>
              <p:cNvPr id="8364" name="Line Line" descr="Line Line"/>
              <p:cNvPicPr>
                <a:picLocks/>
              </p:cNvPicPr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4676438" y="3076910"/>
                <a:ext cx="26891" cy="60209"/>
              </a:xfrm>
              <a:prstGeom prst="rect">
                <a:avLst/>
              </a:prstGeom>
              <a:effectLst/>
            </p:spPr>
          </p:pic>
          <p:pic>
            <p:nvPicPr>
              <p:cNvPr id="8366" name="Line Shape" descr="Line Shape"/>
              <p:cNvPicPr>
                <a:picLocks/>
              </p:cNvPicPr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577411" y="3412430"/>
                <a:ext cx="74488" cy="276814"/>
              </a:xfrm>
              <a:prstGeom prst="rect">
                <a:avLst/>
              </a:prstGeom>
              <a:effectLst/>
            </p:spPr>
          </p:pic>
          <p:pic>
            <p:nvPicPr>
              <p:cNvPr id="8368" name="Line Shape" descr="Line Shape"/>
              <p:cNvPicPr>
                <a:picLocks/>
              </p:cNvPicPr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2567891" y="3676632"/>
                <a:ext cx="136364" cy="22132"/>
              </a:xfrm>
              <a:prstGeom prst="rect">
                <a:avLst/>
              </a:prstGeom>
              <a:effectLst/>
            </p:spPr>
          </p:pic>
          <p:pic>
            <p:nvPicPr>
              <p:cNvPr id="8370" name="Line Shape" descr="Line Shape"/>
              <p:cNvPicPr>
                <a:picLocks/>
              </p:cNvPicPr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786838" y="3719470"/>
                <a:ext cx="17371" cy="69728"/>
              </a:xfrm>
              <a:prstGeom prst="rect">
                <a:avLst/>
              </a:prstGeom>
              <a:effectLst/>
            </p:spPr>
          </p:pic>
          <p:pic>
            <p:nvPicPr>
              <p:cNvPr id="8372" name="Line Shape" descr="Line Shape"/>
              <p:cNvPicPr>
                <a:picLocks/>
              </p:cNvPicPr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3194342" y="3415606"/>
                <a:ext cx="171260" cy="254599"/>
              </a:xfrm>
              <a:prstGeom prst="rect">
                <a:avLst/>
              </a:prstGeom>
              <a:effectLst/>
            </p:spPr>
          </p:pic>
          <p:pic>
            <p:nvPicPr>
              <p:cNvPr id="8374" name="Line Shape" descr="Line Shape"/>
              <p:cNvPicPr>
                <a:picLocks/>
              </p:cNvPicPr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405598" y="3648074"/>
                <a:ext cx="64969" cy="136364"/>
              </a:xfrm>
              <a:prstGeom prst="rect">
                <a:avLst/>
              </a:prstGeom>
              <a:effectLst/>
            </p:spPr>
          </p:pic>
          <p:pic>
            <p:nvPicPr>
              <p:cNvPr id="8376" name="Line Shape" descr="Line Shape"/>
              <p:cNvPicPr>
                <a:picLocks/>
              </p:cNvPicPr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3791134" y="3404481"/>
                <a:ext cx="109955" cy="255609"/>
              </a:xfrm>
              <a:prstGeom prst="rect">
                <a:avLst/>
              </a:prstGeom>
              <a:effectLst/>
            </p:spPr>
          </p:pic>
          <p:pic>
            <p:nvPicPr>
              <p:cNvPr id="8378" name="Line Shape" descr="Line Shape"/>
              <p:cNvPicPr>
                <a:picLocks/>
              </p:cNvPicPr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848251" y="3395810"/>
                <a:ext cx="145884" cy="60209"/>
              </a:xfrm>
              <a:prstGeom prst="rect">
                <a:avLst/>
              </a:prstGeom>
              <a:effectLst/>
            </p:spPr>
          </p:pic>
          <p:pic>
            <p:nvPicPr>
              <p:cNvPr id="8380" name="Line Line" descr="Line Line"/>
              <p:cNvPicPr>
                <a:picLocks/>
              </p:cNvPicPr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4000561" y="3705190"/>
                <a:ext cx="45930" cy="107806"/>
              </a:xfrm>
              <a:prstGeom prst="rect">
                <a:avLst/>
              </a:prstGeom>
              <a:effectLst/>
            </p:spPr>
          </p:pic>
          <p:pic>
            <p:nvPicPr>
              <p:cNvPr id="8382" name="Line Line" descr="Line Line"/>
              <p:cNvPicPr>
                <a:picLocks/>
              </p:cNvPicPr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676438" y="3491004"/>
                <a:ext cx="26891" cy="36411"/>
              </a:xfrm>
              <a:prstGeom prst="rect">
                <a:avLst/>
              </a:prstGeom>
              <a:effectLst/>
            </p:spPr>
          </p:pic>
          <p:pic>
            <p:nvPicPr>
              <p:cNvPr id="8384" name="Line Shape" descr="Line Shape"/>
              <p:cNvPicPr>
                <a:picLocks/>
              </p:cNvPicPr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4661737" y="3420930"/>
                <a:ext cx="55872" cy="234996"/>
              </a:xfrm>
              <a:prstGeom prst="rect">
                <a:avLst/>
              </a:prstGeom>
              <a:effectLst/>
            </p:spPr>
          </p:pic>
          <p:pic>
            <p:nvPicPr>
              <p:cNvPr id="8386" name="Line Shape" descr="Line Shape"/>
              <p:cNvPicPr>
                <a:picLocks/>
              </p:cNvPicPr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632753" y="3649821"/>
                <a:ext cx="161011" cy="41288"/>
              </a:xfrm>
              <a:prstGeom prst="rect">
                <a:avLst/>
              </a:prstGeom>
              <a:effectLst/>
            </p:spPr>
          </p:pic>
          <p:pic>
            <p:nvPicPr>
              <p:cNvPr id="8388" name="Line Shape" descr="Line Shape"/>
              <p:cNvPicPr>
                <a:picLocks/>
              </p:cNvPicPr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4904903" y="3437014"/>
                <a:ext cx="66222" cy="252231"/>
              </a:xfrm>
              <a:prstGeom prst="rect">
                <a:avLst/>
              </a:prstGeom>
              <a:effectLst/>
            </p:spPr>
          </p:pic>
          <p:pic>
            <p:nvPicPr>
              <p:cNvPr id="8390" name="Line Shape" descr="Line Shape"/>
              <p:cNvPicPr>
                <a:picLocks/>
              </p:cNvPicPr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871586" y="3643314"/>
                <a:ext cx="126844" cy="31651"/>
              </a:xfrm>
              <a:prstGeom prst="rect">
                <a:avLst/>
              </a:prstGeom>
              <a:effectLst/>
            </p:spPr>
          </p:pic>
          <p:pic>
            <p:nvPicPr>
              <p:cNvPr id="8392" name="Line Shape" descr="Line Shape"/>
              <p:cNvPicPr>
                <a:picLocks/>
              </p:cNvPicPr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5023896" y="3652834"/>
                <a:ext cx="75630" cy="131605"/>
              </a:xfrm>
              <a:prstGeom prst="rect">
                <a:avLst/>
              </a:prstGeom>
              <a:effectLst/>
            </p:spPr>
          </p:pic>
          <p:pic>
            <p:nvPicPr>
              <p:cNvPr id="8394" name="Line Shape" descr="Line Shape"/>
              <p:cNvPicPr>
                <a:picLocks/>
              </p:cNvPicPr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599819" y="3436228"/>
                <a:ext cx="48509" cy="272055"/>
              </a:xfrm>
              <a:prstGeom prst="rect">
                <a:avLst/>
              </a:prstGeom>
              <a:effectLst/>
            </p:spPr>
          </p:pic>
          <p:pic>
            <p:nvPicPr>
              <p:cNvPr id="8396" name="Line Shape" descr="Line Shape"/>
              <p:cNvPicPr>
                <a:picLocks/>
              </p:cNvPicPr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5736355" y="3436814"/>
                <a:ext cx="136774" cy="273217"/>
              </a:xfrm>
              <a:prstGeom prst="rect">
                <a:avLst/>
              </a:prstGeom>
              <a:effectLst/>
            </p:spPr>
          </p:pic>
          <p:pic>
            <p:nvPicPr>
              <p:cNvPr id="8398" name="Line Shape" descr="Line Shape"/>
              <p:cNvPicPr>
                <a:picLocks/>
              </p:cNvPicPr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807660" y="3386290"/>
                <a:ext cx="247423" cy="98287"/>
              </a:xfrm>
              <a:prstGeom prst="rect">
                <a:avLst/>
              </a:prstGeom>
              <a:effectLst/>
            </p:spPr>
          </p:pic>
          <p:pic>
            <p:nvPicPr>
              <p:cNvPr id="8400" name="Line Shape" descr="Line Shape"/>
              <p:cNvPicPr>
                <a:picLocks/>
              </p:cNvPicPr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2940058" y="3995990"/>
                <a:ext cx="150581" cy="329765"/>
              </a:xfrm>
              <a:prstGeom prst="rect">
                <a:avLst/>
              </a:prstGeom>
              <a:effectLst/>
            </p:spPr>
          </p:pic>
          <p:pic>
            <p:nvPicPr>
              <p:cNvPr id="8402" name="Line Line" descr="Line Line"/>
              <p:cNvPicPr>
                <a:picLocks/>
              </p:cNvPicPr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105737" y="4271594"/>
                <a:ext cx="55450" cy="103047"/>
              </a:xfrm>
              <a:prstGeom prst="rect">
                <a:avLst/>
              </a:prstGeom>
              <a:effectLst/>
            </p:spPr>
          </p:pic>
          <p:pic>
            <p:nvPicPr>
              <p:cNvPr id="8404" name="Line Shape" descr="Line Shape"/>
              <p:cNvPicPr>
                <a:picLocks/>
              </p:cNvPicPr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3408658" y="4049677"/>
                <a:ext cx="138977" cy="305925"/>
              </a:xfrm>
              <a:prstGeom prst="rect">
                <a:avLst/>
              </a:prstGeom>
              <a:effectLst/>
            </p:spPr>
          </p:pic>
          <p:pic>
            <p:nvPicPr>
              <p:cNvPr id="8406" name="Line Line" descr="Line Line"/>
              <p:cNvPicPr>
                <a:picLocks/>
              </p:cNvPicPr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653102" y="4347750"/>
                <a:ext cx="69729" cy="141124"/>
              </a:xfrm>
              <a:prstGeom prst="rect">
                <a:avLst/>
              </a:prstGeom>
              <a:effectLst/>
            </p:spPr>
          </p:pic>
          <p:pic>
            <p:nvPicPr>
              <p:cNvPr id="8408" name="Line Shape" descr="Line Shape"/>
              <p:cNvPicPr>
                <a:picLocks/>
              </p:cNvPicPr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4094838" y="4051802"/>
                <a:ext cx="37328" cy="241924"/>
              </a:xfrm>
              <a:prstGeom prst="rect">
                <a:avLst/>
              </a:prstGeom>
              <a:effectLst/>
            </p:spPr>
          </p:pic>
          <p:pic>
            <p:nvPicPr>
              <p:cNvPr id="8410" name="Line Shape" descr="Line Shape"/>
              <p:cNvPicPr>
                <a:picLocks/>
              </p:cNvPicPr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4181429" y="4068866"/>
                <a:ext cx="152063" cy="226209"/>
              </a:xfrm>
              <a:prstGeom prst="rect">
                <a:avLst/>
              </a:prstGeom>
              <a:effectLst/>
            </p:spPr>
          </p:pic>
          <p:pic>
            <p:nvPicPr>
              <p:cNvPr id="8412" name="Line Line" descr="Line Line"/>
              <p:cNvPicPr>
                <a:picLocks/>
              </p:cNvPicPr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4400375" y="4300153"/>
                <a:ext cx="60209" cy="136364"/>
              </a:xfrm>
              <a:prstGeom prst="rect">
                <a:avLst/>
              </a:prstGeom>
              <a:effectLst/>
            </p:spPr>
          </p:pic>
          <p:pic>
            <p:nvPicPr>
              <p:cNvPr id="8414" name="Line Shape" descr="Line Shape"/>
              <p:cNvPicPr>
                <a:picLocks/>
              </p:cNvPicPr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890625" y="4053401"/>
                <a:ext cx="36410" cy="264123"/>
              </a:xfrm>
              <a:prstGeom prst="rect">
                <a:avLst/>
              </a:prstGeom>
              <a:effectLst/>
            </p:spPr>
          </p:pic>
          <p:pic>
            <p:nvPicPr>
              <p:cNvPr id="8416" name="Line Shape" descr="Line Shape"/>
              <p:cNvPicPr>
                <a:picLocks/>
              </p:cNvPicPr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5013195" y="4036431"/>
                <a:ext cx="111541" cy="300076"/>
              </a:xfrm>
              <a:prstGeom prst="rect">
                <a:avLst/>
              </a:prstGeom>
              <a:effectLst/>
            </p:spPr>
          </p:pic>
          <p:pic>
            <p:nvPicPr>
              <p:cNvPr id="8418" name="Line Shape" descr="Line Shape"/>
              <p:cNvPicPr>
                <a:picLocks/>
              </p:cNvPicPr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5147648" y="4271594"/>
                <a:ext cx="55449" cy="131605"/>
              </a:xfrm>
              <a:prstGeom prst="rect">
                <a:avLst/>
              </a:prstGeom>
              <a:effectLst/>
            </p:spPr>
          </p:pic>
          <p:pic>
            <p:nvPicPr>
              <p:cNvPr id="8420" name="Line Shape" descr="Line Shape"/>
              <p:cNvPicPr>
                <a:picLocks/>
              </p:cNvPicPr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5540805" y="4055197"/>
                <a:ext cx="38308" cy="224250"/>
              </a:xfrm>
              <a:prstGeom prst="rect">
                <a:avLst/>
              </a:prstGeom>
              <a:effectLst/>
            </p:spPr>
          </p:pic>
          <p:pic>
            <p:nvPicPr>
              <p:cNvPr id="8422" name="Line Shape" descr="Line Shape"/>
              <p:cNvPicPr>
                <a:picLocks/>
              </p:cNvPicPr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613188" y="4124044"/>
                <a:ext cx="151554" cy="150048"/>
              </a:xfrm>
              <a:prstGeom prst="rect">
                <a:avLst/>
              </a:prstGeom>
              <a:effectLst/>
            </p:spPr>
          </p:pic>
          <p:pic>
            <p:nvPicPr>
              <p:cNvPr id="8424" name="Line Shape" descr="Line Shape"/>
              <p:cNvPicPr>
                <a:picLocks/>
              </p:cNvPicPr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5740834" y="4127217"/>
                <a:ext cx="38187" cy="328338"/>
              </a:xfrm>
              <a:prstGeom prst="rect">
                <a:avLst/>
              </a:prstGeom>
              <a:effectLst/>
            </p:spPr>
          </p:pic>
          <p:pic>
            <p:nvPicPr>
              <p:cNvPr id="8757" name="Line Shape" descr="Line Shape"/>
              <p:cNvPicPr>
                <a:picLocks/>
              </p:cNvPicPr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148600" y="2830167"/>
                <a:ext cx="227437" cy="339303"/>
              </a:xfrm>
              <a:prstGeom prst="rect">
                <a:avLst/>
              </a:prstGeom>
              <a:effectLst/>
            </p:spPr>
          </p:pic>
          <p:pic>
            <p:nvPicPr>
              <p:cNvPr id="8759" name="Line Shape" descr="Line Shape"/>
              <p:cNvPicPr>
                <a:picLocks/>
              </p:cNvPicPr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202541" y="3023109"/>
                <a:ext cx="106145" cy="41472"/>
              </a:xfrm>
              <a:prstGeom prst="rect">
                <a:avLst/>
              </a:prstGeom>
              <a:effectLst/>
            </p:spPr>
          </p:pic>
          <p:pic>
            <p:nvPicPr>
              <p:cNvPr id="8761" name="Line Shape" descr="Line Shape"/>
              <p:cNvPicPr>
                <a:picLocks/>
              </p:cNvPicPr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379111" y="2738493"/>
                <a:ext cx="71532" cy="213279"/>
              </a:xfrm>
              <a:prstGeom prst="rect">
                <a:avLst/>
              </a:prstGeom>
              <a:effectLst/>
            </p:spPr>
          </p:pic>
          <p:pic>
            <p:nvPicPr>
              <p:cNvPr id="8763" name="Line Line" descr="Line Line"/>
              <p:cNvPicPr>
                <a:picLocks/>
              </p:cNvPicPr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1374206" y="2929008"/>
                <a:ext cx="81622" cy="22764"/>
              </a:xfrm>
              <a:prstGeom prst="rect">
                <a:avLst/>
              </a:prstGeom>
              <a:effectLst/>
            </p:spPr>
          </p:pic>
          <p:pic>
            <p:nvPicPr>
              <p:cNvPr id="8765" name="Line Shape" descr="Line Shape"/>
              <p:cNvPicPr>
                <a:picLocks/>
              </p:cNvPicPr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805824" y="2892786"/>
                <a:ext cx="48235" cy="45907"/>
              </a:xfrm>
              <a:prstGeom prst="rect">
                <a:avLst/>
              </a:prstGeom>
              <a:effectLst/>
            </p:spPr>
          </p:pic>
          <p:pic>
            <p:nvPicPr>
              <p:cNvPr id="8767" name="Line Shape" descr="Line Shape"/>
              <p:cNvPicPr>
                <a:picLocks/>
              </p:cNvPicPr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1796014" y="3036912"/>
                <a:ext cx="78661" cy="62009"/>
              </a:xfrm>
              <a:prstGeom prst="rect">
                <a:avLst/>
              </a:prstGeom>
              <a:effectLst/>
            </p:spPr>
          </p:pic>
          <p:pic>
            <p:nvPicPr>
              <p:cNvPr id="8769" name="Line Shape" descr="Line Shape"/>
              <p:cNvPicPr>
                <a:picLocks/>
              </p:cNvPicPr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165914" y="3551909"/>
                <a:ext cx="167295" cy="390621"/>
              </a:xfrm>
              <a:prstGeom prst="rect">
                <a:avLst/>
              </a:prstGeom>
              <a:effectLst/>
            </p:spPr>
          </p:pic>
          <p:pic>
            <p:nvPicPr>
              <p:cNvPr id="8771" name="Line Shape" descr="Line Shape"/>
              <p:cNvPicPr>
                <a:picLocks/>
              </p:cNvPicPr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1192731" y="3757909"/>
                <a:ext cx="145384" cy="66907"/>
              </a:xfrm>
              <a:prstGeom prst="rect">
                <a:avLst/>
              </a:prstGeom>
              <a:effectLst/>
            </p:spPr>
          </p:pic>
          <p:pic>
            <p:nvPicPr>
              <p:cNvPr id="8773" name="Line Shape" descr="Line Shape"/>
              <p:cNvPicPr>
                <a:picLocks/>
              </p:cNvPicPr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342134" y="3415895"/>
                <a:ext cx="133313" cy="171243"/>
              </a:xfrm>
              <a:prstGeom prst="rect">
                <a:avLst/>
              </a:prstGeom>
              <a:effectLst/>
            </p:spPr>
          </p:pic>
          <p:pic>
            <p:nvPicPr>
              <p:cNvPr id="8775" name="Line Shape" descr="Line Shape"/>
              <p:cNvPicPr>
                <a:picLocks/>
              </p:cNvPicPr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1840157" y="3558449"/>
                <a:ext cx="42384" cy="40749"/>
              </a:xfrm>
              <a:prstGeom prst="rect">
                <a:avLst/>
              </a:prstGeom>
              <a:effectLst/>
            </p:spPr>
          </p:pic>
          <p:pic>
            <p:nvPicPr>
              <p:cNvPr id="8777" name="Line Shape" descr="Line Shape"/>
              <p:cNvPicPr>
                <a:picLocks/>
              </p:cNvPicPr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820538" y="3728480"/>
                <a:ext cx="58979" cy="60683"/>
              </a:xfrm>
              <a:prstGeom prst="rect">
                <a:avLst/>
              </a:prstGeom>
              <a:effectLst/>
            </p:spPr>
          </p:pic>
          <p:pic>
            <p:nvPicPr>
              <p:cNvPr id="8779" name="Line Shape" descr="Line Shape"/>
              <p:cNvPicPr>
                <a:picLocks/>
              </p:cNvPicPr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1170778" y="4165002"/>
                <a:ext cx="177146" cy="371001"/>
              </a:xfrm>
              <a:prstGeom prst="rect">
                <a:avLst/>
              </a:prstGeom>
              <a:effectLst/>
            </p:spPr>
          </p:pic>
          <p:pic>
            <p:nvPicPr>
              <p:cNvPr id="8781" name="Line Shape" descr="Line Shape"/>
              <p:cNvPicPr>
                <a:picLocks/>
              </p:cNvPicPr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222159" y="4321954"/>
                <a:ext cx="140479" cy="57098"/>
              </a:xfrm>
              <a:prstGeom prst="rect">
                <a:avLst/>
              </a:prstGeom>
              <a:effectLst/>
            </p:spPr>
          </p:pic>
          <p:pic>
            <p:nvPicPr>
              <p:cNvPr id="8783" name="Line Shape" descr="Line Shape"/>
              <p:cNvPicPr>
                <a:picLocks/>
              </p:cNvPicPr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374206" y="4016225"/>
                <a:ext cx="106759" cy="280781"/>
              </a:xfrm>
              <a:prstGeom prst="rect">
                <a:avLst/>
              </a:prstGeom>
              <a:effectLst/>
            </p:spPr>
          </p:pic>
          <p:pic>
            <p:nvPicPr>
              <p:cNvPr id="8785" name="Line Line" descr="Line Line"/>
              <p:cNvPicPr>
                <a:picLocks/>
              </p:cNvPicPr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894109" y="4194430"/>
                <a:ext cx="27669" cy="42384"/>
              </a:xfrm>
              <a:prstGeom prst="rect">
                <a:avLst/>
              </a:prstGeom>
              <a:effectLst/>
            </p:spPr>
          </p:pic>
          <p:pic>
            <p:nvPicPr>
              <p:cNvPr id="8787" name="Line Line" descr="Line Line"/>
              <p:cNvPicPr>
                <a:picLocks/>
              </p:cNvPicPr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1894989" y="4317049"/>
                <a:ext cx="35719" cy="17860"/>
              </a:xfrm>
              <a:prstGeom prst="rect">
                <a:avLst/>
              </a:prstGeom>
              <a:effectLst/>
            </p:spPr>
          </p:pic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751449-EADE-4B53-A8DF-434EACCE1F29}"/>
              </a:ext>
            </a:extLst>
          </p:cNvPr>
          <p:cNvGrpSpPr/>
          <p:nvPr/>
        </p:nvGrpSpPr>
        <p:grpSpPr>
          <a:xfrm>
            <a:off x="606599" y="5569995"/>
            <a:ext cx="7382646" cy="787004"/>
            <a:chOff x="606599" y="5569995"/>
            <a:chExt cx="7382646" cy="78700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B07EF97-5435-4FF1-B63A-7562C577A4AA}"/>
                </a:ext>
              </a:extLst>
            </p:cNvPr>
            <p:cNvGrpSpPr/>
            <p:nvPr/>
          </p:nvGrpSpPr>
          <p:grpSpPr>
            <a:xfrm>
              <a:off x="606599" y="5569995"/>
              <a:ext cx="7382646" cy="787004"/>
              <a:chOff x="959866" y="5560414"/>
              <a:chExt cx="7382646" cy="78700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2F851EB-B2E4-4593-8225-E5BF4706E625}"/>
                  </a:ext>
                </a:extLst>
              </p:cNvPr>
              <p:cNvGrpSpPr/>
              <p:nvPr/>
            </p:nvGrpSpPr>
            <p:grpSpPr>
              <a:xfrm>
                <a:off x="959866" y="5560414"/>
                <a:ext cx="7382646" cy="787004"/>
                <a:chOff x="945793" y="5541252"/>
                <a:chExt cx="7382646" cy="787004"/>
              </a:xfrm>
            </p:grpSpPr>
            <p:pic>
              <p:nvPicPr>
                <p:cNvPr id="8522" name="Line Shape" descr="Line Shape"/>
                <p:cNvPicPr>
                  <a:picLocks/>
                </p:cNvPicPr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496740" y="5798610"/>
                  <a:ext cx="130897" cy="299808"/>
                </a:xfrm>
                <a:prstGeom prst="rect">
                  <a:avLst/>
                </a:prstGeom>
                <a:effectLst/>
              </p:spPr>
            </p:pic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FB14E938-2326-43E0-83F3-60676BCE917E}"/>
                    </a:ext>
                  </a:extLst>
                </p:cNvPr>
                <p:cNvGrpSpPr/>
                <p:nvPr/>
              </p:nvGrpSpPr>
              <p:grpSpPr>
                <a:xfrm>
                  <a:off x="945793" y="5541252"/>
                  <a:ext cx="7382646" cy="787004"/>
                  <a:chOff x="945379" y="5568519"/>
                  <a:chExt cx="7382646" cy="787004"/>
                </a:xfrm>
              </p:grpSpPr>
              <p:pic>
                <p:nvPicPr>
                  <p:cNvPr id="8528" name="Line Shape" descr="Line Shape"/>
                  <p:cNvPicPr>
                    <a:picLocks/>
                  </p:cNvPicPr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3869602" y="5697837"/>
                    <a:ext cx="107326" cy="480201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532" name="Line Shape" descr="Line Shape"/>
                  <p:cNvPicPr>
                    <a:picLocks/>
                  </p:cNvPicPr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4139298" y="5758452"/>
                    <a:ext cx="121328" cy="428349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550" name="Line Shape" descr="Line Shape"/>
                  <p:cNvPicPr>
                    <a:picLocks/>
                  </p:cNvPicPr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5611543" y="5702631"/>
                    <a:ext cx="96120" cy="422440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556" name="Line Shape" descr="Line Shape"/>
                  <p:cNvPicPr>
                    <a:picLocks/>
                  </p:cNvPicPr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5899681" y="5706580"/>
                    <a:ext cx="115012" cy="400591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576" name="Line Shape" descr="Line Shape"/>
                  <p:cNvPicPr>
                    <a:picLocks/>
                  </p:cNvPicPr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7199078" y="5618583"/>
                    <a:ext cx="69410" cy="207766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578" name="Line Shape" descr="Line Shape"/>
                  <p:cNvPicPr>
                    <a:picLocks/>
                  </p:cNvPicPr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7405930" y="5568519"/>
                    <a:ext cx="71597" cy="478335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582" name="Line Shape" descr="Line Shape"/>
                  <p:cNvPicPr>
                    <a:picLocks/>
                  </p:cNvPicPr>
                  <p:nvPr/>
                </p:nvPicPr>
                <p:blipFill>
                  <a:blip r:embed="rId220"/>
                  <a:stretch>
                    <a:fillRect/>
                  </a:stretch>
                </p:blipFill>
                <p:spPr>
                  <a:xfrm>
                    <a:off x="7622964" y="5599551"/>
                    <a:ext cx="140808" cy="468130"/>
                  </a:xfrm>
                  <a:prstGeom prst="rect">
                    <a:avLst/>
                  </a:prstGeom>
                  <a:effectLst/>
                </p:spPr>
              </p:pic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8AAA56DC-E3AC-479B-B7EC-240C57EFF571}"/>
                      </a:ext>
                    </a:extLst>
                  </p:cNvPr>
                  <p:cNvGrpSpPr/>
                  <p:nvPr/>
                </p:nvGrpSpPr>
                <p:grpSpPr>
                  <a:xfrm>
                    <a:off x="945379" y="5818497"/>
                    <a:ext cx="7113537" cy="537026"/>
                    <a:chOff x="945379" y="5818497"/>
                    <a:chExt cx="7113537" cy="537026"/>
                  </a:xfrm>
                </p:grpSpPr>
                <p:pic>
                  <p:nvPicPr>
                    <p:cNvPr id="8490" name="Line Shape" descr="Line Shape"/>
                    <p:cNvPicPr>
                      <a:picLocks/>
                    </p:cNvPicPr>
                    <p:nvPr/>
                  </p:nvPicPr>
                  <p:blipFill>
                    <a:blip r:embed="rId221"/>
                    <a:stretch>
                      <a:fillRect/>
                    </a:stretch>
                  </p:blipFill>
                  <p:spPr>
                    <a:xfrm>
                      <a:off x="945379" y="5904882"/>
                      <a:ext cx="122345" cy="379726"/>
                    </a:xfrm>
                    <a:prstGeom prst="rect">
                      <a:avLst/>
                    </a:prstGeom>
                    <a:effectLst/>
                  </p:spPr>
                </p:pic>
                <p:pic>
                  <p:nvPicPr>
                    <p:cNvPr id="8492" name="Line Shape" descr="Line Shape"/>
                    <p:cNvPicPr>
                      <a:picLocks/>
                    </p:cNvPicPr>
                    <p:nvPr/>
                  </p:nvPicPr>
                  <p:blipFill>
                    <a:blip r:embed="rId222"/>
                    <a:stretch>
                      <a:fillRect/>
                    </a:stretch>
                  </p:blipFill>
                  <p:spPr>
                    <a:xfrm>
                      <a:off x="1135575" y="5941403"/>
                      <a:ext cx="243316" cy="307283"/>
                    </a:xfrm>
                    <a:prstGeom prst="rect">
                      <a:avLst/>
                    </a:prstGeom>
                    <a:effectLst/>
                  </p:spPr>
                </p:pic>
                <p:pic>
                  <p:nvPicPr>
                    <p:cNvPr id="8494" name="Line Shape" descr="Line Shape"/>
                    <p:cNvPicPr>
                      <a:picLocks/>
                    </p:cNvPicPr>
                    <p:nvPr/>
                  </p:nvPicPr>
                  <p:blipFill>
                    <a:blip r:embed="rId223"/>
                    <a:stretch>
                      <a:fillRect/>
                    </a:stretch>
                  </p:blipFill>
                  <p:spPr>
                    <a:xfrm>
                      <a:off x="1284185" y="6032683"/>
                      <a:ext cx="163510" cy="50690"/>
                    </a:xfrm>
                    <a:prstGeom prst="rect">
                      <a:avLst/>
                    </a:prstGeom>
                    <a:effectLst/>
                  </p:spPr>
                </p:pic>
                <p:pic>
                  <p:nvPicPr>
                    <p:cNvPr id="8496" name="Line Shape" descr="Line Shape"/>
                    <p:cNvPicPr>
                      <a:picLocks/>
                    </p:cNvPicPr>
                    <p:nvPr/>
                  </p:nvPicPr>
                  <p:blipFill>
                    <a:blip r:embed="rId224"/>
                    <a:stretch>
                      <a:fillRect/>
                    </a:stretch>
                  </p:blipFill>
                  <p:spPr>
                    <a:xfrm>
                      <a:off x="1478193" y="6040616"/>
                      <a:ext cx="40898" cy="314907"/>
                    </a:xfrm>
                    <a:prstGeom prst="rect">
                      <a:avLst/>
                    </a:prstGeom>
                    <a:effectLst/>
                  </p:spPr>
                </p:pic>
                <p:pic>
                  <p:nvPicPr>
                    <p:cNvPr id="8498" name="Line Shape" descr="Line Shape"/>
                    <p:cNvPicPr>
                      <a:picLocks/>
                    </p:cNvPicPr>
                    <p:nvPr/>
                  </p:nvPicPr>
                  <p:blipFill>
                    <a:blip r:embed="rId225"/>
                    <a:stretch>
                      <a:fillRect/>
                    </a:stretch>
                  </p:blipFill>
                  <p:spPr>
                    <a:xfrm>
                      <a:off x="1474444" y="6075786"/>
                      <a:ext cx="80941" cy="145618"/>
                    </a:xfrm>
                    <a:prstGeom prst="rect">
                      <a:avLst/>
                    </a:prstGeom>
                    <a:effectLst/>
                  </p:spPr>
                </p:pic>
                <p:pic>
                  <p:nvPicPr>
                    <p:cNvPr id="8500" name="Line Shape" descr="Line Shape"/>
                    <p:cNvPicPr>
                      <a:picLocks/>
                    </p:cNvPicPr>
                    <p:nvPr/>
                  </p:nvPicPr>
                  <p:blipFill>
                    <a:blip r:embed="rId226"/>
                    <a:stretch>
                      <a:fillRect/>
                    </a:stretch>
                  </p:blipFill>
                  <p:spPr>
                    <a:xfrm>
                      <a:off x="1587393" y="5930913"/>
                      <a:ext cx="215693" cy="250632"/>
                    </a:xfrm>
                    <a:prstGeom prst="rect">
                      <a:avLst/>
                    </a:prstGeom>
                    <a:effectLst/>
                  </p:spPr>
                </p:pic>
                <p:pic>
                  <p:nvPicPr>
                    <p:cNvPr id="8502" name="Line Shape" descr="Line Shape"/>
                    <p:cNvPicPr>
                      <a:picLocks/>
                    </p:cNvPicPr>
                    <p:nvPr/>
                  </p:nvPicPr>
                  <p:blipFill>
                    <a:blip r:embed="rId227"/>
                    <a:stretch>
                      <a:fillRect/>
                    </a:stretch>
                  </p:blipFill>
                  <p:spPr>
                    <a:xfrm>
                      <a:off x="1692070" y="6004125"/>
                      <a:ext cx="88805" cy="45930"/>
                    </a:xfrm>
                    <a:prstGeom prst="rect">
                      <a:avLst/>
                    </a:prstGeom>
                    <a:effectLst/>
                  </p:spPr>
                </p:pic>
                <p:pic>
                  <p:nvPicPr>
                    <p:cNvPr id="8504" name="Line Line" descr="Line Line"/>
                    <p:cNvPicPr>
                      <a:picLocks/>
                    </p:cNvPicPr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1859550" y="6042203"/>
                      <a:ext cx="34703" cy="17371"/>
                    </a:xfrm>
                    <a:prstGeom prst="rect">
                      <a:avLst/>
                    </a:prstGeom>
                    <a:effectLst/>
                  </p:spPr>
                </p:pic>
                <p:pic>
                  <p:nvPicPr>
                    <p:cNvPr id="8506" name="Line Line" descr="Line Line"/>
                    <p:cNvPicPr>
                      <a:picLocks/>
                    </p:cNvPicPr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1869069" y="6085040"/>
                      <a:ext cx="34703" cy="17371"/>
                    </a:xfrm>
                    <a:prstGeom prst="rect">
                      <a:avLst/>
                    </a:prstGeom>
                    <a:effectLst/>
                  </p:spPr>
                </p:pic>
                <p:pic>
                  <p:nvPicPr>
                    <p:cNvPr id="8510" name="Line Shape" descr="Line Shape"/>
                    <p:cNvPicPr>
                      <a:picLocks/>
                    </p:cNvPicPr>
                    <p:nvPr/>
                  </p:nvPicPr>
                  <p:blipFill>
                    <a:blip r:embed="rId228"/>
                    <a:stretch>
                      <a:fillRect/>
                    </a:stretch>
                  </p:blipFill>
                  <p:spPr>
                    <a:xfrm>
                      <a:off x="2353305" y="5904171"/>
                      <a:ext cx="155803" cy="298194"/>
                    </a:xfrm>
                    <a:prstGeom prst="rect">
                      <a:avLst/>
                    </a:prstGeom>
                    <a:effectLst/>
                  </p:spPr>
                </p:pic>
                <p:pic>
                  <p:nvPicPr>
                    <p:cNvPr id="8514" name="Line Shape" descr="Line Shape"/>
                    <p:cNvPicPr>
                      <a:picLocks/>
                    </p:cNvPicPr>
                    <p:nvPr/>
                  </p:nvPicPr>
                  <p:blipFill>
                    <a:blip r:embed="rId229"/>
                    <a:stretch>
                      <a:fillRect/>
                    </a:stretch>
                  </p:blipFill>
                  <p:spPr>
                    <a:xfrm>
                      <a:off x="2577411" y="5841448"/>
                      <a:ext cx="43745" cy="203847"/>
                    </a:xfrm>
                    <a:prstGeom prst="rect">
                      <a:avLst/>
                    </a:prstGeom>
                    <a:effectLst/>
                  </p:spPr>
                </p:pic>
                <p:pic>
                  <p:nvPicPr>
                    <p:cNvPr id="8516" name="Line Shape" descr="Line Shape"/>
                    <p:cNvPicPr>
                      <a:picLocks/>
                    </p:cNvPicPr>
                    <p:nvPr/>
                  </p:nvPicPr>
                  <p:blipFill>
                    <a:blip r:embed="rId230"/>
                    <a:stretch>
                      <a:fillRect/>
                    </a:stretch>
                  </p:blipFill>
                  <p:spPr>
                    <a:xfrm>
                      <a:off x="2558372" y="5999365"/>
                      <a:ext cx="64969" cy="41170"/>
                    </a:xfrm>
                    <a:prstGeom prst="rect">
                      <a:avLst/>
                    </a:prstGeom>
                    <a:effectLst/>
                  </p:spPr>
                </p:pic>
                <p:pic>
                  <p:nvPicPr>
                    <p:cNvPr id="8518" name="Line Line" descr="Line Line"/>
                    <p:cNvPicPr>
                      <a:picLocks/>
                    </p:cNvPicPr>
                    <p:nvPr/>
                  </p:nvPicPr>
                  <p:blipFill>
                    <a:blip r:embed="rId231"/>
                    <a:stretch>
                      <a:fillRect/>
                    </a:stretch>
                  </p:blipFill>
                  <p:spPr>
                    <a:xfrm>
                      <a:off x="2829675" y="5985086"/>
                      <a:ext cx="17372" cy="41171"/>
                    </a:xfrm>
                    <a:prstGeom prst="rect">
                      <a:avLst/>
                    </a:prstGeom>
                    <a:effectLst/>
                  </p:spPr>
                </p:pic>
                <p:pic>
                  <p:nvPicPr>
                    <p:cNvPr id="8524" name="Line Line" descr="Line Line"/>
                    <p:cNvPicPr>
                      <a:picLocks/>
                    </p:cNvPicPr>
                    <p:nvPr/>
                  </p:nvPicPr>
                  <p:blipFill>
                    <a:blip r:embed="rId232"/>
                    <a:stretch>
                      <a:fillRect/>
                    </a:stretch>
                  </p:blipFill>
                  <p:spPr>
                    <a:xfrm>
                      <a:off x="3538870" y="5985086"/>
                      <a:ext cx="84007" cy="22132"/>
                    </a:xfrm>
                    <a:prstGeom prst="rect">
                      <a:avLst/>
                    </a:prstGeom>
                    <a:effectLst/>
                  </p:spPr>
                </p:pic>
                <p:pic>
                  <p:nvPicPr>
                    <p:cNvPr id="8530" name="Line Shape" descr="Line Shape"/>
                    <p:cNvPicPr>
                      <a:picLocks/>
                    </p:cNvPicPr>
                    <p:nvPr/>
                  </p:nvPicPr>
                  <p:blipFill>
                    <a:blip r:embed="rId233"/>
                    <a:stretch>
                      <a:fillRect/>
                    </a:stretch>
                  </p:blipFill>
                  <p:spPr>
                    <a:xfrm>
                      <a:off x="4024359" y="5835806"/>
                      <a:ext cx="107822" cy="212662"/>
                    </a:xfrm>
                    <a:prstGeom prst="rect">
                      <a:avLst/>
                    </a:prstGeom>
                    <a:effectLst/>
                  </p:spPr>
                </p:pic>
                <p:pic>
                  <p:nvPicPr>
                    <p:cNvPr id="8534" name="Line Shape" descr="Line Shape"/>
                    <p:cNvPicPr>
                      <a:picLocks/>
                    </p:cNvPicPr>
                    <p:nvPr/>
                  </p:nvPicPr>
                  <p:blipFill>
                    <a:blip r:embed="rId234"/>
                    <a:stretch>
                      <a:fillRect/>
                    </a:stretch>
                  </p:blipFill>
                  <p:spPr>
                    <a:xfrm>
                      <a:off x="4371817" y="5873370"/>
                      <a:ext cx="64969" cy="29135"/>
                    </a:xfrm>
                    <a:prstGeom prst="rect">
                      <a:avLst/>
                    </a:prstGeom>
                    <a:effectLst/>
                  </p:spPr>
                </p:pic>
                <p:pic>
                  <p:nvPicPr>
                    <p:cNvPr id="8536" name="Line Line" descr="Line Line"/>
                    <p:cNvPicPr>
                      <a:picLocks/>
                    </p:cNvPicPr>
                    <p:nvPr/>
                  </p:nvPicPr>
                  <p:blipFill>
                    <a:blip r:embed="rId235"/>
                    <a:stretch>
                      <a:fillRect/>
                    </a:stretch>
                  </p:blipFill>
                  <p:spPr>
                    <a:xfrm>
                      <a:off x="4357538" y="5942248"/>
                      <a:ext cx="69728" cy="26892"/>
                    </a:xfrm>
                    <a:prstGeom prst="rect">
                      <a:avLst/>
                    </a:prstGeom>
                    <a:effectLst/>
                  </p:spPr>
                </p:pic>
                <p:pic>
                  <p:nvPicPr>
                    <p:cNvPr id="8540" name="Line Shape" descr="Line Shape"/>
                    <p:cNvPicPr>
                      <a:picLocks/>
                    </p:cNvPicPr>
                    <p:nvPr/>
                  </p:nvPicPr>
                  <p:blipFill>
                    <a:blip r:embed="rId236"/>
                    <a:stretch>
                      <a:fillRect/>
                    </a:stretch>
                  </p:blipFill>
                  <p:spPr>
                    <a:xfrm>
                      <a:off x="4586003" y="5951768"/>
                      <a:ext cx="112566" cy="50690"/>
                    </a:xfrm>
                    <a:prstGeom prst="rect">
                      <a:avLst/>
                    </a:prstGeom>
                    <a:effectLst/>
                  </p:spPr>
                </p:pic>
                <p:pic>
                  <p:nvPicPr>
                    <p:cNvPr id="8542" name="Line Shape" descr="Line Shape"/>
                    <p:cNvPicPr>
                      <a:picLocks/>
                    </p:cNvPicPr>
                    <p:nvPr/>
                  </p:nvPicPr>
                  <p:blipFill>
                    <a:blip r:embed="rId237"/>
                    <a:stretch>
                      <a:fillRect/>
                    </a:stretch>
                  </p:blipFill>
                  <p:spPr>
                    <a:xfrm>
                      <a:off x="4862066" y="5951768"/>
                      <a:ext cx="64969" cy="164923"/>
                    </a:xfrm>
                    <a:prstGeom prst="rect">
                      <a:avLst/>
                    </a:prstGeom>
                    <a:effectLst/>
                  </p:spPr>
                </p:pic>
                <p:pic>
                  <p:nvPicPr>
                    <p:cNvPr id="8544" name="Line Shape" descr="Line Shape"/>
                    <p:cNvPicPr>
                      <a:picLocks/>
                    </p:cNvPicPr>
                    <p:nvPr/>
                  </p:nvPicPr>
                  <p:blipFill>
                    <a:blip r:embed="rId238"/>
                    <a:stretch>
                      <a:fillRect/>
                    </a:stretch>
                  </p:blipFill>
                  <p:spPr>
                    <a:xfrm>
                      <a:off x="4895384" y="5831473"/>
                      <a:ext cx="50690" cy="51993"/>
                    </a:xfrm>
                    <a:prstGeom prst="rect">
                      <a:avLst/>
                    </a:prstGeom>
                    <a:effectLst/>
                  </p:spPr>
                </p:pic>
                <p:pic>
                  <p:nvPicPr>
                    <p:cNvPr id="8548" name="Line Shape" descr="Line Shape"/>
                    <p:cNvPicPr>
                      <a:picLocks/>
                    </p:cNvPicPr>
                    <p:nvPr/>
                  </p:nvPicPr>
                  <p:blipFill>
                    <a:blip r:embed="rId239"/>
                    <a:stretch>
                      <a:fillRect/>
                    </a:stretch>
                  </p:blipFill>
                  <p:spPr>
                    <a:xfrm>
                      <a:off x="5324690" y="5952653"/>
                      <a:ext cx="125912" cy="40286"/>
                    </a:xfrm>
                    <a:prstGeom prst="rect">
                      <a:avLst/>
                    </a:prstGeom>
                    <a:effectLst/>
                  </p:spPr>
                </p:pic>
                <p:pic>
                  <p:nvPicPr>
                    <p:cNvPr id="8554" name="Line Shape" descr="Line Shape"/>
                    <p:cNvPicPr>
                      <a:picLocks/>
                    </p:cNvPicPr>
                    <p:nvPr/>
                  </p:nvPicPr>
                  <p:blipFill>
                    <a:blip r:embed="rId240"/>
                    <a:stretch>
                      <a:fillRect/>
                    </a:stretch>
                  </p:blipFill>
                  <p:spPr>
                    <a:xfrm>
                      <a:off x="5818343" y="5828016"/>
                      <a:ext cx="32073" cy="236318"/>
                    </a:xfrm>
                    <a:prstGeom prst="rect">
                      <a:avLst/>
                    </a:prstGeom>
                    <a:effectLst/>
                  </p:spPr>
                </p:pic>
                <p:pic>
                  <p:nvPicPr>
                    <p:cNvPr id="8558" name="Line Line" descr="Line Line"/>
                    <p:cNvPicPr>
                      <a:picLocks/>
                    </p:cNvPicPr>
                    <p:nvPr/>
                  </p:nvPicPr>
                  <p:blipFill>
                    <a:blip r:embed="rId241"/>
                    <a:stretch>
                      <a:fillRect/>
                    </a:stretch>
                  </p:blipFill>
                  <p:spPr>
                    <a:xfrm>
                      <a:off x="6170983" y="5861334"/>
                      <a:ext cx="103047" cy="22132"/>
                    </a:xfrm>
                    <a:prstGeom prst="rect">
                      <a:avLst/>
                    </a:prstGeom>
                    <a:effectLst/>
                  </p:spPr>
                </p:pic>
                <p:pic>
                  <p:nvPicPr>
                    <p:cNvPr id="8560" name="Line Shape" descr="Line Shape"/>
                    <p:cNvPicPr>
                      <a:picLocks/>
                    </p:cNvPicPr>
                    <p:nvPr/>
                  </p:nvPicPr>
                  <p:blipFill>
                    <a:blip r:embed="rId242"/>
                    <a:stretch>
                      <a:fillRect/>
                    </a:stretch>
                  </p:blipFill>
                  <p:spPr>
                    <a:xfrm>
                      <a:off x="6147184" y="5925726"/>
                      <a:ext cx="98287" cy="29135"/>
                    </a:xfrm>
                    <a:prstGeom prst="rect">
                      <a:avLst/>
                    </a:prstGeom>
                    <a:effectLst/>
                  </p:spPr>
                </p:pic>
                <p:pic>
                  <p:nvPicPr>
                    <p:cNvPr id="8564" name="Line Line" descr="Line Line"/>
                    <p:cNvPicPr>
                      <a:picLocks/>
                    </p:cNvPicPr>
                    <p:nvPr/>
                  </p:nvPicPr>
                  <p:blipFill>
                    <a:blip r:embed="rId243"/>
                    <a:stretch>
                      <a:fillRect/>
                    </a:stretch>
                  </p:blipFill>
                  <p:spPr>
                    <a:xfrm>
                      <a:off x="6437527" y="5937489"/>
                      <a:ext cx="93527" cy="31651"/>
                    </a:xfrm>
                    <a:prstGeom prst="rect">
                      <a:avLst/>
                    </a:prstGeom>
                    <a:effectLst/>
                  </p:spPr>
                </p:pic>
                <p:pic>
                  <p:nvPicPr>
                    <p:cNvPr id="8568" name="Line Line" descr="Line Line"/>
                    <p:cNvPicPr>
                      <a:picLocks/>
                    </p:cNvPicPr>
                    <p:nvPr/>
                  </p:nvPicPr>
                  <p:blipFill>
                    <a:blip r:embed="rId244"/>
                    <a:stretch>
                      <a:fillRect/>
                    </a:stretch>
                  </p:blipFill>
                  <p:spPr>
                    <a:xfrm>
                      <a:off x="6608875" y="5899411"/>
                      <a:ext cx="69729" cy="50690"/>
                    </a:xfrm>
                    <a:prstGeom prst="rect">
                      <a:avLst/>
                    </a:prstGeom>
                    <a:effectLst/>
                  </p:spPr>
                </p:pic>
                <p:pic>
                  <p:nvPicPr>
                    <p:cNvPr id="8570" name="Line Line" descr="Line Line"/>
                    <p:cNvPicPr>
                      <a:picLocks/>
                    </p:cNvPicPr>
                    <p:nvPr/>
                  </p:nvPicPr>
                  <p:blipFill>
                    <a:blip r:embed="rId245"/>
                    <a:stretch>
                      <a:fillRect/>
                    </a:stretch>
                  </p:blipFill>
                  <p:spPr>
                    <a:xfrm>
                      <a:off x="6727868" y="5885132"/>
                      <a:ext cx="84007" cy="145884"/>
                    </a:xfrm>
                    <a:prstGeom prst="rect">
                      <a:avLst/>
                    </a:prstGeom>
                    <a:effectLst/>
                  </p:spPr>
                </p:pic>
                <p:pic>
                  <p:nvPicPr>
                    <p:cNvPr id="8574" name="Line Line" descr="Line Line"/>
                    <p:cNvPicPr>
                      <a:picLocks/>
                    </p:cNvPicPr>
                    <p:nvPr/>
                  </p:nvPicPr>
                  <p:blipFill>
                    <a:blip r:embed="rId246"/>
                    <a:stretch>
                      <a:fillRect/>
                    </a:stretch>
                  </p:blipFill>
                  <p:spPr>
                    <a:xfrm>
                      <a:off x="7065807" y="5837536"/>
                      <a:ext cx="84007" cy="31650"/>
                    </a:xfrm>
                    <a:prstGeom prst="rect">
                      <a:avLst/>
                    </a:prstGeom>
                    <a:effectLst/>
                  </p:spPr>
                </p:pic>
                <p:pic>
                  <p:nvPicPr>
                    <p:cNvPr id="8586" name="Line Shape" descr="Line Shape"/>
                    <p:cNvPicPr>
                      <a:picLocks/>
                    </p:cNvPicPr>
                    <p:nvPr/>
                  </p:nvPicPr>
                  <p:blipFill>
                    <a:blip r:embed="rId247"/>
                    <a:stretch>
                      <a:fillRect/>
                    </a:stretch>
                  </p:blipFill>
                  <p:spPr>
                    <a:xfrm>
                      <a:off x="7979669" y="5818497"/>
                      <a:ext cx="79247" cy="26891"/>
                    </a:xfrm>
                    <a:prstGeom prst="rect">
                      <a:avLst/>
                    </a:prstGeom>
                    <a:effectLst/>
                  </p:spPr>
                </p:pic>
              </p:grpSp>
              <p:pic>
                <p:nvPicPr>
                  <p:cNvPr id="8588" name="Line Shape" descr="Line Shape"/>
                  <p:cNvPicPr>
                    <a:picLocks/>
                  </p:cNvPicPr>
                  <p:nvPr/>
                </p:nvPicPr>
                <p:blipFill>
                  <a:blip r:embed="rId248"/>
                  <a:stretch>
                    <a:fillRect/>
                  </a:stretch>
                </p:blipFill>
                <p:spPr>
                  <a:xfrm>
                    <a:off x="8187272" y="5659597"/>
                    <a:ext cx="140753" cy="361900"/>
                  </a:xfrm>
                  <a:prstGeom prst="rect">
                    <a:avLst/>
                  </a:prstGeom>
                  <a:effectLst/>
                </p:spPr>
              </p:pic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167E760-DF93-4916-9566-4F752EB5BA62}"/>
                  </a:ext>
                </a:extLst>
              </p:cNvPr>
              <p:cNvGrpSpPr/>
              <p:nvPr/>
            </p:nvGrpSpPr>
            <p:grpSpPr>
              <a:xfrm>
                <a:off x="3672142" y="5705541"/>
                <a:ext cx="4391535" cy="430189"/>
                <a:chOff x="3672142" y="5705541"/>
                <a:chExt cx="4391535" cy="430189"/>
              </a:xfrm>
            </p:grpSpPr>
            <p:pic>
              <p:nvPicPr>
                <p:cNvPr id="8526" name="Line Shape" descr="Line Shape"/>
                <p:cNvPicPr>
                  <a:picLocks/>
                </p:cNvPicPr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672142" y="5728453"/>
                  <a:ext cx="73943" cy="17881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8562" name="Line Shape" descr="Line Shape"/>
                <p:cNvPicPr>
                  <a:picLocks/>
                </p:cNvPicPr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451806" y="5743272"/>
                  <a:ext cx="76697" cy="235388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8566" name="Line Shape" descr="Line Shape"/>
                <p:cNvPicPr>
                  <a:picLocks/>
                </p:cNvPicPr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642194" y="5755503"/>
                  <a:ext cx="43745" cy="204117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8572" name="Line Shape" descr="Line Shape"/>
                <p:cNvPicPr>
                  <a:picLocks/>
                </p:cNvPicPr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029015" y="5709024"/>
                  <a:ext cx="135078" cy="260116"/>
                </a:xfrm>
                <a:prstGeom prst="rect">
                  <a:avLst/>
                </a:prstGeom>
                <a:effectLst/>
              </p:spPr>
            </p:pic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64453B5B-D047-4BE8-89A5-547BD740CED4}"/>
                    </a:ext>
                  </a:extLst>
                </p:cNvPr>
                <p:cNvGrpSpPr/>
                <p:nvPr/>
              </p:nvGrpSpPr>
              <p:grpSpPr>
                <a:xfrm>
                  <a:off x="4595523" y="5716926"/>
                  <a:ext cx="3073098" cy="418804"/>
                  <a:chOff x="4595523" y="5716926"/>
                  <a:chExt cx="3073098" cy="418804"/>
                </a:xfrm>
              </p:grpSpPr>
              <p:pic>
                <p:nvPicPr>
                  <p:cNvPr id="8538" name="Line Shape" descr="Line Shape"/>
                  <p:cNvPicPr>
                    <a:picLocks/>
                  </p:cNvPicPr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4595523" y="5790190"/>
                    <a:ext cx="117338" cy="345540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546" name="Line Shape" descr="Line Shape"/>
                  <p:cNvPicPr>
                    <a:picLocks/>
                  </p:cNvPicPr>
                  <p:nvPr/>
                </p:nvPicPr>
                <p:blipFill>
                  <a:blip r:embed="rId254"/>
                  <a:stretch>
                    <a:fillRect/>
                  </a:stretch>
                </p:blipFill>
                <p:spPr>
                  <a:xfrm>
                    <a:off x="5314237" y="5759565"/>
                    <a:ext cx="112566" cy="326003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552" name="Line Shape" descr="Line Shape"/>
                  <p:cNvPicPr>
                    <a:picLocks/>
                  </p:cNvPicPr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5737442" y="5800757"/>
                    <a:ext cx="117733" cy="150258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8580" name="Line Shape" descr="Line Shape"/>
                  <p:cNvPicPr>
                    <a:picLocks/>
                  </p:cNvPicPr>
                  <p:nvPr/>
                </p:nvPicPr>
                <p:blipFill>
                  <a:blip r:embed="rId256"/>
                  <a:stretch>
                    <a:fillRect/>
                  </a:stretch>
                </p:blipFill>
                <p:spPr>
                  <a:xfrm>
                    <a:off x="7520731" y="5716926"/>
                    <a:ext cx="147890" cy="169912"/>
                  </a:xfrm>
                  <a:prstGeom prst="rect">
                    <a:avLst/>
                  </a:prstGeom>
                  <a:effectLst/>
                </p:spPr>
              </p:pic>
            </p:grpSp>
            <p:pic>
              <p:nvPicPr>
                <p:cNvPr id="8584" name="Line Shape" descr="Line Shape"/>
                <p:cNvPicPr>
                  <a:picLocks/>
                </p:cNvPicPr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984429" y="5756621"/>
                  <a:ext cx="79248" cy="3641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8590" name="Line Shape" descr="Line Shape"/>
                <p:cNvPicPr>
                  <a:picLocks/>
                </p:cNvPicPr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423711" y="5705541"/>
                  <a:ext cx="88767" cy="110910"/>
                </a:xfrm>
                <a:prstGeom prst="rect">
                  <a:avLst/>
                </a:prstGeom>
                <a:effectLst/>
              </p:spPr>
            </p:pic>
          </p:grp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9EC50F6-C30B-45E6-ACE4-0A6541477639}"/>
                </a:ext>
              </a:extLst>
            </p:cNvPr>
            <p:cNvSpPr/>
            <p:nvPr/>
          </p:nvSpPr>
          <p:spPr>
            <a:xfrm>
              <a:off x="1908823" y="5809162"/>
              <a:ext cx="898964" cy="501623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+mn-ea"/>
                <a:cs typeface="+mn-cs"/>
                <a:sym typeface="Helvetica Neue Medium"/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E6F69F0-E073-4B28-88B7-C38F23EE3812}"/>
              </a:ext>
            </a:extLst>
          </p:cNvPr>
          <p:cNvCxnSpPr>
            <a:cxnSpLocks/>
          </p:cNvCxnSpPr>
          <p:nvPr/>
        </p:nvCxnSpPr>
        <p:spPr>
          <a:xfrm flipV="1">
            <a:off x="3565629" y="6090883"/>
            <a:ext cx="254001" cy="16241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4030D6A1-82C0-4BDD-89C3-760BC3FBDBE7}"/>
              </a:ext>
            </a:extLst>
          </p:cNvPr>
          <p:cNvCxnSpPr>
            <a:cxnSpLocks/>
          </p:cNvCxnSpPr>
          <p:nvPr/>
        </p:nvCxnSpPr>
        <p:spPr>
          <a:xfrm flipV="1">
            <a:off x="5324796" y="6057618"/>
            <a:ext cx="254001" cy="16241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B7D0411A-728F-45BD-A6A0-7FAC2CA192E9}"/>
              </a:ext>
            </a:extLst>
          </p:cNvPr>
          <p:cNvCxnSpPr>
            <a:cxnSpLocks/>
          </p:cNvCxnSpPr>
          <p:nvPr/>
        </p:nvCxnSpPr>
        <p:spPr>
          <a:xfrm flipV="1">
            <a:off x="7103665" y="5974354"/>
            <a:ext cx="254001" cy="16241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3D12C9F-583C-4C34-87F1-7C4EE656DF52}"/>
              </a:ext>
            </a:extLst>
          </p:cNvPr>
          <p:cNvSpPr txBox="1"/>
          <p:nvPr/>
        </p:nvSpPr>
        <p:spPr>
          <a:xfrm>
            <a:off x="6769030" y="2457832"/>
            <a:ext cx="936594" cy="471924"/>
          </a:xfrm>
          <a:prstGeom prst="rect">
            <a:avLst/>
          </a:prstGeom>
          <a:noFill/>
          <a:ln w="28575" cap="flat">
            <a:solidFill>
              <a:srgbClr val="FF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IN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227D85FC-6D8D-46DD-825E-D0834AFEDE2A}"/>
              </a:ext>
            </a:extLst>
          </p:cNvPr>
          <p:cNvSpPr txBox="1"/>
          <p:nvPr/>
        </p:nvSpPr>
        <p:spPr>
          <a:xfrm>
            <a:off x="35766" y="36557"/>
            <a:ext cx="8955834" cy="646331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Searching </a:t>
            </a:r>
            <a:r>
              <a:rPr kumimoji="0" lang="en-I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Mutiple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 Arrays with the </a:t>
            </a:r>
            <a:r>
              <a:rPr kumimoji="0" lang="en-IN" sz="36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Same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 Key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61E110-0732-42F2-94C0-E92F9FC44098}"/>
              </a:ext>
            </a:extLst>
          </p:cNvPr>
          <p:cNvSpPr txBox="1"/>
          <p:nvPr/>
        </p:nvSpPr>
        <p:spPr>
          <a:xfrm>
            <a:off x="4103928" y="787066"/>
            <a:ext cx="133650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8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Freestyle Script" panose="030804020302050B0404" pitchFamily="66" charset="0"/>
                <a:ea typeface="Helvetica Neue"/>
                <a:cs typeface="Helvetica Neue"/>
                <a:sym typeface="Helvetica Neue"/>
              </a:rPr>
              <a:t>sorted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BF5EA8-B0E7-4814-A0CE-0C45DBEE1F98}"/>
              </a:ext>
            </a:extLst>
          </p:cNvPr>
          <p:cNvSpPr txBox="1"/>
          <p:nvPr/>
        </p:nvSpPr>
        <p:spPr>
          <a:xfrm>
            <a:off x="4348786" y="1181318"/>
            <a:ext cx="58206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4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Symbol" panose="05050102010706020507" pitchFamily="18" charset="2"/>
              </a:rPr>
              <a:t></a:t>
            </a:r>
            <a:endParaRPr kumimoji="0" lang="en-IN" sz="2400" b="1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59F7AF-C790-4E79-B8DC-E48B45BFF6A2}"/>
              </a:ext>
            </a:extLst>
          </p:cNvPr>
          <p:cNvSpPr txBox="1"/>
          <p:nvPr/>
        </p:nvSpPr>
        <p:spPr>
          <a:xfrm>
            <a:off x="6249159" y="4004327"/>
            <a:ext cx="2823305" cy="471924"/>
          </a:xfrm>
          <a:prstGeom prst="rect">
            <a:avLst/>
          </a:prstGeom>
          <a:noFill/>
          <a:ln w="12700" cap="flat">
            <a:solidFill>
              <a:srgbClr val="00B0F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40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Can we do better?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" grpId="0"/>
      <p:bldP spid="15" grpId="0"/>
      <p:bldP spid="2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3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612580" y="3345137"/>
            <a:ext cx="17854" cy="16911"/>
          </a:xfrm>
          <a:prstGeom prst="rect">
            <a:avLst/>
          </a:prstGeom>
          <a:effectLst/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5A441D3-4B65-4C5C-92E0-CD1E16ECFE02}"/>
              </a:ext>
            </a:extLst>
          </p:cNvPr>
          <p:cNvGrpSpPr/>
          <p:nvPr/>
        </p:nvGrpSpPr>
        <p:grpSpPr>
          <a:xfrm>
            <a:off x="677301" y="3198768"/>
            <a:ext cx="2993225" cy="706785"/>
            <a:chOff x="677301" y="3198768"/>
            <a:chExt cx="2993225" cy="706785"/>
          </a:xfrm>
        </p:grpSpPr>
        <p:pic>
          <p:nvPicPr>
            <p:cNvPr id="8897" name="Line Line" descr="Line Line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0769" y="3583510"/>
              <a:ext cx="16329" cy="16053"/>
            </a:xfrm>
            <a:prstGeom prst="rect">
              <a:avLst/>
            </a:prstGeom>
            <a:effectLst/>
          </p:spPr>
        </p:pic>
        <p:pic>
          <p:nvPicPr>
            <p:cNvPr id="8899" name="Line Line" descr="Line Line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5330" y="3583510"/>
              <a:ext cx="19401" cy="16053"/>
            </a:xfrm>
            <a:prstGeom prst="rect">
              <a:avLst/>
            </a:prstGeom>
            <a:effectLst/>
          </p:spPr>
        </p:pic>
        <p:pic>
          <p:nvPicPr>
            <p:cNvPr id="8941" name="Line Shape" descr="Line Shap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1872" y="3340152"/>
              <a:ext cx="56770" cy="400555"/>
            </a:xfrm>
            <a:prstGeom prst="rect">
              <a:avLst/>
            </a:prstGeom>
            <a:effectLst/>
          </p:spPr>
        </p:pic>
        <p:pic>
          <p:nvPicPr>
            <p:cNvPr id="8943" name="Line Shape" descr="Line Shap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7301" y="3305037"/>
              <a:ext cx="301863" cy="441303"/>
            </a:xfrm>
            <a:prstGeom prst="rect">
              <a:avLst/>
            </a:prstGeom>
            <a:effectLst/>
          </p:spPr>
        </p:pic>
        <p:pic>
          <p:nvPicPr>
            <p:cNvPr id="8945" name="Line Shape" descr="Line Shape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0351" y="3507561"/>
              <a:ext cx="174812" cy="149365"/>
            </a:xfrm>
            <a:prstGeom prst="rect">
              <a:avLst/>
            </a:prstGeom>
            <a:effectLst/>
          </p:spPr>
        </p:pic>
        <p:pic>
          <p:nvPicPr>
            <p:cNvPr id="8947" name="Line Shape" descr="Line Shape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01636" y="3473434"/>
              <a:ext cx="120859" cy="198999"/>
            </a:xfrm>
            <a:prstGeom prst="rect">
              <a:avLst/>
            </a:prstGeom>
            <a:effectLst/>
          </p:spPr>
        </p:pic>
        <p:pic>
          <p:nvPicPr>
            <p:cNvPr id="8949" name="Line Shape" descr="Line Shape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98046" y="3496992"/>
              <a:ext cx="224398" cy="378261"/>
            </a:xfrm>
            <a:prstGeom prst="rect">
              <a:avLst/>
            </a:prstGeom>
            <a:effectLst/>
          </p:spPr>
        </p:pic>
        <p:pic>
          <p:nvPicPr>
            <p:cNvPr id="8951" name="Line Shape" descr="Line Shape"/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569491" y="3480392"/>
              <a:ext cx="160097" cy="198823"/>
            </a:xfrm>
            <a:prstGeom prst="rect">
              <a:avLst/>
            </a:prstGeom>
            <a:effectLst/>
          </p:spPr>
        </p:pic>
        <p:pic>
          <p:nvPicPr>
            <p:cNvPr id="8953" name="Line Shape" descr="Line Shape"/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79584" y="3198768"/>
              <a:ext cx="253287" cy="441546"/>
            </a:xfrm>
            <a:prstGeom prst="rect">
              <a:avLst/>
            </a:prstGeom>
            <a:effectLst/>
          </p:spPr>
        </p:pic>
        <p:pic>
          <p:nvPicPr>
            <p:cNvPr id="8955" name="Line Shape" descr="Line Shape"/>
            <p:cNvPicPr>
              <a:picLocks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650150" y="3441485"/>
              <a:ext cx="585193" cy="166627"/>
            </a:xfrm>
            <a:prstGeom prst="rect">
              <a:avLst/>
            </a:prstGeom>
            <a:effectLst/>
          </p:spPr>
        </p:pic>
        <p:pic>
          <p:nvPicPr>
            <p:cNvPr id="8957" name="Line Shape" descr="Line Shape"/>
            <p:cNvPicPr>
              <a:picLocks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26910" y="3447457"/>
              <a:ext cx="199718" cy="122351"/>
            </a:xfrm>
            <a:prstGeom prst="rect">
              <a:avLst/>
            </a:prstGeom>
            <a:effectLst/>
          </p:spPr>
        </p:pic>
        <p:pic>
          <p:nvPicPr>
            <p:cNvPr id="8959" name="Line Shape" descr="Line Shape"/>
            <p:cNvPicPr>
              <a:picLocks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402548" y="3408122"/>
              <a:ext cx="267978" cy="497431"/>
            </a:xfrm>
            <a:prstGeom prst="rect">
              <a:avLst/>
            </a:prstGeom>
            <a:effectLst/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8867D2-BE86-4134-8057-9C2B15DB71BE}"/>
              </a:ext>
            </a:extLst>
          </p:cNvPr>
          <p:cNvGrpSpPr/>
          <p:nvPr/>
        </p:nvGrpSpPr>
        <p:grpSpPr>
          <a:xfrm>
            <a:off x="589319" y="4579411"/>
            <a:ext cx="946514" cy="1241633"/>
            <a:chOff x="589319" y="4579411"/>
            <a:chExt cx="946514" cy="124163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C16219-D788-4285-8AD2-869A08FABE74}"/>
                </a:ext>
              </a:extLst>
            </p:cNvPr>
            <p:cNvGrpSpPr/>
            <p:nvPr/>
          </p:nvGrpSpPr>
          <p:grpSpPr>
            <a:xfrm>
              <a:off x="589319" y="4579411"/>
              <a:ext cx="842063" cy="1172967"/>
              <a:chOff x="578527" y="4579411"/>
              <a:chExt cx="842063" cy="1172967"/>
            </a:xfrm>
          </p:grpSpPr>
          <p:pic>
            <p:nvPicPr>
              <p:cNvPr id="9043" name="Line Shape" descr="Line Shape"/>
              <p:cNvPicPr>
                <a:picLocks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3399" y="4579411"/>
                <a:ext cx="56817" cy="571475"/>
              </a:xfrm>
              <a:prstGeom prst="rect">
                <a:avLst/>
              </a:prstGeom>
              <a:effectLst/>
            </p:spPr>
          </p:pic>
          <p:pic>
            <p:nvPicPr>
              <p:cNvPr id="9045" name="Line Shape" descr="Line Shape"/>
              <p:cNvPicPr>
                <a:picLocks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0556" y="4968034"/>
                <a:ext cx="228910" cy="232630"/>
              </a:xfrm>
              <a:prstGeom prst="rect">
                <a:avLst/>
              </a:prstGeom>
              <a:effectLst/>
            </p:spPr>
          </p:pic>
          <p:pic>
            <p:nvPicPr>
              <p:cNvPr id="9047" name="Line Shape" descr="Line Shape"/>
              <p:cNvPicPr>
                <a:picLocks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8527" y="5273472"/>
                <a:ext cx="121066" cy="478906"/>
              </a:xfrm>
              <a:prstGeom prst="rect">
                <a:avLst/>
              </a:prstGeom>
              <a:effectLst/>
            </p:spPr>
          </p:pic>
          <p:pic>
            <p:nvPicPr>
              <p:cNvPr id="9049" name="Line Shape" descr="Line Shape"/>
              <p:cNvPicPr>
                <a:picLocks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1162" y="5373947"/>
                <a:ext cx="76388" cy="250907"/>
              </a:xfrm>
              <a:prstGeom prst="rect">
                <a:avLst/>
              </a:prstGeom>
              <a:effectLst/>
            </p:spPr>
          </p:pic>
          <p:pic>
            <p:nvPicPr>
              <p:cNvPr id="9051" name="Line Shape" descr="Line Shape"/>
              <p:cNvPicPr>
                <a:picLocks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6067" y="5575498"/>
                <a:ext cx="106145" cy="34642"/>
              </a:xfrm>
              <a:prstGeom prst="rect">
                <a:avLst/>
              </a:prstGeom>
              <a:effectLst/>
            </p:spPr>
          </p:pic>
          <p:pic>
            <p:nvPicPr>
              <p:cNvPr id="9053" name="Line Shape" descr="Line Shape"/>
              <p:cNvPicPr>
                <a:picLocks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68114" y="5606994"/>
                <a:ext cx="49629" cy="115955"/>
              </a:xfrm>
              <a:prstGeom prst="rect">
                <a:avLst/>
              </a:prstGeom>
              <a:effectLst/>
            </p:spPr>
          </p:pic>
          <p:pic>
            <p:nvPicPr>
              <p:cNvPr id="9055" name="Line Shape" descr="Line Shape"/>
              <p:cNvPicPr>
                <a:picLocks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10351" y="5352719"/>
                <a:ext cx="71608" cy="257422"/>
              </a:xfrm>
              <a:prstGeom prst="rect">
                <a:avLst/>
              </a:prstGeom>
              <a:effectLst/>
            </p:spPr>
          </p:pic>
          <p:pic>
            <p:nvPicPr>
              <p:cNvPr id="9057" name="Line Line" descr="Line Line"/>
              <p:cNvPicPr>
                <a:picLocks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00542" y="5567756"/>
                <a:ext cx="130669" cy="27670"/>
              </a:xfrm>
              <a:prstGeom prst="rect">
                <a:avLst/>
              </a:prstGeom>
              <a:effectLst/>
            </p:spPr>
          </p:pic>
          <p:pic>
            <p:nvPicPr>
              <p:cNvPr id="9059" name="Line Shape" descr="Line Shape"/>
              <p:cNvPicPr>
                <a:picLocks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57493" y="5592281"/>
                <a:ext cx="60874" cy="130669"/>
              </a:xfrm>
              <a:prstGeom prst="rect">
                <a:avLst/>
              </a:prstGeom>
              <a:effectLst/>
            </p:spPr>
          </p:pic>
          <p:pic>
            <p:nvPicPr>
              <p:cNvPr id="9061" name="Line Shape" descr="Line Shape"/>
              <p:cNvPicPr>
                <a:picLocks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304636" y="5369777"/>
                <a:ext cx="55463" cy="240364"/>
              </a:xfrm>
              <a:prstGeom prst="rect">
                <a:avLst/>
              </a:prstGeom>
              <a:effectLst/>
            </p:spPr>
          </p:pic>
          <p:pic>
            <p:nvPicPr>
              <p:cNvPr id="9063" name="Line Shape" descr="Line Shape"/>
              <p:cNvPicPr>
                <a:picLocks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85016" y="5567756"/>
                <a:ext cx="135574" cy="47289"/>
              </a:xfrm>
              <a:prstGeom prst="rect">
                <a:avLst/>
              </a:prstGeom>
              <a:effectLst/>
            </p:spPr>
          </p:pic>
        </p:grpSp>
        <p:pic>
          <p:nvPicPr>
            <p:cNvPr id="9065" name="Line Shape" descr="Line Shape"/>
            <p:cNvPicPr>
              <a:picLocks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334064" y="5253493"/>
              <a:ext cx="201769" cy="567551"/>
            </a:xfrm>
            <a:prstGeom prst="rect">
              <a:avLst/>
            </a:prstGeom>
            <a:effectLst/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55D148E-B9B2-4B02-B137-B2B85659ABE2}"/>
              </a:ext>
            </a:extLst>
          </p:cNvPr>
          <p:cNvGrpSpPr/>
          <p:nvPr/>
        </p:nvGrpSpPr>
        <p:grpSpPr>
          <a:xfrm>
            <a:off x="1765605" y="4570859"/>
            <a:ext cx="331839" cy="592951"/>
            <a:chOff x="1765605" y="4570859"/>
            <a:chExt cx="331839" cy="592951"/>
          </a:xfrm>
        </p:grpSpPr>
        <p:pic>
          <p:nvPicPr>
            <p:cNvPr id="9067" name="Line Shape" descr="Line Shape"/>
            <p:cNvPicPr>
              <a:picLocks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765605" y="4570859"/>
              <a:ext cx="291795" cy="560252"/>
            </a:xfrm>
            <a:prstGeom prst="rect">
              <a:avLst/>
            </a:prstGeom>
            <a:effectLst/>
          </p:spPr>
        </p:pic>
        <p:pic>
          <p:nvPicPr>
            <p:cNvPr id="9069" name="Line Shape" descr="Line Shape"/>
            <p:cNvPicPr>
              <a:picLocks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932442" y="5101807"/>
              <a:ext cx="106145" cy="52193"/>
            </a:xfrm>
            <a:prstGeom prst="rect">
              <a:avLst/>
            </a:prstGeom>
            <a:effectLst/>
          </p:spPr>
        </p:pic>
        <p:pic>
          <p:nvPicPr>
            <p:cNvPr id="9071" name="Line Shape" descr="Line Shape"/>
            <p:cNvPicPr>
              <a:picLocks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2040346" y="5018426"/>
              <a:ext cx="57098" cy="145384"/>
            </a:xfrm>
            <a:prstGeom prst="rect">
              <a:avLst/>
            </a:prstGeom>
            <a:effectLst/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A2E1549-1D98-4DE4-BFA1-3984E42E25BC}"/>
              </a:ext>
            </a:extLst>
          </p:cNvPr>
          <p:cNvGrpSpPr/>
          <p:nvPr/>
        </p:nvGrpSpPr>
        <p:grpSpPr>
          <a:xfrm>
            <a:off x="1905920" y="5278272"/>
            <a:ext cx="915369" cy="464297"/>
            <a:chOff x="1905920" y="5278272"/>
            <a:chExt cx="915369" cy="464297"/>
          </a:xfrm>
        </p:grpSpPr>
        <p:pic>
          <p:nvPicPr>
            <p:cNvPr id="9073" name="Line Shape" descr="Line Shape"/>
            <p:cNvPicPr>
              <a:picLocks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1905920" y="5297996"/>
              <a:ext cx="108143" cy="410278"/>
            </a:xfrm>
            <a:prstGeom prst="rect">
              <a:avLst/>
            </a:prstGeom>
            <a:effectLst/>
          </p:spPr>
        </p:pic>
        <p:pic>
          <p:nvPicPr>
            <p:cNvPr id="9075" name="Line Shape" descr="Line Shape"/>
            <p:cNvPicPr>
              <a:picLocks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2040346" y="5357623"/>
              <a:ext cx="54868" cy="218184"/>
            </a:xfrm>
            <a:prstGeom prst="rect">
              <a:avLst/>
            </a:prstGeom>
            <a:effectLst/>
          </p:spPr>
        </p:pic>
        <p:pic>
          <p:nvPicPr>
            <p:cNvPr id="9077" name="Line Line" descr="Line Line"/>
            <p:cNvPicPr>
              <a:picLocks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2030537" y="5543233"/>
              <a:ext cx="120859" cy="17860"/>
            </a:xfrm>
            <a:prstGeom prst="rect">
              <a:avLst/>
            </a:prstGeom>
            <a:effectLst/>
          </p:spPr>
        </p:pic>
        <p:pic>
          <p:nvPicPr>
            <p:cNvPr id="9079" name="Line Shape" descr="Line Shape"/>
            <p:cNvPicPr>
              <a:picLocks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2207107" y="5577566"/>
              <a:ext cx="37479" cy="101240"/>
            </a:xfrm>
            <a:prstGeom prst="rect">
              <a:avLst/>
            </a:prstGeom>
            <a:effectLst/>
          </p:spPr>
        </p:pic>
        <p:pic>
          <p:nvPicPr>
            <p:cNvPr id="9081" name="Line Shape" descr="Line Shape"/>
            <p:cNvPicPr>
              <a:picLocks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2317576" y="5341704"/>
              <a:ext cx="106216" cy="228470"/>
            </a:xfrm>
            <a:prstGeom prst="rect">
              <a:avLst/>
            </a:prstGeom>
            <a:effectLst/>
          </p:spPr>
        </p:pic>
        <p:pic>
          <p:nvPicPr>
            <p:cNvPr id="9083" name="Line Shape" descr="Line Shape"/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2422916" y="5557947"/>
              <a:ext cx="77347" cy="140479"/>
            </a:xfrm>
            <a:prstGeom prst="rect">
              <a:avLst/>
            </a:prstGeom>
            <a:effectLst/>
          </p:spPr>
        </p:pic>
        <p:pic>
          <p:nvPicPr>
            <p:cNvPr id="9085" name="Line Shape" descr="Line Shape"/>
            <p:cNvPicPr>
              <a:picLocks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2574962" y="5356653"/>
              <a:ext cx="59768" cy="219154"/>
            </a:xfrm>
            <a:prstGeom prst="rect">
              <a:avLst/>
            </a:prstGeom>
            <a:effectLst/>
          </p:spPr>
        </p:pic>
        <p:pic>
          <p:nvPicPr>
            <p:cNvPr id="9087" name="Line Shape" descr="Line Shape"/>
            <p:cNvPicPr>
              <a:picLocks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2545534" y="5567756"/>
              <a:ext cx="135574" cy="17860"/>
            </a:xfrm>
            <a:prstGeom prst="rect">
              <a:avLst/>
            </a:prstGeom>
            <a:effectLst/>
          </p:spPr>
        </p:pic>
        <p:pic>
          <p:nvPicPr>
            <p:cNvPr id="9089" name="Line Shape" descr="Line Shape"/>
            <p:cNvPicPr>
              <a:picLocks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2658343" y="5278272"/>
              <a:ext cx="162946" cy="464297"/>
            </a:xfrm>
            <a:prstGeom prst="rect">
              <a:avLst/>
            </a:prstGeom>
            <a:effectLst/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7847202-770E-4915-8721-856637981F46}"/>
              </a:ext>
            </a:extLst>
          </p:cNvPr>
          <p:cNvGrpSpPr/>
          <p:nvPr/>
        </p:nvGrpSpPr>
        <p:grpSpPr>
          <a:xfrm>
            <a:off x="3305768" y="4611332"/>
            <a:ext cx="268002" cy="548507"/>
            <a:chOff x="3305768" y="4611332"/>
            <a:chExt cx="268002" cy="548507"/>
          </a:xfrm>
        </p:grpSpPr>
        <p:pic>
          <p:nvPicPr>
            <p:cNvPr id="9091" name="Line Shape" descr="Line Shape"/>
            <p:cNvPicPr>
              <a:picLocks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3340102" y="4611332"/>
              <a:ext cx="100536" cy="488716"/>
            </a:xfrm>
            <a:prstGeom prst="rect">
              <a:avLst/>
            </a:prstGeom>
            <a:effectLst/>
          </p:spPr>
        </p:pic>
        <p:pic>
          <p:nvPicPr>
            <p:cNvPr id="9093" name="Line Shape" descr="Line Shape"/>
            <p:cNvPicPr>
              <a:picLocks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3305768" y="4993902"/>
              <a:ext cx="268002" cy="165937"/>
            </a:xfrm>
            <a:prstGeom prst="rect">
              <a:avLst/>
            </a:prstGeom>
            <a:effectLst/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6CB180F-E301-4E88-B7EE-D5ABEBEC9AC8}"/>
              </a:ext>
            </a:extLst>
          </p:cNvPr>
          <p:cNvGrpSpPr/>
          <p:nvPr/>
        </p:nvGrpSpPr>
        <p:grpSpPr>
          <a:xfrm>
            <a:off x="3242945" y="5279016"/>
            <a:ext cx="1027164" cy="551838"/>
            <a:chOff x="3242945" y="5279016"/>
            <a:chExt cx="1027164" cy="551838"/>
          </a:xfrm>
        </p:grpSpPr>
        <p:pic>
          <p:nvPicPr>
            <p:cNvPr id="9095" name="Line Shape" descr="Line Shape"/>
            <p:cNvPicPr>
              <a:picLocks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3242945" y="5279016"/>
              <a:ext cx="85589" cy="439028"/>
            </a:xfrm>
            <a:prstGeom prst="rect">
              <a:avLst/>
            </a:prstGeom>
            <a:effectLst/>
          </p:spPr>
        </p:pic>
        <p:pic>
          <p:nvPicPr>
            <p:cNvPr id="9097" name="Line Shape" descr="Line Shape"/>
            <p:cNvPicPr>
              <a:picLocks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3397014" y="5357970"/>
              <a:ext cx="105815" cy="270303"/>
            </a:xfrm>
            <a:prstGeom prst="rect">
              <a:avLst/>
            </a:prstGeom>
            <a:effectLst/>
          </p:spPr>
        </p:pic>
        <p:pic>
          <p:nvPicPr>
            <p:cNvPr id="9099" name="Line Shape" descr="Line Shape"/>
            <p:cNvPicPr>
              <a:picLocks/>
            </p:cNvPicPr>
            <p:nvPr/>
          </p:nvPicPr>
          <p:blipFill>
            <a:blip r:embed="rId43"/>
            <a:stretch>
              <a:fillRect/>
            </a:stretch>
          </p:blipFill>
          <p:spPr>
            <a:xfrm>
              <a:off x="3511768" y="5602090"/>
              <a:ext cx="73095" cy="101241"/>
            </a:xfrm>
            <a:prstGeom prst="rect">
              <a:avLst/>
            </a:prstGeom>
            <a:effectLst/>
          </p:spPr>
        </p:pic>
        <p:pic>
          <p:nvPicPr>
            <p:cNvPr id="9101" name="Line Shape" descr="Line Shape"/>
            <p:cNvPicPr>
              <a:picLocks/>
            </p:cNvPicPr>
            <p:nvPr/>
          </p:nvPicPr>
          <p:blipFill>
            <a:blip r:embed="rId44"/>
            <a:stretch>
              <a:fillRect/>
            </a:stretch>
          </p:blipFill>
          <p:spPr>
            <a:xfrm>
              <a:off x="3668719" y="5368297"/>
              <a:ext cx="120859" cy="176446"/>
            </a:xfrm>
            <a:prstGeom prst="rect">
              <a:avLst/>
            </a:prstGeom>
            <a:effectLst/>
          </p:spPr>
        </p:pic>
        <p:pic>
          <p:nvPicPr>
            <p:cNvPr id="9103" name="Line Shape" descr="Line Shape"/>
            <p:cNvPicPr>
              <a:picLocks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3766814" y="5415710"/>
              <a:ext cx="31846" cy="238573"/>
            </a:xfrm>
            <a:prstGeom prst="rect">
              <a:avLst/>
            </a:prstGeom>
            <a:effectLst/>
          </p:spPr>
        </p:pic>
        <p:pic>
          <p:nvPicPr>
            <p:cNvPr id="9105" name="Line Shape" descr="Line Shape"/>
            <p:cNvPicPr>
              <a:picLocks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3835480" y="5597465"/>
              <a:ext cx="60517" cy="86246"/>
            </a:xfrm>
            <a:prstGeom prst="rect">
              <a:avLst/>
            </a:prstGeom>
            <a:effectLst/>
          </p:spPr>
        </p:pic>
        <p:pic>
          <p:nvPicPr>
            <p:cNvPr id="9107" name="Line Shape" descr="Line Shape"/>
            <p:cNvPicPr>
              <a:picLocks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3958877" y="5397433"/>
              <a:ext cx="143240" cy="236841"/>
            </a:xfrm>
            <a:prstGeom prst="rect">
              <a:avLst/>
            </a:prstGeom>
            <a:effectLst/>
          </p:spPr>
        </p:pic>
        <p:pic>
          <p:nvPicPr>
            <p:cNvPr id="9109" name="Line Shape" descr="Line Shape"/>
            <p:cNvPicPr>
              <a:picLocks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4056193" y="5286474"/>
              <a:ext cx="213916" cy="544380"/>
            </a:xfrm>
            <a:prstGeom prst="rect">
              <a:avLst/>
            </a:prstGeom>
            <a:effectLst/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C28BB1B-49B6-4E2E-A2D2-5CA29D368729}"/>
              </a:ext>
            </a:extLst>
          </p:cNvPr>
          <p:cNvGrpSpPr/>
          <p:nvPr/>
        </p:nvGrpSpPr>
        <p:grpSpPr>
          <a:xfrm>
            <a:off x="7401224" y="4523047"/>
            <a:ext cx="199336" cy="435198"/>
            <a:chOff x="7401224" y="4523047"/>
            <a:chExt cx="199336" cy="435198"/>
          </a:xfrm>
        </p:grpSpPr>
        <p:pic>
          <p:nvPicPr>
            <p:cNvPr id="9137" name="Line Shape" descr="Line Shape"/>
            <p:cNvPicPr>
              <a:picLocks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7440462" y="4523047"/>
              <a:ext cx="81622" cy="379487"/>
            </a:xfrm>
            <a:prstGeom prst="rect">
              <a:avLst/>
            </a:prstGeom>
            <a:effectLst/>
          </p:spPr>
        </p:pic>
        <p:pic>
          <p:nvPicPr>
            <p:cNvPr id="9139" name="Line Shape" descr="Line Shape"/>
            <p:cNvPicPr>
              <a:picLocks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7401224" y="4782998"/>
              <a:ext cx="199336" cy="175247"/>
            </a:xfrm>
            <a:prstGeom prst="rect">
              <a:avLst/>
            </a:prstGeom>
            <a:effectLst/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82537D-0B56-4685-8D4E-2CDAF253A714}"/>
              </a:ext>
            </a:extLst>
          </p:cNvPr>
          <p:cNvGrpSpPr/>
          <p:nvPr/>
        </p:nvGrpSpPr>
        <p:grpSpPr>
          <a:xfrm>
            <a:off x="512661" y="5971297"/>
            <a:ext cx="2369224" cy="462839"/>
            <a:chOff x="512661" y="5971297"/>
            <a:chExt cx="2369224" cy="462839"/>
          </a:xfrm>
        </p:grpSpPr>
        <p:pic>
          <p:nvPicPr>
            <p:cNvPr id="9157" name="Line Shape" descr="Line Shape"/>
            <p:cNvPicPr>
              <a:picLocks/>
            </p:cNvPicPr>
            <p:nvPr/>
          </p:nvPicPr>
          <p:blipFill>
            <a:blip r:embed="rId51"/>
            <a:stretch>
              <a:fillRect/>
            </a:stretch>
          </p:blipFill>
          <p:spPr>
            <a:xfrm>
              <a:off x="512661" y="6016159"/>
              <a:ext cx="49601" cy="305169"/>
            </a:xfrm>
            <a:prstGeom prst="rect">
              <a:avLst/>
            </a:prstGeom>
            <a:effectLst/>
          </p:spPr>
        </p:pic>
        <p:pic>
          <p:nvPicPr>
            <p:cNvPr id="9159" name="Line Shape" descr="Line Shape"/>
            <p:cNvPicPr>
              <a:picLocks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529687" y="5994469"/>
              <a:ext cx="145383" cy="326859"/>
            </a:xfrm>
            <a:prstGeom prst="rect">
              <a:avLst/>
            </a:prstGeom>
            <a:effectLst/>
          </p:spPr>
        </p:pic>
        <p:pic>
          <p:nvPicPr>
            <p:cNvPr id="9161" name="Line Shape" descr="Line Shape"/>
            <p:cNvPicPr>
              <a:picLocks/>
            </p:cNvPicPr>
            <p:nvPr/>
          </p:nvPicPr>
          <p:blipFill>
            <a:blip r:embed="rId53"/>
            <a:stretch>
              <a:fillRect/>
            </a:stretch>
          </p:blipFill>
          <p:spPr>
            <a:xfrm>
              <a:off x="735686" y="6095596"/>
              <a:ext cx="385715" cy="185436"/>
            </a:xfrm>
            <a:prstGeom prst="rect">
              <a:avLst/>
            </a:prstGeom>
            <a:effectLst/>
          </p:spPr>
        </p:pic>
        <p:pic>
          <p:nvPicPr>
            <p:cNvPr id="9163" name="Line Shape" descr="Line Shape"/>
            <p:cNvPicPr>
              <a:picLocks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1124151" y="6108189"/>
              <a:ext cx="109669" cy="263969"/>
            </a:xfrm>
            <a:prstGeom prst="rect">
              <a:avLst/>
            </a:prstGeom>
            <a:effectLst/>
          </p:spPr>
        </p:pic>
        <p:pic>
          <p:nvPicPr>
            <p:cNvPr id="9165" name="Line Shape" descr="Line Shape"/>
            <p:cNvPicPr>
              <a:picLocks/>
            </p:cNvPicPr>
            <p:nvPr/>
          </p:nvPicPr>
          <p:blipFill>
            <a:blip r:embed="rId55"/>
            <a:stretch>
              <a:fillRect/>
            </a:stretch>
          </p:blipFill>
          <p:spPr>
            <a:xfrm>
              <a:off x="1255588" y="6109507"/>
              <a:ext cx="145383" cy="149806"/>
            </a:xfrm>
            <a:prstGeom prst="rect">
              <a:avLst/>
            </a:prstGeom>
            <a:effectLst/>
          </p:spPr>
        </p:pic>
        <p:pic>
          <p:nvPicPr>
            <p:cNvPr id="9167" name="Line Shape" descr="Line Shape"/>
            <p:cNvPicPr>
              <a:picLocks/>
            </p:cNvPicPr>
            <p:nvPr/>
          </p:nvPicPr>
          <p:blipFill>
            <a:blip r:embed="rId56"/>
            <a:stretch>
              <a:fillRect/>
            </a:stretch>
          </p:blipFill>
          <p:spPr>
            <a:xfrm>
              <a:off x="1505730" y="6117087"/>
              <a:ext cx="37479" cy="57099"/>
            </a:xfrm>
            <a:prstGeom prst="rect">
              <a:avLst/>
            </a:prstGeom>
            <a:effectLst/>
          </p:spPr>
        </p:pic>
        <p:pic>
          <p:nvPicPr>
            <p:cNvPr id="9169" name="Line Line" descr="Line Line"/>
            <p:cNvPicPr>
              <a:picLocks/>
            </p:cNvPicPr>
            <p:nvPr/>
          </p:nvPicPr>
          <p:blipFill>
            <a:blip r:embed="rId57"/>
            <a:stretch>
              <a:fillRect/>
            </a:stretch>
          </p:blipFill>
          <p:spPr>
            <a:xfrm>
              <a:off x="1476301" y="6220087"/>
              <a:ext cx="71812" cy="22765"/>
            </a:xfrm>
            <a:prstGeom prst="rect">
              <a:avLst/>
            </a:prstGeom>
            <a:effectLst/>
          </p:spPr>
        </p:pic>
        <p:pic>
          <p:nvPicPr>
            <p:cNvPr id="9171" name="Line Shape" descr="Line Shape"/>
            <p:cNvPicPr>
              <a:picLocks/>
            </p:cNvPicPr>
            <p:nvPr/>
          </p:nvPicPr>
          <p:blipFill>
            <a:blip r:embed="rId58"/>
            <a:stretch>
              <a:fillRect/>
            </a:stretch>
          </p:blipFill>
          <p:spPr>
            <a:xfrm>
              <a:off x="1906676" y="6020627"/>
              <a:ext cx="189837" cy="316877"/>
            </a:xfrm>
            <a:prstGeom prst="rect">
              <a:avLst/>
            </a:prstGeom>
            <a:effectLst/>
          </p:spPr>
        </p:pic>
        <p:pic>
          <p:nvPicPr>
            <p:cNvPr id="9173" name="Line Shape" descr="Line Shape"/>
            <p:cNvPicPr>
              <a:picLocks/>
            </p:cNvPicPr>
            <p:nvPr/>
          </p:nvPicPr>
          <p:blipFill>
            <a:blip r:embed="rId59"/>
            <a:stretch>
              <a:fillRect/>
            </a:stretch>
          </p:blipFill>
          <p:spPr>
            <a:xfrm>
              <a:off x="2210843" y="5971297"/>
              <a:ext cx="102409" cy="409646"/>
            </a:xfrm>
            <a:prstGeom prst="rect">
              <a:avLst/>
            </a:prstGeom>
            <a:effectLst/>
          </p:spPr>
        </p:pic>
        <p:pic>
          <p:nvPicPr>
            <p:cNvPr id="9175" name="Line Shape" descr="Line Shape"/>
            <p:cNvPicPr>
              <a:picLocks/>
            </p:cNvPicPr>
            <p:nvPr/>
          </p:nvPicPr>
          <p:blipFill>
            <a:blip r:embed="rId60"/>
            <a:stretch>
              <a:fillRect/>
            </a:stretch>
          </p:blipFill>
          <p:spPr>
            <a:xfrm>
              <a:off x="2545534" y="6147029"/>
              <a:ext cx="179717" cy="136695"/>
            </a:xfrm>
            <a:prstGeom prst="rect">
              <a:avLst/>
            </a:prstGeom>
            <a:effectLst/>
          </p:spPr>
        </p:pic>
        <p:pic>
          <p:nvPicPr>
            <p:cNvPr id="9177" name="Line Shape" descr="Line Shape"/>
            <p:cNvPicPr>
              <a:picLocks/>
            </p:cNvPicPr>
            <p:nvPr/>
          </p:nvPicPr>
          <p:blipFill>
            <a:blip r:embed="rId61"/>
            <a:stretch>
              <a:fillRect/>
            </a:stretch>
          </p:blipFill>
          <p:spPr>
            <a:xfrm>
              <a:off x="2707390" y="5990441"/>
              <a:ext cx="174495" cy="443695"/>
            </a:xfrm>
            <a:prstGeom prst="rect">
              <a:avLst/>
            </a:prstGeom>
            <a:effectLst/>
          </p:spPr>
        </p:pic>
        <p:pic>
          <p:nvPicPr>
            <p:cNvPr id="9179" name="Line Shape" descr="Line Shape"/>
            <p:cNvPicPr>
              <a:picLocks/>
            </p:cNvPicPr>
            <p:nvPr/>
          </p:nvPicPr>
          <p:blipFill>
            <a:blip r:embed="rId62"/>
            <a:stretch>
              <a:fillRect/>
            </a:stretch>
          </p:blipFill>
          <p:spPr>
            <a:xfrm>
              <a:off x="2344440" y="6033707"/>
              <a:ext cx="120859" cy="230305"/>
            </a:xfrm>
            <a:prstGeom prst="rect">
              <a:avLst/>
            </a:prstGeom>
            <a:effectLst/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5C8A5EA-35A0-4DDA-9054-0C6D6A4194BD}"/>
              </a:ext>
            </a:extLst>
          </p:cNvPr>
          <p:cNvGrpSpPr/>
          <p:nvPr/>
        </p:nvGrpSpPr>
        <p:grpSpPr>
          <a:xfrm>
            <a:off x="580304" y="6395615"/>
            <a:ext cx="2598676" cy="373080"/>
            <a:chOff x="580304" y="6395615"/>
            <a:chExt cx="2598676" cy="373080"/>
          </a:xfrm>
        </p:grpSpPr>
        <p:pic>
          <p:nvPicPr>
            <p:cNvPr id="9181" name="Line Shape" descr="Line Shape"/>
            <p:cNvPicPr>
              <a:picLocks/>
            </p:cNvPicPr>
            <p:nvPr/>
          </p:nvPicPr>
          <p:blipFill>
            <a:blip r:embed="rId63"/>
            <a:stretch>
              <a:fillRect/>
            </a:stretch>
          </p:blipFill>
          <p:spPr>
            <a:xfrm>
              <a:off x="580304" y="6484944"/>
              <a:ext cx="45719" cy="179934"/>
            </a:xfrm>
            <a:prstGeom prst="rect">
              <a:avLst/>
            </a:prstGeom>
            <a:effectLst/>
          </p:spPr>
        </p:pic>
        <p:pic>
          <p:nvPicPr>
            <p:cNvPr id="9183" name="Line Shape" descr="Line Shape"/>
            <p:cNvPicPr>
              <a:picLocks/>
            </p:cNvPicPr>
            <p:nvPr/>
          </p:nvPicPr>
          <p:blipFill>
            <a:blip r:embed="rId64"/>
            <a:stretch>
              <a:fillRect/>
            </a:stretch>
          </p:blipFill>
          <p:spPr>
            <a:xfrm>
              <a:off x="591889" y="6439504"/>
              <a:ext cx="111308" cy="160728"/>
            </a:xfrm>
            <a:prstGeom prst="rect">
              <a:avLst/>
            </a:prstGeom>
            <a:effectLst/>
          </p:spPr>
        </p:pic>
        <p:pic>
          <p:nvPicPr>
            <p:cNvPr id="9185" name="Line Shape" descr="Line Shape"/>
            <p:cNvPicPr>
              <a:picLocks/>
            </p:cNvPicPr>
            <p:nvPr/>
          </p:nvPicPr>
          <p:blipFill>
            <a:blip r:embed="rId65"/>
            <a:stretch>
              <a:fillRect/>
            </a:stretch>
          </p:blipFill>
          <p:spPr>
            <a:xfrm>
              <a:off x="773600" y="6555918"/>
              <a:ext cx="92435" cy="112704"/>
            </a:xfrm>
            <a:prstGeom prst="rect">
              <a:avLst/>
            </a:prstGeom>
            <a:effectLst/>
          </p:spPr>
        </p:pic>
        <p:pic>
          <p:nvPicPr>
            <p:cNvPr id="9187" name="Line Shape" descr="Line Shape"/>
            <p:cNvPicPr>
              <a:picLocks/>
            </p:cNvPicPr>
            <p:nvPr/>
          </p:nvPicPr>
          <p:blipFill>
            <a:blip r:embed="rId66"/>
            <a:stretch>
              <a:fillRect/>
            </a:stretch>
          </p:blipFill>
          <p:spPr>
            <a:xfrm>
              <a:off x="904016" y="6586054"/>
              <a:ext cx="45719" cy="107375"/>
            </a:xfrm>
            <a:prstGeom prst="rect">
              <a:avLst/>
            </a:prstGeom>
            <a:effectLst/>
          </p:spPr>
        </p:pic>
        <p:pic>
          <p:nvPicPr>
            <p:cNvPr id="9189" name="Line Line" descr="Line Line"/>
            <p:cNvPicPr>
              <a:picLocks/>
            </p:cNvPicPr>
            <p:nvPr/>
          </p:nvPicPr>
          <p:blipFill>
            <a:blip r:embed="rId67"/>
            <a:stretch>
              <a:fillRect/>
            </a:stretch>
          </p:blipFill>
          <p:spPr>
            <a:xfrm>
              <a:off x="908041" y="6504560"/>
              <a:ext cx="45719" cy="45719"/>
            </a:xfrm>
            <a:prstGeom prst="rect">
              <a:avLst/>
            </a:prstGeom>
            <a:effectLst/>
          </p:spPr>
        </p:pic>
        <p:pic>
          <p:nvPicPr>
            <p:cNvPr id="9191" name="Line Shape" descr="Line Shape"/>
            <p:cNvPicPr>
              <a:picLocks/>
            </p:cNvPicPr>
            <p:nvPr/>
          </p:nvPicPr>
          <p:blipFill>
            <a:blip r:embed="rId68"/>
            <a:stretch>
              <a:fillRect/>
            </a:stretch>
          </p:blipFill>
          <p:spPr>
            <a:xfrm>
              <a:off x="1030191" y="6568120"/>
              <a:ext cx="96116" cy="139397"/>
            </a:xfrm>
            <a:prstGeom prst="rect">
              <a:avLst/>
            </a:prstGeom>
            <a:effectLst/>
          </p:spPr>
        </p:pic>
        <p:pic>
          <p:nvPicPr>
            <p:cNvPr id="9193" name="Line Shape" descr="Line Shape"/>
            <p:cNvPicPr>
              <a:picLocks/>
            </p:cNvPicPr>
            <p:nvPr/>
          </p:nvPicPr>
          <p:blipFill>
            <a:blip r:embed="rId69"/>
            <a:stretch>
              <a:fillRect/>
            </a:stretch>
          </p:blipFill>
          <p:spPr>
            <a:xfrm>
              <a:off x="1162333" y="6473498"/>
              <a:ext cx="45719" cy="192265"/>
            </a:xfrm>
            <a:prstGeom prst="rect">
              <a:avLst/>
            </a:prstGeom>
            <a:effectLst/>
          </p:spPr>
        </p:pic>
        <p:pic>
          <p:nvPicPr>
            <p:cNvPr id="9195" name="Line Shape" descr="Line Shape"/>
            <p:cNvPicPr>
              <a:picLocks/>
            </p:cNvPicPr>
            <p:nvPr/>
          </p:nvPicPr>
          <p:blipFill>
            <a:blip r:embed="rId70"/>
            <a:stretch>
              <a:fillRect/>
            </a:stretch>
          </p:blipFill>
          <p:spPr>
            <a:xfrm>
              <a:off x="1168095" y="6564121"/>
              <a:ext cx="110257" cy="45719"/>
            </a:xfrm>
            <a:prstGeom prst="rect">
              <a:avLst/>
            </a:prstGeom>
            <a:effectLst/>
          </p:spPr>
        </p:pic>
        <p:pic>
          <p:nvPicPr>
            <p:cNvPr id="9197" name="Line Shape" descr="Line Shape"/>
            <p:cNvPicPr>
              <a:picLocks/>
            </p:cNvPicPr>
            <p:nvPr/>
          </p:nvPicPr>
          <p:blipFill>
            <a:blip r:embed="rId71"/>
            <a:stretch>
              <a:fillRect/>
            </a:stretch>
          </p:blipFill>
          <p:spPr>
            <a:xfrm>
              <a:off x="1259314" y="6559037"/>
              <a:ext cx="123981" cy="105556"/>
            </a:xfrm>
            <a:prstGeom prst="rect">
              <a:avLst/>
            </a:prstGeom>
            <a:effectLst/>
          </p:spPr>
        </p:pic>
        <p:pic>
          <p:nvPicPr>
            <p:cNvPr id="9199" name="Line Shape" descr="Line Shape"/>
            <p:cNvPicPr>
              <a:picLocks/>
            </p:cNvPicPr>
            <p:nvPr/>
          </p:nvPicPr>
          <p:blipFill>
            <a:blip r:embed="rId72"/>
            <a:stretch>
              <a:fillRect/>
            </a:stretch>
          </p:blipFill>
          <p:spPr>
            <a:xfrm>
              <a:off x="1391257" y="6578133"/>
              <a:ext cx="107808" cy="104954"/>
            </a:xfrm>
            <a:prstGeom prst="rect">
              <a:avLst/>
            </a:prstGeom>
            <a:effectLst/>
          </p:spPr>
        </p:pic>
        <p:pic>
          <p:nvPicPr>
            <p:cNvPr id="9201" name="Line Shape" descr="Line Shape"/>
            <p:cNvPicPr>
              <a:picLocks/>
            </p:cNvPicPr>
            <p:nvPr/>
          </p:nvPicPr>
          <p:blipFill>
            <a:blip r:embed="rId73"/>
            <a:stretch>
              <a:fillRect/>
            </a:stretch>
          </p:blipFill>
          <p:spPr>
            <a:xfrm>
              <a:off x="1475352" y="6576431"/>
              <a:ext cx="131617" cy="113399"/>
            </a:xfrm>
            <a:prstGeom prst="rect">
              <a:avLst/>
            </a:prstGeom>
            <a:effectLst/>
          </p:spPr>
        </p:pic>
        <p:pic>
          <p:nvPicPr>
            <p:cNvPr id="9203" name="Line Shape" descr="Line Shape"/>
            <p:cNvPicPr>
              <a:picLocks/>
            </p:cNvPicPr>
            <p:nvPr/>
          </p:nvPicPr>
          <p:blipFill>
            <a:blip r:embed="rId74"/>
            <a:stretch>
              <a:fillRect/>
            </a:stretch>
          </p:blipFill>
          <p:spPr>
            <a:xfrm>
              <a:off x="1669968" y="6578860"/>
              <a:ext cx="79240" cy="45719"/>
            </a:xfrm>
            <a:prstGeom prst="rect">
              <a:avLst/>
            </a:prstGeom>
            <a:effectLst/>
          </p:spPr>
        </p:pic>
        <p:pic>
          <p:nvPicPr>
            <p:cNvPr id="9205" name="Line Line" descr="Line Line"/>
            <p:cNvPicPr>
              <a:picLocks/>
            </p:cNvPicPr>
            <p:nvPr/>
          </p:nvPicPr>
          <p:blipFill>
            <a:blip r:embed="rId75"/>
            <a:stretch>
              <a:fillRect/>
            </a:stretch>
          </p:blipFill>
          <p:spPr>
            <a:xfrm>
              <a:off x="1688728" y="6681131"/>
              <a:ext cx="50670" cy="45719"/>
            </a:xfrm>
            <a:prstGeom prst="rect">
              <a:avLst/>
            </a:prstGeom>
            <a:effectLst/>
          </p:spPr>
        </p:pic>
        <p:pic>
          <p:nvPicPr>
            <p:cNvPr id="9207" name="Line Shape" descr="Line Shape"/>
            <p:cNvPicPr>
              <a:picLocks/>
            </p:cNvPicPr>
            <p:nvPr/>
          </p:nvPicPr>
          <p:blipFill>
            <a:blip r:embed="rId76"/>
            <a:stretch>
              <a:fillRect/>
            </a:stretch>
          </p:blipFill>
          <p:spPr>
            <a:xfrm>
              <a:off x="2171074" y="6478403"/>
              <a:ext cx="145468" cy="198511"/>
            </a:xfrm>
            <a:prstGeom prst="rect">
              <a:avLst/>
            </a:prstGeom>
            <a:effectLst/>
          </p:spPr>
        </p:pic>
        <p:pic>
          <p:nvPicPr>
            <p:cNvPr id="9209" name="Line Shape" descr="Line Shape"/>
            <p:cNvPicPr>
              <a:picLocks/>
            </p:cNvPicPr>
            <p:nvPr/>
          </p:nvPicPr>
          <p:blipFill>
            <a:blip r:embed="rId77"/>
            <a:stretch>
              <a:fillRect/>
            </a:stretch>
          </p:blipFill>
          <p:spPr>
            <a:xfrm>
              <a:off x="2480076" y="6416276"/>
              <a:ext cx="83317" cy="268715"/>
            </a:xfrm>
            <a:prstGeom prst="rect">
              <a:avLst/>
            </a:prstGeom>
            <a:effectLst/>
          </p:spPr>
        </p:pic>
        <p:pic>
          <p:nvPicPr>
            <p:cNvPr id="9211" name="Line Shape" descr="Line Shape"/>
            <p:cNvPicPr>
              <a:picLocks/>
            </p:cNvPicPr>
            <p:nvPr/>
          </p:nvPicPr>
          <p:blipFill>
            <a:blip r:embed="rId78"/>
            <a:stretch>
              <a:fillRect/>
            </a:stretch>
          </p:blipFill>
          <p:spPr>
            <a:xfrm>
              <a:off x="2607918" y="6509871"/>
              <a:ext cx="117332" cy="165821"/>
            </a:xfrm>
            <a:prstGeom prst="rect">
              <a:avLst/>
            </a:prstGeom>
            <a:effectLst/>
          </p:spPr>
        </p:pic>
        <p:pic>
          <p:nvPicPr>
            <p:cNvPr id="9213" name="Line Shape" descr="Line Shape"/>
            <p:cNvPicPr>
              <a:picLocks/>
            </p:cNvPicPr>
            <p:nvPr/>
          </p:nvPicPr>
          <p:blipFill>
            <a:blip r:embed="rId79"/>
            <a:stretch>
              <a:fillRect/>
            </a:stretch>
          </p:blipFill>
          <p:spPr>
            <a:xfrm>
              <a:off x="2705583" y="6473350"/>
              <a:ext cx="103048" cy="79125"/>
            </a:xfrm>
            <a:prstGeom prst="rect">
              <a:avLst/>
            </a:prstGeom>
            <a:effectLst/>
          </p:spPr>
        </p:pic>
        <p:pic>
          <p:nvPicPr>
            <p:cNvPr id="9215" name="Line Shape" descr="Line Shape"/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>
              <a:off x="2902346" y="6546184"/>
              <a:ext cx="122093" cy="115249"/>
            </a:xfrm>
            <a:prstGeom prst="rect">
              <a:avLst/>
            </a:prstGeom>
            <a:effectLst/>
          </p:spPr>
        </p:pic>
        <p:pic>
          <p:nvPicPr>
            <p:cNvPr id="9217" name="Line Shape" descr="Line Shape"/>
            <p:cNvPicPr>
              <a:picLocks/>
            </p:cNvPicPr>
            <p:nvPr/>
          </p:nvPicPr>
          <p:blipFill>
            <a:blip r:embed="rId81"/>
            <a:stretch>
              <a:fillRect/>
            </a:stretch>
          </p:blipFill>
          <p:spPr>
            <a:xfrm>
              <a:off x="3006850" y="6395615"/>
              <a:ext cx="172130" cy="373080"/>
            </a:xfrm>
            <a:prstGeom prst="rect">
              <a:avLst/>
            </a:prstGeom>
            <a:effectLst/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AE7D7C-184B-4180-A49A-904D6DD4B7B1}"/>
              </a:ext>
            </a:extLst>
          </p:cNvPr>
          <p:cNvGrpSpPr/>
          <p:nvPr/>
        </p:nvGrpSpPr>
        <p:grpSpPr>
          <a:xfrm>
            <a:off x="5274980" y="2992770"/>
            <a:ext cx="2590435" cy="474001"/>
            <a:chOff x="5274980" y="2992770"/>
            <a:chExt cx="2590435" cy="474001"/>
          </a:xfrm>
        </p:grpSpPr>
        <p:pic>
          <p:nvPicPr>
            <p:cNvPr id="9219" name="Line Shape" descr="Line Shape"/>
            <p:cNvPicPr>
              <a:picLocks/>
            </p:cNvPicPr>
            <p:nvPr/>
          </p:nvPicPr>
          <p:blipFill>
            <a:blip r:embed="rId82"/>
            <a:stretch>
              <a:fillRect/>
            </a:stretch>
          </p:blipFill>
          <p:spPr>
            <a:xfrm>
              <a:off x="5375568" y="3096540"/>
              <a:ext cx="47052" cy="223088"/>
            </a:xfrm>
            <a:prstGeom prst="rect">
              <a:avLst/>
            </a:prstGeom>
            <a:effectLst/>
          </p:spPr>
        </p:pic>
        <p:pic>
          <p:nvPicPr>
            <p:cNvPr id="9221" name="Line Shape" descr="Line Shape"/>
            <p:cNvPicPr>
              <a:picLocks/>
            </p:cNvPicPr>
            <p:nvPr/>
          </p:nvPicPr>
          <p:blipFill>
            <a:blip r:embed="rId83"/>
            <a:stretch>
              <a:fillRect/>
            </a:stretch>
          </p:blipFill>
          <p:spPr>
            <a:xfrm>
              <a:off x="5382856" y="3095769"/>
              <a:ext cx="128285" cy="194430"/>
            </a:xfrm>
            <a:prstGeom prst="rect">
              <a:avLst/>
            </a:prstGeom>
            <a:effectLst/>
          </p:spPr>
        </p:pic>
        <p:pic>
          <p:nvPicPr>
            <p:cNvPr id="9223" name="Line Shape" descr="Line Shape"/>
            <p:cNvPicPr>
              <a:picLocks/>
            </p:cNvPicPr>
            <p:nvPr/>
          </p:nvPicPr>
          <p:blipFill>
            <a:blip r:embed="rId84"/>
            <a:stretch>
              <a:fillRect/>
            </a:stretch>
          </p:blipFill>
          <p:spPr>
            <a:xfrm>
              <a:off x="5503091" y="3176914"/>
              <a:ext cx="125764" cy="103476"/>
            </a:xfrm>
            <a:prstGeom prst="rect">
              <a:avLst/>
            </a:prstGeom>
            <a:effectLst/>
          </p:spPr>
        </p:pic>
        <p:pic>
          <p:nvPicPr>
            <p:cNvPr id="9225" name="Line Shape" descr="Line Shape"/>
            <p:cNvPicPr>
              <a:picLocks/>
            </p:cNvPicPr>
            <p:nvPr/>
          </p:nvPicPr>
          <p:blipFill>
            <a:blip r:embed="rId85"/>
            <a:stretch>
              <a:fillRect/>
            </a:stretch>
          </p:blipFill>
          <p:spPr>
            <a:xfrm>
              <a:off x="5591377" y="3184054"/>
              <a:ext cx="164198" cy="199770"/>
            </a:xfrm>
            <a:prstGeom prst="rect">
              <a:avLst/>
            </a:prstGeom>
            <a:effectLst/>
          </p:spPr>
        </p:pic>
        <p:pic>
          <p:nvPicPr>
            <p:cNvPr id="9227" name="Line Shape" descr="Line Shape"/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>
              <a:off x="5890565" y="3177514"/>
              <a:ext cx="130669" cy="118025"/>
            </a:xfrm>
            <a:prstGeom prst="rect">
              <a:avLst/>
            </a:prstGeom>
            <a:effectLst/>
          </p:spPr>
        </p:pic>
        <p:pic>
          <p:nvPicPr>
            <p:cNvPr id="9229" name="Line Shape" descr="Line Shape"/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>
              <a:off x="6018088" y="3189371"/>
              <a:ext cx="86527" cy="110638"/>
            </a:xfrm>
            <a:prstGeom prst="rect">
              <a:avLst/>
            </a:prstGeom>
            <a:effectLst/>
          </p:spPr>
        </p:pic>
        <p:pic>
          <p:nvPicPr>
            <p:cNvPr id="9231" name="Line Shape" descr="Line Shape"/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>
              <a:off x="6151717" y="3199537"/>
              <a:ext cx="100041" cy="80853"/>
            </a:xfrm>
            <a:prstGeom prst="rect">
              <a:avLst/>
            </a:prstGeom>
            <a:effectLst/>
          </p:spPr>
        </p:pic>
        <p:pic>
          <p:nvPicPr>
            <p:cNvPr id="9233" name="Line Shape" descr="Line Shape"/>
            <p:cNvPicPr>
              <a:picLocks/>
            </p:cNvPicPr>
            <p:nvPr/>
          </p:nvPicPr>
          <p:blipFill>
            <a:blip r:embed="rId89"/>
            <a:stretch>
              <a:fillRect/>
            </a:stretch>
          </p:blipFill>
          <p:spPr>
            <a:xfrm>
              <a:off x="6268230" y="3193863"/>
              <a:ext cx="140478" cy="83323"/>
            </a:xfrm>
            <a:prstGeom prst="rect">
              <a:avLst/>
            </a:prstGeom>
            <a:effectLst/>
          </p:spPr>
        </p:pic>
        <p:pic>
          <p:nvPicPr>
            <p:cNvPr id="9235" name="Line Shape" descr="Line Shape"/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>
              <a:off x="6429269" y="3191194"/>
              <a:ext cx="111867" cy="95989"/>
            </a:xfrm>
            <a:prstGeom prst="rect">
              <a:avLst/>
            </a:prstGeom>
            <a:effectLst/>
          </p:spPr>
        </p:pic>
        <p:pic>
          <p:nvPicPr>
            <p:cNvPr id="9237" name="Line Shape" descr="Line Shape"/>
            <p:cNvPicPr>
              <a:picLocks/>
            </p:cNvPicPr>
            <p:nvPr/>
          </p:nvPicPr>
          <p:blipFill>
            <a:blip r:embed="rId91"/>
            <a:stretch>
              <a:fillRect/>
            </a:stretch>
          </p:blipFill>
          <p:spPr>
            <a:xfrm>
              <a:off x="6550748" y="3036912"/>
              <a:ext cx="143379" cy="282716"/>
            </a:xfrm>
            <a:prstGeom prst="rect">
              <a:avLst/>
            </a:prstGeom>
            <a:effectLst/>
          </p:spPr>
        </p:pic>
        <p:pic>
          <p:nvPicPr>
            <p:cNvPr id="9239" name="Line Shape" descr="Line Shape"/>
            <p:cNvPicPr>
              <a:picLocks/>
            </p:cNvPicPr>
            <p:nvPr/>
          </p:nvPicPr>
          <p:blipFill>
            <a:blip r:embed="rId92"/>
            <a:stretch>
              <a:fillRect/>
            </a:stretch>
          </p:blipFill>
          <p:spPr>
            <a:xfrm>
              <a:off x="5274980" y="3385149"/>
              <a:ext cx="1619298" cy="81622"/>
            </a:xfrm>
            <a:prstGeom prst="rect">
              <a:avLst/>
            </a:prstGeom>
            <a:effectLst/>
          </p:spPr>
        </p:pic>
        <p:pic>
          <p:nvPicPr>
            <p:cNvPr id="9241" name="Line Shape" descr="Line Shape"/>
            <p:cNvPicPr>
              <a:picLocks/>
            </p:cNvPicPr>
            <p:nvPr/>
          </p:nvPicPr>
          <p:blipFill>
            <a:blip r:embed="rId93"/>
            <a:stretch>
              <a:fillRect/>
            </a:stretch>
          </p:blipFill>
          <p:spPr>
            <a:xfrm>
              <a:off x="7170702" y="2996319"/>
              <a:ext cx="218955" cy="225214"/>
            </a:xfrm>
            <a:prstGeom prst="rect">
              <a:avLst/>
            </a:prstGeom>
            <a:effectLst/>
          </p:spPr>
        </p:pic>
        <p:pic>
          <p:nvPicPr>
            <p:cNvPr id="9243" name="Line Line" descr="Line Line"/>
            <p:cNvPicPr>
              <a:picLocks/>
            </p:cNvPicPr>
            <p:nvPr/>
          </p:nvPicPr>
          <p:blipFill>
            <a:blip r:embed="rId94"/>
            <a:stretch>
              <a:fillRect/>
            </a:stretch>
          </p:blipFill>
          <p:spPr>
            <a:xfrm>
              <a:off x="7440462" y="3095769"/>
              <a:ext cx="115955" cy="22765"/>
            </a:xfrm>
            <a:prstGeom prst="rect">
              <a:avLst/>
            </a:prstGeom>
            <a:effectLst/>
          </p:spPr>
        </p:pic>
        <p:pic>
          <p:nvPicPr>
            <p:cNvPr id="9245" name="Line Line" descr="Line Line"/>
            <p:cNvPicPr>
              <a:picLocks/>
            </p:cNvPicPr>
            <p:nvPr/>
          </p:nvPicPr>
          <p:blipFill>
            <a:blip r:embed="rId95"/>
            <a:stretch>
              <a:fillRect/>
            </a:stretch>
          </p:blipFill>
          <p:spPr>
            <a:xfrm>
              <a:off x="7411034" y="3164435"/>
              <a:ext cx="140478" cy="17860"/>
            </a:xfrm>
            <a:prstGeom prst="rect">
              <a:avLst/>
            </a:prstGeom>
            <a:effectLst/>
          </p:spPr>
        </p:pic>
        <p:pic>
          <p:nvPicPr>
            <p:cNvPr id="9247" name="Line Shape" descr="Line Shape"/>
            <p:cNvPicPr>
              <a:picLocks/>
            </p:cNvPicPr>
            <p:nvPr/>
          </p:nvPicPr>
          <p:blipFill>
            <a:blip r:embed="rId96"/>
            <a:stretch>
              <a:fillRect/>
            </a:stretch>
          </p:blipFill>
          <p:spPr>
            <a:xfrm>
              <a:off x="7724937" y="2992770"/>
              <a:ext cx="98972" cy="272906"/>
            </a:xfrm>
            <a:prstGeom prst="rect">
              <a:avLst/>
            </a:prstGeom>
            <a:effectLst/>
          </p:spPr>
        </p:pic>
        <p:pic>
          <p:nvPicPr>
            <p:cNvPr id="9249" name="Line Shape" descr="Line Shape"/>
            <p:cNvPicPr>
              <a:picLocks/>
            </p:cNvPicPr>
            <p:nvPr/>
          </p:nvPicPr>
          <p:blipFill>
            <a:blip r:embed="rId97"/>
            <a:stretch>
              <a:fillRect/>
            </a:stretch>
          </p:blipFill>
          <p:spPr>
            <a:xfrm>
              <a:off x="7680755" y="3121188"/>
              <a:ext cx="184660" cy="51297"/>
            </a:xfrm>
            <a:prstGeom prst="rect">
              <a:avLst/>
            </a:prstGeom>
            <a:effectLst/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669DA2-010C-4D1D-820D-753EC8EC4F09}"/>
              </a:ext>
            </a:extLst>
          </p:cNvPr>
          <p:cNvGrpSpPr/>
          <p:nvPr/>
        </p:nvGrpSpPr>
        <p:grpSpPr>
          <a:xfrm>
            <a:off x="3286149" y="6058230"/>
            <a:ext cx="160097" cy="885999"/>
            <a:chOff x="3286149" y="6058230"/>
            <a:chExt cx="160097" cy="885999"/>
          </a:xfrm>
        </p:grpSpPr>
        <p:pic>
          <p:nvPicPr>
            <p:cNvPr id="9251" name="Line Shape" descr="Line Shape"/>
            <p:cNvPicPr>
              <a:picLocks/>
            </p:cNvPicPr>
            <p:nvPr/>
          </p:nvPicPr>
          <p:blipFill>
            <a:blip r:embed="rId98"/>
            <a:stretch>
              <a:fillRect/>
            </a:stretch>
          </p:blipFill>
          <p:spPr>
            <a:xfrm>
              <a:off x="3286149" y="6058230"/>
              <a:ext cx="52193" cy="753571"/>
            </a:xfrm>
            <a:prstGeom prst="rect">
              <a:avLst/>
            </a:prstGeom>
            <a:effectLst/>
          </p:spPr>
        </p:pic>
        <p:pic>
          <p:nvPicPr>
            <p:cNvPr id="9253" name="Line Shape" descr="Line Shape"/>
            <p:cNvPicPr>
              <a:picLocks/>
            </p:cNvPicPr>
            <p:nvPr/>
          </p:nvPicPr>
          <p:blipFill>
            <a:blip r:embed="rId99"/>
            <a:stretch>
              <a:fillRect/>
            </a:stretch>
          </p:blipFill>
          <p:spPr>
            <a:xfrm>
              <a:off x="3394334" y="6071806"/>
              <a:ext cx="51912" cy="872423"/>
            </a:xfrm>
            <a:prstGeom prst="rect">
              <a:avLst/>
            </a:prstGeom>
            <a:effectLst/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516F68-3B4A-4B13-8E9E-3A372F31126A}"/>
              </a:ext>
            </a:extLst>
          </p:cNvPr>
          <p:cNvGrpSpPr/>
          <p:nvPr/>
        </p:nvGrpSpPr>
        <p:grpSpPr>
          <a:xfrm>
            <a:off x="3805891" y="5855970"/>
            <a:ext cx="4548635" cy="535376"/>
            <a:chOff x="3653063" y="5995304"/>
            <a:chExt cx="4548635" cy="535376"/>
          </a:xfrm>
        </p:grpSpPr>
        <p:pic>
          <p:nvPicPr>
            <p:cNvPr id="9255" name="Line Shape" descr="Line Shape"/>
            <p:cNvPicPr>
              <a:picLocks/>
            </p:cNvPicPr>
            <p:nvPr/>
          </p:nvPicPr>
          <p:blipFill>
            <a:blip r:embed="rId100"/>
            <a:stretch>
              <a:fillRect/>
            </a:stretch>
          </p:blipFill>
          <p:spPr>
            <a:xfrm>
              <a:off x="3653063" y="6068212"/>
              <a:ext cx="161039" cy="267225"/>
            </a:xfrm>
            <a:prstGeom prst="rect">
              <a:avLst/>
            </a:prstGeom>
            <a:effectLst/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795AB87-5EDF-4C09-8EA2-2DA4814A9DCA}"/>
                </a:ext>
              </a:extLst>
            </p:cNvPr>
            <p:cNvGrpSpPr/>
            <p:nvPr/>
          </p:nvGrpSpPr>
          <p:grpSpPr>
            <a:xfrm>
              <a:off x="3692907" y="5995304"/>
              <a:ext cx="4508791" cy="535376"/>
              <a:chOff x="3722671" y="5967427"/>
              <a:chExt cx="4508791" cy="535376"/>
            </a:xfrm>
          </p:grpSpPr>
          <p:pic>
            <p:nvPicPr>
              <p:cNvPr id="9257" name="Line Shape" descr="Line Shape"/>
              <p:cNvPicPr>
                <a:picLocks/>
              </p:cNvPicPr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722671" y="6161934"/>
                <a:ext cx="86527" cy="36775"/>
              </a:xfrm>
              <a:prstGeom prst="rect">
                <a:avLst/>
              </a:prstGeom>
              <a:effectLst/>
            </p:spPr>
          </p:pic>
          <p:pic>
            <p:nvPicPr>
              <p:cNvPr id="9259" name="Line Shape" descr="Line Shape"/>
              <p:cNvPicPr>
                <a:picLocks/>
              </p:cNvPicPr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855099" y="6012453"/>
                <a:ext cx="37479" cy="83256"/>
              </a:xfrm>
              <a:prstGeom prst="rect">
                <a:avLst/>
              </a:prstGeom>
              <a:effectLst/>
            </p:spPr>
          </p:pic>
          <p:pic>
            <p:nvPicPr>
              <p:cNvPr id="9261" name="Line Shape" descr="Line Shape"/>
              <p:cNvPicPr>
                <a:picLocks/>
              </p:cNvPicPr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957571" y="5978454"/>
                <a:ext cx="116483" cy="357588"/>
              </a:xfrm>
              <a:prstGeom prst="rect">
                <a:avLst/>
              </a:prstGeom>
              <a:effectLst/>
            </p:spPr>
          </p:pic>
          <p:pic>
            <p:nvPicPr>
              <p:cNvPr id="9263" name="Line Shape" descr="Line Shape"/>
              <p:cNvPicPr>
                <a:picLocks/>
              </p:cNvPicPr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095431" y="6069675"/>
                <a:ext cx="118231" cy="228464"/>
              </a:xfrm>
              <a:prstGeom prst="rect">
                <a:avLst/>
              </a:prstGeom>
              <a:effectLst/>
            </p:spPr>
          </p:pic>
          <p:pic>
            <p:nvPicPr>
              <p:cNvPr id="9265" name="Line Shape" descr="Line Shape"/>
              <p:cNvPicPr>
                <a:picLocks/>
              </p:cNvPicPr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232764" y="5989564"/>
                <a:ext cx="105285" cy="415143"/>
              </a:xfrm>
              <a:prstGeom prst="rect">
                <a:avLst/>
              </a:prstGeom>
              <a:effectLst/>
            </p:spPr>
          </p:pic>
          <p:pic>
            <p:nvPicPr>
              <p:cNvPr id="9267" name="Line Shape" descr="Line Shape"/>
              <p:cNvPicPr>
                <a:picLocks/>
              </p:cNvPicPr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463567" y="6122401"/>
                <a:ext cx="125484" cy="51784"/>
              </a:xfrm>
              <a:prstGeom prst="rect">
                <a:avLst/>
              </a:prstGeom>
              <a:effectLst/>
            </p:spPr>
          </p:pic>
          <p:pic>
            <p:nvPicPr>
              <p:cNvPr id="9269" name="Line Shape" descr="Line Shape"/>
              <p:cNvPicPr>
                <a:picLocks/>
              </p:cNvPicPr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453477" y="6215183"/>
                <a:ext cx="140479" cy="17860"/>
              </a:xfrm>
              <a:prstGeom prst="rect">
                <a:avLst/>
              </a:prstGeom>
              <a:effectLst/>
            </p:spPr>
          </p:pic>
          <p:pic>
            <p:nvPicPr>
              <p:cNvPr id="9271" name="Line Shape" descr="Line Shape"/>
              <p:cNvPicPr>
                <a:picLocks/>
              </p:cNvPicPr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693809" y="6049317"/>
                <a:ext cx="135186" cy="311248"/>
              </a:xfrm>
              <a:prstGeom prst="rect">
                <a:avLst/>
              </a:prstGeom>
              <a:effectLst/>
            </p:spPr>
          </p:pic>
          <p:pic>
            <p:nvPicPr>
              <p:cNvPr id="9273" name="Line Shape" descr="Line Shape"/>
              <p:cNvPicPr>
                <a:picLocks/>
              </p:cNvPicPr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664381" y="6195128"/>
                <a:ext cx="165002" cy="62438"/>
              </a:xfrm>
              <a:prstGeom prst="rect">
                <a:avLst/>
              </a:prstGeom>
              <a:effectLst/>
            </p:spPr>
          </p:pic>
          <p:pic>
            <p:nvPicPr>
              <p:cNvPr id="9275" name="Line Shape" descr="Line Shape"/>
              <p:cNvPicPr>
                <a:picLocks/>
              </p:cNvPicPr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885094" y="6244610"/>
                <a:ext cx="75987" cy="101241"/>
              </a:xfrm>
              <a:prstGeom prst="rect">
                <a:avLst/>
              </a:prstGeom>
              <a:effectLst/>
            </p:spPr>
          </p:pic>
          <p:pic>
            <p:nvPicPr>
              <p:cNvPr id="9277" name="Line Line" descr="Line Line"/>
              <p:cNvPicPr>
                <a:picLocks/>
              </p:cNvPicPr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973379" y="6053326"/>
                <a:ext cx="22765" cy="71812"/>
              </a:xfrm>
              <a:prstGeom prst="rect">
                <a:avLst/>
              </a:prstGeom>
              <a:effectLst/>
            </p:spPr>
          </p:pic>
          <p:pic>
            <p:nvPicPr>
              <p:cNvPr id="9279" name="Line Shape" descr="Line Shape"/>
              <p:cNvPicPr>
                <a:picLocks/>
              </p:cNvPicPr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235942" y="6061500"/>
                <a:ext cx="172200" cy="296679"/>
              </a:xfrm>
              <a:prstGeom prst="rect">
                <a:avLst/>
              </a:prstGeom>
              <a:effectLst/>
            </p:spPr>
          </p:pic>
          <p:pic>
            <p:nvPicPr>
              <p:cNvPr id="9281" name="Line Shape" descr="Line Shape"/>
              <p:cNvPicPr>
                <a:picLocks/>
              </p:cNvPicPr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272568" y="6242299"/>
                <a:ext cx="155192" cy="29981"/>
              </a:xfrm>
              <a:prstGeom prst="rect">
                <a:avLst/>
              </a:prstGeom>
              <a:effectLst/>
            </p:spPr>
          </p:pic>
          <p:pic>
            <p:nvPicPr>
              <p:cNvPr id="9283" name="Line Shape" descr="Line Shape"/>
              <p:cNvPicPr>
                <a:picLocks/>
              </p:cNvPicPr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424615" y="6055709"/>
                <a:ext cx="101241" cy="93258"/>
              </a:xfrm>
              <a:prstGeom prst="rect">
                <a:avLst/>
              </a:prstGeom>
              <a:effectLst/>
            </p:spPr>
          </p:pic>
          <p:pic>
            <p:nvPicPr>
              <p:cNvPr id="9285" name="Line Shape" descr="Line Shape"/>
              <p:cNvPicPr>
                <a:picLocks/>
              </p:cNvPicPr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579501" y="5985197"/>
                <a:ext cx="167067" cy="419510"/>
              </a:xfrm>
              <a:prstGeom prst="rect">
                <a:avLst/>
              </a:prstGeom>
              <a:effectLst/>
            </p:spPr>
          </p:pic>
          <p:pic>
            <p:nvPicPr>
              <p:cNvPr id="9287" name="Line Shape" descr="Line Shape"/>
              <p:cNvPicPr>
                <a:picLocks/>
              </p:cNvPicPr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692704" y="6082755"/>
                <a:ext cx="112721" cy="149805"/>
              </a:xfrm>
              <a:prstGeom prst="rect">
                <a:avLst/>
              </a:prstGeom>
              <a:effectLst/>
            </p:spPr>
          </p:pic>
          <p:pic>
            <p:nvPicPr>
              <p:cNvPr id="9289" name="Line Shape" descr="Line Shape"/>
              <p:cNvPicPr>
                <a:picLocks/>
              </p:cNvPicPr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753232" y="6116877"/>
                <a:ext cx="52193" cy="233879"/>
              </a:xfrm>
              <a:prstGeom prst="rect">
                <a:avLst/>
              </a:prstGeom>
              <a:effectLst/>
            </p:spPr>
          </p:pic>
          <p:pic>
            <p:nvPicPr>
              <p:cNvPr id="9291" name="Line Shape" descr="Line Shape"/>
              <p:cNvPicPr>
                <a:picLocks/>
              </p:cNvPicPr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802280" y="6004278"/>
                <a:ext cx="82170" cy="415144"/>
              </a:xfrm>
              <a:prstGeom prst="rect">
                <a:avLst/>
              </a:prstGeom>
              <a:effectLst/>
            </p:spPr>
          </p:pic>
          <p:pic>
            <p:nvPicPr>
              <p:cNvPr id="9293" name="Line Shape" descr="Line Shape"/>
              <p:cNvPicPr>
                <a:picLocks/>
              </p:cNvPicPr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022993" y="6151420"/>
                <a:ext cx="106146" cy="47289"/>
              </a:xfrm>
              <a:prstGeom prst="rect">
                <a:avLst/>
              </a:prstGeom>
              <a:effectLst/>
            </p:spPr>
          </p:pic>
          <p:pic>
            <p:nvPicPr>
              <p:cNvPr id="9295" name="Line Line" descr="Line Line"/>
              <p:cNvPicPr>
                <a:picLocks/>
              </p:cNvPicPr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993565" y="6254420"/>
                <a:ext cx="125764" cy="22765"/>
              </a:xfrm>
              <a:prstGeom prst="rect">
                <a:avLst/>
              </a:prstGeom>
              <a:effectLst/>
            </p:spPr>
          </p:pic>
          <p:pic>
            <p:nvPicPr>
              <p:cNvPr id="9297" name="Line Shape" descr="Line Shape"/>
              <p:cNvPicPr>
                <a:picLocks/>
              </p:cNvPicPr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228992" y="6068040"/>
                <a:ext cx="61298" cy="218955"/>
              </a:xfrm>
              <a:prstGeom prst="rect">
                <a:avLst/>
              </a:prstGeom>
              <a:effectLst/>
            </p:spPr>
          </p:pic>
          <p:pic>
            <p:nvPicPr>
              <p:cNvPr id="9299" name="Line Line" descr="Line Line"/>
              <p:cNvPicPr>
                <a:picLocks/>
              </p:cNvPicPr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184849" y="6269134"/>
                <a:ext cx="130669" cy="22765"/>
              </a:xfrm>
              <a:prstGeom prst="rect">
                <a:avLst/>
              </a:prstGeom>
              <a:effectLst/>
            </p:spPr>
          </p:pic>
          <p:pic>
            <p:nvPicPr>
              <p:cNvPr id="9301" name="Line Shape" descr="Line Shape"/>
              <p:cNvPicPr>
                <a:picLocks/>
              </p:cNvPicPr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381039" y="6068040"/>
                <a:ext cx="76513" cy="238573"/>
              </a:xfrm>
              <a:prstGeom prst="rect">
                <a:avLst/>
              </a:prstGeom>
              <a:effectLst/>
            </p:spPr>
          </p:pic>
          <p:pic>
            <p:nvPicPr>
              <p:cNvPr id="9303" name="Line Shape" descr="Line Shape"/>
              <p:cNvPicPr>
                <a:picLocks/>
              </p:cNvPicPr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6385944" y="6257690"/>
                <a:ext cx="125764" cy="24400"/>
              </a:xfrm>
              <a:prstGeom prst="rect">
                <a:avLst/>
              </a:prstGeom>
              <a:effectLst/>
            </p:spPr>
          </p:pic>
          <p:pic>
            <p:nvPicPr>
              <p:cNvPr id="9305" name="Line Shape" descr="Line Shape"/>
              <p:cNvPicPr>
                <a:picLocks/>
              </p:cNvPicPr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567419" y="6274039"/>
                <a:ext cx="58560" cy="135573"/>
              </a:xfrm>
              <a:prstGeom prst="rect">
                <a:avLst/>
              </a:prstGeom>
              <a:effectLst/>
            </p:spPr>
          </p:pic>
          <p:pic>
            <p:nvPicPr>
              <p:cNvPr id="9307" name="Line Shape" descr="Line Shape"/>
              <p:cNvPicPr>
                <a:picLocks/>
              </p:cNvPicPr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6924288" y="6057576"/>
                <a:ext cx="136751" cy="249036"/>
              </a:xfrm>
              <a:prstGeom prst="rect">
                <a:avLst/>
              </a:prstGeom>
              <a:effectLst/>
            </p:spPr>
          </p:pic>
          <p:pic>
            <p:nvPicPr>
              <p:cNvPr id="9309" name="Line Line" descr="Line Line"/>
              <p:cNvPicPr>
                <a:picLocks/>
              </p:cNvPicPr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999036" y="6210278"/>
                <a:ext cx="106145" cy="22765"/>
              </a:xfrm>
              <a:prstGeom prst="rect">
                <a:avLst/>
              </a:prstGeom>
              <a:effectLst/>
            </p:spPr>
          </p:pic>
          <p:pic>
            <p:nvPicPr>
              <p:cNvPr id="9311" name="Line Shape" descr="Line Shape"/>
              <p:cNvPicPr>
                <a:picLocks/>
              </p:cNvPicPr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121654" y="5982661"/>
                <a:ext cx="71084" cy="181714"/>
              </a:xfrm>
              <a:prstGeom prst="rect">
                <a:avLst/>
              </a:prstGeom>
              <a:effectLst/>
            </p:spPr>
          </p:pic>
          <p:pic>
            <p:nvPicPr>
              <p:cNvPr id="9313" name="Line Shape" descr="Line Shape"/>
              <p:cNvPicPr>
                <a:picLocks/>
              </p:cNvPicPr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293488" y="5967427"/>
                <a:ext cx="189359" cy="485014"/>
              </a:xfrm>
              <a:prstGeom prst="rect">
                <a:avLst/>
              </a:prstGeom>
              <a:effectLst/>
            </p:spPr>
          </p:pic>
          <p:pic>
            <p:nvPicPr>
              <p:cNvPr id="9315" name="Line Shape" descr="Line Shape"/>
              <p:cNvPicPr>
                <a:picLocks/>
              </p:cNvPicPr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7420843" y="6110956"/>
                <a:ext cx="125764" cy="146609"/>
              </a:xfrm>
              <a:prstGeom prst="rect">
                <a:avLst/>
              </a:prstGeom>
              <a:effectLst/>
            </p:spPr>
          </p:pic>
          <p:pic>
            <p:nvPicPr>
              <p:cNvPr id="9317" name="Line Shape" descr="Line Shape"/>
              <p:cNvPicPr>
                <a:picLocks/>
              </p:cNvPicPr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545845" y="5995646"/>
                <a:ext cx="142363" cy="413915"/>
              </a:xfrm>
              <a:prstGeom prst="rect">
                <a:avLst/>
              </a:prstGeom>
              <a:effectLst/>
            </p:spPr>
          </p:pic>
          <p:pic>
            <p:nvPicPr>
              <p:cNvPr id="9319" name="Line Shape" descr="Line Shape"/>
              <p:cNvPicPr>
                <a:picLocks/>
              </p:cNvPicPr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7842651" y="6121992"/>
                <a:ext cx="98857" cy="62003"/>
              </a:xfrm>
              <a:prstGeom prst="rect">
                <a:avLst/>
              </a:prstGeom>
              <a:effectLst/>
            </p:spPr>
          </p:pic>
          <p:pic>
            <p:nvPicPr>
              <p:cNvPr id="9321" name="Line Line" descr="Line Line"/>
              <p:cNvPicPr>
                <a:picLocks/>
              </p:cNvPicPr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803413" y="6215183"/>
                <a:ext cx="115954" cy="22764"/>
              </a:xfrm>
              <a:prstGeom prst="rect">
                <a:avLst/>
              </a:prstGeom>
              <a:effectLst/>
            </p:spPr>
          </p:pic>
          <p:pic>
            <p:nvPicPr>
              <p:cNvPr id="9323" name="Line Shape" descr="Line Shape"/>
              <p:cNvPicPr>
                <a:picLocks/>
              </p:cNvPicPr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065645" y="6015951"/>
                <a:ext cx="165817" cy="334805"/>
              </a:xfrm>
              <a:prstGeom prst="rect">
                <a:avLst/>
              </a:prstGeom>
              <a:effectLst/>
            </p:spPr>
          </p:pic>
          <p:pic>
            <p:nvPicPr>
              <p:cNvPr id="9337" name="Line Line" descr="Line Line"/>
              <p:cNvPicPr>
                <a:picLocks/>
              </p:cNvPicPr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433858" y="6475133"/>
                <a:ext cx="37479" cy="27670"/>
              </a:xfrm>
              <a:prstGeom prst="rect">
                <a:avLst/>
              </a:prstGeom>
              <a:effectLst/>
            </p:spPr>
          </p:pic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81D6FC-57E5-432C-84F4-5BFA5965BCD7}"/>
              </a:ext>
            </a:extLst>
          </p:cNvPr>
          <p:cNvGrpSpPr/>
          <p:nvPr/>
        </p:nvGrpSpPr>
        <p:grpSpPr>
          <a:xfrm>
            <a:off x="3502867" y="6383833"/>
            <a:ext cx="5192346" cy="516254"/>
            <a:chOff x="3502867" y="6383833"/>
            <a:chExt cx="5192346" cy="516254"/>
          </a:xfrm>
        </p:grpSpPr>
        <p:pic>
          <p:nvPicPr>
            <p:cNvPr id="9325" name="Line Shape" descr="Line Shape"/>
            <p:cNvPicPr>
              <a:picLocks/>
            </p:cNvPicPr>
            <p:nvPr/>
          </p:nvPicPr>
          <p:blipFill>
            <a:blip r:embed="rId135"/>
            <a:stretch>
              <a:fillRect/>
            </a:stretch>
          </p:blipFill>
          <p:spPr>
            <a:xfrm>
              <a:off x="3502867" y="6462804"/>
              <a:ext cx="152215" cy="281966"/>
            </a:xfrm>
            <a:prstGeom prst="rect">
              <a:avLst/>
            </a:prstGeom>
            <a:effectLst/>
          </p:spPr>
        </p:pic>
        <p:pic>
          <p:nvPicPr>
            <p:cNvPr id="9327" name="Line Shape" descr="Line Shape"/>
            <p:cNvPicPr>
              <a:picLocks/>
            </p:cNvPicPr>
            <p:nvPr/>
          </p:nvPicPr>
          <p:blipFill>
            <a:blip r:embed="rId136"/>
            <a:stretch>
              <a:fillRect/>
            </a:stretch>
          </p:blipFill>
          <p:spPr>
            <a:xfrm>
              <a:off x="3555910" y="6594060"/>
              <a:ext cx="150288" cy="203027"/>
            </a:xfrm>
            <a:prstGeom prst="rect">
              <a:avLst/>
            </a:prstGeom>
            <a:effectLst/>
          </p:spPr>
        </p:pic>
        <p:pic>
          <p:nvPicPr>
            <p:cNvPr id="9329" name="Line Shape" descr="Line Shape"/>
            <p:cNvPicPr>
              <a:picLocks/>
            </p:cNvPicPr>
            <p:nvPr/>
          </p:nvPicPr>
          <p:blipFill>
            <a:blip r:embed="rId137"/>
            <a:stretch>
              <a:fillRect/>
            </a:stretch>
          </p:blipFill>
          <p:spPr>
            <a:xfrm>
              <a:off x="3717766" y="6607561"/>
              <a:ext cx="292525" cy="146547"/>
            </a:xfrm>
            <a:prstGeom prst="rect">
              <a:avLst/>
            </a:prstGeom>
            <a:effectLst/>
          </p:spPr>
        </p:pic>
        <p:pic>
          <p:nvPicPr>
            <p:cNvPr id="9331" name="Line Shape" descr="Line Shape"/>
            <p:cNvPicPr>
              <a:picLocks/>
            </p:cNvPicPr>
            <p:nvPr/>
          </p:nvPicPr>
          <p:blipFill>
            <a:blip r:embed="rId138"/>
            <a:stretch>
              <a:fillRect/>
            </a:stretch>
          </p:blipFill>
          <p:spPr>
            <a:xfrm>
              <a:off x="3987489" y="6592847"/>
              <a:ext cx="140517" cy="112685"/>
            </a:xfrm>
            <a:prstGeom prst="rect">
              <a:avLst/>
            </a:prstGeom>
            <a:effectLst/>
          </p:spPr>
        </p:pic>
        <p:pic>
          <p:nvPicPr>
            <p:cNvPr id="9333" name="Line Shape" descr="Line Shape"/>
            <p:cNvPicPr>
              <a:picLocks/>
            </p:cNvPicPr>
            <p:nvPr/>
          </p:nvPicPr>
          <p:blipFill>
            <a:blip r:embed="rId139"/>
            <a:stretch>
              <a:fillRect/>
            </a:stretch>
          </p:blipFill>
          <p:spPr>
            <a:xfrm>
              <a:off x="4127877" y="6612503"/>
              <a:ext cx="154829" cy="223822"/>
            </a:xfrm>
            <a:prstGeom prst="rect">
              <a:avLst/>
            </a:prstGeom>
            <a:effectLst/>
          </p:spPr>
        </p:pic>
        <p:pic>
          <p:nvPicPr>
            <p:cNvPr id="9335" name="Line Shape" descr="Line Shape"/>
            <p:cNvPicPr>
              <a:picLocks/>
            </p:cNvPicPr>
            <p:nvPr/>
          </p:nvPicPr>
          <p:blipFill>
            <a:blip r:embed="rId140"/>
            <a:stretch>
              <a:fillRect/>
            </a:stretch>
          </p:blipFill>
          <p:spPr>
            <a:xfrm>
              <a:off x="4334303" y="6514371"/>
              <a:ext cx="132130" cy="218955"/>
            </a:xfrm>
            <a:prstGeom prst="rect">
              <a:avLst/>
            </a:prstGeom>
            <a:effectLst/>
          </p:spPr>
        </p:pic>
        <p:pic>
          <p:nvPicPr>
            <p:cNvPr id="9339" name="Line Shape" descr="Line Shape"/>
            <p:cNvPicPr>
              <a:picLocks/>
            </p:cNvPicPr>
            <p:nvPr/>
          </p:nvPicPr>
          <p:blipFill>
            <a:blip r:embed="rId141"/>
            <a:stretch>
              <a:fillRect/>
            </a:stretch>
          </p:blipFill>
          <p:spPr>
            <a:xfrm>
              <a:off x="4536858" y="6602235"/>
              <a:ext cx="297430" cy="145804"/>
            </a:xfrm>
            <a:prstGeom prst="rect">
              <a:avLst/>
            </a:prstGeom>
            <a:effectLst/>
          </p:spPr>
        </p:pic>
        <p:pic>
          <p:nvPicPr>
            <p:cNvPr id="9341" name="Line Line" descr="Line Line"/>
            <p:cNvPicPr>
              <a:picLocks/>
            </p:cNvPicPr>
            <p:nvPr/>
          </p:nvPicPr>
          <p:blipFill>
            <a:blip r:embed="rId142"/>
            <a:stretch>
              <a:fillRect/>
            </a:stretch>
          </p:blipFill>
          <p:spPr>
            <a:xfrm>
              <a:off x="4885094" y="6583038"/>
              <a:ext cx="47289" cy="47288"/>
            </a:xfrm>
            <a:prstGeom prst="rect">
              <a:avLst/>
            </a:prstGeom>
            <a:effectLst/>
          </p:spPr>
        </p:pic>
        <p:pic>
          <p:nvPicPr>
            <p:cNvPr id="9343" name="Line Line" descr="Line Line"/>
            <p:cNvPicPr>
              <a:picLocks/>
            </p:cNvPicPr>
            <p:nvPr/>
          </p:nvPicPr>
          <p:blipFill>
            <a:blip r:embed="rId143"/>
            <a:stretch>
              <a:fillRect/>
            </a:stretch>
          </p:blipFill>
          <p:spPr>
            <a:xfrm>
              <a:off x="4875284" y="6700751"/>
              <a:ext cx="47289" cy="17860"/>
            </a:xfrm>
            <a:prstGeom prst="rect">
              <a:avLst/>
            </a:prstGeom>
            <a:effectLst/>
          </p:spPr>
        </p:pic>
        <p:pic>
          <p:nvPicPr>
            <p:cNvPr id="9345" name="Line Shape" descr="Line Shape"/>
            <p:cNvPicPr>
              <a:picLocks/>
            </p:cNvPicPr>
            <p:nvPr/>
          </p:nvPicPr>
          <p:blipFill>
            <a:blip r:embed="rId144"/>
            <a:stretch>
              <a:fillRect/>
            </a:stretch>
          </p:blipFill>
          <p:spPr>
            <a:xfrm>
              <a:off x="5147674" y="6486578"/>
              <a:ext cx="138723" cy="313956"/>
            </a:xfrm>
            <a:prstGeom prst="rect">
              <a:avLst/>
            </a:prstGeom>
            <a:effectLst/>
          </p:spPr>
        </p:pic>
        <p:pic>
          <p:nvPicPr>
            <p:cNvPr id="9347" name="Line Shape" descr="Line Shape"/>
            <p:cNvPicPr>
              <a:picLocks/>
            </p:cNvPicPr>
            <p:nvPr/>
          </p:nvPicPr>
          <p:blipFill>
            <a:blip r:embed="rId145"/>
            <a:stretch>
              <a:fillRect/>
            </a:stretch>
          </p:blipFill>
          <p:spPr>
            <a:xfrm>
              <a:off x="5389873" y="6440020"/>
              <a:ext cx="111459" cy="396304"/>
            </a:xfrm>
            <a:prstGeom prst="rect">
              <a:avLst/>
            </a:prstGeom>
            <a:effectLst/>
          </p:spPr>
        </p:pic>
        <p:pic>
          <p:nvPicPr>
            <p:cNvPr id="9349" name="Line Shape" descr="Line Shape"/>
            <p:cNvPicPr>
              <a:picLocks/>
            </p:cNvPicPr>
            <p:nvPr/>
          </p:nvPicPr>
          <p:blipFill>
            <a:blip r:embed="rId146"/>
            <a:stretch>
              <a:fillRect/>
            </a:stretch>
          </p:blipFill>
          <p:spPr>
            <a:xfrm>
              <a:off x="5513264" y="6524951"/>
              <a:ext cx="120496" cy="257422"/>
            </a:xfrm>
            <a:prstGeom prst="rect">
              <a:avLst/>
            </a:prstGeom>
            <a:effectLst/>
          </p:spPr>
        </p:pic>
        <p:pic>
          <p:nvPicPr>
            <p:cNvPr id="9351" name="Line Shape" descr="Line Shape"/>
            <p:cNvPicPr>
              <a:picLocks/>
            </p:cNvPicPr>
            <p:nvPr/>
          </p:nvPicPr>
          <p:blipFill>
            <a:blip r:embed="rId147"/>
            <a:stretch>
              <a:fillRect/>
            </a:stretch>
          </p:blipFill>
          <p:spPr>
            <a:xfrm>
              <a:off x="5733614" y="6566688"/>
              <a:ext cx="37479" cy="186256"/>
            </a:xfrm>
            <a:prstGeom prst="rect">
              <a:avLst/>
            </a:prstGeom>
            <a:effectLst/>
          </p:spPr>
        </p:pic>
        <p:pic>
          <p:nvPicPr>
            <p:cNvPr id="9353" name="Line Line" descr="Line Line"/>
            <p:cNvPicPr>
              <a:picLocks/>
            </p:cNvPicPr>
            <p:nvPr/>
          </p:nvPicPr>
          <p:blipFill>
            <a:blip r:embed="rId148"/>
            <a:stretch>
              <a:fillRect/>
            </a:stretch>
          </p:blipFill>
          <p:spPr>
            <a:xfrm>
              <a:off x="5689471" y="6651704"/>
              <a:ext cx="111050" cy="17860"/>
            </a:xfrm>
            <a:prstGeom prst="rect">
              <a:avLst/>
            </a:prstGeom>
            <a:effectLst/>
          </p:spPr>
        </p:pic>
        <p:pic>
          <p:nvPicPr>
            <p:cNvPr id="9355" name="Line Line" descr="Line Line"/>
            <p:cNvPicPr>
              <a:picLocks/>
            </p:cNvPicPr>
            <p:nvPr/>
          </p:nvPicPr>
          <p:blipFill>
            <a:blip r:embed="rId149"/>
            <a:stretch>
              <a:fillRect/>
            </a:stretch>
          </p:blipFill>
          <p:spPr>
            <a:xfrm>
              <a:off x="6072041" y="6671323"/>
              <a:ext cx="37479" cy="32574"/>
            </a:xfrm>
            <a:prstGeom prst="rect">
              <a:avLst/>
            </a:prstGeom>
            <a:effectLst/>
          </p:spPr>
        </p:pic>
        <p:pic>
          <p:nvPicPr>
            <p:cNvPr id="9357" name="Line Shape" descr="Line Shape"/>
            <p:cNvPicPr>
              <a:picLocks/>
            </p:cNvPicPr>
            <p:nvPr/>
          </p:nvPicPr>
          <p:blipFill>
            <a:blip r:embed="rId150"/>
            <a:stretch>
              <a:fillRect/>
            </a:stretch>
          </p:blipFill>
          <p:spPr>
            <a:xfrm>
              <a:off x="5880755" y="6440800"/>
              <a:ext cx="441882" cy="357504"/>
            </a:xfrm>
            <a:prstGeom prst="rect">
              <a:avLst/>
            </a:prstGeom>
            <a:effectLst/>
          </p:spPr>
        </p:pic>
        <p:pic>
          <p:nvPicPr>
            <p:cNvPr id="9359" name="Line Shape" descr="Line Shape"/>
            <p:cNvPicPr>
              <a:picLocks/>
            </p:cNvPicPr>
            <p:nvPr/>
          </p:nvPicPr>
          <p:blipFill>
            <a:blip r:embed="rId151"/>
            <a:stretch>
              <a:fillRect/>
            </a:stretch>
          </p:blipFill>
          <p:spPr>
            <a:xfrm>
              <a:off x="6393088" y="6504561"/>
              <a:ext cx="123525" cy="268002"/>
            </a:xfrm>
            <a:prstGeom prst="rect">
              <a:avLst/>
            </a:prstGeom>
            <a:effectLst/>
          </p:spPr>
        </p:pic>
        <p:pic>
          <p:nvPicPr>
            <p:cNvPr id="9361" name="Line Shape" descr="Line Shape"/>
            <p:cNvPicPr>
              <a:picLocks/>
            </p:cNvPicPr>
            <p:nvPr/>
          </p:nvPicPr>
          <p:blipFill>
            <a:blip r:embed="rId152"/>
            <a:stretch>
              <a:fillRect/>
            </a:stretch>
          </p:blipFill>
          <p:spPr>
            <a:xfrm>
              <a:off x="6557610" y="6599395"/>
              <a:ext cx="115954" cy="158454"/>
            </a:xfrm>
            <a:prstGeom prst="rect">
              <a:avLst/>
            </a:prstGeom>
            <a:effectLst/>
          </p:spPr>
        </p:pic>
        <p:pic>
          <p:nvPicPr>
            <p:cNvPr id="9363" name="Line Shape" descr="Line Shape"/>
            <p:cNvPicPr>
              <a:picLocks/>
            </p:cNvPicPr>
            <p:nvPr/>
          </p:nvPicPr>
          <p:blipFill>
            <a:blip r:embed="rId153"/>
            <a:stretch>
              <a:fillRect/>
            </a:stretch>
          </p:blipFill>
          <p:spPr>
            <a:xfrm>
              <a:off x="6675323" y="6393639"/>
              <a:ext cx="156487" cy="472114"/>
            </a:xfrm>
            <a:prstGeom prst="rect">
              <a:avLst/>
            </a:prstGeom>
            <a:effectLst/>
          </p:spPr>
        </p:pic>
        <p:pic>
          <p:nvPicPr>
            <p:cNvPr id="9365" name="Line Shape" descr="Line Shape"/>
            <p:cNvPicPr>
              <a:picLocks/>
            </p:cNvPicPr>
            <p:nvPr/>
          </p:nvPicPr>
          <p:blipFill>
            <a:blip r:embed="rId154"/>
            <a:stretch>
              <a:fillRect/>
            </a:stretch>
          </p:blipFill>
          <p:spPr>
            <a:xfrm>
              <a:off x="6925465" y="6627180"/>
              <a:ext cx="184621" cy="37479"/>
            </a:xfrm>
            <a:prstGeom prst="rect">
              <a:avLst/>
            </a:prstGeom>
            <a:effectLst/>
          </p:spPr>
        </p:pic>
        <p:pic>
          <p:nvPicPr>
            <p:cNvPr id="9367" name="Line Shape" descr="Line Shape"/>
            <p:cNvPicPr>
              <a:picLocks/>
            </p:cNvPicPr>
            <p:nvPr/>
          </p:nvPicPr>
          <p:blipFill>
            <a:blip r:embed="rId155"/>
            <a:stretch>
              <a:fillRect/>
            </a:stretch>
          </p:blipFill>
          <p:spPr>
            <a:xfrm>
              <a:off x="6920560" y="6683725"/>
              <a:ext cx="194431" cy="29982"/>
            </a:xfrm>
            <a:prstGeom prst="rect">
              <a:avLst/>
            </a:prstGeom>
            <a:effectLst/>
          </p:spPr>
        </p:pic>
        <p:pic>
          <p:nvPicPr>
            <p:cNvPr id="9369" name="Line Shape" descr="Line Shape"/>
            <p:cNvPicPr>
              <a:picLocks/>
            </p:cNvPicPr>
            <p:nvPr/>
          </p:nvPicPr>
          <p:blipFill>
            <a:blip r:embed="rId156"/>
            <a:stretch>
              <a:fillRect/>
            </a:stretch>
          </p:blipFill>
          <p:spPr>
            <a:xfrm>
              <a:off x="7355200" y="6552730"/>
              <a:ext cx="173580" cy="228705"/>
            </a:xfrm>
            <a:prstGeom prst="rect">
              <a:avLst/>
            </a:prstGeom>
            <a:effectLst/>
          </p:spPr>
        </p:pic>
        <p:pic>
          <p:nvPicPr>
            <p:cNvPr id="9371" name="Line Shape" descr="Line Shape"/>
            <p:cNvPicPr>
              <a:picLocks/>
            </p:cNvPicPr>
            <p:nvPr/>
          </p:nvPicPr>
          <p:blipFill>
            <a:blip r:embed="rId157"/>
            <a:stretch>
              <a:fillRect/>
            </a:stretch>
          </p:blipFill>
          <p:spPr>
            <a:xfrm>
              <a:off x="7633591" y="6456864"/>
              <a:ext cx="114112" cy="374556"/>
            </a:xfrm>
            <a:prstGeom prst="rect">
              <a:avLst/>
            </a:prstGeom>
            <a:effectLst/>
          </p:spPr>
        </p:pic>
        <p:pic>
          <p:nvPicPr>
            <p:cNvPr id="9373" name="Line Shape" descr="Line Shape"/>
            <p:cNvPicPr>
              <a:picLocks/>
            </p:cNvPicPr>
            <p:nvPr/>
          </p:nvPicPr>
          <p:blipFill>
            <a:blip r:embed="rId158"/>
            <a:stretch>
              <a:fillRect/>
            </a:stretch>
          </p:blipFill>
          <p:spPr>
            <a:xfrm>
              <a:off x="7749461" y="6460794"/>
              <a:ext cx="160097" cy="297055"/>
            </a:xfrm>
            <a:prstGeom prst="rect">
              <a:avLst/>
            </a:prstGeom>
            <a:effectLst/>
          </p:spPr>
        </p:pic>
        <p:pic>
          <p:nvPicPr>
            <p:cNvPr id="9375" name="Line Shape" descr="Line Shape"/>
            <p:cNvPicPr>
              <a:picLocks/>
            </p:cNvPicPr>
            <p:nvPr/>
          </p:nvPicPr>
          <p:blipFill>
            <a:blip r:embed="rId159"/>
            <a:stretch>
              <a:fillRect/>
            </a:stretch>
          </p:blipFill>
          <p:spPr>
            <a:xfrm>
              <a:off x="8009412" y="6546211"/>
              <a:ext cx="41770" cy="201829"/>
            </a:xfrm>
            <a:prstGeom prst="rect">
              <a:avLst/>
            </a:prstGeom>
            <a:effectLst/>
          </p:spPr>
        </p:pic>
        <p:pic>
          <p:nvPicPr>
            <p:cNvPr id="9377" name="Line Shape" descr="Line Shape"/>
            <p:cNvPicPr>
              <a:picLocks/>
            </p:cNvPicPr>
            <p:nvPr/>
          </p:nvPicPr>
          <p:blipFill>
            <a:blip r:embed="rId160"/>
            <a:stretch>
              <a:fillRect/>
            </a:stretch>
          </p:blipFill>
          <p:spPr>
            <a:xfrm>
              <a:off x="7955460" y="6632085"/>
              <a:ext cx="155192" cy="37479"/>
            </a:xfrm>
            <a:prstGeom prst="rect">
              <a:avLst/>
            </a:prstGeom>
            <a:effectLst/>
          </p:spPr>
        </p:pic>
        <p:pic>
          <p:nvPicPr>
            <p:cNvPr id="9379" name="Line Shape" descr="Line Shape"/>
            <p:cNvPicPr>
              <a:picLocks/>
            </p:cNvPicPr>
            <p:nvPr/>
          </p:nvPicPr>
          <p:blipFill>
            <a:blip r:embed="rId161"/>
            <a:stretch>
              <a:fillRect/>
            </a:stretch>
          </p:blipFill>
          <p:spPr>
            <a:xfrm>
              <a:off x="8183318" y="6475537"/>
              <a:ext cx="28100" cy="252883"/>
            </a:xfrm>
            <a:prstGeom prst="rect">
              <a:avLst/>
            </a:prstGeom>
            <a:effectLst/>
          </p:spPr>
        </p:pic>
        <p:pic>
          <p:nvPicPr>
            <p:cNvPr id="9381" name="Line Shape" descr="Line Shape"/>
            <p:cNvPicPr>
              <a:picLocks/>
            </p:cNvPicPr>
            <p:nvPr/>
          </p:nvPicPr>
          <p:blipFill>
            <a:blip r:embed="rId162"/>
            <a:stretch>
              <a:fillRect/>
            </a:stretch>
          </p:blipFill>
          <p:spPr>
            <a:xfrm>
              <a:off x="8234156" y="6554388"/>
              <a:ext cx="177352" cy="197029"/>
            </a:xfrm>
            <a:prstGeom prst="rect">
              <a:avLst/>
            </a:prstGeom>
            <a:effectLst/>
          </p:spPr>
        </p:pic>
        <p:pic>
          <p:nvPicPr>
            <p:cNvPr id="9383" name="Line Shape" descr="Line Shape"/>
            <p:cNvPicPr>
              <a:picLocks/>
            </p:cNvPicPr>
            <p:nvPr/>
          </p:nvPicPr>
          <p:blipFill>
            <a:blip r:embed="rId163"/>
            <a:stretch>
              <a:fillRect/>
            </a:stretch>
          </p:blipFill>
          <p:spPr>
            <a:xfrm>
              <a:off x="8441932" y="6534720"/>
              <a:ext cx="189526" cy="125908"/>
            </a:xfrm>
            <a:prstGeom prst="rect">
              <a:avLst/>
            </a:prstGeom>
            <a:effectLst/>
          </p:spPr>
        </p:pic>
        <p:pic>
          <p:nvPicPr>
            <p:cNvPr id="9385" name="Line Shape" descr="Line Shape"/>
            <p:cNvPicPr>
              <a:picLocks/>
            </p:cNvPicPr>
            <p:nvPr/>
          </p:nvPicPr>
          <p:blipFill>
            <a:blip r:embed="rId164"/>
            <a:stretch>
              <a:fillRect/>
            </a:stretch>
          </p:blipFill>
          <p:spPr>
            <a:xfrm>
              <a:off x="8579265" y="6383833"/>
              <a:ext cx="115948" cy="516254"/>
            </a:xfrm>
            <a:prstGeom prst="rect">
              <a:avLst/>
            </a:prstGeom>
            <a:effectLst/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3C964A8-9BFD-4E57-BEE5-04D48D4CDEB4}"/>
              </a:ext>
            </a:extLst>
          </p:cNvPr>
          <p:cNvGrpSpPr/>
          <p:nvPr/>
        </p:nvGrpSpPr>
        <p:grpSpPr>
          <a:xfrm>
            <a:off x="117654" y="3924651"/>
            <a:ext cx="7674191" cy="616257"/>
            <a:chOff x="117654" y="3924651"/>
            <a:chExt cx="7674191" cy="616257"/>
          </a:xfrm>
        </p:grpSpPr>
        <p:pic>
          <p:nvPicPr>
            <p:cNvPr id="8901" name="Line Line" descr="Line Line"/>
            <p:cNvPicPr>
              <a:picLocks/>
            </p:cNvPicPr>
            <p:nvPr/>
          </p:nvPicPr>
          <p:blipFill>
            <a:blip r:embed="rId165"/>
            <a:stretch>
              <a:fillRect/>
            </a:stretch>
          </p:blipFill>
          <p:spPr>
            <a:xfrm>
              <a:off x="6165452" y="3924651"/>
              <a:ext cx="17258" cy="19422"/>
            </a:xfrm>
            <a:prstGeom prst="rect">
              <a:avLst/>
            </a:prstGeom>
            <a:effectLst/>
          </p:spPr>
        </p:pic>
        <p:pic>
          <p:nvPicPr>
            <p:cNvPr id="8905" name="Line Shape" descr="Line Shape"/>
            <p:cNvPicPr>
              <a:picLocks/>
            </p:cNvPicPr>
            <p:nvPr/>
          </p:nvPicPr>
          <p:blipFill>
            <a:blip r:embed="rId166"/>
            <a:stretch>
              <a:fillRect/>
            </a:stretch>
          </p:blipFill>
          <p:spPr>
            <a:xfrm>
              <a:off x="4243516" y="4305375"/>
              <a:ext cx="18179" cy="30431"/>
            </a:xfrm>
            <a:prstGeom prst="rect">
              <a:avLst/>
            </a:prstGeom>
            <a:effectLst/>
          </p:spPr>
        </p:pic>
        <p:pic>
          <p:nvPicPr>
            <p:cNvPr id="8961" name="Line Shape" descr="Line Shape"/>
            <p:cNvPicPr>
              <a:picLocks/>
            </p:cNvPicPr>
            <p:nvPr/>
          </p:nvPicPr>
          <p:blipFill>
            <a:blip r:embed="rId167"/>
            <a:stretch>
              <a:fillRect/>
            </a:stretch>
          </p:blipFill>
          <p:spPr>
            <a:xfrm>
              <a:off x="823972" y="4105273"/>
              <a:ext cx="74105" cy="313017"/>
            </a:xfrm>
            <a:prstGeom prst="rect">
              <a:avLst/>
            </a:prstGeom>
            <a:effectLst/>
          </p:spPr>
        </p:pic>
        <p:pic>
          <p:nvPicPr>
            <p:cNvPr id="8963" name="Line Shape" descr="Line Shape"/>
            <p:cNvPicPr>
              <a:picLocks/>
            </p:cNvPicPr>
            <p:nvPr/>
          </p:nvPicPr>
          <p:blipFill>
            <a:blip r:embed="rId168"/>
            <a:stretch>
              <a:fillRect/>
            </a:stretch>
          </p:blipFill>
          <p:spPr>
            <a:xfrm>
              <a:off x="804352" y="4380810"/>
              <a:ext cx="125764" cy="42384"/>
            </a:xfrm>
            <a:prstGeom prst="rect">
              <a:avLst/>
            </a:prstGeom>
            <a:effectLst/>
          </p:spPr>
        </p:pic>
        <p:pic>
          <p:nvPicPr>
            <p:cNvPr id="8965" name="Line Line" descr="Line Line"/>
            <p:cNvPicPr>
              <a:picLocks/>
            </p:cNvPicPr>
            <p:nvPr/>
          </p:nvPicPr>
          <p:blipFill>
            <a:blip r:embed="rId169"/>
            <a:stretch>
              <a:fillRect/>
            </a:stretch>
          </p:blipFill>
          <p:spPr>
            <a:xfrm>
              <a:off x="1010351" y="4356287"/>
              <a:ext cx="42384" cy="86527"/>
            </a:xfrm>
            <a:prstGeom prst="rect">
              <a:avLst/>
            </a:prstGeom>
            <a:effectLst/>
          </p:spPr>
        </p:pic>
        <p:pic>
          <p:nvPicPr>
            <p:cNvPr id="8967" name="Line Shape" descr="Line Shape"/>
            <p:cNvPicPr>
              <a:picLocks/>
            </p:cNvPicPr>
            <p:nvPr/>
          </p:nvPicPr>
          <p:blipFill>
            <a:blip r:embed="rId170"/>
            <a:stretch>
              <a:fillRect/>
            </a:stretch>
          </p:blipFill>
          <p:spPr>
            <a:xfrm>
              <a:off x="1256318" y="4135196"/>
              <a:ext cx="183891" cy="273284"/>
            </a:xfrm>
            <a:prstGeom prst="rect">
              <a:avLst/>
            </a:prstGeom>
            <a:effectLst/>
          </p:spPr>
        </p:pic>
        <p:pic>
          <p:nvPicPr>
            <p:cNvPr id="8969" name="Line Line" descr="Line Line"/>
            <p:cNvPicPr>
              <a:picLocks/>
            </p:cNvPicPr>
            <p:nvPr/>
          </p:nvPicPr>
          <p:blipFill>
            <a:blip r:embed="rId171"/>
            <a:stretch>
              <a:fillRect/>
            </a:stretch>
          </p:blipFill>
          <p:spPr>
            <a:xfrm>
              <a:off x="1476301" y="4380810"/>
              <a:ext cx="47289" cy="71812"/>
            </a:xfrm>
            <a:prstGeom prst="rect">
              <a:avLst/>
            </a:prstGeom>
            <a:effectLst/>
          </p:spPr>
        </p:pic>
        <p:pic>
          <p:nvPicPr>
            <p:cNvPr id="8971" name="Line Shape" descr="Line Shape"/>
            <p:cNvPicPr>
              <a:picLocks/>
            </p:cNvPicPr>
            <p:nvPr/>
          </p:nvPicPr>
          <p:blipFill>
            <a:blip r:embed="rId172"/>
            <a:stretch>
              <a:fillRect/>
            </a:stretch>
          </p:blipFill>
          <p:spPr>
            <a:xfrm>
              <a:off x="1652872" y="4146077"/>
              <a:ext cx="121529" cy="258960"/>
            </a:xfrm>
            <a:prstGeom prst="rect">
              <a:avLst/>
            </a:prstGeom>
            <a:effectLst/>
          </p:spPr>
        </p:pic>
        <p:pic>
          <p:nvPicPr>
            <p:cNvPr id="8973" name="Line Line" descr="Line Line"/>
            <p:cNvPicPr>
              <a:picLocks/>
            </p:cNvPicPr>
            <p:nvPr/>
          </p:nvPicPr>
          <p:blipFill>
            <a:blip r:embed="rId173"/>
            <a:stretch>
              <a:fillRect/>
            </a:stretch>
          </p:blipFill>
          <p:spPr>
            <a:xfrm>
              <a:off x="1800014" y="4415143"/>
              <a:ext cx="52194" cy="81622"/>
            </a:xfrm>
            <a:prstGeom prst="rect">
              <a:avLst/>
            </a:prstGeom>
            <a:effectLst/>
          </p:spPr>
        </p:pic>
        <p:pic>
          <p:nvPicPr>
            <p:cNvPr id="8975" name="Line Shape" descr="Line Shape"/>
            <p:cNvPicPr>
              <a:picLocks/>
            </p:cNvPicPr>
            <p:nvPr/>
          </p:nvPicPr>
          <p:blipFill>
            <a:blip r:embed="rId174"/>
            <a:stretch>
              <a:fillRect/>
            </a:stretch>
          </p:blipFill>
          <p:spPr>
            <a:xfrm>
              <a:off x="2004125" y="4128880"/>
              <a:ext cx="152176" cy="210022"/>
            </a:xfrm>
            <a:prstGeom prst="rect">
              <a:avLst/>
            </a:prstGeom>
            <a:effectLst/>
          </p:spPr>
        </p:pic>
        <p:pic>
          <p:nvPicPr>
            <p:cNvPr id="8977" name="Line Shape" descr="Line Shape"/>
            <p:cNvPicPr>
              <a:picLocks/>
            </p:cNvPicPr>
            <p:nvPr/>
          </p:nvPicPr>
          <p:blipFill>
            <a:blip r:embed="rId175"/>
            <a:stretch>
              <a:fillRect/>
            </a:stretch>
          </p:blipFill>
          <p:spPr>
            <a:xfrm>
              <a:off x="2123727" y="4228763"/>
              <a:ext cx="27669" cy="223860"/>
            </a:xfrm>
            <a:prstGeom prst="rect">
              <a:avLst/>
            </a:prstGeom>
            <a:effectLst/>
          </p:spPr>
        </p:pic>
        <p:pic>
          <p:nvPicPr>
            <p:cNvPr id="8979" name="Line Line" descr="Line Line"/>
            <p:cNvPicPr>
              <a:picLocks/>
            </p:cNvPicPr>
            <p:nvPr/>
          </p:nvPicPr>
          <p:blipFill>
            <a:blip r:embed="rId176"/>
            <a:stretch>
              <a:fillRect/>
            </a:stretch>
          </p:blipFill>
          <p:spPr>
            <a:xfrm>
              <a:off x="2241441" y="4395524"/>
              <a:ext cx="62002" cy="101240"/>
            </a:xfrm>
            <a:prstGeom prst="rect">
              <a:avLst/>
            </a:prstGeom>
            <a:effectLst/>
          </p:spPr>
        </p:pic>
        <p:pic>
          <p:nvPicPr>
            <p:cNvPr id="8981" name="Line Shape" descr="Line Shape"/>
            <p:cNvPicPr>
              <a:picLocks/>
            </p:cNvPicPr>
            <p:nvPr/>
          </p:nvPicPr>
          <p:blipFill>
            <a:blip r:embed="rId177"/>
            <a:stretch>
              <a:fillRect/>
            </a:stretch>
          </p:blipFill>
          <p:spPr>
            <a:xfrm>
              <a:off x="2440565" y="4176213"/>
              <a:ext cx="141756" cy="263639"/>
            </a:xfrm>
            <a:prstGeom prst="rect">
              <a:avLst/>
            </a:prstGeom>
            <a:effectLst/>
          </p:spPr>
        </p:pic>
        <p:pic>
          <p:nvPicPr>
            <p:cNvPr id="8983" name="Line Shape" descr="Line Shape"/>
            <p:cNvPicPr>
              <a:picLocks/>
            </p:cNvPicPr>
            <p:nvPr/>
          </p:nvPicPr>
          <p:blipFill>
            <a:blip r:embed="rId178"/>
            <a:stretch>
              <a:fillRect/>
            </a:stretch>
          </p:blipFill>
          <p:spPr>
            <a:xfrm>
              <a:off x="2486677" y="4168158"/>
              <a:ext cx="174812" cy="44132"/>
            </a:xfrm>
            <a:prstGeom prst="rect">
              <a:avLst/>
            </a:prstGeom>
            <a:effectLst/>
          </p:spPr>
        </p:pic>
        <p:pic>
          <p:nvPicPr>
            <p:cNvPr id="8985" name="Line Line" descr="Line Line"/>
            <p:cNvPicPr>
              <a:picLocks/>
            </p:cNvPicPr>
            <p:nvPr/>
          </p:nvPicPr>
          <p:blipFill>
            <a:blip r:embed="rId179"/>
            <a:stretch>
              <a:fillRect/>
            </a:stretch>
          </p:blipFill>
          <p:spPr>
            <a:xfrm>
              <a:off x="2663247" y="4459286"/>
              <a:ext cx="37479" cy="81622"/>
            </a:xfrm>
            <a:prstGeom prst="rect">
              <a:avLst/>
            </a:prstGeom>
            <a:effectLst/>
          </p:spPr>
        </p:pic>
        <p:pic>
          <p:nvPicPr>
            <p:cNvPr id="8987" name="Line Shape" descr="Line Shape"/>
            <p:cNvPicPr>
              <a:picLocks/>
            </p:cNvPicPr>
            <p:nvPr/>
          </p:nvPicPr>
          <p:blipFill>
            <a:blip r:embed="rId180"/>
            <a:stretch>
              <a:fillRect/>
            </a:stretch>
          </p:blipFill>
          <p:spPr>
            <a:xfrm>
              <a:off x="2840550" y="4141829"/>
              <a:ext cx="148570" cy="303983"/>
            </a:xfrm>
            <a:prstGeom prst="rect">
              <a:avLst/>
            </a:prstGeom>
            <a:effectLst/>
          </p:spPr>
        </p:pic>
        <p:pic>
          <p:nvPicPr>
            <p:cNvPr id="8989" name="Line Line" descr="Line Line"/>
            <p:cNvPicPr>
              <a:picLocks/>
            </p:cNvPicPr>
            <p:nvPr/>
          </p:nvPicPr>
          <p:blipFill>
            <a:blip r:embed="rId181"/>
            <a:stretch>
              <a:fillRect/>
            </a:stretch>
          </p:blipFill>
          <p:spPr>
            <a:xfrm>
              <a:off x="3040913" y="4424953"/>
              <a:ext cx="66907" cy="111050"/>
            </a:xfrm>
            <a:prstGeom prst="rect">
              <a:avLst/>
            </a:prstGeom>
            <a:effectLst/>
          </p:spPr>
        </p:pic>
        <p:pic>
          <p:nvPicPr>
            <p:cNvPr id="8991" name="Line Shape" descr="Line Shape"/>
            <p:cNvPicPr>
              <a:picLocks/>
            </p:cNvPicPr>
            <p:nvPr/>
          </p:nvPicPr>
          <p:blipFill>
            <a:blip r:embed="rId182"/>
            <a:stretch>
              <a:fillRect/>
            </a:stretch>
          </p:blipFill>
          <p:spPr>
            <a:xfrm>
              <a:off x="3258521" y="4165001"/>
              <a:ext cx="137359" cy="297430"/>
            </a:xfrm>
            <a:prstGeom prst="rect">
              <a:avLst/>
            </a:prstGeom>
            <a:effectLst/>
          </p:spPr>
        </p:pic>
        <p:pic>
          <p:nvPicPr>
            <p:cNvPr id="8993" name="Line Shape" descr="Line Shape"/>
            <p:cNvPicPr>
              <a:picLocks/>
            </p:cNvPicPr>
            <p:nvPr/>
          </p:nvPicPr>
          <p:blipFill>
            <a:blip r:embed="rId183"/>
            <a:stretch>
              <a:fillRect/>
            </a:stretch>
          </p:blipFill>
          <p:spPr>
            <a:xfrm>
              <a:off x="3276340" y="4326858"/>
              <a:ext cx="160097" cy="27669"/>
            </a:xfrm>
            <a:prstGeom prst="rect">
              <a:avLst/>
            </a:prstGeom>
            <a:effectLst/>
          </p:spPr>
        </p:pic>
        <p:pic>
          <p:nvPicPr>
            <p:cNvPr id="8995" name="Line Line" descr="Line Line"/>
            <p:cNvPicPr>
              <a:picLocks/>
            </p:cNvPicPr>
            <p:nvPr/>
          </p:nvPicPr>
          <p:blipFill>
            <a:blip r:embed="rId184"/>
            <a:stretch>
              <a:fillRect/>
            </a:stretch>
          </p:blipFill>
          <p:spPr>
            <a:xfrm>
              <a:off x="3452910" y="4380810"/>
              <a:ext cx="62003" cy="135574"/>
            </a:xfrm>
            <a:prstGeom prst="rect">
              <a:avLst/>
            </a:prstGeom>
            <a:effectLst/>
          </p:spPr>
        </p:pic>
        <p:pic>
          <p:nvPicPr>
            <p:cNvPr id="8997" name="Line Shape" descr="Line Shape"/>
            <p:cNvPicPr>
              <a:picLocks/>
            </p:cNvPicPr>
            <p:nvPr/>
          </p:nvPicPr>
          <p:blipFill>
            <a:blip r:embed="rId185"/>
            <a:stretch>
              <a:fillRect/>
            </a:stretch>
          </p:blipFill>
          <p:spPr>
            <a:xfrm>
              <a:off x="3638911" y="4163878"/>
              <a:ext cx="145673" cy="295021"/>
            </a:xfrm>
            <a:prstGeom prst="rect">
              <a:avLst/>
            </a:prstGeom>
            <a:effectLst/>
          </p:spPr>
        </p:pic>
        <p:pic>
          <p:nvPicPr>
            <p:cNvPr id="8999" name="Line Shape" descr="Line Shape"/>
            <p:cNvPicPr>
              <a:picLocks/>
            </p:cNvPicPr>
            <p:nvPr/>
          </p:nvPicPr>
          <p:blipFill>
            <a:blip r:embed="rId186"/>
            <a:stretch>
              <a:fillRect/>
            </a:stretch>
          </p:blipFill>
          <p:spPr>
            <a:xfrm>
              <a:off x="3840385" y="4371001"/>
              <a:ext cx="47289" cy="111050"/>
            </a:xfrm>
            <a:prstGeom prst="rect">
              <a:avLst/>
            </a:prstGeom>
            <a:effectLst/>
          </p:spPr>
        </p:pic>
        <p:pic>
          <p:nvPicPr>
            <p:cNvPr id="9001" name="Line Shape" descr="Line Shape"/>
            <p:cNvPicPr>
              <a:picLocks/>
            </p:cNvPicPr>
            <p:nvPr/>
          </p:nvPicPr>
          <p:blipFill>
            <a:blip r:embed="rId187"/>
            <a:stretch>
              <a:fillRect/>
            </a:stretch>
          </p:blipFill>
          <p:spPr>
            <a:xfrm>
              <a:off x="4082051" y="4186474"/>
              <a:ext cx="157031" cy="325005"/>
            </a:xfrm>
            <a:prstGeom prst="rect">
              <a:avLst/>
            </a:prstGeom>
            <a:effectLst/>
          </p:spPr>
        </p:pic>
        <p:pic>
          <p:nvPicPr>
            <p:cNvPr id="9003" name="Line Shape" descr="Line Shape"/>
            <p:cNvPicPr>
              <a:picLocks/>
            </p:cNvPicPr>
            <p:nvPr/>
          </p:nvPicPr>
          <p:blipFill>
            <a:blip r:embed="rId188"/>
            <a:stretch>
              <a:fillRect/>
            </a:stretch>
          </p:blipFill>
          <p:spPr>
            <a:xfrm>
              <a:off x="4276907" y="4405334"/>
              <a:ext cx="96335" cy="130669"/>
            </a:xfrm>
            <a:prstGeom prst="rect">
              <a:avLst/>
            </a:prstGeom>
            <a:effectLst/>
          </p:spPr>
        </p:pic>
        <p:pic>
          <p:nvPicPr>
            <p:cNvPr id="9005" name="Line Shape" descr="Line Shape"/>
            <p:cNvPicPr>
              <a:picLocks/>
            </p:cNvPicPr>
            <p:nvPr/>
          </p:nvPicPr>
          <p:blipFill>
            <a:blip r:embed="rId189"/>
            <a:stretch>
              <a:fillRect/>
            </a:stretch>
          </p:blipFill>
          <p:spPr>
            <a:xfrm>
              <a:off x="4625143" y="4169906"/>
              <a:ext cx="47289" cy="243478"/>
            </a:xfrm>
            <a:prstGeom prst="rect">
              <a:avLst/>
            </a:prstGeom>
            <a:effectLst/>
          </p:spPr>
        </p:pic>
        <p:pic>
          <p:nvPicPr>
            <p:cNvPr id="9007" name="Line Shape" descr="Line Shape"/>
            <p:cNvPicPr>
              <a:picLocks/>
            </p:cNvPicPr>
            <p:nvPr/>
          </p:nvPicPr>
          <p:blipFill>
            <a:blip r:embed="rId190"/>
            <a:stretch>
              <a:fillRect/>
            </a:stretch>
          </p:blipFill>
          <p:spPr>
            <a:xfrm>
              <a:off x="4736987" y="4171207"/>
              <a:ext cx="148226" cy="229728"/>
            </a:xfrm>
            <a:prstGeom prst="rect">
              <a:avLst/>
            </a:prstGeom>
            <a:effectLst/>
          </p:spPr>
        </p:pic>
        <p:pic>
          <p:nvPicPr>
            <p:cNvPr id="9009" name="Line Line" descr="Line Line"/>
            <p:cNvPicPr>
              <a:picLocks/>
            </p:cNvPicPr>
            <p:nvPr/>
          </p:nvPicPr>
          <p:blipFill>
            <a:blip r:embed="rId191"/>
            <a:stretch>
              <a:fillRect/>
            </a:stretch>
          </p:blipFill>
          <p:spPr>
            <a:xfrm>
              <a:off x="4963570" y="4336667"/>
              <a:ext cx="81622" cy="106146"/>
            </a:xfrm>
            <a:prstGeom prst="rect">
              <a:avLst/>
            </a:prstGeom>
            <a:effectLst/>
          </p:spPr>
        </p:pic>
        <p:pic>
          <p:nvPicPr>
            <p:cNvPr id="9011" name="Line Shape" descr="Line Shape"/>
            <p:cNvPicPr>
              <a:picLocks/>
            </p:cNvPicPr>
            <p:nvPr/>
          </p:nvPicPr>
          <p:blipFill>
            <a:blip r:embed="rId192"/>
            <a:stretch>
              <a:fillRect/>
            </a:stretch>
          </p:blipFill>
          <p:spPr>
            <a:xfrm>
              <a:off x="5215347" y="4156648"/>
              <a:ext cx="26035" cy="212594"/>
            </a:xfrm>
            <a:prstGeom prst="rect">
              <a:avLst/>
            </a:prstGeom>
            <a:effectLst/>
          </p:spPr>
        </p:pic>
        <p:pic>
          <p:nvPicPr>
            <p:cNvPr id="9013" name="Line Shape" descr="Line Shape"/>
            <p:cNvPicPr>
              <a:picLocks/>
            </p:cNvPicPr>
            <p:nvPr/>
          </p:nvPicPr>
          <p:blipFill>
            <a:blip r:embed="rId193"/>
            <a:stretch>
              <a:fillRect/>
            </a:stretch>
          </p:blipFill>
          <p:spPr>
            <a:xfrm>
              <a:off x="5292187" y="4140478"/>
              <a:ext cx="37479" cy="253287"/>
            </a:xfrm>
            <a:prstGeom prst="rect">
              <a:avLst/>
            </a:prstGeom>
            <a:effectLst/>
          </p:spPr>
        </p:pic>
        <p:pic>
          <p:nvPicPr>
            <p:cNvPr id="9015" name="Line Shape" descr="Line Shape"/>
            <p:cNvPicPr>
              <a:picLocks/>
            </p:cNvPicPr>
            <p:nvPr/>
          </p:nvPicPr>
          <p:blipFill>
            <a:blip r:embed="rId194"/>
            <a:stretch>
              <a:fillRect/>
            </a:stretch>
          </p:blipFill>
          <p:spPr>
            <a:xfrm>
              <a:off x="5395186" y="4326858"/>
              <a:ext cx="99899" cy="140479"/>
            </a:xfrm>
            <a:prstGeom prst="rect">
              <a:avLst/>
            </a:prstGeom>
            <a:effectLst/>
          </p:spPr>
        </p:pic>
        <p:pic>
          <p:nvPicPr>
            <p:cNvPr id="9017" name="Line Shape" descr="Line Shape"/>
            <p:cNvPicPr>
              <a:picLocks/>
            </p:cNvPicPr>
            <p:nvPr/>
          </p:nvPicPr>
          <p:blipFill>
            <a:blip r:embed="rId195"/>
            <a:stretch>
              <a:fillRect/>
            </a:stretch>
          </p:blipFill>
          <p:spPr>
            <a:xfrm>
              <a:off x="5718899" y="4155192"/>
              <a:ext cx="32574" cy="228764"/>
            </a:xfrm>
            <a:prstGeom prst="rect">
              <a:avLst/>
            </a:prstGeom>
            <a:effectLst/>
          </p:spPr>
        </p:pic>
        <p:pic>
          <p:nvPicPr>
            <p:cNvPr id="9019" name="Line Shape" descr="Line Shape"/>
            <p:cNvPicPr>
              <a:picLocks/>
            </p:cNvPicPr>
            <p:nvPr/>
          </p:nvPicPr>
          <p:blipFill>
            <a:blip r:embed="rId196"/>
            <a:stretch>
              <a:fillRect/>
            </a:stretch>
          </p:blipFill>
          <p:spPr>
            <a:xfrm>
              <a:off x="5816995" y="4146500"/>
              <a:ext cx="179716" cy="241242"/>
            </a:xfrm>
            <a:prstGeom prst="rect">
              <a:avLst/>
            </a:prstGeom>
            <a:effectLst/>
          </p:spPr>
        </p:pic>
        <p:pic>
          <p:nvPicPr>
            <p:cNvPr id="9021" name="Line Line" descr="Line Line"/>
            <p:cNvPicPr>
              <a:picLocks/>
            </p:cNvPicPr>
            <p:nvPr/>
          </p:nvPicPr>
          <p:blipFill>
            <a:blip r:embed="rId197"/>
            <a:stretch>
              <a:fillRect/>
            </a:stretch>
          </p:blipFill>
          <p:spPr>
            <a:xfrm>
              <a:off x="6032803" y="4375905"/>
              <a:ext cx="76717" cy="111050"/>
            </a:xfrm>
            <a:prstGeom prst="rect">
              <a:avLst/>
            </a:prstGeom>
            <a:effectLst/>
          </p:spPr>
        </p:pic>
        <p:pic>
          <p:nvPicPr>
            <p:cNvPr id="9023" name="Line Shape" descr="Line Shape"/>
            <p:cNvPicPr>
              <a:picLocks/>
            </p:cNvPicPr>
            <p:nvPr/>
          </p:nvPicPr>
          <p:blipFill>
            <a:blip r:embed="rId198"/>
            <a:stretch>
              <a:fillRect/>
            </a:stretch>
          </p:blipFill>
          <p:spPr>
            <a:xfrm>
              <a:off x="6327087" y="4174811"/>
              <a:ext cx="32574" cy="228764"/>
            </a:xfrm>
            <a:prstGeom prst="rect">
              <a:avLst/>
            </a:prstGeom>
            <a:effectLst/>
          </p:spPr>
        </p:pic>
        <p:pic>
          <p:nvPicPr>
            <p:cNvPr id="9025" name="Line Shape" descr="Line Shape"/>
            <p:cNvPicPr>
              <a:picLocks/>
            </p:cNvPicPr>
            <p:nvPr/>
          </p:nvPicPr>
          <p:blipFill>
            <a:blip r:embed="rId199"/>
            <a:stretch>
              <a:fillRect/>
            </a:stretch>
          </p:blipFill>
          <p:spPr>
            <a:xfrm>
              <a:off x="6439896" y="4155186"/>
              <a:ext cx="112790" cy="268008"/>
            </a:xfrm>
            <a:prstGeom prst="rect">
              <a:avLst/>
            </a:prstGeom>
            <a:effectLst/>
          </p:spPr>
        </p:pic>
        <p:pic>
          <p:nvPicPr>
            <p:cNvPr id="9027" name="Line Shape" descr="Line Shape"/>
            <p:cNvPicPr>
              <a:picLocks/>
            </p:cNvPicPr>
            <p:nvPr/>
          </p:nvPicPr>
          <p:blipFill>
            <a:blip r:embed="rId200"/>
            <a:stretch>
              <a:fillRect/>
            </a:stretch>
          </p:blipFill>
          <p:spPr>
            <a:xfrm>
              <a:off x="6591943" y="4380810"/>
              <a:ext cx="91430" cy="140479"/>
            </a:xfrm>
            <a:prstGeom prst="rect">
              <a:avLst/>
            </a:prstGeom>
            <a:effectLst/>
          </p:spPr>
        </p:pic>
        <p:pic>
          <p:nvPicPr>
            <p:cNvPr id="9029" name="Line Shape" descr="Line Shape"/>
            <p:cNvPicPr>
              <a:picLocks/>
            </p:cNvPicPr>
            <p:nvPr/>
          </p:nvPicPr>
          <p:blipFill>
            <a:blip r:embed="rId201"/>
            <a:stretch>
              <a:fillRect/>
            </a:stretch>
          </p:blipFill>
          <p:spPr>
            <a:xfrm>
              <a:off x="6822465" y="4123972"/>
              <a:ext cx="62003" cy="269793"/>
            </a:xfrm>
            <a:prstGeom prst="rect">
              <a:avLst/>
            </a:prstGeom>
            <a:effectLst/>
          </p:spPr>
        </p:pic>
        <p:pic>
          <p:nvPicPr>
            <p:cNvPr id="9031" name="Line Shape" descr="Line Shape"/>
            <p:cNvPicPr>
              <a:picLocks/>
            </p:cNvPicPr>
            <p:nvPr/>
          </p:nvPicPr>
          <p:blipFill>
            <a:blip r:embed="rId202"/>
            <a:stretch>
              <a:fillRect/>
            </a:stretch>
          </p:blipFill>
          <p:spPr>
            <a:xfrm>
              <a:off x="6909844" y="4145383"/>
              <a:ext cx="195338" cy="151464"/>
            </a:xfrm>
            <a:prstGeom prst="rect">
              <a:avLst/>
            </a:prstGeom>
            <a:effectLst/>
          </p:spPr>
        </p:pic>
        <p:pic>
          <p:nvPicPr>
            <p:cNvPr id="9033" name="Line Shape" descr="Line Shape"/>
            <p:cNvPicPr>
              <a:picLocks/>
            </p:cNvPicPr>
            <p:nvPr/>
          </p:nvPicPr>
          <p:blipFill>
            <a:blip r:embed="rId203"/>
            <a:stretch>
              <a:fillRect/>
            </a:stretch>
          </p:blipFill>
          <p:spPr>
            <a:xfrm>
              <a:off x="6999036" y="4189525"/>
              <a:ext cx="56136" cy="272907"/>
            </a:xfrm>
            <a:prstGeom prst="rect">
              <a:avLst/>
            </a:prstGeom>
            <a:effectLst/>
          </p:spPr>
        </p:pic>
        <p:pic>
          <p:nvPicPr>
            <p:cNvPr id="9035" name="Line Shape" descr="Line Shape"/>
            <p:cNvPicPr>
              <a:picLocks/>
            </p:cNvPicPr>
            <p:nvPr/>
          </p:nvPicPr>
          <p:blipFill>
            <a:blip r:embed="rId204"/>
            <a:stretch>
              <a:fillRect/>
            </a:stretch>
          </p:blipFill>
          <p:spPr>
            <a:xfrm>
              <a:off x="7097131" y="4361191"/>
              <a:ext cx="99260" cy="150288"/>
            </a:xfrm>
            <a:prstGeom prst="rect">
              <a:avLst/>
            </a:prstGeom>
            <a:effectLst/>
          </p:spPr>
        </p:pic>
        <p:pic>
          <p:nvPicPr>
            <p:cNvPr id="9037" name="Line Shape" descr="Line Shape"/>
            <p:cNvPicPr>
              <a:picLocks/>
            </p:cNvPicPr>
            <p:nvPr/>
          </p:nvPicPr>
          <p:blipFill>
            <a:blip r:embed="rId205"/>
            <a:stretch>
              <a:fillRect/>
            </a:stretch>
          </p:blipFill>
          <p:spPr>
            <a:xfrm>
              <a:off x="7435557" y="4167412"/>
              <a:ext cx="34209" cy="245972"/>
            </a:xfrm>
            <a:prstGeom prst="rect">
              <a:avLst/>
            </a:prstGeom>
            <a:effectLst/>
          </p:spPr>
        </p:pic>
        <p:pic>
          <p:nvPicPr>
            <p:cNvPr id="9039" name="Line Shape" descr="Line Shape"/>
            <p:cNvPicPr>
              <a:picLocks/>
            </p:cNvPicPr>
            <p:nvPr/>
          </p:nvPicPr>
          <p:blipFill>
            <a:blip r:embed="rId206"/>
            <a:stretch>
              <a:fillRect/>
            </a:stretch>
          </p:blipFill>
          <p:spPr>
            <a:xfrm>
              <a:off x="7523843" y="4203815"/>
              <a:ext cx="143160" cy="207297"/>
            </a:xfrm>
            <a:prstGeom prst="rect">
              <a:avLst/>
            </a:prstGeom>
            <a:effectLst/>
          </p:spPr>
        </p:pic>
        <p:pic>
          <p:nvPicPr>
            <p:cNvPr id="9041" name="Line Shape" descr="Line Shape"/>
            <p:cNvPicPr>
              <a:picLocks/>
            </p:cNvPicPr>
            <p:nvPr/>
          </p:nvPicPr>
          <p:blipFill>
            <a:blip r:embed="rId207"/>
            <a:stretch>
              <a:fillRect/>
            </a:stretch>
          </p:blipFill>
          <p:spPr>
            <a:xfrm>
              <a:off x="7607223" y="4165001"/>
              <a:ext cx="184622" cy="57098"/>
            </a:xfrm>
            <a:prstGeom prst="rect">
              <a:avLst/>
            </a:prstGeom>
            <a:effectLst/>
          </p:spPr>
        </p:pic>
        <p:pic>
          <p:nvPicPr>
            <p:cNvPr id="9387" name="Line Shape" descr="Line Shape"/>
            <p:cNvPicPr>
              <a:picLocks/>
            </p:cNvPicPr>
            <p:nvPr/>
          </p:nvPicPr>
          <p:blipFill>
            <a:blip r:embed="rId208"/>
            <a:stretch>
              <a:fillRect/>
            </a:stretch>
          </p:blipFill>
          <p:spPr>
            <a:xfrm>
              <a:off x="117654" y="4105273"/>
              <a:ext cx="187448" cy="352254"/>
            </a:xfrm>
            <a:prstGeom prst="rect">
              <a:avLst/>
            </a:prstGeom>
            <a:effectLst/>
          </p:spPr>
        </p:pic>
        <p:pic>
          <p:nvPicPr>
            <p:cNvPr id="9389" name="Line Shape" descr="Line Shape"/>
            <p:cNvPicPr>
              <a:picLocks/>
            </p:cNvPicPr>
            <p:nvPr/>
          </p:nvPicPr>
          <p:blipFill>
            <a:blip r:embed="rId209"/>
            <a:stretch>
              <a:fillRect/>
            </a:stretch>
          </p:blipFill>
          <p:spPr>
            <a:xfrm>
              <a:off x="174927" y="4312144"/>
              <a:ext cx="133191" cy="57098"/>
            </a:xfrm>
            <a:prstGeom prst="rect">
              <a:avLst/>
            </a:prstGeom>
            <a:effectLst/>
          </p:spPr>
        </p:pic>
        <p:pic>
          <p:nvPicPr>
            <p:cNvPr id="9391" name="Line Shape" descr="Line Shape"/>
            <p:cNvPicPr>
              <a:picLocks/>
            </p:cNvPicPr>
            <p:nvPr/>
          </p:nvPicPr>
          <p:blipFill>
            <a:blip r:embed="rId210"/>
            <a:stretch>
              <a:fillRect/>
            </a:stretch>
          </p:blipFill>
          <p:spPr>
            <a:xfrm>
              <a:off x="398163" y="4024227"/>
              <a:ext cx="34642" cy="178254"/>
            </a:xfrm>
            <a:prstGeom prst="rect">
              <a:avLst/>
            </a:prstGeom>
            <a:effectLst/>
          </p:spPr>
        </p:pic>
        <p:pic>
          <p:nvPicPr>
            <p:cNvPr id="9393" name="Line Shape" descr="Line Shape"/>
            <p:cNvPicPr>
              <a:picLocks/>
            </p:cNvPicPr>
            <p:nvPr/>
          </p:nvPicPr>
          <p:blipFill>
            <a:blip r:embed="rId211"/>
            <a:stretch>
              <a:fillRect/>
            </a:stretch>
          </p:blipFill>
          <p:spPr>
            <a:xfrm>
              <a:off x="530590" y="4222985"/>
              <a:ext cx="52193" cy="38353"/>
            </a:xfrm>
            <a:prstGeom prst="rect">
              <a:avLst/>
            </a:prstGeom>
            <a:effectLst/>
          </p:spPr>
        </p:pic>
        <p:pic>
          <p:nvPicPr>
            <p:cNvPr id="9395" name="Line Shape" descr="Line Shape"/>
            <p:cNvPicPr>
              <a:picLocks/>
            </p:cNvPicPr>
            <p:nvPr/>
          </p:nvPicPr>
          <p:blipFill>
            <a:blip r:embed="rId212"/>
            <a:stretch>
              <a:fillRect/>
            </a:stretch>
          </p:blipFill>
          <p:spPr>
            <a:xfrm>
              <a:off x="497279" y="4375905"/>
              <a:ext cx="55297" cy="57519"/>
            </a:xfrm>
            <a:prstGeom prst="rect">
              <a:avLst/>
            </a:prstGeom>
            <a:effectLst/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1CE1FE1-60D1-4919-89F1-5045D8C33A10}"/>
              </a:ext>
            </a:extLst>
          </p:cNvPr>
          <p:cNvGrpSpPr/>
          <p:nvPr/>
        </p:nvGrpSpPr>
        <p:grpSpPr>
          <a:xfrm>
            <a:off x="3865812" y="4658087"/>
            <a:ext cx="1508901" cy="1020719"/>
            <a:chOff x="3865812" y="4658087"/>
            <a:chExt cx="1508901" cy="1020719"/>
          </a:xfrm>
        </p:grpSpPr>
        <p:pic>
          <p:nvPicPr>
            <p:cNvPr id="9397" name="Line Shape" descr="Line Shape"/>
            <p:cNvPicPr>
              <a:picLocks/>
            </p:cNvPicPr>
            <p:nvPr/>
          </p:nvPicPr>
          <p:blipFill>
            <a:blip r:embed="rId213"/>
            <a:stretch>
              <a:fillRect/>
            </a:stretch>
          </p:blipFill>
          <p:spPr>
            <a:xfrm>
              <a:off x="3950828" y="4768084"/>
              <a:ext cx="148653" cy="278011"/>
            </a:xfrm>
            <a:prstGeom prst="rect">
              <a:avLst/>
            </a:prstGeom>
            <a:effectLst/>
          </p:spPr>
        </p:pic>
        <p:pic>
          <p:nvPicPr>
            <p:cNvPr id="9399" name="Line Line" descr="Line Line"/>
            <p:cNvPicPr>
              <a:picLocks/>
            </p:cNvPicPr>
            <p:nvPr/>
          </p:nvPicPr>
          <p:blipFill>
            <a:blip r:embed="rId214"/>
            <a:stretch>
              <a:fillRect/>
            </a:stretch>
          </p:blipFill>
          <p:spPr>
            <a:xfrm>
              <a:off x="4008049" y="4944855"/>
              <a:ext cx="101241" cy="37479"/>
            </a:xfrm>
            <a:prstGeom prst="rect">
              <a:avLst/>
            </a:prstGeom>
            <a:effectLst/>
          </p:spPr>
        </p:pic>
        <p:pic>
          <p:nvPicPr>
            <p:cNvPr id="9401" name="Line Shape" descr="Line Shape"/>
            <p:cNvPicPr>
              <a:picLocks/>
            </p:cNvPicPr>
            <p:nvPr/>
          </p:nvPicPr>
          <p:blipFill>
            <a:blip r:embed="rId215"/>
            <a:stretch>
              <a:fillRect/>
            </a:stretch>
          </p:blipFill>
          <p:spPr>
            <a:xfrm>
              <a:off x="4120858" y="4716743"/>
              <a:ext cx="42384" cy="113544"/>
            </a:xfrm>
            <a:prstGeom prst="rect">
              <a:avLst/>
            </a:prstGeom>
            <a:effectLst/>
          </p:spPr>
        </p:pic>
        <p:pic>
          <p:nvPicPr>
            <p:cNvPr id="9403" name="Line Shape" descr="Line Shape"/>
            <p:cNvPicPr>
              <a:picLocks/>
            </p:cNvPicPr>
            <p:nvPr/>
          </p:nvPicPr>
          <p:blipFill>
            <a:blip r:embed="rId216"/>
            <a:stretch>
              <a:fillRect/>
            </a:stretch>
          </p:blipFill>
          <p:spPr>
            <a:xfrm>
              <a:off x="4155921" y="4946715"/>
              <a:ext cx="129940" cy="141888"/>
            </a:xfrm>
            <a:prstGeom prst="rect">
              <a:avLst/>
            </a:prstGeom>
            <a:effectLst/>
          </p:spPr>
        </p:pic>
        <p:pic>
          <p:nvPicPr>
            <p:cNvPr id="9405" name="Line Shape" descr="Line Shape"/>
            <p:cNvPicPr>
              <a:picLocks/>
            </p:cNvPicPr>
            <p:nvPr/>
          </p:nvPicPr>
          <p:blipFill>
            <a:blip r:embed="rId217"/>
            <a:stretch>
              <a:fillRect/>
            </a:stretch>
          </p:blipFill>
          <p:spPr>
            <a:xfrm>
              <a:off x="4312143" y="5041248"/>
              <a:ext cx="57098" cy="102942"/>
            </a:xfrm>
            <a:prstGeom prst="rect">
              <a:avLst/>
            </a:prstGeom>
            <a:effectLst/>
          </p:spPr>
        </p:pic>
        <p:pic>
          <p:nvPicPr>
            <p:cNvPr id="9407" name="Line Line" descr="Line Line"/>
            <p:cNvPicPr>
              <a:picLocks/>
            </p:cNvPicPr>
            <p:nvPr/>
          </p:nvPicPr>
          <p:blipFill>
            <a:blip r:embed="rId218"/>
            <a:stretch>
              <a:fillRect/>
            </a:stretch>
          </p:blipFill>
          <p:spPr>
            <a:xfrm>
              <a:off x="4317048" y="4939950"/>
              <a:ext cx="27669" cy="42384"/>
            </a:xfrm>
            <a:prstGeom prst="rect">
              <a:avLst/>
            </a:prstGeom>
            <a:effectLst/>
          </p:spPr>
        </p:pic>
        <p:pic>
          <p:nvPicPr>
            <p:cNvPr id="9409" name="Line Shape" descr="Line Shape"/>
            <p:cNvPicPr>
              <a:picLocks/>
            </p:cNvPicPr>
            <p:nvPr/>
          </p:nvPicPr>
          <p:blipFill>
            <a:blip r:embed="rId219"/>
            <a:stretch>
              <a:fillRect/>
            </a:stretch>
          </p:blipFill>
          <p:spPr>
            <a:xfrm>
              <a:off x="4552266" y="4847432"/>
              <a:ext cx="209354" cy="271934"/>
            </a:xfrm>
            <a:prstGeom prst="rect">
              <a:avLst/>
            </a:prstGeom>
            <a:effectLst/>
          </p:spPr>
        </p:pic>
        <p:pic>
          <p:nvPicPr>
            <p:cNvPr id="9411" name="Line Shape" descr="Line Shape"/>
            <p:cNvPicPr>
              <a:picLocks/>
            </p:cNvPicPr>
            <p:nvPr/>
          </p:nvPicPr>
          <p:blipFill>
            <a:blip r:embed="rId220"/>
            <a:stretch>
              <a:fillRect/>
            </a:stretch>
          </p:blipFill>
          <p:spPr>
            <a:xfrm>
              <a:off x="4665207" y="4974284"/>
              <a:ext cx="151239" cy="218993"/>
            </a:xfrm>
            <a:prstGeom prst="rect">
              <a:avLst/>
            </a:prstGeom>
            <a:effectLst/>
          </p:spPr>
        </p:pic>
        <p:pic>
          <p:nvPicPr>
            <p:cNvPr id="9413" name="Line Shape" descr="Line Shape"/>
            <p:cNvPicPr>
              <a:picLocks/>
            </p:cNvPicPr>
            <p:nvPr/>
          </p:nvPicPr>
          <p:blipFill>
            <a:blip r:embed="rId221"/>
            <a:stretch>
              <a:fillRect/>
            </a:stretch>
          </p:blipFill>
          <p:spPr>
            <a:xfrm>
              <a:off x="4925024" y="4845596"/>
              <a:ext cx="92460" cy="203022"/>
            </a:xfrm>
            <a:prstGeom prst="rect">
              <a:avLst/>
            </a:prstGeom>
            <a:effectLst/>
          </p:spPr>
        </p:pic>
        <p:pic>
          <p:nvPicPr>
            <p:cNvPr id="9415" name="Line Shape" descr="Line Shape"/>
            <p:cNvPicPr>
              <a:picLocks/>
            </p:cNvPicPr>
            <p:nvPr/>
          </p:nvPicPr>
          <p:blipFill>
            <a:blip r:embed="rId222"/>
            <a:stretch>
              <a:fillRect/>
            </a:stretch>
          </p:blipFill>
          <p:spPr>
            <a:xfrm>
              <a:off x="5000695" y="4841856"/>
              <a:ext cx="138590" cy="160097"/>
            </a:xfrm>
            <a:prstGeom prst="rect">
              <a:avLst/>
            </a:prstGeom>
            <a:effectLst/>
          </p:spPr>
        </p:pic>
        <p:pic>
          <p:nvPicPr>
            <p:cNvPr id="9417" name="Line Shape" descr="Line Shape"/>
            <p:cNvPicPr>
              <a:picLocks/>
            </p:cNvPicPr>
            <p:nvPr/>
          </p:nvPicPr>
          <p:blipFill>
            <a:blip r:embed="rId223"/>
            <a:stretch>
              <a:fillRect/>
            </a:stretch>
          </p:blipFill>
          <p:spPr>
            <a:xfrm>
              <a:off x="3865812" y="4700030"/>
              <a:ext cx="1391186" cy="551104"/>
            </a:xfrm>
            <a:prstGeom prst="rect">
              <a:avLst/>
            </a:prstGeom>
            <a:effectLst/>
          </p:spPr>
        </p:pic>
        <p:pic>
          <p:nvPicPr>
            <p:cNvPr id="9419" name="Line Shape" descr="Line Shape"/>
            <p:cNvPicPr>
              <a:picLocks/>
            </p:cNvPicPr>
            <p:nvPr/>
          </p:nvPicPr>
          <p:blipFill>
            <a:blip r:embed="rId224"/>
            <a:stretch>
              <a:fillRect/>
            </a:stretch>
          </p:blipFill>
          <p:spPr>
            <a:xfrm>
              <a:off x="3983806" y="4658087"/>
              <a:ext cx="1328480" cy="615302"/>
            </a:xfrm>
            <a:prstGeom prst="rect">
              <a:avLst/>
            </a:prstGeom>
            <a:effectLst/>
          </p:spPr>
        </p:pic>
        <p:pic>
          <p:nvPicPr>
            <p:cNvPr id="9421" name="Line Shape" descr="Line Shape"/>
            <p:cNvPicPr>
              <a:picLocks/>
            </p:cNvPicPr>
            <p:nvPr/>
          </p:nvPicPr>
          <p:blipFill>
            <a:blip r:embed="rId225"/>
            <a:stretch>
              <a:fillRect/>
            </a:stretch>
          </p:blipFill>
          <p:spPr>
            <a:xfrm>
              <a:off x="4503428" y="5234234"/>
              <a:ext cx="130669" cy="292525"/>
            </a:xfrm>
            <a:prstGeom prst="rect">
              <a:avLst/>
            </a:prstGeom>
            <a:effectLst/>
          </p:spPr>
        </p:pic>
        <p:pic>
          <p:nvPicPr>
            <p:cNvPr id="9423" name="Line Shape" descr="Line Shape"/>
            <p:cNvPicPr>
              <a:picLocks/>
            </p:cNvPicPr>
            <p:nvPr/>
          </p:nvPicPr>
          <p:blipFill>
            <a:blip r:embed="rId226"/>
            <a:stretch>
              <a:fillRect/>
            </a:stretch>
          </p:blipFill>
          <p:spPr>
            <a:xfrm>
              <a:off x="4464685" y="5252677"/>
              <a:ext cx="139983" cy="116362"/>
            </a:xfrm>
            <a:prstGeom prst="rect">
              <a:avLst/>
            </a:prstGeom>
            <a:effectLst/>
          </p:spPr>
        </p:pic>
        <p:pic>
          <p:nvPicPr>
            <p:cNvPr id="9425" name="Line Shape" descr="Line Shape"/>
            <p:cNvPicPr>
              <a:picLocks/>
            </p:cNvPicPr>
            <p:nvPr/>
          </p:nvPicPr>
          <p:blipFill>
            <a:blip r:embed="rId227"/>
            <a:stretch>
              <a:fillRect/>
            </a:stretch>
          </p:blipFill>
          <p:spPr>
            <a:xfrm>
              <a:off x="4661108" y="5356853"/>
              <a:ext cx="56370" cy="116899"/>
            </a:xfrm>
            <a:prstGeom prst="rect">
              <a:avLst/>
            </a:prstGeom>
            <a:effectLst/>
          </p:spPr>
        </p:pic>
        <p:pic>
          <p:nvPicPr>
            <p:cNvPr id="9427" name="Line Shape" descr="Line Shape"/>
            <p:cNvPicPr>
              <a:picLocks/>
            </p:cNvPicPr>
            <p:nvPr/>
          </p:nvPicPr>
          <p:blipFill>
            <a:blip r:embed="rId228"/>
            <a:stretch>
              <a:fillRect/>
            </a:stretch>
          </p:blipFill>
          <p:spPr>
            <a:xfrm>
              <a:off x="4743760" y="5343985"/>
              <a:ext cx="160097" cy="104509"/>
            </a:xfrm>
            <a:prstGeom prst="rect">
              <a:avLst/>
            </a:prstGeom>
            <a:effectLst/>
          </p:spPr>
        </p:pic>
        <p:pic>
          <p:nvPicPr>
            <p:cNvPr id="9429" name="Line Shape" descr="Line Shape"/>
            <p:cNvPicPr>
              <a:picLocks/>
            </p:cNvPicPr>
            <p:nvPr/>
          </p:nvPicPr>
          <p:blipFill>
            <a:blip r:embed="rId229"/>
            <a:stretch>
              <a:fillRect/>
            </a:stretch>
          </p:blipFill>
          <p:spPr>
            <a:xfrm>
              <a:off x="4913643" y="5348359"/>
              <a:ext cx="98118" cy="85210"/>
            </a:xfrm>
            <a:prstGeom prst="rect">
              <a:avLst/>
            </a:prstGeom>
            <a:effectLst/>
          </p:spPr>
        </p:pic>
        <p:pic>
          <p:nvPicPr>
            <p:cNvPr id="9431" name="Line Line" descr="Line Line"/>
            <p:cNvPicPr>
              <a:picLocks/>
            </p:cNvPicPr>
            <p:nvPr/>
          </p:nvPicPr>
          <p:blipFill>
            <a:blip r:embed="rId230"/>
            <a:stretch>
              <a:fillRect/>
            </a:stretch>
          </p:blipFill>
          <p:spPr>
            <a:xfrm>
              <a:off x="5003711" y="5283282"/>
              <a:ext cx="52194" cy="135574"/>
            </a:xfrm>
            <a:prstGeom prst="rect">
              <a:avLst/>
            </a:prstGeom>
            <a:effectLst/>
          </p:spPr>
        </p:pic>
        <p:pic>
          <p:nvPicPr>
            <p:cNvPr id="9433" name="Line Line" descr="Line Line"/>
            <p:cNvPicPr>
              <a:picLocks/>
            </p:cNvPicPr>
            <p:nvPr/>
          </p:nvPicPr>
          <p:blipFill>
            <a:blip r:embed="rId231"/>
            <a:stretch>
              <a:fillRect/>
            </a:stretch>
          </p:blipFill>
          <p:spPr>
            <a:xfrm>
              <a:off x="5057663" y="5278377"/>
              <a:ext cx="42384" cy="125764"/>
            </a:xfrm>
            <a:prstGeom prst="rect">
              <a:avLst/>
            </a:prstGeom>
            <a:effectLst/>
          </p:spPr>
        </p:pic>
        <p:pic>
          <p:nvPicPr>
            <p:cNvPr id="9435" name="Line Shape" descr="Line Shape"/>
            <p:cNvPicPr>
              <a:picLocks/>
            </p:cNvPicPr>
            <p:nvPr/>
          </p:nvPicPr>
          <p:blipFill>
            <a:blip r:embed="rId232"/>
            <a:stretch>
              <a:fillRect/>
            </a:stretch>
          </p:blipFill>
          <p:spPr>
            <a:xfrm>
              <a:off x="5106710" y="5323397"/>
              <a:ext cx="47295" cy="70935"/>
            </a:xfrm>
            <a:prstGeom prst="rect">
              <a:avLst/>
            </a:prstGeom>
            <a:effectLst/>
          </p:spPr>
        </p:pic>
        <p:pic>
          <p:nvPicPr>
            <p:cNvPr id="9437" name="Line Shape" descr="Line Shape"/>
            <p:cNvPicPr>
              <a:picLocks/>
            </p:cNvPicPr>
            <p:nvPr/>
          </p:nvPicPr>
          <p:blipFill>
            <a:blip r:embed="rId233"/>
            <a:stretch>
              <a:fillRect/>
            </a:stretch>
          </p:blipFill>
          <p:spPr>
            <a:xfrm>
              <a:off x="5145948" y="5322520"/>
              <a:ext cx="86527" cy="115955"/>
            </a:xfrm>
            <a:prstGeom prst="rect">
              <a:avLst/>
            </a:prstGeom>
            <a:effectLst/>
          </p:spPr>
        </p:pic>
        <p:pic>
          <p:nvPicPr>
            <p:cNvPr id="9439" name="Line Shape" descr="Line Shape"/>
            <p:cNvPicPr>
              <a:picLocks/>
            </p:cNvPicPr>
            <p:nvPr/>
          </p:nvPicPr>
          <p:blipFill>
            <a:blip r:embed="rId234"/>
            <a:stretch>
              <a:fillRect/>
            </a:stretch>
          </p:blipFill>
          <p:spPr>
            <a:xfrm>
              <a:off x="5283281" y="5273472"/>
              <a:ext cx="32574" cy="174812"/>
            </a:xfrm>
            <a:prstGeom prst="rect">
              <a:avLst/>
            </a:prstGeom>
            <a:effectLst/>
          </p:spPr>
        </p:pic>
        <p:pic>
          <p:nvPicPr>
            <p:cNvPr id="9441" name="Line Line" descr="Line Line"/>
            <p:cNvPicPr>
              <a:picLocks/>
            </p:cNvPicPr>
            <p:nvPr/>
          </p:nvPicPr>
          <p:blipFill>
            <a:blip r:embed="rId235"/>
            <a:stretch>
              <a:fillRect/>
            </a:stretch>
          </p:blipFill>
          <p:spPr>
            <a:xfrm>
              <a:off x="5248948" y="5342139"/>
              <a:ext cx="71812" cy="27669"/>
            </a:xfrm>
            <a:prstGeom prst="rect">
              <a:avLst/>
            </a:prstGeom>
            <a:effectLst/>
          </p:spPr>
        </p:pic>
        <p:pic>
          <p:nvPicPr>
            <p:cNvPr id="9443" name="Line Line" descr="Line Line"/>
            <p:cNvPicPr>
              <a:picLocks/>
            </p:cNvPicPr>
            <p:nvPr/>
          </p:nvPicPr>
          <p:blipFill>
            <a:blip r:embed="rId236"/>
            <a:stretch>
              <a:fillRect/>
            </a:stretch>
          </p:blipFill>
          <p:spPr>
            <a:xfrm>
              <a:off x="4733951" y="5577566"/>
              <a:ext cx="22764" cy="86527"/>
            </a:xfrm>
            <a:prstGeom prst="rect">
              <a:avLst/>
            </a:prstGeom>
            <a:effectLst/>
          </p:spPr>
        </p:pic>
        <p:pic>
          <p:nvPicPr>
            <p:cNvPr id="9445" name="Line Line" descr="Line Line"/>
            <p:cNvPicPr>
              <a:picLocks/>
            </p:cNvPicPr>
            <p:nvPr/>
          </p:nvPicPr>
          <p:blipFill>
            <a:blip r:embed="rId237"/>
            <a:stretch>
              <a:fillRect/>
            </a:stretch>
          </p:blipFill>
          <p:spPr>
            <a:xfrm>
              <a:off x="4724141" y="5518709"/>
              <a:ext cx="32574" cy="37479"/>
            </a:xfrm>
            <a:prstGeom prst="rect">
              <a:avLst/>
            </a:prstGeom>
            <a:effectLst/>
          </p:spPr>
        </p:pic>
        <p:pic>
          <p:nvPicPr>
            <p:cNvPr id="9447" name="Line Shape" descr="Line Shape"/>
            <p:cNvPicPr>
              <a:picLocks/>
            </p:cNvPicPr>
            <p:nvPr/>
          </p:nvPicPr>
          <p:blipFill>
            <a:blip r:embed="rId238"/>
            <a:stretch>
              <a:fillRect/>
            </a:stretch>
          </p:blipFill>
          <p:spPr>
            <a:xfrm>
              <a:off x="4787903" y="5543182"/>
              <a:ext cx="155192" cy="111101"/>
            </a:xfrm>
            <a:prstGeom prst="rect">
              <a:avLst/>
            </a:prstGeom>
            <a:effectLst/>
          </p:spPr>
        </p:pic>
        <p:pic>
          <p:nvPicPr>
            <p:cNvPr id="9449" name="Line Shape" descr="Line Shape"/>
            <p:cNvPicPr>
              <a:picLocks/>
            </p:cNvPicPr>
            <p:nvPr/>
          </p:nvPicPr>
          <p:blipFill>
            <a:blip r:embed="rId239"/>
            <a:stretch>
              <a:fillRect/>
            </a:stretch>
          </p:blipFill>
          <p:spPr>
            <a:xfrm>
              <a:off x="4938062" y="5478597"/>
              <a:ext cx="39367" cy="175686"/>
            </a:xfrm>
            <a:prstGeom prst="rect">
              <a:avLst/>
            </a:prstGeom>
            <a:effectLst/>
          </p:spPr>
        </p:pic>
        <p:pic>
          <p:nvPicPr>
            <p:cNvPr id="9451" name="Line Shape" descr="Line Shape"/>
            <p:cNvPicPr>
              <a:picLocks/>
            </p:cNvPicPr>
            <p:nvPr/>
          </p:nvPicPr>
          <p:blipFill>
            <a:blip r:embed="rId240"/>
            <a:stretch>
              <a:fillRect/>
            </a:stretch>
          </p:blipFill>
          <p:spPr>
            <a:xfrm>
              <a:off x="4906344" y="5516397"/>
              <a:ext cx="80894" cy="59410"/>
            </a:xfrm>
            <a:prstGeom prst="rect">
              <a:avLst/>
            </a:prstGeom>
            <a:effectLst/>
          </p:spPr>
        </p:pic>
        <p:pic>
          <p:nvPicPr>
            <p:cNvPr id="9453" name="Line Shape" descr="Line Shape"/>
            <p:cNvPicPr>
              <a:picLocks/>
            </p:cNvPicPr>
            <p:nvPr/>
          </p:nvPicPr>
          <p:blipFill>
            <a:blip r:embed="rId241"/>
            <a:stretch>
              <a:fillRect/>
            </a:stretch>
          </p:blipFill>
          <p:spPr>
            <a:xfrm>
              <a:off x="5023330" y="5512022"/>
              <a:ext cx="71812" cy="88308"/>
            </a:xfrm>
            <a:prstGeom prst="rect">
              <a:avLst/>
            </a:prstGeom>
            <a:effectLst/>
          </p:spPr>
        </p:pic>
        <p:pic>
          <p:nvPicPr>
            <p:cNvPr id="9455" name="Line Shape" descr="Line Shape"/>
            <p:cNvPicPr>
              <a:picLocks/>
            </p:cNvPicPr>
            <p:nvPr/>
          </p:nvPicPr>
          <p:blipFill>
            <a:blip r:embed="rId242"/>
            <a:stretch>
              <a:fillRect/>
            </a:stretch>
          </p:blipFill>
          <p:spPr>
            <a:xfrm>
              <a:off x="5091997" y="5509628"/>
              <a:ext cx="78225" cy="169178"/>
            </a:xfrm>
            <a:prstGeom prst="rect">
              <a:avLst/>
            </a:prstGeom>
            <a:effectLst/>
          </p:spPr>
        </p:pic>
        <p:pic>
          <p:nvPicPr>
            <p:cNvPr id="9457" name="Line Shape" descr="Line Shape"/>
            <p:cNvPicPr>
              <a:picLocks/>
            </p:cNvPicPr>
            <p:nvPr/>
          </p:nvPicPr>
          <p:blipFill>
            <a:blip r:embed="rId243"/>
            <a:stretch>
              <a:fillRect/>
            </a:stretch>
          </p:blipFill>
          <p:spPr>
            <a:xfrm>
              <a:off x="5183733" y="5513798"/>
              <a:ext cx="58551" cy="91437"/>
            </a:xfrm>
            <a:prstGeom prst="rect">
              <a:avLst/>
            </a:prstGeom>
            <a:effectLst/>
          </p:spPr>
        </p:pic>
        <p:pic>
          <p:nvPicPr>
            <p:cNvPr id="9459" name="Line Shape" descr="Line Shape"/>
            <p:cNvPicPr>
              <a:picLocks/>
            </p:cNvPicPr>
            <p:nvPr/>
          </p:nvPicPr>
          <p:blipFill>
            <a:blip r:embed="rId244"/>
            <a:stretch>
              <a:fillRect/>
            </a:stretch>
          </p:blipFill>
          <p:spPr>
            <a:xfrm>
              <a:off x="5273472" y="5464758"/>
              <a:ext cx="101241" cy="116828"/>
            </a:xfrm>
            <a:prstGeom prst="rect">
              <a:avLst/>
            </a:prstGeom>
            <a:effectLst/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8E4F9D7-781A-4783-9FF5-02DB0FBAAA0E}"/>
              </a:ext>
            </a:extLst>
          </p:cNvPr>
          <p:cNvGrpSpPr/>
          <p:nvPr/>
        </p:nvGrpSpPr>
        <p:grpSpPr>
          <a:xfrm>
            <a:off x="7235799" y="5090960"/>
            <a:ext cx="1155768" cy="578038"/>
            <a:chOff x="7235799" y="5090960"/>
            <a:chExt cx="1155768" cy="578038"/>
          </a:xfrm>
        </p:grpSpPr>
        <p:pic>
          <p:nvPicPr>
            <p:cNvPr id="9141" name="Line Shape" descr="Line Shape"/>
            <p:cNvPicPr>
              <a:picLocks/>
            </p:cNvPicPr>
            <p:nvPr/>
          </p:nvPicPr>
          <p:blipFill>
            <a:blip r:embed="rId245"/>
            <a:stretch>
              <a:fillRect/>
            </a:stretch>
          </p:blipFill>
          <p:spPr>
            <a:xfrm>
              <a:off x="7235799" y="5090960"/>
              <a:ext cx="148953" cy="549018"/>
            </a:xfrm>
            <a:prstGeom prst="rect">
              <a:avLst/>
            </a:prstGeom>
            <a:effectLst/>
          </p:spPr>
        </p:pic>
        <p:pic>
          <p:nvPicPr>
            <p:cNvPr id="9143" name="Line Shape" descr="Line Shape"/>
            <p:cNvPicPr>
              <a:picLocks/>
            </p:cNvPicPr>
            <p:nvPr/>
          </p:nvPicPr>
          <p:blipFill>
            <a:blip r:embed="rId246"/>
            <a:stretch>
              <a:fillRect/>
            </a:stretch>
          </p:blipFill>
          <p:spPr>
            <a:xfrm>
              <a:off x="7381219" y="5212856"/>
              <a:ext cx="155579" cy="200750"/>
            </a:xfrm>
            <a:prstGeom prst="rect">
              <a:avLst/>
            </a:prstGeom>
            <a:effectLst/>
          </p:spPr>
        </p:pic>
        <p:pic>
          <p:nvPicPr>
            <p:cNvPr id="9145" name="Line Shape" descr="Line Shape"/>
            <p:cNvPicPr>
              <a:picLocks/>
            </p:cNvPicPr>
            <p:nvPr/>
          </p:nvPicPr>
          <p:blipFill>
            <a:blip r:embed="rId247"/>
            <a:stretch>
              <a:fillRect/>
            </a:stretch>
          </p:blipFill>
          <p:spPr>
            <a:xfrm>
              <a:off x="7406857" y="5128230"/>
              <a:ext cx="139750" cy="472101"/>
            </a:xfrm>
            <a:prstGeom prst="rect">
              <a:avLst/>
            </a:prstGeom>
            <a:effectLst/>
          </p:spPr>
        </p:pic>
        <p:pic>
          <p:nvPicPr>
            <p:cNvPr id="9147" name="Line Line" descr="Line Line"/>
            <p:cNvPicPr>
              <a:picLocks/>
            </p:cNvPicPr>
            <p:nvPr/>
          </p:nvPicPr>
          <p:blipFill>
            <a:blip r:embed="rId248"/>
            <a:stretch>
              <a:fillRect/>
            </a:stretch>
          </p:blipFill>
          <p:spPr>
            <a:xfrm>
              <a:off x="7602318" y="5381377"/>
              <a:ext cx="37479" cy="81622"/>
            </a:xfrm>
            <a:prstGeom prst="rect">
              <a:avLst/>
            </a:prstGeom>
            <a:effectLst/>
          </p:spPr>
        </p:pic>
        <p:pic>
          <p:nvPicPr>
            <p:cNvPr id="9149" name="Line Shape" descr="Line Shape"/>
            <p:cNvPicPr>
              <a:picLocks/>
            </p:cNvPicPr>
            <p:nvPr/>
          </p:nvPicPr>
          <p:blipFill>
            <a:blip r:embed="rId249"/>
            <a:stretch>
              <a:fillRect/>
            </a:stretch>
          </p:blipFill>
          <p:spPr>
            <a:xfrm>
              <a:off x="7872079" y="5420615"/>
              <a:ext cx="65630" cy="140479"/>
            </a:xfrm>
            <a:prstGeom prst="rect">
              <a:avLst/>
            </a:prstGeom>
            <a:effectLst/>
          </p:spPr>
        </p:pic>
        <p:pic>
          <p:nvPicPr>
            <p:cNvPr id="9151" name="Line Shape" descr="Line Shape"/>
            <p:cNvPicPr>
              <a:picLocks/>
            </p:cNvPicPr>
            <p:nvPr/>
          </p:nvPicPr>
          <p:blipFill>
            <a:blip r:embed="rId250"/>
            <a:stretch>
              <a:fillRect/>
            </a:stretch>
          </p:blipFill>
          <p:spPr>
            <a:xfrm>
              <a:off x="8063889" y="5234836"/>
              <a:ext cx="197358" cy="176472"/>
            </a:xfrm>
            <a:prstGeom prst="rect">
              <a:avLst/>
            </a:prstGeom>
            <a:effectLst/>
          </p:spPr>
        </p:pic>
        <p:pic>
          <p:nvPicPr>
            <p:cNvPr id="9153" name="Line Shape" descr="Line Shape"/>
            <p:cNvPicPr>
              <a:picLocks/>
            </p:cNvPicPr>
            <p:nvPr/>
          </p:nvPicPr>
          <p:blipFill>
            <a:blip r:embed="rId251"/>
            <a:stretch>
              <a:fillRect/>
            </a:stretch>
          </p:blipFill>
          <p:spPr>
            <a:xfrm>
              <a:off x="8136935" y="5171244"/>
              <a:ext cx="81622" cy="355515"/>
            </a:xfrm>
            <a:prstGeom prst="rect">
              <a:avLst/>
            </a:prstGeom>
            <a:effectLst/>
          </p:spPr>
        </p:pic>
        <p:pic>
          <p:nvPicPr>
            <p:cNvPr id="9155" name="Line Shape" descr="Line Shape"/>
            <p:cNvPicPr>
              <a:picLocks/>
            </p:cNvPicPr>
            <p:nvPr/>
          </p:nvPicPr>
          <p:blipFill>
            <a:blip r:embed="rId252"/>
            <a:stretch>
              <a:fillRect/>
            </a:stretch>
          </p:blipFill>
          <p:spPr>
            <a:xfrm>
              <a:off x="8259553" y="5105838"/>
              <a:ext cx="132014" cy="563160"/>
            </a:xfrm>
            <a:prstGeom prst="rect">
              <a:avLst/>
            </a:prstGeom>
            <a:effectLst/>
          </p:spPr>
        </p:pic>
        <p:pic>
          <p:nvPicPr>
            <p:cNvPr id="9461" name="Line Shape" descr="Line Shape"/>
            <p:cNvPicPr>
              <a:picLocks/>
            </p:cNvPicPr>
            <p:nvPr/>
          </p:nvPicPr>
          <p:blipFill>
            <a:blip r:embed="rId253"/>
            <a:stretch>
              <a:fillRect/>
            </a:stretch>
          </p:blipFill>
          <p:spPr>
            <a:xfrm>
              <a:off x="7728914" y="5228456"/>
              <a:ext cx="103177" cy="223790"/>
            </a:xfrm>
            <a:prstGeom prst="rect">
              <a:avLst/>
            </a:prstGeom>
            <a:effectLst/>
          </p:spPr>
        </p:pic>
        <p:pic>
          <p:nvPicPr>
            <p:cNvPr id="9463" name="Line Shape" descr="Line Shape"/>
            <p:cNvPicPr>
              <a:picLocks/>
            </p:cNvPicPr>
            <p:nvPr/>
          </p:nvPicPr>
          <p:blipFill>
            <a:blip r:embed="rId254"/>
            <a:stretch>
              <a:fillRect/>
            </a:stretch>
          </p:blipFill>
          <p:spPr>
            <a:xfrm>
              <a:off x="7758980" y="5198070"/>
              <a:ext cx="162165" cy="83453"/>
            </a:xfrm>
            <a:prstGeom prst="rect">
              <a:avLst/>
            </a:prstGeom>
            <a:effectLst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95BA9A-31B2-4BC2-A8C1-A73C40DAFF25}"/>
              </a:ext>
            </a:extLst>
          </p:cNvPr>
          <p:cNvGrpSpPr/>
          <p:nvPr/>
        </p:nvGrpSpPr>
        <p:grpSpPr>
          <a:xfrm>
            <a:off x="393664" y="946441"/>
            <a:ext cx="5925448" cy="2160877"/>
            <a:chOff x="1746977" y="852785"/>
            <a:chExt cx="5925448" cy="2160877"/>
          </a:xfrm>
        </p:grpSpPr>
        <p:pic>
          <p:nvPicPr>
            <p:cNvPr id="8793" name="Line Shape" descr="Line Shape"/>
            <p:cNvPicPr>
              <a:picLocks/>
            </p:cNvPicPr>
            <p:nvPr/>
          </p:nvPicPr>
          <p:blipFill>
            <a:blip r:embed="rId255"/>
            <a:stretch>
              <a:fillRect/>
            </a:stretch>
          </p:blipFill>
          <p:spPr>
            <a:xfrm>
              <a:off x="3192607" y="938106"/>
              <a:ext cx="140003" cy="142014"/>
            </a:xfrm>
            <a:prstGeom prst="rect">
              <a:avLst/>
            </a:prstGeom>
            <a:effectLst/>
          </p:spPr>
        </p:pic>
        <p:pic>
          <p:nvPicPr>
            <p:cNvPr id="8795" name="Line Shape" descr="Line Shape"/>
            <p:cNvPicPr>
              <a:picLocks/>
            </p:cNvPicPr>
            <p:nvPr/>
          </p:nvPicPr>
          <p:blipFill>
            <a:blip r:embed="rId256"/>
            <a:stretch>
              <a:fillRect/>
            </a:stretch>
          </p:blipFill>
          <p:spPr>
            <a:xfrm>
              <a:off x="3306965" y="948673"/>
              <a:ext cx="18986" cy="227365"/>
            </a:xfrm>
            <a:prstGeom prst="rect">
              <a:avLst/>
            </a:prstGeom>
            <a:effectLst/>
          </p:spPr>
        </p:pic>
        <p:pic>
          <p:nvPicPr>
            <p:cNvPr id="8797" name="Line Shape" descr="Line Shape"/>
            <p:cNvPicPr>
              <a:picLocks/>
            </p:cNvPicPr>
            <p:nvPr/>
          </p:nvPicPr>
          <p:blipFill>
            <a:blip r:embed="rId257"/>
            <a:stretch>
              <a:fillRect/>
            </a:stretch>
          </p:blipFill>
          <p:spPr>
            <a:xfrm>
              <a:off x="3982854" y="949297"/>
              <a:ext cx="139591" cy="216731"/>
            </a:xfrm>
            <a:prstGeom prst="rect">
              <a:avLst/>
            </a:prstGeom>
            <a:effectLst/>
          </p:spPr>
        </p:pic>
        <p:pic>
          <p:nvPicPr>
            <p:cNvPr id="8799" name="Line Shape" descr="Line Shape"/>
            <p:cNvPicPr>
              <a:picLocks/>
            </p:cNvPicPr>
            <p:nvPr/>
          </p:nvPicPr>
          <p:blipFill>
            <a:blip r:embed="rId258"/>
            <a:stretch>
              <a:fillRect/>
            </a:stretch>
          </p:blipFill>
          <p:spPr>
            <a:xfrm>
              <a:off x="4693136" y="931618"/>
              <a:ext cx="94528" cy="262014"/>
            </a:xfrm>
            <a:prstGeom prst="rect">
              <a:avLst/>
            </a:prstGeom>
            <a:effectLst/>
          </p:spPr>
        </p:pic>
        <p:pic>
          <p:nvPicPr>
            <p:cNvPr id="8801" name="Line Line" descr="Line Line"/>
            <p:cNvPicPr>
              <a:picLocks/>
            </p:cNvPicPr>
            <p:nvPr/>
          </p:nvPicPr>
          <p:blipFill>
            <a:blip r:embed="rId259"/>
            <a:stretch>
              <a:fillRect/>
            </a:stretch>
          </p:blipFill>
          <p:spPr>
            <a:xfrm>
              <a:off x="4686601" y="1072017"/>
              <a:ext cx="99623" cy="33647"/>
            </a:xfrm>
            <a:prstGeom prst="rect">
              <a:avLst/>
            </a:prstGeom>
            <a:effectLst/>
          </p:spPr>
        </p:pic>
        <p:pic>
          <p:nvPicPr>
            <p:cNvPr id="8803" name="Line Shape" descr="Line Shape"/>
            <p:cNvPicPr>
              <a:picLocks/>
            </p:cNvPicPr>
            <p:nvPr/>
          </p:nvPicPr>
          <p:blipFill>
            <a:blip r:embed="rId260"/>
            <a:stretch>
              <a:fillRect/>
            </a:stretch>
          </p:blipFill>
          <p:spPr>
            <a:xfrm>
              <a:off x="5207961" y="932454"/>
              <a:ext cx="99252" cy="235879"/>
            </a:xfrm>
            <a:prstGeom prst="rect">
              <a:avLst/>
            </a:prstGeom>
            <a:effectLst/>
          </p:spPr>
        </p:pic>
        <p:pic>
          <p:nvPicPr>
            <p:cNvPr id="8805" name="Line Line" descr="Line Line"/>
            <p:cNvPicPr>
              <a:picLocks/>
            </p:cNvPicPr>
            <p:nvPr/>
          </p:nvPicPr>
          <p:blipFill>
            <a:blip r:embed="rId261"/>
            <a:stretch>
              <a:fillRect/>
            </a:stretch>
          </p:blipFill>
          <p:spPr>
            <a:xfrm>
              <a:off x="5399143" y="1181976"/>
              <a:ext cx="29249" cy="82029"/>
            </a:xfrm>
            <a:prstGeom prst="rect">
              <a:avLst/>
            </a:prstGeom>
            <a:effectLst/>
          </p:spPr>
        </p:pic>
        <p:pic>
          <p:nvPicPr>
            <p:cNvPr id="8807" name="Line Shape" descr="Line Shape"/>
            <p:cNvPicPr>
              <a:picLocks/>
            </p:cNvPicPr>
            <p:nvPr/>
          </p:nvPicPr>
          <p:blipFill>
            <a:blip r:embed="rId262"/>
            <a:stretch>
              <a:fillRect/>
            </a:stretch>
          </p:blipFill>
          <p:spPr>
            <a:xfrm>
              <a:off x="5888369" y="947258"/>
              <a:ext cx="41441" cy="189194"/>
            </a:xfrm>
            <a:prstGeom prst="rect">
              <a:avLst/>
            </a:prstGeom>
            <a:effectLst/>
          </p:spPr>
        </p:pic>
        <p:pic>
          <p:nvPicPr>
            <p:cNvPr id="8809" name="Line Shape" descr="Line Shape"/>
            <p:cNvPicPr>
              <a:picLocks/>
            </p:cNvPicPr>
            <p:nvPr/>
          </p:nvPicPr>
          <p:blipFill>
            <a:blip r:embed="rId263"/>
            <a:stretch>
              <a:fillRect/>
            </a:stretch>
          </p:blipFill>
          <p:spPr>
            <a:xfrm>
              <a:off x="6028116" y="946016"/>
              <a:ext cx="191625" cy="187284"/>
            </a:xfrm>
            <a:prstGeom prst="rect">
              <a:avLst/>
            </a:prstGeom>
            <a:effectLst/>
          </p:spPr>
        </p:pic>
        <p:pic>
          <p:nvPicPr>
            <p:cNvPr id="8811" name="Line Shape" descr="Line Shape"/>
            <p:cNvPicPr>
              <a:picLocks/>
            </p:cNvPicPr>
            <p:nvPr/>
          </p:nvPicPr>
          <p:blipFill>
            <a:blip r:embed="rId264"/>
            <a:stretch>
              <a:fillRect/>
            </a:stretch>
          </p:blipFill>
          <p:spPr>
            <a:xfrm>
              <a:off x="3446248" y="1168782"/>
              <a:ext cx="25697" cy="64436"/>
            </a:xfrm>
            <a:prstGeom prst="rect">
              <a:avLst/>
            </a:prstGeom>
            <a:effectLst/>
          </p:spPr>
        </p:pic>
        <p:pic>
          <p:nvPicPr>
            <p:cNvPr id="8813" name="Line Line" descr="Line Line"/>
            <p:cNvPicPr>
              <a:picLocks/>
            </p:cNvPicPr>
            <p:nvPr/>
          </p:nvPicPr>
          <p:blipFill>
            <a:blip r:embed="rId265"/>
            <a:stretch>
              <a:fillRect/>
            </a:stretch>
          </p:blipFill>
          <p:spPr>
            <a:xfrm>
              <a:off x="4303938" y="1203969"/>
              <a:ext cx="29249" cy="68835"/>
            </a:xfrm>
            <a:prstGeom prst="rect">
              <a:avLst/>
            </a:prstGeom>
            <a:effectLst/>
          </p:spPr>
        </p:pic>
        <p:pic>
          <p:nvPicPr>
            <p:cNvPr id="8815" name="Line Line" descr="Line Line"/>
            <p:cNvPicPr>
              <a:picLocks/>
            </p:cNvPicPr>
            <p:nvPr/>
          </p:nvPicPr>
          <p:blipFill>
            <a:blip r:embed="rId266"/>
            <a:stretch>
              <a:fillRect/>
            </a:stretch>
          </p:blipFill>
          <p:spPr>
            <a:xfrm>
              <a:off x="4963700" y="1212766"/>
              <a:ext cx="24850" cy="55639"/>
            </a:xfrm>
            <a:prstGeom prst="rect">
              <a:avLst/>
            </a:prstGeom>
            <a:effectLst/>
          </p:spPr>
        </p:pic>
        <p:pic>
          <p:nvPicPr>
            <p:cNvPr id="8817" name="Line Shape" descr="Line Shape"/>
            <p:cNvPicPr>
              <a:picLocks/>
            </p:cNvPicPr>
            <p:nvPr/>
          </p:nvPicPr>
          <p:blipFill>
            <a:blip r:embed="rId267"/>
            <a:stretch>
              <a:fillRect/>
            </a:stretch>
          </p:blipFill>
          <p:spPr>
            <a:xfrm>
              <a:off x="3024001" y="1522818"/>
              <a:ext cx="68834" cy="255803"/>
            </a:xfrm>
            <a:prstGeom prst="rect">
              <a:avLst/>
            </a:prstGeom>
            <a:effectLst/>
          </p:spPr>
        </p:pic>
        <p:pic>
          <p:nvPicPr>
            <p:cNvPr id="8819" name="Line Shape" descr="Line Shape"/>
            <p:cNvPicPr>
              <a:picLocks/>
            </p:cNvPicPr>
            <p:nvPr/>
          </p:nvPicPr>
          <p:blipFill>
            <a:blip r:embed="rId268"/>
            <a:stretch>
              <a:fillRect/>
            </a:stretch>
          </p:blipFill>
          <p:spPr>
            <a:xfrm>
              <a:off x="3015204" y="1766965"/>
              <a:ext cx="126013" cy="20452"/>
            </a:xfrm>
            <a:prstGeom prst="rect">
              <a:avLst/>
            </a:prstGeom>
            <a:effectLst/>
          </p:spPr>
        </p:pic>
        <p:pic>
          <p:nvPicPr>
            <p:cNvPr id="8821" name="Line Shape" descr="Line Shape"/>
            <p:cNvPicPr>
              <a:picLocks/>
            </p:cNvPicPr>
            <p:nvPr/>
          </p:nvPicPr>
          <p:blipFill>
            <a:blip r:embed="rId269"/>
            <a:stretch>
              <a:fillRect/>
            </a:stretch>
          </p:blipFill>
          <p:spPr>
            <a:xfrm>
              <a:off x="3217531" y="1806551"/>
              <a:ext cx="16054" cy="64436"/>
            </a:xfrm>
            <a:prstGeom prst="rect">
              <a:avLst/>
            </a:prstGeom>
            <a:effectLst/>
          </p:spPr>
        </p:pic>
        <p:pic>
          <p:nvPicPr>
            <p:cNvPr id="8823" name="Line Shape" descr="Line Shape"/>
            <p:cNvPicPr>
              <a:picLocks/>
            </p:cNvPicPr>
            <p:nvPr/>
          </p:nvPicPr>
          <p:blipFill>
            <a:blip r:embed="rId270"/>
            <a:stretch>
              <a:fillRect/>
            </a:stretch>
          </p:blipFill>
          <p:spPr>
            <a:xfrm>
              <a:off x="3594103" y="1525753"/>
              <a:ext cx="158261" cy="235273"/>
            </a:xfrm>
            <a:prstGeom prst="rect">
              <a:avLst/>
            </a:prstGeom>
            <a:effectLst/>
          </p:spPr>
        </p:pic>
        <p:pic>
          <p:nvPicPr>
            <p:cNvPr id="8825" name="Line Shape" descr="Line Shape"/>
            <p:cNvPicPr>
              <a:picLocks/>
            </p:cNvPicPr>
            <p:nvPr/>
          </p:nvPicPr>
          <p:blipFill>
            <a:blip r:embed="rId271"/>
            <a:stretch>
              <a:fillRect/>
            </a:stretch>
          </p:blipFill>
          <p:spPr>
            <a:xfrm>
              <a:off x="3789325" y="1740575"/>
              <a:ext cx="60037" cy="126014"/>
            </a:xfrm>
            <a:prstGeom prst="rect">
              <a:avLst/>
            </a:prstGeom>
            <a:effectLst/>
          </p:spPr>
        </p:pic>
        <p:pic>
          <p:nvPicPr>
            <p:cNvPr id="8827" name="Line Shape" descr="Line Shape"/>
            <p:cNvPicPr>
              <a:picLocks/>
            </p:cNvPicPr>
            <p:nvPr/>
          </p:nvPicPr>
          <p:blipFill>
            <a:blip r:embed="rId272"/>
            <a:stretch>
              <a:fillRect/>
            </a:stretch>
          </p:blipFill>
          <p:spPr>
            <a:xfrm>
              <a:off x="4145596" y="1515472"/>
              <a:ext cx="101609" cy="236207"/>
            </a:xfrm>
            <a:prstGeom prst="rect">
              <a:avLst/>
            </a:prstGeom>
            <a:effectLst/>
          </p:spPr>
        </p:pic>
        <p:pic>
          <p:nvPicPr>
            <p:cNvPr id="8829" name="Line Shape" descr="Line Shape"/>
            <p:cNvPicPr>
              <a:picLocks/>
            </p:cNvPicPr>
            <p:nvPr/>
          </p:nvPicPr>
          <p:blipFill>
            <a:blip r:embed="rId273"/>
            <a:stretch>
              <a:fillRect/>
            </a:stretch>
          </p:blipFill>
          <p:spPr>
            <a:xfrm>
              <a:off x="4198377" y="1507459"/>
              <a:ext cx="134810" cy="55639"/>
            </a:xfrm>
            <a:prstGeom prst="rect">
              <a:avLst/>
            </a:prstGeom>
            <a:effectLst/>
          </p:spPr>
        </p:pic>
        <p:pic>
          <p:nvPicPr>
            <p:cNvPr id="8831" name="Line Line" descr="Line Line"/>
            <p:cNvPicPr>
              <a:picLocks/>
            </p:cNvPicPr>
            <p:nvPr/>
          </p:nvPicPr>
          <p:blipFill>
            <a:blip r:embed="rId274"/>
            <a:stretch>
              <a:fillRect/>
            </a:stretch>
          </p:blipFill>
          <p:spPr>
            <a:xfrm>
              <a:off x="4339126" y="1793356"/>
              <a:ext cx="42443" cy="99623"/>
            </a:xfrm>
            <a:prstGeom prst="rect">
              <a:avLst/>
            </a:prstGeom>
            <a:effectLst/>
          </p:spPr>
        </p:pic>
        <p:pic>
          <p:nvPicPr>
            <p:cNvPr id="8833" name="Line Line" descr="Line Line"/>
            <p:cNvPicPr>
              <a:picLocks/>
            </p:cNvPicPr>
            <p:nvPr/>
          </p:nvPicPr>
          <p:blipFill>
            <a:blip r:embed="rId275"/>
            <a:stretch>
              <a:fillRect/>
            </a:stretch>
          </p:blipFill>
          <p:spPr>
            <a:xfrm>
              <a:off x="4963700" y="1595427"/>
              <a:ext cx="24850" cy="33647"/>
            </a:xfrm>
            <a:prstGeom prst="rect">
              <a:avLst/>
            </a:prstGeom>
            <a:effectLst/>
          </p:spPr>
        </p:pic>
        <p:pic>
          <p:nvPicPr>
            <p:cNvPr id="8835" name="Line Shape" descr="Line Shape"/>
            <p:cNvPicPr>
              <a:picLocks/>
            </p:cNvPicPr>
            <p:nvPr/>
          </p:nvPicPr>
          <p:blipFill>
            <a:blip r:embed="rId276"/>
            <a:stretch>
              <a:fillRect/>
            </a:stretch>
          </p:blipFill>
          <p:spPr>
            <a:xfrm>
              <a:off x="4950115" y="1530673"/>
              <a:ext cx="51630" cy="217158"/>
            </a:xfrm>
            <a:prstGeom prst="rect">
              <a:avLst/>
            </a:prstGeom>
            <a:effectLst/>
          </p:spPr>
        </p:pic>
        <p:pic>
          <p:nvPicPr>
            <p:cNvPr id="8837" name="Line Shape" descr="Line Shape"/>
            <p:cNvPicPr>
              <a:picLocks/>
            </p:cNvPicPr>
            <p:nvPr/>
          </p:nvPicPr>
          <p:blipFill>
            <a:blip r:embed="rId277"/>
            <a:stretch>
              <a:fillRect/>
            </a:stretch>
          </p:blipFill>
          <p:spPr>
            <a:xfrm>
              <a:off x="4923331" y="1742189"/>
              <a:ext cx="148789" cy="38154"/>
            </a:xfrm>
            <a:prstGeom prst="rect">
              <a:avLst/>
            </a:prstGeom>
            <a:effectLst/>
          </p:spPr>
        </p:pic>
        <p:pic>
          <p:nvPicPr>
            <p:cNvPr id="8839" name="Line Shape" descr="Line Shape"/>
            <p:cNvPicPr>
              <a:picLocks/>
            </p:cNvPicPr>
            <p:nvPr/>
          </p:nvPicPr>
          <p:blipFill>
            <a:blip r:embed="rId278"/>
            <a:stretch>
              <a:fillRect/>
            </a:stretch>
          </p:blipFill>
          <p:spPr>
            <a:xfrm>
              <a:off x="5174824" y="1545535"/>
              <a:ext cx="61195" cy="233085"/>
            </a:xfrm>
            <a:prstGeom prst="rect">
              <a:avLst/>
            </a:prstGeom>
            <a:effectLst/>
          </p:spPr>
        </p:pic>
        <p:pic>
          <p:nvPicPr>
            <p:cNvPr id="8841" name="Line Shape" descr="Line Shape"/>
            <p:cNvPicPr>
              <a:picLocks/>
            </p:cNvPicPr>
            <p:nvPr/>
          </p:nvPicPr>
          <p:blipFill>
            <a:blip r:embed="rId279"/>
            <a:stretch>
              <a:fillRect/>
            </a:stretch>
          </p:blipFill>
          <p:spPr>
            <a:xfrm>
              <a:off x="5144036" y="1736177"/>
              <a:ext cx="117217" cy="29249"/>
            </a:xfrm>
            <a:prstGeom prst="rect">
              <a:avLst/>
            </a:prstGeom>
            <a:effectLst/>
          </p:spPr>
        </p:pic>
        <p:pic>
          <p:nvPicPr>
            <p:cNvPr id="8843" name="Line Shape" descr="Line Shape"/>
            <p:cNvPicPr>
              <a:picLocks/>
            </p:cNvPicPr>
            <p:nvPr/>
          </p:nvPicPr>
          <p:blipFill>
            <a:blip r:embed="rId280"/>
            <a:stretch>
              <a:fillRect/>
            </a:stretch>
          </p:blipFill>
          <p:spPr>
            <a:xfrm>
              <a:off x="5284784" y="1744974"/>
              <a:ext cx="69889" cy="121615"/>
            </a:xfrm>
            <a:prstGeom prst="rect">
              <a:avLst/>
            </a:prstGeom>
            <a:effectLst/>
          </p:spPr>
        </p:pic>
        <p:pic>
          <p:nvPicPr>
            <p:cNvPr id="8845" name="Line Shape" descr="Line Shape"/>
            <p:cNvPicPr>
              <a:picLocks/>
            </p:cNvPicPr>
            <p:nvPr/>
          </p:nvPicPr>
          <p:blipFill>
            <a:blip r:embed="rId281"/>
            <a:stretch>
              <a:fillRect/>
            </a:stretch>
          </p:blipFill>
          <p:spPr>
            <a:xfrm>
              <a:off x="5816992" y="1544809"/>
              <a:ext cx="44826" cy="251404"/>
            </a:xfrm>
            <a:prstGeom prst="rect">
              <a:avLst/>
            </a:prstGeom>
            <a:effectLst/>
          </p:spPr>
        </p:pic>
        <p:pic>
          <p:nvPicPr>
            <p:cNvPr id="8847" name="Line Shape" descr="Line Shape"/>
            <p:cNvPicPr>
              <a:picLocks/>
            </p:cNvPicPr>
            <p:nvPr/>
          </p:nvPicPr>
          <p:blipFill>
            <a:blip r:embed="rId282"/>
            <a:stretch>
              <a:fillRect/>
            </a:stretch>
          </p:blipFill>
          <p:spPr>
            <a:xfrm>
              <a:off x="5943164" y="1545351"/>
              <a:ext cx="126392" cy="252479"/>
            </a:xfrm>
            <a:prstGeom prst="rect">
              <a:avLst/>
            </a:prstGeom>
            <a:effectLst/>
          </p:spPr>
        </p:pic>
        <p:pic>
          <p:nvPicPr>
            <p:cNvPr id="8849" name="Line Shape" descr="Line Shape"/>
            <p:cNvPicPr>
              <a:picLocks/>
            </p:cNvPicPr>
            <p:nvPr/>
          </p:nvPicPr>
          <p:blipFill>
            <a:blip r:embed="rId283"/>
            <a:stretch>
              <a:fillRect/>
            </a:stretch>
          </p:blipFill>
          <p:spPr>
            <a:xfrm>
              <a:off x="6009056" y="1498663"/>
              <a:ext cx="228643" cy="90826"/>
            </a:xfrm>
            <a:prstGeom prst="rect">
              <a:avLst/>
            </a:prstGeom>
            <a:effectLst/>
          </p:spPr>
        </p:pic>
        <p:pic>
          <p:nvPicPr>
            <p:cNvPr id="8851" name="Line Shape" descr="Line Shape"/>
            <p:cNvPicPr>
              <a:picLocks/>
            </p:cNvPicPr>
            <p:nvPr/>
          </p:nvPicPr>
          <p:blipFill>
            <a:blip r:embed="rId284"/>
            <a:stretch>
              <a:fillRect/>
            </a:stretch>
          </p:blipFill>
          <p:spPr>
            <a:xfrm>
              <a:off x="3359121" y="2062082"/>
              <a:ext cx="139151" cy="304734"/>
            </a:xfrm>
            <a:prstGeom prst="rect">
              <a:avLst/>
            </a:prstGeom>
            <a:effectLst/>
          </p:spPr>
        </p:pic>
        <p:pic>
          <p:nvPicPr>
            <p:cNvPr id="8853" name="Line Line" descr="Line Line"/>
            <p:cNvPicPr>
              <a:picLocks/>
            </p:cNvPicPr>
            <p:nvPr/>
          </p:nvPicPr>
          <p:blipFill>
            <a:blip r:embed="rId285"/>
            <a:stretch>
              <a:fillRect/>
            </a:stretch>
          </p:blipFill>
          <p:spPr>
            <a:xfrm>
              <a:off x="3512225" y="2316767"/>
              <a:ext cx="51241" cy="95224"/>
            </a:xfrm>
            <a:prstGeom prst="rect">
              <a:avLst/>
            </a:prstGeom>
            <a:effectLst/>
          </p:spPr>
        </p:pic>
        <p:pic>
          <p:nvPicPr>
            <p:cNvPr id="8855" name="Line Shape" descr="Line Shape"/>
            <p:cNvPicPr>
              <a:picLocks/>
            </p:cNvPicPr>
            <p:nvPr/>
          </p:nvPicPr>
          <p:blipFill>
            <a:blip r:embed="rId286"/>
            <a:stretch>
              <a:fillRect/>
            </a:stretch>
          </p:blipFill>
          <p:spPr>
            <a:xfrm>
              <a:off x="3792151" y="2111694"/>
              <a:ext cx="128428" cy="282704"/>
            </a:xfrm>
            <a:prstGeom prst="rect">
              <a:avLst/>
            </a:prstGeom>
            <a:effectLst/>
          </p:spPr>
        </p:pic>
        <p:pic>
          <p:nvPicPr>
            <p:cNvPr id="8857" name="Line Line" descr="Line Line"/>
            <p:cNvPicPr>
              <a:picLocks/>
            </p:cNvPicPr>
            <p:nvPr/>
          </p:nvPicPr>
          <p:blipFill>
            <a:blip r:embed="rId287"/>
            <a:stretch>
              <a:fillRect/>
            </a:stretch>
          </p:blipFill>
          <p:spPr>
            <a:xfrm>
              <a:off x="4018042" y="2387142"/>
              <a:ext cx="64436" cy="130411"/>
            </a:xfrm>
            <a:prstGeom prst="rect">
              <a:avLst/>
            </a:prstGeom>
            <a:effectLst/>
          </p:spPr>
        </p:pic>
        <p:pic>
          <p:nvPicPr>
            <p:cNvPr id="8859" name="Line Shape" descr="Line Shape"/>
            <p:cNvPicPr>
              <a:picLocks/>
            </p:cNvPicPr>
            <p:nvPr/>
          </p:nvPicPr>
          <p:blipFill>
            <a:blip r:embed="rId288"/>
            <a:stretch>
              <a:fillRect/>
            </a:stretch>
          </p:blipFill>
          <p:spPr>
            <a:xfrm>
              <a:off x="4426247" y="2113658"/>
              <a:ext cx="34494" cy="223561"/>
            </a:xfrm>
            <a:prstGeom prst="rect">
              <a:avLst/>
            </a:prstGeom>
            <a:effectLst/>
          </p:spPr>
        </p:pic>
        <p:pic>
          <p:nvPicPr>
            <p:cNvPr id="8861" name="Line Shape" descr="Line Shape"/>
            <p:cNvPicPr>
              <a:picLocks/>
            </p:cNvPicPr>
            <p:nvPr/>
          </p:nvPicPr>
          <p:blipFill>
            <a:blip r:embed="rId289"/>
            <a:stretch>
              <a:fillRect/>
            </a:stretch>
          </p:blipFill>
          <p:spPr>
            <a:xfrm>
              <a:off x="4506265" y="2129427"/>
              <a:ext cx="140520" cy="209038"/>
            </a:xfrm>
            <a:prstGeom prst="rect">
              <a:avLst/>
            </a:prstGeom>
            <a:effectLst/>
          </p:spPr>
        </p:pic>
        <p:pic>
          <p:nvPicPr>
            <p:cNvPr id="8863" name="Line Line" descr="Line Line"/>
            <p:cNvPicPr>
              <a:picLocks/>
            </p:cNvPicPr>
            <p:nvPr/>
          </p:nvPicPr>
          <p:blipFill>
            <a:blip r:embed="rId290"/>
            <a:stretch>
              <a:fillRect/>
            </a:stretch>
          </p:blipFill>
          <p:spPr>
            <a:xfrm>
              <a:off x="4708592" y="2343157"/>
              <a:ext cx="55639" cy="126013"/>
            </a:xfrm>
            <a:prstGeom prst="rect">
              <a:avLst/>
            </a:prstGeom>
            <a:effectLst/>
          </p:spPr>
        </p:pic>
        <p:pic>
          <p:nvPicPr>
            <p:cNvPr id="8865" name="Line Shape" descr="Line Shape"/>
            <p:cNvPicPr>
              <a:picLocks/>
            </p:cNvPicPr>
            <p:nvPr/>
          </p:nvPicPr>
          <p:blipFill>
            <a:blip r:embed="rId291"/>
            <a:stretch>
              <a:fillRect/>
            </a:stretch>
          </p:blipFill>
          <p:spPr>
            <a:xfrm>
              <a:off x="5161629" y="2115136"/>
              <a:ext cx="33647" cy="244075"/>
            </a:xfrm>
            <a:prstGeom prst="rect">
              <a:avLst/>
            </a:prstGeom>
            <a:effectLst/>
          </p:spPr>
        </p:pic>
        <p:pic>
          <p:nvPicPr>
            <p:cNvPr id="8867" name="Line Shape" descr="Line Shape"/>
            <p:cNvPicPr>
              <a:picLocks/>
            </p:cNvPicPr>
            <p:nvPr/>
          </p:nvPicPr>
          <p:blipFill>
            <a:blip r:embed="rId292"/>
            <a:stretch>
              <a:fillRect/>
            </a:stretch>
          </p:blipFill>
          <p:spPr>
            <a:xfrm>
              <a:off x="5274896" y="2099453"/>
              <a:ext cx="103074" cy="277299"/>
            </a:xfrm>
            <a:prstGeom prst="rect">
              <a:avLst/>
            </a:prstGeom>
            <a:effectLst/>
          </p:spPr>
        </p:pic>
        <p:pic>
          <p:nvPicPr>
            <p:cNvPr id="8869" name="Line Shape" descr="Line Shape"/>
            <p:cNvPicPr>
              <a:picLocks/>
            </p:cNvPicPr>
            <p:nvPr/>
          </p:nvPicPr>
          <p:blipFill>
            <a:blip r:embed="rId293"/>
            <a:stretch>
              <a:fillRect/>
            </a:stretch>
          </p:blipFill>
          <p:spPr>
            <a:xfrm>
              <a:off x="5399143" y="2316767"/>
              <a:ext cx="51241" cy="121615"/>
            </a:xfrm>
            <a:prstGeom prst="rect">
              <a:avLst/>
            </a:prstGeom>
            <a:effectLst/>
          </p:spPr>
        </p:pic>
        <p:pic>
          <p:nvPicPr>
            <p:cNvPr id="8871" name="Line Shape" descr="Line Shape"/>
            <p:cNvPicPr>
              <a:picLocks/>
            </p:cNvPicPr>
            <p:nvPr/>
          </p:nvPicPr>
          <p:blipFill>
            <a:blip r:embed="rId294"/>
            <a:stretch>
              <a:fillRect/>
            </a:stretch>
          </p:blipFill>
          <p:spPr>
            <a:xfrm>
              <a:off x="5762457" y="2116795"/>
              <a:ext cx="35400" cy="207228"/>
            </a:xfrm>
            <a:prstGeom prst="rect">
              <a:avLst/>
            </a:prstGeom>
            <a:effectLst/>
          </p:spPr>
        </p:pic>
        <p:pic>
          <p:nvPicPr>
            <p:cNvPr id="8873" name="Line Shape" descr="Line Shape"/>
            <p:cNvPicPr>
              <a:picLocks/>
            </p:cNvPicPr>
            <p:nvPr/>
          </p:nvPicPr>
          <p:blipFill>
            <a:blip r:embed="rId295"/>
            <a:stretch>
              <a:fillRect/>
            </a:stretch>
          </p:blipFill>
          <p:spPr>
            <a:xfrm>
              <a:off x="5829346" y="2180416"/>
              <a:ext cx="140050" cy="138659"/>
            </a:xfrm>
            <a:prstGeom prst="rect">
              <a:avLst/>
            </a:prstGeom>
            <a:effectLst/>
          </p:spPr>
        </p:pic>
        <p:pic>
          <p:nvPicPr>
            <p:cNvPr id="8875" name="Line Shape" descr="Line Shape"/>
            <p:cNvPicPr>
              <a:picLocks/>
            </p:cNvPicPr>
            <p:nvPr/>
          </p:nvPicPr>
          <p:blipFill>
            <a:blip r:embed="rId296"/>
            <a:stretch>
              <a:fillRect/>
            </a:stretch>
          </p:blipFill>
          <p:spPr>
            <a:xfrm>
              <a:off x="5947303" y="2183349"/>
              <a:ext cx="35289" cy="303416"/>
            </a:xfrm>
            <a:prstGeom prst="rect">
              <a:avLst/>
            </a:prstGeom>
            <a:effectLst/>
          </p:spPr>
        </p:pic>
        <p:pic>
          <p:nvPicPr>
            <p:cNvPr id="8877" name="Line Line" descr="Line Line"/>
            <p:cNvPicPr>
              <a:picLocks/>
            </p:cNvPicPr>
            <p:nvPr/>
          </p:nvPicPr>
          <p:blipFill>
            <a:blip r:embed="rId297"/>
            <a:stretch>
              <a:fillRect/>
            </a:stretch>
          </p:blipFill>
          <p:spPr>
            <a:xfrm>
              <a:off x="4541453" y="2593866"/>
              <a:ext cx="20452" cy="38046"/>
            </a:xfrm>
            <a:prstGeom prst="rect">
              <a:avLst/>
            </a:prstGeom>
            <a:effectLst/>
          </p:spPr>
        </p:pic>
        <p:pic>
          <p:nvPicPr>
            <p:cNvPr id="8879" name="Line Line" descr="Line Line"/>
            <p:cNvPicPr>
              <a:picLocks/>
            </p:cNvPicPr>
            <p:nvPr/>
          </p:nvPicPr>
          <p:blipFill>
            <a:blip r:embed="rId298"/>
            <a:stretch>
              <a:fillRect/>
            </a:stretch>
          </p:blipFill>
          <p:spPr>
            <a:xfrm>
              <a:off x="4541453" y="2703827"/>
              <a:ext cx="24851" cy="51241"/>
            </a:xfrm>
            <a:prstGeom prst="rect">
              <a:avLst/>
            </a:prstGeom>
            <a:effectLst/>
          </p:spPr>
        </p:pic>
        <p:pic>
          <p:nvPicPr>
            <p:cNvPr id="8881" name="Line Line" descr="Line Line"/>
            <p:cNvPicPr>
              <a:picLocks/>
            </p:cNvPicPr>
            <p:nvPr/>
          </p:nvPicPr>
          <p:blipFill>
            <a:blip r:embed="rId299"/>
            <a:stretch>
              <a:fillRect/>
            </a:stretch>
          </p:blipFill>
          <p:spPr>
            <a:xfrm>
              <a:off x="4541453" y="2796194"/>
              <a:ext cx="20452" cy="38045"/>
            </a:xfrm>
            <a:prstGeom prst="rect">
              <a:avLst/>
            </a:prstGeom>
            <a:effectLst/>
          </p:spPr>
        </p:pic>
        <p:pic>
          <p:nvPicPr>
            <p:cNvPr id="8883" name="Line Shape" descr="Line Shape"/>
            <p:cNvPicPr>
              <a:picLocks/>
            </p:cNvPicPr>
            <p:nvPr/>
          </p:nvPicPr>
          <p:blipFill>
            <a:blip r:embed="rId300"/>
            <a:stretch>
              <a:fillRect/>
            </a:stretch>
          </p:blipFill>
          <p:spPr>
            <a:xfrm>
              <a:off x="6208451" y="852785"/>
              <a:ext cx="385150" cy="1770330"/>
            </a:xfrm>
            <a:prstGeom prst="rect">
              <a:avLst/>
            </a:prstGeom>
            <a:effectLst/>
          </p:spPr>
        </p:pic>
        <p:pic>
          <p:nvPicPr>
            <p:cNvPr id="8885" name="Line Shape" descr="Line Shape"/>
            <p:cNvPicPr>
              <a:picLocks/>
            </p:cNvPicPr>
            <p:nvPr/>
          </p:nvPicPr>
          <p:blipFill>
            <a:blip r:embed="rId301"/>
            <a:stretch>
              <a:fillRect/>
            </a:stretch>
          </p:blipFill>
          <p:spPr>
            <a:xfrm>
              <a:off x="6635097" y="1431904"/>
              <a:ext cx="253567" cy="416737"/>
            </a:xfrm>
            <a:prstGeom prst="rect">
              <a:avLst/>
            </a:prstGeom>
            <a:effectLst/>
          </p:spPr>
        </p:pic>
        <p:pic>
          <p:nvPicPr>
            <p:cNvPr id="8887" name="Line Shape" descr="Line Shape"/>
            <p:cNvPicPr>
              <a:picLocks/>
            </p:cNvPicPr>
            <p:nvPr/>
          </p:nvPicPr>
          <p:blipFill>
            <a:blip r:embed="rId302"/>
            <a:stretch>
              <a:fillRect/>
            </a:stretch>
          </p:blipFill>
          <p:spPr>
            <a:xfrm>
              <a:off x="7018308" y="1658478"/>
              <a:ext cx="345384" cy="147973"/>
            </a:xfrm>
            <a:prstGeom prst="rect">
              <a:avLst/>
            </a:prstGeom>
            <a:effectLst/>
          </p:spPr>
        </p:pic>
        <p:pic>
          <p:nvPicPr>
            <p:cNvPr id="8889" name="Line Shape" descr="Line Shape"/>
            <p:cNvPicPr>
              <a:picLocks/>
            </p:cNvPicPr>
            <p:nvPr/>
          </p:nvPicPr>
          <p:blipFill>
            <a:blip r:embed="rId303"/>
            <a:stretch>
              <a:fillRect/>
            </a:stretch>
          </p:blipFill>
          <p:spPr>
            <a:xfrm>
              <a:off x="7339266" y="1671570"/>
              <a:ext cx="125590" cy="90850"/>
            </a:xfrm>
            <a:prstGeom prst="rect">
              <a:avLst/>
            </a:prstGeom>
            <a:effectLst/>
          </p:spPr>
        </p:pic>
        <p:pic>
          <p:nvPicPr>
            <p:cNvPr id="8891" name="Line Shape" descr="Line Shape"/>
            <p:cNvPicPr>
              <a:picLocks/>
            </p:cNvPicPr>
            <p:nvPr/>
          </p:nvPicPr>
          <p:blipFill>
            <a:blip r:embed="rId304"/>
            <a:stretch>
              <a:fillRect/>
            </a:stretch>
          </p:blipFill>
          <p:spPr>
            <a:xfrm>
              <a:off x="7447961" y="1640877"/>
              <a:ext cx="224464" cy="359923"/>
            </a:xfrm>
            <a:prstGeom prst="rect">
              <a:avLst/>
            </a:prstGeom>
            <a:effectLst/>
          </p:spPr>
        </p:pic>
        <p:pic>
          <p:nvPicPr>
            <p:cNvPr id="8893" name="Line Shape" descr="Line Shape"/>
            <p:cNvPicPr>
              <a:picLocks/>
            </p:cNvPicPr>
            <p:nvPr/>
          </p:nvPicPr>
          <p:blipFill>
            <a:blip r:embed="rId305"/>
            <a:stretch>
              <a:fillRect/>
            </a:stretch>
          </p:blipFill>
          <p:spPr>
            <a:xfrm>
              <a:off x="1779251" y="2615859"/>
              <a:ext cx="4224471" cy="221591"/>
            </a:xfrm>
            <a:prstGeom prst="rect">
              <a:avLst/>
            </a:prstGeom>
            <a:effectLst/>
          </p:spPr>
        </p:pic>
        <p:pic>
          <p:nvPicPr>
            <p:cNvPr id="8895" name="Line Shape" descr="Line Shape"/>
            <p:cNvPicPr>
              <a:picLocks/>
            </p:cNvPicPr>
            <p:nvPr/>
          </p:nvPicPr>
          <p:blipFill>
            <a:blip r:embed="rId306"/>
            <a:stretch>
              <a:fillRect/>
            </a:stretch>
          </p:blipFill>
          <p:spPr>
            <a:xfrm>
              <a:off x="3537048" y="2885347"/>
              <a:ext cx="237541" cy="128315"/>
            </a:xfrm>
            <a:prstGeom prst="rect">
              <a:avLst/>
            </a:prstGeom>
            <a:effectLst/>
          </p:spPr>
        </p:pic>
        <p:pic>
          <p:nvPicPr>
            <p:cNvPr id="9514" name="Line Shape" descr="Line Shape"/>
            <p:cNvPicPr>
              <a:picLocks/>
            </p:cNvPicPr>
            <p:nvPr/>
          </p:nvPicPr>
          <p:blipFill>
            <a:blip r:embed="rId307"/>
            <a:stretch>
              <a:fillRect/>
            </a:stretch>
          </p:blipFill>
          <p:spPr>
            <a:xfrm>
              <a:off x="1746977" y="1005604"/>
              <a:ext cx="227438" cy="339302"/>
            </a:xfrm>
            <a:prstGeom prst="rect">
              <a:avLst/>
            </a:prstGeom>
            <a:effectLst/>
          </p:spPr>
        </p:pic>
        <p:pic>
          <p:nvPicPr>
            <p:cNvPr id="9516" name="Line Shape" descr="Line Shape"/>
            <p:cNvPicPr>
              <a:picLocks/>
            </p:cNvPicPr>
            <p:nvPr/>
          </p:nvPicPr>
          <p:blipFill>
            <a:blip r:embed="rId308"/>
            <a:stretch>
              <a:fillRect/>
            </a:stretch>
          </p:blipFill>
          <p:spPr>
            <a:xfrm>
              <a:off x="1800918" y="1198546"/>
              <a:ext cx="106145" cy="41472"/>
            </a:xfrm>
            <a:prstGeom prst="rect">
              <a:avLst/>
            </a:prstGeom>
            <a:effectLst/>
          </p:spPr>
        </p:pic>
        <p:pic>
          <p:nvPicPr>
            <p:cNvPr id="9518" name="Line Shape" descr="Line Shape"/>
            <p:cNvPicPr>
              <a:picLocks/>
            </p:cNvPicPr>
            <p:nvPr/>
          </p:nvPicPr>
          <p:blipFill>
            <a:blip r:embed="rId309"/>
            <a:stretch>
              <a:fillRect/>
            </a:stretch>
          </p:blipFill>
          <p:spPr>
            <a:xfrm>
              <a:off x="1977488" y="913930"/>
              <a:ext cx="71532" cy="213279"/>
            </a:xfrm>
            <a:prstGeom prst="rect">
              <a:avLst/>
            </a:prstGeom>
            <a:effectLst/>
          </p:spPr>
        </p:pic>
        <p:pic>
          <p:nvPicPr>
            <p:cNvPr id="9520" name="Line Line" descr="Line Line"/>
            <p:cNvPicPr>
              <a:picLocks/>
            </p:cNvPicPr>
            <p:nvPr/>
          </p:nvPicPr>
          <p:blipFill>
            <a:blip r:embed="rId310"/>
            <a:stretch>
              <a:fillRect/>
            </a:stretch>
          </p:blipFill>
          <p:spPr>
            <a:xfrm>
              <a:off x="1972584" y="1104444"/>
              <a:ext cx="81622" cy="22765"/>
            </a:xfrm>
            <a:prstGeom prst="rect">
              <a:avLst/>
            </a:prstGeom>
            <a:effectLst/>
          </p:spPr>
        </p:pic>
        <p:pic>
          <p:nvPicPr>
            <p:cNvPr id="9522" name="Line Shape" descr="Line Shape"/>
            <p:cNvPicPr>
              <a:picLocks/>
            </p:cNvPicPr>
            <p:nvPr/>
          </p:nvPicPr>
          <p:blipFill>
            <a:blip r:embed="rId311"/>
            <a:stretch>
              <a:fillRect/>
            </a:stretch>
          </p:blipFill>
          <p:spPr>
            <a:xfrm>
              <a:off x="2404201" y="1068223"/>
              <a:ext cx="48235" cy="45906"/>
            </a:xfrm>
            <a:prstGeom prst="rect">
              <a:avLst/>
            </a:prstGeom>
            <a:effectLst/>
          </p:spPr>
        </p:pic>
        <p:pic>
          <p:nvPicPr>
            <p:cNvPr id="9524" name="Line Shape" descr="Line Shape"/>
            <p:cNvPicPr>
              <a:picLocks/>
            </p:cNvPicPr>
            <p:nvPr/>
          </p:nvPicPr>
          <p:blipFill>
            <a:blip r:embed="rId312"/>
            <a:stretch>
              <a:fillRect/>
            </a:stretch>
          </p:blipFill>
          <p:spPr>
            <a:xfrm>
              <a:off x="2394391" y="1212349"/>
              <a:ext cx="78661" cy="62009"/>
            </a:xfrm>
            <a:prstGeom prst="rect">
              <a:avLst/>
            </a:prstGeom>
            <a:effectLst/>
          </p:spPr>
        </p:pic>
        <p:pic>
          <p:nvPicPr>
            <p:cNvPr id="9526" name="Line Shape" descr="Line Shape"/>
            <p:cNvPicPr>
              <a:picLocks/>
            </p:cNvPicPr>
            <p:nvPr/>
          </p:nvPicPr>
          <p:blipFill>
            <a:blip r:embed="rId313"/>
            <a:stretch>
              <a:fillRect/>
            </a:stretch>
          </p:blipFill>
          <p:spPr>
            <a:xfrm>
              <a:off x="1764291" y="1727346"/>
              <a:ext cx="167295" cy="390620"/>
            </a:xfrm>
            <a:prstGeom prst="rect">
              <a:avLst/>
            </a:prstGeom>
            <a:effectLst/>
          </p:spPr>
        </p:pic>
        <p:pic>
          <p:nvPicPr>
            <p:cNvPr id="9528" name="Line Shape" descr="Line Shape"/>
            <p:cNvPicPr>
              <a:picLocks/>
            </p:cNvPicPr>
            <p:nvPr/>
          </p:nvPicPr>
          <p:blipFill>
            <a:blip r:embed="rId314"/>
            <a:stretch>
              <a:fillRect/>
            </a:stretch>
          </p:blipFill>
          <p:spPr>
            <a:xfrm>
              <a:off x="1791108" y="1933345"/>
              <a:ext cx="145383" cy="66907"/>
            </a:xfrm>
            <a:prstGeom prst="rect">
              <a:avLst/>
            </a:prstGeom>
            <a:effectLst/>
          </p:spPr>
        </p:pic>
        <p:pic>
          <p:nvPicPr>
            <p:cNvPr id="9530" name="Line Shape" descr="Line Shape"/>
            <p:cNvPicPr>
              <a:picLocks/>
            </p:cNvPicPr>
            <p:nvPr/>
          </p:nvPicPr>
          <p:blipFill>
            <a:blip r:embed="rId315"/>
            <a:stretch>
              <a:fillRect/>
            </a:stretch>
          </p:blipFill>
          <p:spPr>
            <a:xfrm>
              <a:off x="1940511" y="1591332"/>
              <a:ext cx="133313" cy="171242"/>
            </a:xfrm>
            <a:prstGeom prst="rect">
              <a:avLst/>
            </a:prstGeom>
            <a:effectLst/>
          </p:spPr>
        </p:pic>
        <p:pic>
          <p:nvPicPr>
            <p:cNvPr id="9532" name="Line Shape" descr="Line Shape"/>
            <p:cNvPicPr>
              <a:picLocks/>
            </p:cNvPicPr>
            <p:nvPr/>
          </p:nvPicPr>
          <p:blipFill>
            <a:blip r:embed="rId316"/>
            <a:stretch>
              <a:fillRect/>
            </a:stretch>
          </p:blipFill>
          <p:spPr>
            <a:xfrm>
              <a:off x="2438534" y="1733886"/>
              <a:ext cx="42384" cy="40748"/>
            </a:xfrm>
            <a:prstGeom prst="rect">
              <a:avLst/>
            </a:prstGeom>
            <a:effectLst/>
          </p:spPr>
        </p:pic>
        <p:pic>
          <p:nvPicPr>
            <p:cNvPr id="9534" name="Line Shape" descr="Line Shape"/>
            <p:cNvPicPr>
              <a:picLocks/>
            </p:cNvPicPr>
            <p:nvPr/>
          </p:nvPicPr>
          <p:blipFill>
            <a:blip r:embed="rId317"/>
            <a:stretch>
              <a:fillRect/>
            </a:stretch>
          </p:blipFill>
          <p:spPr>
            <a:xfrm>
              <a:off x="2418915" y="1903917"/>
              <a:ext cx="58978" cy="60683"/>
            </a:xfrm>
            <a:prstGeom prst="rect">
              <a:avLst/>
            </a:prstGeom>
            <a:effectLst/>
          </p:spPr>
        </p:pic>
        <p:pic>
          <p:nvPicPr>
            <p:cNvPr id="9536" name="Line Shape" descr="Line Shape"/>
            <p:cNvPicPr>
              <a:picLocks/>
            </p:cNvPicPr>
            <p:nvPr/>
          </p:nvPicPr>
          <p:blipFill>
            <a:blip r:embed="rId318"/>
            <a:stretch>
              <a:fillRect/>
            </a:stretch>
          </p:blipFill>
          <p:spPr>
            <a:xfrm>
              <a:off x="1769155" y="2340439"/>
              <a:ext cx="177146" cy="371001"/>
            </a:xfrm>
            <a:prstGeom prst="rect">
              <a:avLst/>
            </a:prstGeom>
            <a:effectLst/>
          </p:spPr>
        </p:pic>
        <p:pic>
          <p:nvPicPr>
            <p:cNvPr id="9538" name="Line Shape" descr="Line Shape"/>
            <p:cNvPicPr>
              <a:picLocks/>
            </p:cNvPicPr>
            <p:nvPr/>
          </p:nvPicPr>
          <p:blipFill>
            <a:blip r:embed="rId319"/>
            <a:stretch>
              <a:fillRect/>
            </a:stretch>
          </p:blipFill>
          <p:spPr>
            <a:xfrm>
              <a:off x="1820536" y="2497390"/>
              <a:ext cx="140479" cy="57098"/>
            </a:xfrm>
            <a:prstGeom prst="rect">
              <a:avLst/>
            </a:prstGeom>
            <a:effectLst/>
          </p:spPr>
        </p:pic>
        <p:pic>
          <p:nvPicPr>
            <p:cNvPr id="9540" name="Line Shape" descr="Line Shape"/>
            <p:cNvPicPr>
              <a:picLocks/>
            </p:cNvPicPr>
            <p:nvPr/>
          </p:nvPicPr>
          <p:blipFill>
            <a:blip r:embed="rId320"/>
            <a:stretch>
              <a:fillRect/>
            </a:stretch>
          </p:blipFill>
          <p:spPr>
            <a:xfrm>
              <a:off x="1972584" y="2191662"/>
              <a:ext cx="106758" cy="280781"/>
            </a:xfrm>
            <a:prstGeom prst="rect">
              <a:avLst/>
            </a:prstGeom>
            <a:effectLst/>
          </p:spPr>
        </p:pic>
        <p:pic>
          <p:nvPicPr>
            <p:cNvPr id="9542" name="Line Line" descr="Line Line"/>
            <p:cNvPicPr>
              <a:picLocks/>
            </p:cNvPicPr>
            <p:nvPr/>
          </p:nvPicPr>
          <p:blipFill>
            <a:blip r:embed="rId321"/>
            <a:stretch>
              <a:fillRect/>
            </a:stretch>
          </p:blipFill>
          <p:spPr>
            <a:xfrm>
              <a:off x="2492486" y="2369867"/>
              <a:ext cx="27670" cy="42384"/>
            </a:xfrm>
            <a:prstGeom prst="rect">
              <a:avLst/>
            </a:prstGeom>
            <a:effectLst/>
          </p:spPr>
        </p:pic>
        <p:pic>
          <p:nvPicPr>
            <p:cNvPr id="9544" name="Line Line" descr="Line Line"/>
            <p:cNvPicPr>
              <a:picLocks/>
            </p:cNvPicPr>
            <p:nvPr/>
          </p:nvPicPr>
          <p:blipFill>
            <a:blip r:embed="rId67"/>
            <a:stretch>
              <a:fillRect/>
            </a:stretch>
          </p:blipFill>
          <p:spPr>
            <a:xfrm>
              <a:off x="2493366" y="2492485"/>
              <a:ext cx="35719" cy="17860"/>
            </a:xfrm>
            <a:prstGeom prst="rect">
              <a:avLst/>
            </a:prstGeom>
            <a:effectLst/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062263-78DB-4059-B006-B0176934D551}"/>
              </a:ext>
            </a:extLst>
          </p:cNvPr>
          <p:cNvGrpSpPr/>
          <p:nvPr/>
        </p:nvGrpSpPr>
        <p:grpSpPr>
          <a:xfrm>
            <a:off x="5592481" y="4582675"/>
            <a:ext cx="1155998" cy="1120656"/>
            <a:chOff x="5592481" y="4582675"/>
            <a:chExt cx="1155998" cy="112065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3EB2DBA-37A5-411B-BD57-8340E40365A7}"/>
                </a:ext>
              </a:extLst>
            </p:cNvPr>
            <p:cNvGrpSpPr/>
            <p:nvPr/>
          </p:nvGrpSpPr>
          <p:grpSpPr>
            <a:xfrm>
              <a:off x="5592481" y="4582675"/>
              <a:ext cx="1155998" cy="1120656"/>
              <a:chOff x="5592481" y="4582675"/>
              <a:chExt cx="1155998" cy="1120656"/>
            </a:xfrm>
          </p:grpSpPr>
          <p:pic>
            <p:nvPicPr>
              <p:cNvPr id="9111" name="Line Shape" descr="Line Shape"/>
              <p:cNvPicPr>
                <a:picLocks/>
              </p:cNvPicPr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5846422" y="4582675"/>
                <a:ext cx="57098" cy="453611"/>
              </a:xfrm>
              <a:prstGeom prst="rect">
                <a:avLst/>
              </a:prstGeom>
              <a:effectLst/>
            </p:spPr>
          </p:pic>
          <p:pic>
            <p:nvPicPr>
              <p:cNvPr id="9113" name="Line Shape" descr="Line Shape"/>
              <p:cNvPicPr>
                <a:picLocks/>
              </p:cNvPicPr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5797375" y="4964474"/>
                <a:ext cx="214050" cy="146348"/>
              </a:xfrm>
              <a:prstGeom prst="rect">
                <a:avLst/>
              </a:prstGeom>
              <a:effectLst/>
            </p:spPr>
          </p:pic>
          <p:pic>
            <p:nvPicPr>
              <p:cNvPr id="9115" name="Line Shape" descr="Line Shape"/>
              <p:cNvPicPr>
                <a:picLocks/>
              </p:cNvPicPr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5592481" y="5223553"/>
                <a:ext cx="161061" cy="456186"/>
              </a:xfrm>
              <a:prstGeom prst="rect">
                <a:avLst/>
              </a:prstGeom>
              <a:effectLst/>
            </p:spPr>
          </p:pic>
          <p:pic>
            <p:nvPicPr>
              <p:cNvPr id="9117" name="Line Shape" descr="Line Shape"/>
              <p:cNvPicPr>
                <a:picLocks/>
              </p:cNvPicPr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5790130" y="5254245"/>
                <a:ext cx="106234" cy="242513"/>
              </a:xfrm>
              <a:prstGeom prst="rect">
                <a:avLst/>
              </a:prstGeom>
              <a:effectLst/>
            </p:spPr>
          </p:pic>
          <p:pic>
            <p:nvPicPr>
              <p:cNvPr id="9119" name="Line Shape" descr="Line Shape"/>
              <p:cNvPicPr>
                <a:picLocks/>
              </p:cNvPicPr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5802280" y="5258758"/>
                <a:ext cx="184239" cy="42384"/>
              </a:xfrm>
              <a:prstGeom prst="rect">
                <a:avLst/>
              </a:prstGeom>
              <a:effectLst/>
            </p:spPr>
          </p:pic>
          <p:pic>
            <p:nvPicPr>
              <p:cNvPr id="9121" name="Line Line" descr="Line Line"/>
              <p:cNvPicPr>
                <a:picLocks/>
              </p:cNvPicPr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5896350" y="5283282"/>
                <a:ext cx="35719" cy="17860"/>
              </a:xfrm>
              <a:prstGeom prst="rect">
                <a:avLst/>
              </a:prstGeom>
              <a:effectLst/>
            </p:spPr>
          </p:pic>
          <p:pic>
            <p:nvPicPr>
              <p:cNvPr id="9123" name="Line Shape" descr="Line Shape"/>
              <p:cNvPicPr>
                <a:picLocks/>
              </p:cNvPicPr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5954327" y="5436649"/>
                <a:ext cx="80745" cy="144063"/>
              </a:xfrm>
              <a:prstGeom prst="rect">
                <a:avLst/>
              </a:prstGeom>
              <a:effectLst/>
            </p:spPr>
          </p:pic>
          <p:pic>
            <p:nvPicPr>
              <p:cNvPr id="9125" name="Line Shape" descr="Line Shape"/>
              <p:cNvPicPr>
                <a:picLocks/>
              </p:cNvPicPr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6101469" y="5305862"/>
                <a:ext cx="135941" cy="220452"/>
              </a:xfrm>
              <a:prstGeom prst="rect">
                <a:avLst/>
              </a:prstGeom>
              <a:effectLst/>
            </p:spPr>
          </p:pic>
          <p:pic>
            <p:nvPicPr>
              <p:cNvPr id="9127" name="Line Shape" descr="Line Shape"/>
              <p:cNvPicPr>
                <a:picLocks/>
              </p:cNvPicPr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6116183" y="5269346"/>
                <a:ext cx="169907" cy="71033"/>
              </a:xfrm>
              <a:prstGeom prst="rect">
                <a:avLst/>
              </a:prstGeom>
              <a:effectLst/>
            </p:spPr>
          </p:pic>
          <p:pic>
            <p:nvPicPr>
              <p:cNvPr id="9129" name="Line Shape" descr="Line Shape"/>
              <p:cNvPicPr>
                <a:picLocks/>
              </p:cNvPicPr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6278039" y="5533423"/>
                <a:ext cx="45077" cy="101241"/>
              </a:xfrm>
              <a:prstGeom prst="rect">
                <a:avLst/>
              </a:prstGeom>
              <a:effectLst/>
            </p:spPr>
          </p:pic>
          <p:pic>
            <p:nvPicPr>
              <p:cNvPr id="9135" name="Line Shape" descr="Line Shape"/>
              <p:cNvPicPr>
                <a:picLocks/>
              </p:cNvPicPr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6537991" y="5122269"/>
                <a:ext cx="210488" cy="581062"/>
              </a:xfrm>
              <a:prstGeom prst="rect">
                <a:avLst/>
              </a:prstGeom>
              <a:effectLst/>
            </p:spPr>
          </p:pic>
        </p:grpSp>
        <p:pic>
          <p:nvPicPr>
            <p:cNvPr id="402" name="Line Shape" descr="Line Shape">
              <a:extLst>
                <a:ext uri="{FF2B5EF4-FFF2-40B4-BE49-F238E27FC236}">
                  <a16:creationId xmlns:a16="http://schemas.microsoft.com/office/drawing/2014/main" id="{56E5375F-C75A-4CA2-BDE8-71A273012B6A}"/>
                </a:ext>
              </a:extLst>
            </p:cNvPr>
            <p:cNvPicPr>
              <a:picLocks/>
            </p:cNvPicPr>
            <p:nvPr/>
          </p:nvPicPr>
          <p:blipFill>
            <a:blip r:embed="rId44"/>
            <a:stretch>
              <a:fillRect/>
            </a:stretch>
          </p:blipFill>
          <p:spPr>
            <a:xfrm>
              <a:off x="6426331" y="5220873"/>
              <a:ext cx="120859" cy="176446"/>
            </a:xfrm>
            <a:prstGeom prst="rect">
              <a:avLst/>
            </a:prstGeom>
            <a:effectLst/>
          </p:spPr>
        </p:pic>
        <p:pic>
          <p:nvPicPr>
            <p:cNvPr id="403" name="Line Shape" descr="Line Shape">
              <a:extLst>
                <a:ext uri="{FF2B5EF4-FFF2-40B4-BE49-F238E27FC236}">
                  <a16:creationId xmlns:a16="http://schemas.microsoft.com/office/drawing/2014/main" id="{86E40D22-2EB0-4230-BE9F-FB1EC89992F4}"/>
                </a:ext>
              </a:extLst>
            </p:cNvPr>
            <p:cNvPicPr>
              <a:picLocks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6543199" y="5241579"/>
              <a:ext cx="31846" cy="238573"/>
            </a:xfrm>
            <a:prstGeom prst="rect">
              <a:avLst/>
            </a:prstGeom>
            <a:effectLst/>
          </p:spPr>
        </p:pic>
      </p:grpSp>
      <p:sp>
        <p:nvSpPr>
          <p:cNvPr id="400" name="TextBox 399">
            <a:extLst>
              <a:ext uri="{FF2B5EF4-FFF2-40B4-BE49-F238E27FC236}">
                <a16:creationId xmlns:a16="http://schemas.microsoft.com/office/drawing/2014/main" id="{9CF5DD11-DB6C-41BA-8E80-BB72AD9DCA43}"/>
              </a:ext>
            </a:extLst>
          </p:cNvPr>
          <p:cNvSpPr txBox="1"/>
          <p:nvPr/>
        </p:nvSpPr>
        <p:spPr>
          <a:xfrm>
            <a:off x="35766" y="36557"/>
            <a:ext cx="8955834" cy="646331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Improvement: Merge and use pointers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E28025-FAA8-44EB-8156-06870C0F129D}"/>
              </a:ext>
            </a:extLst>
          </p:cNvPr>
          <p:cNvSpPr txBox="1"/>
          <p:nvPr/>
        </p:nvSpPr>
        <p:spPr>
          <a:xfrm>
            <a:off x="6352056" y="695942"/>
            <a:ext cx="248102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So far: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Space: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kumimoji="0" lang="en-I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hn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Time: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log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B394DEF-7154-42D0-A499-9E61B9D1E8C6}"/>
              </a:ext>
            </a:extLst>
          </p:cNvPr>
          <p:cNvGrpSpPr/>
          <p:nvPr/>
        </p:nvGrpSpPr>
        <p:grpSpPr>
          <a:xfrm>
            <a:off x="4787904" y="956457"/>
            <a:ext cx="3473150" cy="538608"/>
            <a:chOff x="4787904" y="956457"/>
            <a:chExt cx="3473150" cy="538608"/>
          </a:xfrm>
        </p:grpSpPr>
        <p:pic>
          <p:nvPicPr>
            <p:cNvPr id="9722" name="Line Shape" descr="Line Shap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18993" y="1075016"/>
              <a:ext cx="71812" cy="420049"/>
            </a:xfrm>
            <a:prstGeom prst="rect">
              <a:avLst/>
            </a:prstGeom>
            <a:effectLst/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860AF27-0F4E-4676-9E79-5FA89CECC871}"/>
                </a:ext>
              </a:extLst>
            </p:cNvPr>
            <p:cNvGrpSpPr/>
            <p:nvPr/>
          </p:nvGrpSpPr>
          <p:grpSpPr>
            <a:xfrm>
              <a:off x="4787904" y="956457"/>
              <a:ext cx="3473150" cy="484656"/>
              <a:chOff x="4787904" y="956457"/>
              <a:chExt cx="3473150" cy="484656"/>
            </a:xfrm>
          </p:grpSpPr>
          <p:pic>
            <p:nvPicPr>
              <p:cNvPr id="9706" name="Line Shape" descr="Line Shape"/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3692" y="1099541"/>
                <a:ext cx="232213" cy="47288"/>
              </a:xfrm>
              <a:prstGeom prst="rect">
                <a:avLst/>
              </a:prstGeom>
              <a:effectLst/>
            </p:spPr>
          </p:pic>
          <p:pic>
            <p:nvPicPr>
              <p:cNvPr id="9708" name="Line Shape" descr="Line Shape"/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87904" y="1173111"/>
                <a:ext cx="253287" cy="37479"/>
              </a:xfrm>
              <a:prstGeom prst="rect">
                <a:avLst/>
              </a:prstGeom>
              <a:effectLst/>
            </p:spPr>
          </p:pic>
          <p:pic>
            <p:nvPicPr>
              <p:cNvPr id="9710" name="Line Shape" descr="Line Shape"/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15350" y="1011255"/>
                <a:ext cx="198962" cy="312145"/>
              </a:xfrm>
              <a:prstGeom prst="rect">
                <a:avLst/>
              </a:prstGeom>
              <a:effectLst/>
            </p:spPr>
          </p:pic>
          <p:pic>
            <p:nvPicPr>
              <p:cNvPr id="9712" name="Line Shape" descr="Line Shap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23615" y="995667"/>
                <a:ext cx="43328" cy="282805"/>
              </a:xfrm>
              <a:prstGeom prst="rect">
                <a:avLst/>
              </a:prstGeom>
              <a:effectLst/>
            </p:spPr>
          </p:pic>
          <p:pic>
            <p:nvPicPr>
              <p:cNvPr id="9714" name="Line Shape" descr="Line Shape"/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23615" y="956457"/>
                <a:ext cx="121793" cy="167916"/>
              </a:xfrm>
              <a:prstGeom prst="rect">
                <a:avLst/>
              </a:prstGeom>
              <a:effectLst/>
            </p:spPr>
          </p:pic>
          <p:pic>
            <p:nvPicPr>
              <p:cNvPr id="9716" name="Line Shape" descr="Line Shape"/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39408" y="1084826"/>
                <a:ext cx="152209" cy="183850"/>
              </a:xfrm>
              <a:prstGeom prst="rect">
                <a:avLst/>
              </a:prstGeom>
              <a:effectLst/>
            </p:spPr>
          </p:pic>
          <p:pic>
            <p:nvPicPr>
              <p:cNvPr id="9718" name="Line Shape" descr="Line Shape"/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88471" y="1129034"/>
                <a:ext cx="115954" cy="155128"/>
              </a:xfrm>
              <a:prstGeom prst="rect">
                <a:avLst/>
              </a:prstGeom>
              <a:effectLst/>
            </p:spPr>
          </p:pic>
          <p:pic>
            <p:nvPicPr>
              <p:cNvPr id="9720" name="Line Shape" descr="Line Shape"/>
              <p:cNvPicPr>
                <a:picLocks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65041" y="1217254"/>
                <a:ext cx="37479" cy="17860"/>
              </a:xfrm>
              <a:prstGeom prst="rect">
                <a:avLst/>
              </a:prstGeom>
              <a:effectLst/>
            </p:spPr>
          </p:pic>
          <p:pic>
            <p:nvPicPr>
              <p:cNvPr id="9724" name="Line Shape" descr="Line Shape"/>
              <p:cNvPicPr>
                <a:picLocks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38612" y="1125751"/>
                <a:ext cx="74125" cy="202553"/>
              </a:xfrm>
              <a:prstGeom prst="rect">
                <a:avLst/>
              </a:prstGeom>
              <a:effectLst/>
            </p:spPr>
          </p:pic>
          <p:pic>
            <p:nvPicPr>
              <p:cNvPr id="9726" name="Line Shape" descr="Line Shape"/>
              <p:cNvPicPr>
                <a:picLocks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56326" y="1138779"/>
                <a:ext cx="179341" cy="182238"/>
              </a:xfrm>
              <a:prstGeom prst="rect">
                <a:avLst/>
              </a:prstGeom>
              <a:effectLst/>
            </p:spPr>
          </p:pic>
          <p:pic>
            <p:nvPicPr>
              <p:cNvPr id="9728" name="Line Shape" descr="Line Shape"/>
              <p:cNvPicPr>
                <a:picLocks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87270" y="1130283"/>
                <a:ext cx="135153" cy="153879"/>
              </a:xfrm>
              <a:prstGeom prst="rect">
                <a:avLst/>
              </a:prstGeom>
              <a:effectLst/>
            </p:spPr>
          </p:pic>
          <p:pic>
            <p:nvPicPr>
              <p:cNvPr id="9730" name="Line Shape" descr="Line Shape"/>
              <p:cNvPicPr>
                <a:picLocks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72744" y="1122120"/>
                <a:ext cx="96821" cy="162042"/>
              </a:xfrm>
              <a:prstGeom prst="rect">
                <a:avLst/>
              </a:prstGeom>
              <a:effectLst/>
            </p:spPr>
          </p:pic>
          <p:pic>
            <p:nvPicPr>
              <p:cNvPr id="9732" name="Line Shape" descr="Line Shape"/>
              <p:cNvPicPr>
                <a:picLocks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08040" y="1141435"/>
                <a:ext cx="108667" cy="134467"/>
              </a:xfrm>
              <a:prstGeom prst="rect">
                <a:avLst/>
              </a:prstGeom>
              <a:effectLst/>
            </p:spPr>
          </p:pic>
          <p:pic>
            <p:nvPicPr>
              <p:cNvPr id="9734" name="Line Shape" descr="Line Shape"/>
              <p:cNvPicPr>
                <a:picLocks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52798" y="1128969"/>
                <a:ext cx="57098" cy="169907"/>
              </a:xfrm>
              <a:prstGeom prst="rect">
                <a:avLst/>
              </a:prstGeom>
              <a:effectLst/>
            </p:spPr>
          </p:pic>
          <p:pic>
            <p:nvPicPr>
              <p:cNvPr id="9736" name="Line Line" descr="Line Line"/>
              <p:cNvPicPr>
                <a:picLocks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72418" y="1065207"/>
                <a:ext cx="47289" cy="32574"/>
              </a:xfrm>
              <a:prstGeom prst="rect">
                <a:avLst/>
              </a:prstGeom>
              <a:effectLst/>
            </p:spPr>
          </p:pic>
          <p:pic>
            <p:nvPicPr>
              <p:cNvPr id="9738" name="Line Shape" descr="Line Shape"/>
              <p:cNvPicPr>
                <a:picLocks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968220" y="1139482"/>
                <a:ext cx="265795" cy="261371"/>
              </a:xfrm>
              <a:prstGeom prst="rect">
                <a:avLst/>
              </a:prstGeom>
              <a:effectLst/>
            </p:spPr>
          </p:pic>
          <p:pic>
            <p:nvPicPr>
              <p:cNvPr id="9740" name="Line Shape" descr="Line Shape"/>
              <p:cNvPicPr>
                <a:picLocks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11025" y="1016888"/>
                <a:ext cx="139696" cy="266647"/>
              </a:xfrm>
              <a:prstGeom prst="rect">
                <a:avLst/>
              </a:prstGeom>
              <a:effectLst/>
            </p:spPr>
          </p:pic>
          <p:pic>
            <p:nvPicPr>
              <p:cNvPr id="9742" name="Line Shape" descr="Line Shape"/>
              <p:cNvPicPr>
                <a:picLocks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10748" y="980500"/>
                <a:ext cx="135953" cy="391947"/>
              </a:xfrm>
              <a:prstGeom prst="rect">
                <a:avLst/>
              </a:prstGeom>
              <a:effectLst/>
            </p:spPr>
          </p:pic>
          <p:pic>
            <p:nvPicPr>
              <p:cNvPr id="9744" name="Line Shape" descr="Line Shape"/>
              <p:cNvPicPr>
                <a:picLocks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60510" y="1025969"/>
                <a:ext cx="108811" cy="253287"/>
              </a:xfrm>
              <a:prstGeom prst="rect">
                <a:avLst/>
              </a:prstGeom>
              <a:effectLst/>
            </p:spPr>
          </p:pic>
          <p:pic>
            <p:nvPicPr>
              <p:cNvPr id="9746" name="Line Shape" descr="Line Shape"/>
              <p:cNvPicPr>
                <a:picLocks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995602" y="1140114"/>
                <a:ext cx="137209" cy="168571"/>
              </a:xfrm>
              <a:prstGeom prst="rect">
                <a:avLst/>
              </a:prstGeom>
              <a:effectLst/>
            </p:spPr>
          </p:pic>
          <p:pic>
            <p:nvPicPr>
              <p:cNvPr id="9748" name="Line Shape" descr="Line Shape"/>
              <p:cNvPicPr>
                <a:picLocks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93698" y="981827"/>
                <a:ext cx="167356" cy="459286"/>
              </a:xfrm>
              <a:prstGeom prst="rect">
                <a:avLst/>
              </a:prstGeom>
              <a:effectLst/>
            </p:spPr>
          </p:pic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F19F00D-1487-4457-B7D6-7899757100FD}"/>
              </a:ext>
            </a:extLst>
          </p:cNvPr>
          <p:cNvGrpSpPr/>
          <p:nvPr/>
        </p:nvGrpSpPr>
        <p:grpSpPr>
          <a:xfrm>
            <a:off x="4838410" y="1436946"/>
            <a:ext cx="4075656" cy="622635"/>
            <a:chOff x="4838410" y="1436946"/>
            <a:chExt cx="4075656" cy="622635"/>
          </a:xfrm>
        </p:grpSpPr>
        <p:pic>
          <p:nvPicPr>
            <p:cNvPr id="9750" name="Line Shape" descr="Line Shape"/>
            <p:cNvPicPr>
              <a:picLocks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4838410" y="1536391"/>
              <a:ext cx="279623" cy="66579"/>
            </a:xfrm>
            <a:prstGeom prst="rect">
              <a:avLst/>
            </a:prstGeom>
            <a:effectLst/>
          </p:spPr>
        </p:pic>
        <p:pic>
          <p:nvPicPr>
            <p:cNvPr id="9752" name="Line Shape" descr="Line Shape"/>
            <p:cNvPicPr>
              <a:picLocks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4964474" y="1565726"/>
              <a:ext cx="96337" cy="287386"/>
            </a:xfrm>
            <a:prstGeom prst="rect">
              <a:avLst/>
            </a:prstGeom>
            <a:effectLst/>
          </p:spPr>
        </p:pic>
        <p:pic>
          <p:nvPicPr>
            <p:cNvPr id="9754" name="Line Shape" descr="Line Shape"/>
            <p:cNvPicPr>
              <a:picLocks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5084845" y="1702823"/>
              <a:ext cx="44632" cy="150288"/>
            </a:xfrm>
            <a:prstGeom prst="rect">
              <a:avLst/>
            </a:prstGeom>
            <a:effectLst/>
          </p:spPr>
        </p:pic>
        <p:pic>
          <p:nvPicPr>
            <p:cNvPr id="9756" name="Line Shape" descr="Line Shape"/>
            <p:cNvPicPr>
              <a:picLocks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116522" y="1585032"/>
              <a:ext cx="27669" cy="57176"/>
            </a:xfrm>
            <a:prstGeom prst="rect">
              <a:avLst/>
            </a:prstGeom>
            <a:effectLst/>
          </p:spPr>
        </p:pic>
        <p:pic>
          <p:nvPicPr>
            <p:cNvPr id="9758" name="Line Shape" descr="Line Shape"/>
            <p:cNvPicPr>
              <a:picLocks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5180283" y="1684195"/>
              <a:ext cx="302335" cy="149297"/>
            </a:xfrm>
            <a:prstGeom prst="rect">
              <a:avLst/>
            </a:prstGeom>
            <a:effectLst/>
          </p:spPr>
        </p:pic>
        <p:pic>
          <p:nvPicPr>
            <p:cNvPr id="9760" name="Line Line" descr="Line Line"/>
            <p:cNvPicPr>
              <a:picLocks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5587376" y="1697918"/>
              <a:ext cx="27669" cy="37479"/>
            </a:xfrm>
            <a:prstGeom prst="rect">
              <a:avLst/>
            </a:prstGeom>
            <a:effectLst/>
          </p:spPr>
        </p:pic>
        <p:pic>
          <p:nvPicPr>
            <p:cNvPr id="9762" name="Line Line" descr="Line Line"/>
            <p:cNvPicPr>
              <a:picLocks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5582471" y="1781299"/>
              <a:ext cx="42384" cy="22764"/>
            </a:xfrm>
            <a:prstGeom prst="rect">
              <a:avLst/>
            </a:prstGeom>
            <a:effectLst/>
          </p:spPr>
        </p:pic>
        <p:pic>
          <p:nvPicPr>
            <p:cNvPr id="9764" name="Line Shape" descr="Line Shape"/>
            <p:cNvPicPr>
              <a:picLocks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5812791" y="1582590"/>
              <a:ext cx="192366" cy="369556"/>
            </a:xfrm>
            <a:prstGeom prst="rect">
              <a:avLst/>
            </a:prstGeom>
            <a:effectLst/>
          </p:spPr>
        </p:pic>
        <p:pic>
          <p:nvPicPr>
            <p:cNvPr id="9766" name="Line Shape" descr="Line Shape"/>
            <p:cNvPicPr>
              <a:picLocks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6075264" y="1522932"/>
              <a:ext cx="197016" cy="536649"/>
            </a:xfrm>
            <a:prstGeom prst="rect">
              <a:avLst/>
            </a:prstGeom>
            <a:effectLst/>
          </p:spPr>
        </p:pic>
        <p:pic>
          <p:nvPicPr>
            <p:cNvPr id="9768" name="Line Shape" descr="Line Shape"/>
            <p:cNvPicPr>
              <a:picLocks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6210278" y="1602210"/>
              <a:ext cx="214050" cy="295044"/>
            </a:xfrm>
            <a:prstGeom prst="rect">
              <a:avLst/>
            </a:prstGeom>
            <a:effectLst/>
          </p:spPr>
        </p:pic>
        <p:pic>
          <p:nvPicPr>
            <p:cNvPr id="9770" name="Line Shape" descr="Line Shape"/>
            <p:cNvPicPr>
              <a:picLocks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6509467" y="1658681"/>
              <a:ext cx="52193" cy="189526"/>
            </a:xfrm>
            <a:prstGeom prst="rect">
              <a:avLst/>
            </a:prstGeom>
            <a:effectLst/>
          </p:spPr>
        </p:pic>
        <p:pic>
          <p:nvPicPr>
            <p:cNvPr id="9772" name="Line Line" descr="Line Line"/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6455515" y="1737156"/>
              <a:ext cx="155193" cy="22765"/>
            </a:xfrm>
            <a:prstGeom prst="rect">
              <a:avLst/>
            </a:prstGeom>
            <a:effectLst/>
          </p:spPr>
        </p:pic>
        <p:pic>
          <p:nvPicPr>
            <p:cNvPr id="9774" name="Line Shape" descr="Line Shape"/>
            <p:cNvPicPr>
              <a:picLocks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6720370" y="1595704"/>
              <a:ext cx="135574" cy="253444"/>
            </a:xfrm>
            <a:prstGeom prst="rect">
              <a:avLst/>
            </a:prstGeom>
            <a:effectLst/>
          </p:spPr>
        </p:pic>
        <p:pic>
          <p:nvPicPr>
            <p:cNvPr id="9776" name="Line Shape" descr="Line Shape"/>
            <p:cNvPicPr>
              <a:picLocks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859951" y="1683204"/>
              <a:ext cx="248056" cy="289322"/>
            </a:xfrm>
            <a:prstGeom prst="rect">
              <a:avLst/>
            </a:prstGeom>
            <a:effectLst/>
          </p:spPr>
        </p:pic>
        <p:pic>
          <p:nvPicPr>
            <p:cNvPr id="9778" name="Line Shape" descr="Line Shape"/>
            <p:cNvPicPr>
              <a:picLocks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7196131" y="1666608"/>
              <a:ext cx="86526" cy="152170"/>
            </a:xfrm>
            <a:prstGeom prst="rect">
              <a:avLst/>
            </a:prstGeom>
            <a:effectLst/>
          </p:spPr>
        </p:pic>
        <p:pic>
          <p:nvPicPr>
            <p:cNvPr id="9780" name="Line Shape" descr="Line Shape"/>
            <p:cNvPicPr>
              <a:picLocks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7245178" y="1527789"/>
              <a:ext cx="177276" cy="438131"/>
            </a:xfrm>
            <a:prstGeom prst="rect">
              <a:avLst/>
            </a:prstGeom>
            <a:effectLst/>
          </p:spPr>
        </p:pic>
        <p:pic>
          <p:nvPicPr>
            <p:cNvPr id="9782" name="Line Shape" descr="Line Shape"/>
            <p:cNvPicPr>
              <a:picLocks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7490415" y="1743388"/>
              <a:ext cx="61185" cy="116940"/>
            </a:xfrm>
            <a:prstGeom prst="rect">
              <a:avLst/>
            </a:prstGeom>
            <a:effectLst/>
          </p:spPr>
        </p:pic>
        <p:pic>
          <p:nvPicPr>
            <p:cNvPr id="9784" name="Line Line" descr="Line Line"/>
            <p:cNvPicPr>
              <a:picLocks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7510914" y="1599823"/>
              <a:ext cx="35719" cy="17860"/>
            </a:xfrm>
            <a:prstGeom prst="rect">
              <a:avLst/>
            </a:prstGeom>
            <a:effectLst/>
          </p:spPr>
        </p:pic>
        <p:pic>
          <p:nvPicPr>
            <p:cNvPr id="9786" name="Line Shape" descr="Line Shape"/>
            <p:cNvPicPr>
              <a:picLocks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7686604" y="1600809"/>
              <a:ext cx="135574" cy="195080"/>
            </a:xfrm>
            <a:prstGeom prst="rect">
              <a:avLst/>
            </a:prstGeom>
            <a:effectLst/>
          </p:spPr>
        </p:pic>
        <p:pic>
          <p:nvPicPr>
            <p:cNvPr id="9788" name="Line Shape" descr="Line Shape"/>
            <p:cNvPicPr>
              <a:picLocks/>
            </p:cNvPicPr>
            <p:nvPr/>
          </p:nvPicPr>
          <p:blipFill>
            <a:blip r:embed="rId43"/>
            <a:stretch>
              <a:fillRect/>
            </a:stretch>
          </p:blipFill>
          <p:spPr>
            <a:xfrm>
              <a:off x="7794509" y="1545872"/>
              <a:ext cx="81622" cy="482010"/>
            </a:xfrm>
            <a:prstGeom prst="rect">
              <a:avLst/>
            </a:prstGeom>
            <a:effectLst/>
          </p:spPr>
        </p:pic>
        <p:pic>
          <p:nvPicPr>
            <p:cNvPr id="9790" name="Line Shape" descr="Line Shape"/>
            <p:cNvPicPr>
              <a:picLocks/>
            </p:cNvPicPr>
            <p:nvPr/>
          </p:nvPicPr>
          <p:blipFill>
            <a:blip r:embed="rId44"/>
            <a:stretch>
              <a:fillRect/>
            </a:stretch>
          </p:blipFill>
          <p:spPr>
            <a:xfrm>
              <a:off x="7814127" y="1619458"/>
              <a:ext cx="92185" cy="155178"/>
            </a:xfrm>
            <a:prstGeom prst="rect">
              <a:avLst/>
            </a:prstGeom>
            <a:effectLst/>
          </p:spPr>
        </p:pic>
        <p:pic>
          <p:nvPicPr>
            <p:cNvPr id="9792" name="Line Shape" descr="Line Shape"/>
            <p:cNvPicPr>
              <a:picLocks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7937863" y="1643966"/>
              <a:ext cx="90314" cy="130669"/>
            </a:xfrm>
            <a:prstGeom prst="rect">
              <a:avLst/>
            </a:prstGeom>
            <a:effectLst/>
          </p:spPr>
        </p:pic>
        <p:pic>
          <p:nvPicPr>
            <p:cNvPr id="9794" name="Line Shape" descr="Line Shape"/>
            <p:cNvPicPr>
              <a:picLocks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8087158" y="1614538"/>
              <a:ext cx="137209" cy="150288"/>
            </a:xfrm>
            <a:prstGeom prst="rect">
              <a:avLst/>
            </a:prstGeom>
            <a:effectLst/>
          </p:spPr>
        </p:pic>
        <p:pic>
          <p:nvPicPr>
            <p:cNvPr id="9796" name="Line Shape" descr="Line Shape"/>
            <p:cNvPicPr>
              <a:picLocks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8274968" y="1461619"/>
              <a:ext cx="111255" cy="582777"/>
            </a:xfrm>
            <a:prstGeom prst="rect">
              <a:avLst/>
            </a:prstGeom>
            <a:effectLst/>
          </p:spPr>
        </p:pic>
        <p:pic>
          <p:nvPicPr>
            <p:cNvPr id="9798" name="Line Shape" descr="Line Shape"/>
            <p:cNvPicPr>
              <a:picLocks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8387034" y="1587766"/>
              <a:ext cx="83512" cy="270250"/>
            </a:xfrm>
            <a:prstGeom prst="rect">
              <a:avLst/>
            </a:prstGeom>
            <a:effectLst/>
          </p:spPr>
        </p:pic>
        <p:pic>
          <p:nvPicPr>
            <p:cNvPr id="9800" name="Line Shape" descr="Line Shape"/>
            <p:cNvPicPr>
              <a:picLocks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8449222" y="1436946"/>
              <a:ext cx="134064" cy="166024"/>
            </a:xfrm>
            <a:prstGeom prst="rect">
              <a:avLst/>
            </a:prstGeom>
            <a:effectLst/>
          </p:spPr>
        </p:pic>
        <p:pic>
          <p:nvPicPr>
            <p:cNvPr id="9802" name="Line Shape" descr="Line Shape"/>
            <p:cNvPicPr>
              <a:picLocks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8613600" y="1670875"/>
              <a:ext cx="146327" cy="138094"/>
            </a:xfrm>
            <a:prstGeom prst="rect">
              <a:avLst/>
            </a:prstGeom>
            <a:effectLst/>
          </p:spPr>
        </p:pic>
        <p:pic>
          <p:nvPicPr>
            <p:cNvPr id="9804" name="Line Shape" descr="Line Shape"/>
            <p:cNvPicPr>
              <a:picLocks/>
            </p:cNvPicPr>
            <p:nvPr/>
          </p:nvPicPr>
          <p:blipFill>
            <a:blip r:embed="rId51"/>
            <a:stretch>
              <a:fillRect/>
            </a:stretch>
          </p:blipFill>
          <p:spPr>
            <a:xfrm>
              <a:off x="8687170" y="1468165"/>
              <a:ext cx="226896" cy="517374"/>
            </a:xfrm>
            <a:prstGeom prst="rect">
              <a:avLst/>
            </a:prstGeom>
            <a:effectLst/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3C298FA-A12F-4418-8F69-7833FA3ECEA2}"/>
              </a:ext>
            </a:extLst>
          </p:cNvPr>
          <p:cNvGrpSpPr/>
          <p:nvPr/>
        </p:nvGrpSpPr>
        <p:grpSpPr>
          <a:xfrm>
            <a:off x="329170" y="2038578"/>
            <a:ext cx="6231517" cy="605831"/>
            <a:chOff x="329170" y="2038578"/>
            <a:chExt cx="6231517" cy="605831"/>
          </a:xfrm>
        </p:grpSpPr>
        <p:pic>
          <p:nvPicPr>
            <p:cNvPr id="9806" name="Line Shape" descr="Line Shape"/>
            <p:cNvPicPr>
              <a:picLocks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329170" y="2038578"/>
              <a:ext cx="307566" cy="403102"/>
            </a:xfrm>
            <a:prstGeom prst="rect">
              <a:avLst/>
            </a:prstGeom>
            <a:effectLst/>
          </p:spPr>
        </p:pic>
        <p:pic>
          <p:nvPicPr>
            <p:cNvPr id="9808" name="Line Shape" descr="Line Shape"/>
            <p:cNvPicPr>
              <a:picLocks/>
            </p:cNvPicPr>
            <p:nvPr/>
          </p:nvPicPr>
          <p:blipFill>
            <a:blip r:embed="rId53"/>
            <a:stretch>
              <a:fillRect/>
            </a:stretch>
          </p:blipFill>
          <p:spPr>
            <a:xfrm>
              <a:off x="576664" y="2239225"/>
              <a:ext cx="192500" cy="173026"/>
            </a:xfrm>
            <a:prstGeom prst="rect">
              <a:avLst/>
            </a:prstGeom>
            <a:effectLst/>
          </p:spPr>
        </p:pic>
        <p:pic>
          <p:nvPicPr>
            <p:cNvPr id="9810" name="Line Shape" descr="Line Shape"/>
            <p:cNvPicPr>
              <a:picLocks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775828" y="2260497"/>
              <a:ext cx="169946" cy="153695"/>
            </a:xfrm>
            <a:prstGeom prst="rect">
              <a:avLst/>
            </a:prstGeom>
            <a:effectLst/>
          </p:spPr>
        </p:pic>
        <p:pic>
          <p:nvPicPr>
            <p:cNvPr id="9812" name="Line Shape" descr="Line Shape"/>
            <p:cNvPicPr>
              <a:picLocks/>
            </p:cNvPicPr>
            <p:nvPr/>
          </p:nvPicPr>
          <p:blipFill>
            <a:blip r:embed="rId55"/>
            <a:stretch>
              <a:fillRect/>
            </a:stretch>
          </p:blipFill>
          <p:spPr>
            <a:xfrm>
              <a:off x="1241778" y="2205490"/>
              <a:ext cx="199335" cy="192260"/>
            </a:xfrm>
            <a:prstGeom prst="rect">
              <a:avLst/>
            </a:prstGeom>
            <a:effectLst/>
          </p:spPr>
        </p:pic>
        <p:pic>
          <p:nvPicPr>
            <p:cNvPr id="9814" name="Line Shape" descr="Line Shape"/>
            <p:cNvPicPr>
              <a:picLocks/>
            </p:cNvPicPr>
            <p:nvPr/>
          </p:nvPicPr>
          <p:blipFill>
            <a:blip r:embed="rId56"/>
            <a:stretch>
              <a:fillRect/>
            </a:stretch>
          </p:blipFill>
          <p:spPr>
            <a:xfrm>
              <a:off x="1496824" y="2205007"/>
              <a:ext cx="160098" cy="183823"/>
            </a:xfrm>
            <a:prstGeom prst="rect">
              <a:avLst/>
            </a:prstGeom>
            <a:effectLst/>
          </p:spPr>
        </p:pic>
        <p:pic>
          <p:nvPicPr>
            <p:cNvPr id="9816" name="Line Shape" descr="Line Shape"/>
            <p:cNvPicPr>
              <a:picLocks/>
            </p:cNvPicPr>
            <p:nvPr/>
          </p:nvPicPr>
          <p:blipFill>
            <a:blip r:embed="rId57"/>
            <a:stretch>
              <a:fillRect/>
            </a:stretch>
          </p:blipFill>
          <p:spPr>
            <a:xfrm>
              <a:off x="2070679" y="2227630"/>
              <a:ext cx="27669" cy="169907"/>
            </a:xfrm>
            <a:prstGeom prst="rect">
              <a:avLst/>
            </a:prstGeom>
            <a:effectLst/>
          </p:spPr>
        </p:pic>
        <p:pic>
          <p:nvPicPr>
            <p:cNvPr id="9818" name="Line Shape" descr="Line Shape"/>
            <p:cNvPicPr>
              <a:picLocks/>
            </p:cNvPicPr>
            <p:nvPr/>
          </p:nvPicPr>
          <p:blipFill>
            <a:blip r:embed="rId58"/>
            <a:stretch>
              <a:fillRect/>
            </a:stretch>
          </p:blipFill>
          <p:spPr>
            <a:xfrm>
              <a:off x="2051060" y="2092681"/>
              <a:ext cx="62003" cy="64524"/>
            </a:xfrm>
            <a:prstGeom prst="rect">
              <a:avLst/>
            </a:prstGeom>
            <a:effectLst/>
          </p:spPr>
        </p:pic>
        <p:pic>
          <p:nvPicPr>
            <p:cNvPr id="9820" name="Line Shape" descr="Line Shape"/>
            <p:cNvPicPr>
              <a:picLocks/>
            </p:cNvPicPr>
            <p:nvPr/>
          </p:nvPicPr>
          <p:blipFill>
            <a:blip r:embed="rId59"/>
            <a:stretch>
              <a:fillRect/>
            </a:stretch>
          </p:blipFill>
          <p:spPr>
            <a:xfrm>
              <a:off x="2193297" y="2205634"/>
              <a:ext cx="218955" cy="186998"/>
            </a:xfrm>
            <a:prstGeom prst="rect">
              <a:avLst/>
            </a:prstGeom>
            <a:effectLst/>
          </p:spPr>
        </p:pic>
        <p:pic>
          <p:nvPicPr>
            <p:cNvPr id="9822" name="Line Shape" descr="Line Shape"/>
            <p:cNvPicPr>
              <a:picLocks/>
            </p:cNvPicPr>
            <p:nvPr/>
          </p:nvPicPr>
          <p:blipFill>
            <a:blip r:embed="rId60"/>
            <a:stretch>
              <a:fillRect/>
            </a:stretch>
          </p:blipFill>
          <p:spPr>
            <a:xfrm>
              <a:off x="2443439" y="2104816"/>
              <a:ext cx="62003" cy="454577"/>
            </a:xfrm>
            <a:prstGeom prst="rect">
              <a:avLst/>
            </a:prstGeom>
            <a:effectLst/>
          </p:spPr>
        </p:pic>
        <p:pic>
          <p:nvPicPr>
            <p:cNvPr id="9824" name="Line Shape" descr="Line Shape"/>
            <p:cNvPicPr>
              <a:picLocks/>
            </p:cNvPicPr>
            <p:nvPr/>
          </p:nvPicPr>
          <p:blipFill>
            <a:blip r:embed="rId61"/>
            <a:stretch>
              <a:fillRect/>
            </a:stretch>
          </p:blipFill>
          <p:spPr>
            <a:xfrm>
              <a:off x="2458153" y="2223460"/>
              <a:ext cx="121920" cy="195577"/>
            </a:xfrm>
            <a:prstGeom prst="rect">
              <a:avLst/>
            </a:prstGeom>
            <a:effectLst/>
          </p:spPr>
        </p:pic>
        <p:pic>
          <p:nvPicPr>
            <p:cNvPr id="9826" name="Line Shape" descr="Line Shape"/>
            <p:cNvPicPr>
              <a:picLocks/>
            </p:cNvPicPr>
            <p:nvPr/>
          </p:nvPicPr>
          <p:blipFill>
            <a:blip r:embed="rId62"/>
            <a:stretch>
              <a:fillRect/>
            </a:stretch>
          </p:blipFill>
          <p:spPr>
            <a:xfrm>
              <a:off x="2620010" y="2203107"/>
              <a:ext cx="326858" cy="192796"/>
            </a:xfrm>
            <a:prstGeom prst="rect">
              <a:avLst/>
            </a:prstGeom>
            <a:effectLst/>
          </p:spPr>
        </p:pic>
        <p:pic>
          <p:nvPicPr>
            <p:cNvPr id="9828" name="Line Shape" descr="Line Shape"/>
            <p:cNvPicPr>
              <a:picLocks/>
            </p:cNvPicPr>
            <p:nvPr/>
          </p:nvPicPr>
          <p:blipFill>
            <a:blip r:embed="rId63"/>
            <a:stretch>
              <a:fillRect/>
            </a:stretch>
          </p:blipFill>
          <p:spPr>
            <a:xfrm>
              <a:off x="2971669" y="2202968"/>
              <a:ext cx="137055" cy="204378"/>
            </a:xfrm>
            <a:prstGeom prst="rect">
              <a:avLst/>
            </a:prstGeom>
            <a:effectLst/>
          </p:spPr>
        </p:pic>
        <p:pic>
          <p:nvPicPr>
            <p:cNvPr id="9830" name="Line Shape" descr="Line Shape"/>
            <p:cNvPicPr>
              <a:picLocks/>
            </p:cNvPicPr>
            <p:nvPr/>
          </p:nvPicPr>
          <p:blipFill>
            <a:blip r:embed="rId64"/>
            <a:stretch>
              <a:fillRect/>
            </a:stretch>
          </p:blipFill>
          <p:spPr>
            <a:xfrm>
              <a:off x="3426979" y="2149155"/>
              <a:ext cx="29982" cy="263097"/>
            </a:xfrm>
            <a:prstGeom prst="rect">
              <a:avLst/>
            </a:prstGeom>
            <a:effectLst/>
          </p:spPr>
        </p:pic>
        <p:pic>
          <p:nvPicPr>
            <p:cNvPr id="9832" name="Line Shape" descr="Line Shape"/>
            <p:cNvPicPr>
              <a:picLocks/>
            </p:cNvPicPr>
            <p:nvPr/>
          </p:nvPicPr>
          <p:blipFill>
            <a:blip r:embed="rId65"/>
            <a:stretch>
              <a:fillRect/>
            </a:stretch>
          </p:blipFill>
          <p:spPr>
            <a:xfrm>
              <a:off x="3512672" y="2080488"/>
              <a:ext cx="256734" cy="357481"/>
            </a:xfrm>
            <a:prstGeom prst="rect">
              <a:avLst/>
            </a:prstGeom>
            <a:effectLst/>
          </p:spPr>
        </p:pic>
        <p:pic>
          <p:nvPicPr>
            <p:cNvPr id="9834" name="Line Shape" descr="Line Shape"/>
            <p:cNvPicPr>
              <a:picLocks/>
            </p:cNvPicPr>
            <p:nvPr/>
          </p:nvPicPr>
          <p:blipFill>
            <a:blip r:embed="rId66"/>
            <a:stretch>
              <a:fillRect/>
            </a:stretch>
          </p:blipFill>
          <p:spPr>
            <a:xfrm>
              <a:off x="3331197" y="2149155"/>
              <a:ext cx="371001" cy="32574"/>
            </a:xfrm>
            <a:prstGeom prst="rect">
              <a:avLst/>
            </a:prstGeom>
            <a:effectLst/>
          </p:spPr>
        </p:pic>
        <p:pic>
          <p:nvPicPr>
            <p:cNvPr id="9836" name="Line Shape" descr="Line Shape"/>
            <p:cNvPicPr>
              <a:picLocks/>
            </p:cNvPicPr>
            <p:nvPr/>
          </p:nvPicPr>
          <p:blipFill>
            <a:blip r:embed="rId67"/>
            <a:stretch>
              <a:fillRect/>
            </a:stretch>
          </p:blipFill>
          <p:spPr>
            <a:xfrm>
              <a:off x="4023606" y="2198254"/>
              <a:ext cx="151277" cy="269838"/>
            </a:xfrm>
            <a:prstGeom prst="rect">
              <a:avLst/>
            </a:prstGeom>
            <a:effectLst/>
          </p:spPr>
        </p:pic>
        <p:pic>
          <p:nvPicPr>
            <p:cNvPr id="9838" name="Line Shape" descr="Line Shape"/>
            <p:cNvPicPr>
              <a:picLocks/>
            </p:cNvPicPr>
            <p:nvPr/>
          </p:nvPicPr>
          <p:blipFill>
            <a:blip r:embed="rId68"/>
            <a:stretch>
              <a:fillRect/>
            </a:stretch>
          </p:blipFill>
          <p:spPr>
            <a:xfrm>
              <a:off x="4169907" y="2242344"/>
              <a:ext cx="32294" cy="402065"/>
            </a:xfrm>
            <a:prstGeom prst="rect">
              <a:avLst/>
            </a:prstGeom>
            <a:effectLst/>
          </p:spPr>
        </p:pic>
        <p:pic>
          <p:nvPicPr>
            <p:cNvPr id="9840" name="Line Shape" descr="Line Shape"/>
            <p:cNvPicPr>
              <a:picLocks/>
            </p:cNvPicPr>
            <p:nvPr/>
          </p:nvPicPr>
          <p:blipFill>
            <a:blip r:embed="rId69"/>
            <a:stretch>
              <a:fillRect/>
            </a:stretch>
          </p:blipFill>
          <p:spPr>
            <a:xfrm>
              <a:off x="4150288" y="2222258"/>
              <a:ext cx="122768" cy="148373"/>
            </a:xfrm>
            <a:prstGeom prst="rect">
              <a:avLst/>
            </a:prstGeom>
            <a:effectLst/>
          </p:spPr>
        </p:pic>
        <p:pic>
          <p:nvPicPr>
            <p:cNvPr id="9842" name="Line Shape" descr="Line Shape"/>
            <p:cNvPicPr>
              <a:picLocks/>
            </p:cNvPicPr>
            <p:nvPr/>
          </p:nvPicPr>
          <p:blipFill>
            <a:blip r:embed="rId70"/>
            <a:stretch>
              <a:fillRect/>
            </a:stretch>
          </p:blipFill>
          <p:spPr>
            <a:xfrm>
              <a:off x="4301517" y="2228166"/>
              <a:ext cx="165819" cy="164467"/>
            </a:xfrm>
            <a:prstGeom prst="rect">
              <a:avLst/>
            </a:prstGeom>
            <a:effectLst/>
          </p:spPr>
        </p:pic>
        <p:pic>
          <p:nvPicPr>
            <p:cNvPr id="9844" name="Line Shape" descr="Line Shape"/>
            <p:cNvPicPr>
              <a:picLocks/>
            </p:cNvPicPr>
            <p:nvPr/>
          </p:nvPicPr>
          <p:blipFill>
            <a:blip r:embed="rId71"/>
            <a:stretch>
              <a:fillRect/>
            </a:stretch>
          </p:blipFill>
          <p:spPr>
            <a:xfrm>
              <a:off x="4488046" y="2223006"/>
              <a:ext cx="219623" cy="169626"/>
            </a:xfrm>
            <a:prstGeom prst="rect">
              <a:avLst/>
            </a:prstGeom>
            <a:effectLst/>
          </p:spPr>
        </p:pic>
        <p:pic>
          <p:nvPicPr>
            <p:cNvPr id="9846" name="Line Shape" descr="Line Shape"/>
            <p:cNvPicPr>
              <a:picLocks/>
            </p:cNvPicPr>
            <p:nvPr/>
          </p:nvPicPr>
          <p:blipFill>
            <a:blip r:embed="rId72"/>
            <a:stretch>
              <a:fillRect/>
            </a:stretch>
          </p:blipFill>
          <p:spPr>
            <a:xfrm>
              <a:off x="4957241" y="2171794"/>
              <a:ext cx="157522" cy="211029"/>
            </a:xfrm>
            <a:prstGeom prst="rect">
              <a:avLst/>
            </a:prstGeom>
            <a:effectLst/>
          </p:spPr>
        </p:pic>
        <p:pic>
          <p:nvPicPr>
            <p:cNvPr id="9848" name="Line Shape" descr="Line Shape"/>
            <p:cNvPicPr>
              <a:picLocks/>
            </p:cNvPicPr>
            <p:nvPr/>
          </p:nvPicPr>
          <p:blipFill>
            <a:blip r:embed="rId73"/>
            <a:stretch>
              <a:fillRect/>
            </a:stretch>
          </p:blipFill>
          <p:spPr>
            <a:xfrm>
              <a:off x="5095558" y="2229430"/>
              <a:ext cx="119654" cy="149797"/>
            </a:xfrm>
            <a:prstGeom prst="rect">
              <a:avLst/>
            </a:prstGeom>
            <a:effectLst/>
          </p:spPr>
        </p:pic>
        <p:pic>
          <p:nvPicPr>
            <p:cNvPr id="9850" name="Line Shape" descr="Line Shape"/>
            <p:cNvPicPr>
              <a:picLocks/>
            </p:cNvPicPr>
            <p:nvPr/>
          </p:nvPicPr>
          <p:blipFill>
            <a:blip r:embed="rId74"/>
            <a:stretch>
              <a:fillRect/>
            </a:stretch>
          </p:blipFill>
          <p:spPr>
            <a:xfrm>
              <a:off x="5283282" y="2226162"/>
              <a:ext cx="233669" cy="200803"/>
            </a:xfrm>
            <a:prstGeom prst="rect">
              <a:avLst/>
            </a:prstGeom>
            <a:effectLst/>
          </p:spPr>
        </p:pic>
        <p:pic>
          <p:nvPicPr>
            <p:cNvPr id="9852" name="Line Shape" descr="Line Shape"/>
            <p:cNvPicPr>
              <a:picLocks/>
            </p:cNvPicPr>
            <p:nvPr/>
          </p:nvPicPr>
          <p:blipFill>
            <a:blip r:embed="rId75"/>
            <a:stretch>
              <a:fillRect/>
            </a:stretch>
          </p:blipFill>
          <p:spPr>
            <a:xfrm>
              <a:off x="5513806" y="2217820"/>
              <a:ext cx="52193" cy="312145"/>
            </a:xfrm>
            <a:prstGeom prst="rect">
              <a:avLst/>
            </a:prstGeom>
            <a:effectLst/>
          </p:spPr>
        </p:pic>
        <p:pic>
          <p:nvPicPr>
            <p:cNvPr id="9854" name="Line Shape" descr="Line Shape"/>
            <p:cNvPicPr>
              <a:picLocks/>
            </p:cNvPicPr>
            <p:nvPr/>
          </p:nvPicPr>
          <p:blipFill>
            <a:blip r:embed="rId76"/>
            <a:stretch>
              <a:fillRect/>
            </a:stretch>
          </p:blipFill>
          <p:spPr>
            <a:xfrm>
              <a:off x="5484377" y="2247327"/>
              <a:ext cx="133305" cy="212288"/>
            </a:xfrm>
            <a:prstGeom prst="rect">
              <a:avLst/>
            </a:prstGeom>
            <a:effectLst/>
          </p:spPr>
        </p:pic>
        <p:pic>
          <p:nvPicPr>
            <p:cNvPr id="9856" name="Line Shape" descr="Line Shape"/>
            <p:cNvPicPr>
              <a:picLocks/>
            </p:cNvPicPr>
            <p:nvPr/>
          </p:nvPicPr>
          <p:blipFill>
            <a:blip r:embed="rId77"/>
            <a:stretch>
              <a:fillRect/>
            </a:stretch>
          </p:blipFill>
          <p:spPr>
            <a:xfrm>
              <a:off x="5639261" y="2134440"/>
              <a:ext cx="31805" cy="302335"/>
            </a:xfrm>
            <a:prstGeom prst="rect">
              <a:avLst/>
            </a:prstGeom>
            <a:effectLst/>
          </p:spPr>
        </p:pic>
        <p:pic>
          <p:nvPicPr>
            <p:cNvPr id="9858" name="Line Shape" descr="Line Shape"/>
            <p:cNvPicPr>
              <a:picLocks/>
            </p:cNvPicPr>
            <p:nvPr/>
          </p:nvPicPr>
          <p:blipFill>
            <a:blip r:embed="rId78"/>
            <a:stretch>
              <a:fillRect/>
            </a:stretch>
          </p:blipFill>
          <p:spPr>
            <a:xfrm>
              <a:off x="5700185" y="2258694"/>
              <a:ext cx="120859" cy="207510"/>
            </a:xfrm>
            <a:prstGeom prst="rect">
              <a:avLst/>
            </a:prstGeom>
            <a:effectLst/>
          </p:spPr>
        </p:pic>
        <p:pic>
          <p:nvPicPr>
            <p:cNvPr id="9860" name="Line Shape" descr="Line Shape"/>
            <p:cNvPicPr>
              <a:picLocks/>
            </p:cNvPicPr>
            <p:nvPr/>
          </p:nvPicPr>
          <p:blipFill>
            <a:blip r:embed="rId79"/>
            <a:stretch>
              <a:fillRect/>
            </a:stretch>
          </p:blipFill>
          <p:spPr>
            <a:xfrm>
              <a:off x="5832613" y="2286487"/>
              <a:ext cx="120859" cy="125764"/>
            </a:xfrm>
            <a:prstGeom prst="rect">
              <a:avLst/>
            </a:prstGeom>
            <a:effectLst/>
          </p:spPr>
        </p:pic>
        <p:pic>
          <p:nvPicPr>
            <p:cNvPr id="9862" name="Line Shape" descr="Line Shape"/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>
              <a:off x="5827709" y="2296296"/>
              <a:ext cx="120859" cy="179717"/>
            </a:xfrm>
            <a:prstGeom prst="rect">
              <a:avLst/>
            </a:prstGeom>
            <a:effectLst/>
          </p:spPr>
        </p:pic>
        <p:pic>
          <p:nvPicPr>
            <p:cNvPr id="9864" name="Line Shape" descr="Line Shape"/>
            <p:cNvPicPr>
              <a:picLocks/>
            </p:cNvPicPr>
            <p:nvPr/>
          </p:nvPicPr>
          <p:blipFill>
            <a:blip r:embed="rId81"/>
            <a:stretch>
              <a:fillRect/>
            </a:stretch>
          </p:blipFill>
          <p:spPr>
            <a:xfrm>
              <a:off x="5984660" y="2266868"/>
              <a:ext cx="47289" cy="165002"/>
            </a:xfrm>
            <a:prstGeom prst="rect">
              <a:avLst/>
            </a:prstGeom>
            <a:effectLst/>
          </p:spPr>
        </p:pic>
        <p:pic>
          <p:nvPicPr>
            <p:cNvPr id="9866" name="Line Shape" descr="Line Shape"/>
            <p:cNvPicPr>
              <a:picLocks/>
            </p:cNvPicPr>
            <p:nvPr/>
          </p:nvPicPr>
          <p:blipFill>
            <a:blip r:embed="rId82"/>
            <a:stretch>
              <a:fillRect/>
            </a:stretch>
          </p:blipFill>
          <p:spPr>
            <a:xfrm>
              <a:off x="5959192" y="2152424"/>
              <a:ext cx="28614" cy="34209"/>
            </a:xfrm>
            <a:prstGeom prst="rect">
              <a:avLst/>
            </a:prstGeom>
            <a:effectLst/>
          </p:spPr>
        </p:pic>
        <p:pic>
          <p:nvPicPr>
            <p:cNvPr id="9868" name="Line Shape" descr="Line Shape"/>
            <p:cNvPicPr>
              <a:picLocks/>
            </p:cNvPicPr>
            <p:nvPr/>
          </p:nvPicPr>
          <p:blipFill>
            <a:blip r:embed="rId83"/>
            <a:stretch>
              <a:fillRect/>
            </a:stretch>
          </p:blipFill>
          <p:spPr>
            <a:xfrm>
              <a:off x="6033708" y="2129535"/>
              <a:ext cx="47289" cy="292525"/>
            </a:xfrm>
            <a:prstGeom prst="rect">
              <a:avLst/>
            </a:prstGeom>
            <a:effectLst/>
          </p:spPr>
        </p:pic>
        <p:pic>
          <p:nvPicPr>
            <p:cNvPr id="9870" name="Line Shape" descr="Line Shape"/>
            <p:cNvPicPr>
              <a:picLocks/>
            </p:cNvPicPr>
            <p:nvPr/>
          </p:nvPicPr>
          <p:blipFill>
            <a:blip r:embed="rId84"/>
            <a:stretch>
              <a:fillRect/>
            </a:stretch>
          </p:blipFill>
          <p:spPr>
            <a:xfrm>
              <a:off x="6028803" y="2244183"/>
              <a:ext cx="227983" cy="305400"/>
            </a:xfrm>
            <a:prstGeom prst="rect">
              <a:avLst/>
            </a:prstGeom>
            <a:effectLst/>
          </p:spPr>
        </p:pic>
        <p:pic>
          <p:nvPicPr>
            <p:cNvPr id="9872" name="Line Shape" descr="Line Shape"/>
            <p:cNvPicPr>
              <a:picLocks/>
            </p:cNvPicPr>
            <p:nvPr/>
          </p:nvPicPr>
          <p:blipFill>
            <a:blip r:embed="rId85"/>
            <a:stretch>
              <a:fillRect/>
            </a:stretch>
          </p:blipFill>
          <p:spPr>
            <a:xfrm>
              <a:off x="6444243" y="2064021"/>
              <a:ext cx="116444" cy="411992"/>
            </a:xfrm>
            <a:prstGeom prst="rect">
              <a:avLst/>
            </a:prstGeom>
            <a:effectLst/>
          </p:spPr>
        </p:pic>
        <p:pic>
          <p:nvPicPr>
            <p:cNvPr id="9874" name="Line Line" descr="Line Line"/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>
              <a:off x="6499658" y="2526819"/>
              <a:ext cx="37479" cy="27669"/>
            </a:xfrm>
            <a:prstGeom prst="rect">
              <a:avLst/>
            </a:prstGeom>
            <a:effectLst/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ACC64A8-A435-4B85-9733-EB6E75399B17}"/>
              </a:ext>
            </a:extLst>
          </p:cNvPr>
          <p:cNvGrpSpPr/>
          <p:nvPr/>
        </p:nvGrpSpPr>
        <p:grpSpPr>
          <a:xfrm>
            <a:off x="1163163" y="2739016"/>
            <a:ext cx="3785593" cy="775684"/>
            <a:chOff x="1163163" y="2739016"/>
            <a:chExt cx="3785593" cy="775684"/>
          </a:xfrm>
        </p:grpSpPr>
        <p:pic>
          <p:nvPicPr>
            <p:cNvPr id="9876" name="Line Shape" descr="Line Shape"/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>
              <a:off x="1163163" y="2876855"/>
              <a:ext cx="307379" cy="60203"/>
            </a:xfrm>
            <a:prstGeom prst="rect">
              <a:avLst/>
            </a:prstGeom>
            <a:effectLst/>
          </p:spPr>
        </p:pic>
        <p:pic>
          <p:nvPicPr>
            <p:cNvPr id="9878" name="Line Shape" descr="Line Shape"/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>
              <a:off x="1266302" y="2879909"/>
              <a:ext cx="91431" cy="410290"/>
            </a:xfrm>
            <a:prstGeom prst="rect">
              <a:avLst/>
            </a:prstGeom>
            <a:effectLst/>
          </p:spPr>
        </p:pic>
        <p:pic>
          <p:nvPicPr>
            <p:cNvPr id="9880" name="Line Line" descr="Line Line"/>
            <p:cNvPicPr>
              <a:picLocks/>
            </p:cNvPicPr>
            <p:nvPr/>
          </p:nvPicPr>
          <p:blipFill>
            <a:blip r:embed="rId89"/>
            <a:stretch>
              <a:fillRect/>
            </a:stretch>
          </p:blipFill>
          <p:spPr>
            <a:xfrm>
              <a:off x="1482111" y="3085959"/>
              <a:ext cx="22764" cy="160098"/>
            </a:xfrm>
            <a:prstGeom prst="rect">
              <a:avLst/>
            </a:prstGeom>
            <a:effectLst/>
          </p:spPr>
        </p:pic>
        <p:pic>
          <p:nvPicPr>
            <p:cNvPr id="9882" name="Line Line" descr="Line Line"/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>
              <a:off x="1491920" y="2933913"/>
              <a:ext cx="32574" cy="66907"/>
            </a:xfrm>
            <a:prstGeom prst="rect">
              <a:avLst/>
            </a:prstGeom>
            <a:effectLst/>
          </p:spPr>
        </p:pic>
        <p:pic>
          <p:nvPicPr>
            <p:cNvPr id="9884" name="Line Shape" descr="Line Shape"/>
            <p:cNvPicPr>
              <a:picLocks/>
            </p:cNvPicPr>
            <p:nvPr/>
          </p:nvPicPr>
          <p:blipFill>
            <a:blip r:embed="rId91"/>
            <a:stretch>
              <a:fillRect/>
            </a:stretch>
          </p:blipFill>
          <p:spPr>
            <a:xfrm>
              <a:off x="1609634" y="3052187"/>
              <a:ext cx="385715" cy="194069"/>
            </a:xfrm>
            <a:prstGeom prst="rect">
              <a:avLst/>
            </a:prstGeom>
            <a:effectLst/>
          </p:spPr>
        </p:pic>
        <p:pic>
          <p:nvPicPr>
            <p:cNvPr id="9886" name="Line Shape" descr="Line Shape"/>
            <p:cNvPicPr>
              <a:picLocks/>
            </p:cNvPicPr>
            <p:nvPr/>
          </p:nvPicPr>
          <p:blipFill>
            <a:blip r:embed="rId92"/>
            <a:stretch>
              <a:fillRect/>
            </a:stretch>
          </p:blipFill>
          <p:spPr>
            <a:xfrm>
              <a:off x="2168773" y="3062750"/>
              <a:ext cx="52194" cy="36165"/>
            </a:xfrm>
            <a:prstGeom prst="rect">
              <a:avLst/>
            </a:prstGeom>
            <a:effectLst/>
          </p:spPr>
        </p:pic>
        <p:pic>
          <p:nvPicPr>
            <p:cNvPr id="9888" name="Line Line" descr="Line Line"/>
            <p:cNvPicPr>
              <a:picLocks/>
            </p:cNvPicPr>
            <p:nvPr/>
          </p:nvPicPr>
          <p:blipFill>
            <a:blip r:embed="rId93"/>
            <a:stretch>
              <a:fillRect/>
            </a:stretch>
          </p:blipFill>
          <p:spPr>
            <a:xfrm>
              <a:off x="2154059" y="3164435"/>
              <a:ext cx="42384" cy="27669"/>
            </a:xfrm>
            <a:prstGeom prst="rect">
              <a:avLst/>
            </a:prstGeom>
            <a:effectLst/>
          </p:spPr>
        </p:pic>
        <p:pic>
          <p:nvPicPr>
            <p:cNvPr id="9890" name="Line Shape" descr="Line Shape"/>
            <p:cNvPicPr>
              <a:picLocks/>
            </p:cNvPicPr>
            <p:nvPr/>
          </p:nvPicPr>
          <p:blipFill>
            <a:blip r:embed="rId94"/>
            <a:stretch>
              <a:fillRect/>
            </a:stretch>
          </p:blipFill>
          <p:spPr>
            <a:xfrm>
              <a:off x="2589826" y="2905255"/>
              <a:ext cx="231777" cy="368720"/>
            </a:xfrm>
            <a:prstGeom prst="rect">
              <a:avLst/>
            </a:prstGeom>
            <a:effectLst/>
          </p:spPr>
        </p:pic>
        <p:pic>
          <p:nvPicPr>
            <p:cNvPr id="9892" name="Line Shape" descr="Line Shape"/>
            <p:cNvPicPr>
              <a:picLocks/>
            </p:cNvPicPr>
            <p:nvPr/>
          </p:nvPicPr>
          <p:blipFill>
            <a:blip r:embed="rId95"/>
            <a:stretch>
              <a:fillRect/>
            </a:stretch>
          </p:blipFill>
          <p:spPr>
            <a:xfrm>
              <a:off x="2955154" y="2739016"/>
              <a:ext cx="187903" cy="693421"/>
            </a:xfrm>
            <a:prstGeom prst="rect">
              <a:avLst/>
            </a:prstGeom>
            <a:effectLst/>
          </p:spPr>
        </p:pic>
        <p:pic>
          <p:nvPicPr>
            <p:cNvPr id="9894" name="Line Shape" descr="Line Shape"/>
            <p:cNvPicPr>
              <a:picLocks/>
            </p:cNvPicPr>
            <p:nvPr/>
          </p:nvPicPr>
          <p:blipFill>
            <a:blip r:embed="rId96"/>
            <a:stretch>
              <a:fillRect/>
            </a:stretch>
          </p:blipFill>
          <p:spPr>
            <a:xfrm>
              <a:off x="3169340" y="2879089"/>
              <a:ext cx="209145" cy="384202"/>
            </a:xfrm>
            <a:prstGeom prst="rect">
              <a:avLst/>
            </a:prstGeom>
            <a:effectLst/>
          </p:spPr>
        </p:pic>
        <p:pic>
          <p:nvPicPr>
            <p:cNvPr id="9896" name="Line Shape" descr="Line Shape"/>
            <p:cNvPicPr>
              <a:picLocks/>
            </p:cNvPicPr>
            <p:nvPr/>
          </p:nvPicPr>
          <p:blipFill>
            <a:blip r:embed="rId97"/>
            <a:stretch>
              <a:fillRect/>
            </a:stretch>
          </p:blipFill>
          <p:spPr>
            <a:xfrm>
              <a:off x="3517576" y="3032007"/>
              <a:ext cx="44632" cy="204240"/>
            </a:xfrm>
            <a:prstGeom prst="rect">
              <a:avLst/>
            </a:prstGeom>
            <a:effectLst/>
          </p:spPr>
        </p:pic>
        <p:pic>
          <p:nvPicPr>
            <p:cNvPr id="9898" name="Line Line" descr="Line Line"/>
            <p:cNvPicPr>
              <a:picLocks/>
            </p:cNvPicPr>
            <p:nvPr/>
          </p:nvPicPr>
          <p:blipFill>
            <a:blip r:embed="rId98"/>
            <a:stretch>
              <a:fillRect/>
            </a:stretch>
          </p:blipFill>
          <p:spPr>
            <a:xfrm>
              <a:off x="3488148" y="3125197"/>
              <a:ext cx="194430" cy="17860"/>
            </a:xfrm>
            <a:prstGeom prst="rect">
              <a:avLst/>
            </a:prstGeom>
            <a:effectLst/>
          </p:spPr>
        </p:pic>
        <p:pic>
          <p:nvPicPr>
            <p:cNvPr id="9900" name="Line Shape" descr="Line Shape"/>
            <p:cNvPicPr>
              <a:picLocks/>
            </p:cNvPicPr>
            <p:nvPr/>
          </p:nvPicPr>
          <p:blipFill>
            <a:blip r:embed="rId99"/>
            <a:stretch>
              <a:fillRect/>
            </a:stretch>
          </p:blipFill>
          <p:spPr>
            <a:xfrm>
              <a:off x="3846195" y="2862728"/>
              <a:ext cx="449477" cy="630438"/>
            </a:xfrm>
            <a:prstGeom prst="rect">
              <a:avLst/>
            </a:prstGeom>
            <a:effectLst/>
          </p:spPr>
        </p:pic>
        <p:pic>
          <p:nvPicPr>
            <p:cNvPr id="9902" name="Line Shape" descr="Line Shape"/>
            <p:cNvPicPr>
              <a:picLocks/>
            </p:cNvPicPr>
            <p:nvPr/>
          </p:nvPicPr>
          <p:blipFill>
            <a:blip r:embed="rId100"/>
            <a:stretch>
              <a:fillRect/>
            </a:stretch>
          </p:blipFill>
          <p:spPr>
            <a:xfrm>
              <a:off x="4326859" y="3033813"/>
              <a:ext cx="233668" cy="157897"/>
            </a:xfrm>
            <a:prstGeom prst="rect">
              <a:avLst/>
            </a:prstGeom>
            <a:effectLst/>
          </p:spPr>
        </p:pic>
        <p:pic>
          <p:nvPicPr>
            <p:cNvPr id="9904" name="Line Shape" descr="Line Shape"/>
            <p:cNvPicPr>
              <a:picLocks/>
            </p:cNvPicPr>
            <p:nvPr/>
          </p:nvPicPr>
          <p:blipFill>
            <a:blip r:embed="rId101"/>
            <a:stretch>
              <a:fillRect/>
            </a:stretch>
          </p:blipFill>
          <p:spPr>
            <a:xfrm>
              <a:off x="4470213" y="2812977"/>
              <a:ext cx="257893" cy="701723"/>
            </a:xfrm>
            <a:prstGeom prst="rect">
              <a:avLst/>
            </a:prstGeom>
            <a:effectLst/>
          </p:spPr>
        </p:pic>
        <p:pic>
          <p:nvPicPr>
            <p:cNvPr id="9906" name="Line Shape" descr="Line Shape"/>
            <p:cNvPicPr>
              <a:picLocks/>
            </p:cNvPicPr>
            <p:nvPr/>
          </p:nvPicPr>
          <p:blipFill>
            <a:blip r:embed="rId102"/>
            <a:stretch>
              <a:fillRect/>
            </a:stretch>
          </p:blipFill>
          <p:spPr>
            <a:xfrm>
              <a:off x="4885998" y="3123304"/>
              <a:ext cx="62758" cy="147277"/>
            </a:xfrm>
            <a:prstGeom prst="rect">
              <a:avLst/>
            </a:prstGeom>
            <a:effectLst/>
          </p:spPr>
        </p:pic>
        <p:pic>
          <p:nvPicPr>
            <p:cNvPr id="9908" name="Line Line" descr="Line Line"/>
            <p:cNvPicPr>
              <a:picLocks/>
            </p:cNvPicPr>
            <p:nvPr/>
          </p:nvPicPr>
          <p:blipFill>
            <a:blip r:embed="rId103"/>
            <a:stretch>
              <a:fillRect/>
            </a:stretch>
          </p:blipFill>
          <p:spPr>
            <a:xfrm>
              <a:off x="4920332" y="2948627"/>
              <a:ext cx="22764" cy="42384"/>
            </a:xfrm>
            <a:prstGeom prst="rect">
              <a:avLst/>
            </a:prstGeom>
            <a:effectLst/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EF5183-6951-4B9B-B33A-39A86DA95C9F}"/>
              </a:ext>
            </a:extLst>
          </p:cNvPr>
          <p:cNvGrpSpPr/>
          <p:nvPr/>
        </p:nvGrpSpPr>
        <p:grpSpPr>
          <a:xfrm>
            <a:off x="5602091" y="2734175"/>
            <a:ext cx="2332655" cy="717881"/>
            <a:chOff x="5602091" y="2734175"/>
            <a:chExt cx="2332655" cy="717881"/>
          </a:xfrm>
        </p:grpSpPr>
        <p:pic>
          <p:nvPicPr>
            <p:cNvPr id="9910" name="Line Shape" descr="Line Shape"/>
            <p:cNvPicPr>
              <a:picLocks/>
            </p:cNvPicPr>
            <p:nvPr/>
          </p:nvPicPr>
          <p:blipFill>
            <a:blip r:embed="rId104"/>
            <a:stretch>
              <a:fillRect/>
            </a:stretch>
          </p:blipFill>
          <p:spPr>
            <a:xfrm>
              <a:off x="5602091" y="2948994"/>
              <a:ext cx="179716" cy="191471"/>
            </a:xfrm>
            <a:prstGeom prst="rect">
              <a:avLst/>
            </a:prstGeom>
            <a:effectLst/>
          </p:spPr>
        </p:pic>
        <p:pic>
          <p:nvPicPr>
            <p:cNvPr id="9912" name="Line Shape" descr="Line Shape"/>
            <p:cNvPicPr>
              <a:picLocks/>
            </p:cNvPicPr>
            <p:nvPr/>
          </p:nvPicPr>
          <p:blipFill>
            <a:blip r:embed="rId105"/>
            <a:stretch>
              <a:fillRect/>
            </a:stretch>
          </p:blipFill>
          <p:spPr>
            <a:xfrm>
              <a:off x="5828117" y="2825134"/>
              <a:ext cx="32165" cy="600763"/>
            </a:xfrm>
            <a:prstGeom prst="rect">
              <a:avLst/>
            </a:prstGeom>
            <a:effectLst/>
          </p:spPr>
        </p:pic>
        <p:pic>
          <p:nvPicPr>
            <p:cNvPr id="9914" name="Line Shape" descr="Line Shape"/>
            <p:cNvPicPr>
              <a:picLocks/>
            </p:cNvPicPr>
            <p:nvPr/>
          </p:nvPicPr>
          <p:blipFill>
            <a:blip r:embed="rId106"/>
            <a:stretch>
              <a:fillRect/>
            </a:stretch>
          </p:blipFill>
          <p:spPr>
            <a:xfrm>
              <a:off x="5822804" y="2974124"/>
              <a:ext cx="129629" cy="167299"/>
            </a:xfrm>
            <a:prstGeom prst="rect">
              <a:avLst/>
            </a:prstGeom>
            <a:effectLst/>
          </p:spPr>
        </p:pic>
        <p:pic>
          <p:nvPicPr>
            <p:cNvPr id="9916" name="Line Shape" descr="Line Shape"/>
            <p:cNvPicPr>
              <a:picLocks/>
            </p:cNvPicPr>
            <p:nvPr/>
          </p:nvPicPr>
          <p:blipFill>
            <a:blip r:embed="rId107"/>
            <a:stretch>
              <a:fillRect/>
            </a:stretch>
          </p:blipFill>
          <p:spPr>
            <a:xfrm>
              <a:off x="6017950" y="2979583"/>
              <a:ext cx="156237" cy="158570"/>
            </a:xfrm>
            <a:prstGeom prst="rect">
              <a:avLst/>
            </a:prstGeom>
            <a:effectLst/>
          </p:spPr>
        </p:pic>
        <p:pic>
          <p:nvPicPr>
            <p:cNvPr id="9918" name="Line Shape" descr="Line Shape"/>
            <p:cNvPicPr>
              <a:picLocks/>
            </p:cNvPicPr>
            <p:nvPr/>
          </p:nvPicPr>
          <p:blipFill>
            <a:blip r:embed="rId108"/>
            <a:stretch>
              <a:fillRect/>
            </a:stretch>
          </p:blipFill>
          <p:spPr>
            <a:xfrm>
              <a:off x="6241020" y="2929288"/>
              <a:ext cx="233265" cy="178398"/>
            </a:xfrm>
            <a:prstGeom prst="rect">
              <a:avLst/>
            </a:prstGeom>
            <a:effectLst/>
          </p:spPr>
        </p:pic>
        <p:pic>
          <p:nvPicPr>
            <p:cNvPr id="9920" name="Line Line" descr="Line Line"/>
            <p:cNvPicPr>
              <a:picLocks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6520156" y="2973151"/>
              <a:ext cx="35719" cy="17860"/>
            </a:xfrm>
            <a:prstGeom prst="rect">
              <a:avLst/>
            </a:prstGeom>
            <a:effectLst/>
          </p:spPr>
        </p:pic>
        <p:pic>
          <p:nvPicPr>
            <p:cNvPr id="9922" name="Line Line" descr="Line Line"/>
            <p:cNvPicPr>
              <a:picLocks/>
            </p:cNvPicPr>
            <p:nvPr/>
          </p:nvPicPr>
          <p:blipFill>
            <a:blip r:embed="rId109"/>
            <a:stretch>
              <a:fillRect/>
            </a:stretch>
          </p:blipFill>
          <p:spPr>
            <a:xfrm>
              <a:off x="6499658" y="3061436"/>
              <a:ext cx="37479" cy="32574"/>
            </a:xfrm>
            <a:prstGeom prst="rect">
              <a:avLst/>
            </a:prstGeom>
            <a:effectLst/>
          </p:spPr>
        </p:pic>
        <p:pic>
          <p:nvPicPr>
            <p:cNvPr id="9924" name="Line Shape" descr="Line Shape"/>
            <p:cNvPicPr>
              <a:picLocks/>
            </p:cNvPicPr>
            <p:nvPr/>
          </p:nvPicPr>
          <p:blipFill>
            <a:blip r:embed="rId110"/>
            <a:stretch>
              <a:fillRect/>
            </a:stretch>
          </p:blipFill>
          <p:spPr>
            <a:xfrm>
              <a:off x="6752446" y="2843876"/>
              <a:ext cx="212240" cy="330397"/>
            </a:xfrm>
            <a:prstGeom prst="rect">
              <a:avLst/>
            </a:prstGeom>
            <a:effectLst/>
          </p:spPr>
        </p:pic>
        <p:pic>
          <p:nvPicPr>
            <p:cNvPr id="9926" name="Line Shape" descr="Line Shape"/>
            <p:cNvPicPr>
              <a:picLocks/>
            </p:cNvPicPr>
            <p:nvPr/>
          </p:nvPicPr>
          <p:blipFill>
            <a:blip r:embed="rId111"/>
            <a:stretch>
              <a:fillRect/>
            </a:stretch>
          </p:blipFill>
          <p:spPr>
            <a:xfrm>
              <a:off x="7132163" y="2734175"/>
              <a:ext cx="189732" cy="588142"/>
            </a:xfrm>
            <a:prstGeom prst="rect">
              <a:avLst/>
            </a:prstGeom>
            <a:effectLst/>
          </p:spPr>
        </p:pic>
        <p:pic>
          <p:nvPicPr>
            <p:cNvPr id="9928" name="Line Shape" descr="Line Shape"/>
            <p:cNvPicPr>
              <a:picLocks/>
            </p:cNvPicPr>
            <p:nvPr/>
          </p:nvPicPr>
          <p:blipFill>
            <a:blip r:embed="rId112"/>
            <a:stretch>
              <a:fillRect/>
            </a:stretch>
          </p:blipFill>
          <p:spPr>
            <a:xfrm>
              <a:off x="7306264" y="2841137"/>
              <a:ext cx="123535" cy="346063"/>
            </a:xfrm>
            <a:prstGeom prst="rect">
              <a:avLst/>
            </a:prstGeom>
            <a:effectLst/>
          </p:spPr>
        </p:pic>
        <p:pic>
          <p:nvPicPr>
            <p:cNvPr id="9930" name="Line Shape" descr="Line Shape"/>
            <p:cNvPicPr>
              <a:picLocks/>
            </p:cNvPicPr>
            <p:nvPr/>
          </p:nvPicPr>
          <p:blipFill>
            <a:blip r:embed="rId113"/>
            <a:stretch>
              <a:fillRect/>
            </a:stretch>
          </p:blipFill>
          <p:spPr>
            <a:xfrm>
              <a:off x="7460948" y="2998407"/>
              <a:ext cx="223898" cy="143566"/>
            </a:xfrm>
            <a:prstGeom prst="rect">
              <a:avLst/>
            </a:prstGeom>
            <a:effectLst/>
          </p:spPr>
        </p:pic>
        <p:pic>
          <p:nvPicPr>
            <p:cNvPr id="9932" name="Line Shape" descr="Line Shape"/>
            <p:cNvPicPr>
              <a:picLocks/>
            </p:cNvPicPr>
            <p:nvPr/>
          </p:nvPicPr>
          <p:blipFill>
            <a:blip r:embed="rId114"/>
            <a:stretch>
              <a:fillRect/>
            </a:stretch>
          </p:blipFill>
          <p:spPr>
            <a:xfrm>
              <a:off x="7617938" y="2750706"/>
              <a:ext cx="316808" cy="701350"/>
            </a:xfrm>
            <a:prstGeom prst="rect">
              <a:avLst/>
            </a:prstGeom>
            <a:effectLst/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4572F6-C689-43F4-BE67-44E1CC31DC4F}"/>
              </a:ext>
            </a:extLst>
          </p:cNvPr>
          <p:cNvGrpSpPr/>
          <p:nvPr/>
        </p:nvGrpSpPr>
        <p:grpSpPr>
          <a:xfrm>
            <a:off x="1639062" y="4979189"/>
            <a:ext cx="6874684" cy="1875555"/>
            <a:chOff x="1639062" y="4979189"/>
            <a:chExt cx="6874684" cy="1875555"/>
          </a:xfrm>
        </p:grpSpPr>
        <p:pic>
          <p:nvPicPr>
            <p:cNvPr id="9988" name="Line Shape" descr="Line Shape"/>
            <p:cNvPicPr>
              <a:picLocks/>
            </p:cNvPicPr>
            <p:nvPr/>
          </p:nvPicPr>
          <p:blipFill>
            <a:blip r:embed="rId115"/>
            <a:stretch>
              <a:fillRect/>
            </a:stretch>
          </p:blipFill>
          <p:spPr>
            <a:xfrm>
              <a:off x="1909186" y="5105838"/>
              <a:ext cx="37116" cy="411114"/>
            </a:xfrm>
            <a:prstGeom prst="rect">
              <a:avLst/>
            </a:prstGeom>
            <a:effectLst/>
          </p:spPr>
        </p:pic>
        <p:pic>
          <p:nvPicPr>
            <p:cNvPr id="9990" name="Line Shape" descr="Line Shape"/>
            <p:cNvPicPr>
              <a:picLocks/>
            </p:cNvPicPr>
            <p:nvPr/>
          </p:nvPicPr>
          <p:blipFill>
            <a:blip r:embed="rId116"/>
            <a:stretch>
              <a:fillRect/>
            </a:stretch>
          </p:blipFill>
          <p:spPr>
            <a:xfrm>
              <a:off x="1894108" y="5069109"/>
              <a:ext cx="260433" cy="124130"/>
            </a:xfrm>
            <a:prstGeom prst="rect">
              <a:avLst/>
            </a:prstGeom>
            <a:effectLst/>
          </p:spPr>
        </p:pic>
        <p:pic>
          <p:nvPicPr>
            <p:cNvPr id="9992" name="Line Shape" descr="Line Shape"/>
            <p:cNvPicPr>
              <a:picLocks/>
            </p:cNvPicPr>
            <p:nvPr/>
          </p:nvPicPr>
          <p:blipFill>
            <a:blip r:embed="rId117"/>
            <a:stretch>
              <a:fillRect/>
            </a:stretch>
          </p:blipFill>
          <p:spPr>
            <a:xfrm>
              <a:off x="1918632" y="5297997"/>
              <a:ext cx="160097" cy="52193"/>
            </a:xfrm>
            <a:prstGeom prst="rect">
              <a:avLst/>
            </a:prstGeom>
            <a:effectLst/>
          </p:spPr>
        </p:pic>
        <p:pic>
          <p:nvPicPr>
            <p:cNvPr id="9994" name="Line Shape" descr="Line Shape"/>
            <p:cNvPicPr>
              <a:picLocks/>
            </p:cNvPicPr>
            <p:nvPr/>
          </p:nvPicPr>
          <p:blipFill>
            <a:blip r:embed="rId118"/>
            <a:stretch>
              <a:fillRect/>
            </a:stretch>
          </p:blipFill>
          <p:spPr>
            <a:xfrm>
              <a:off x="2137389" y="5263663"/>
              <a:ext cx="171863" cy="220294"/>
            </a:xfrm>
            <a:prstGeom prst="rect">
              <a:avLst/>
            </a:prstGeom>
            <a:effectLst/>
          </p:spPr>
        </p:pic>
        <p:pic>
          <p:nvPicPr>
            <p:cNvPr id="9996" name="Line Shape" descr="Line Shape"/>
            <p:cNvPicPr>
              <a:picLocks/>
            </p:cNvPicPr>
            <p:nvPr/>
          </p:nvPicPr>
          <p:blipFill>
            <a:blip r:embed="rId119"/>
            <a:stretch>
              <a:fillRect/>
            </a:stretch>
          </p:blipFill>
          <p:spPr>
            <a:xfrm>
              <a:off x="2297854" y="5326572"/>
              <a:ext cx="207588" cy="165855"/>
            </a:xfrm>
            <a:prstGeom prst="rect">
              <a:avLst/>
            </a:prstGeom>
            <a:effectLst/>
          </p:spPr>
        </p:pic>
        <p:pic>
          <p:nvPicPr>
            <p:cNvPr id="9998" name="Line Shape" descr="Line Shape"/>
            <p:cNvPicPr>
              <a:picLocks/>
            </p:cNvPicPr>
            <p:nvPr/>
          </p:nvPicPr>
          <p:blipFill>
            <a:blip r:embed="rId120"/>
            <a:stretch>
              <a:fillRect/>
            </a:stretch>
          </p:blipFill>
          <p:spPr>
            <a:xfrm>
              <a:off x="2536679" y="5307596"/>
              <a:ext cx="174761" cy="153332"/>
            </a:xfrm>
            <a:prstGeom prst="rect">
              <a:avLst/>
            </a:prstGeom>
            <a:effectLst/>
          </p:spPr>
        </p:pic>
        <p:pic>
          <p:nvPicPr>
            <p:cNvPr id="10000" name="Line Shape" descr="Line Shape"/>
            <p:cNvPicPr>
              <a:picLocks/>
            </p:cNvPicPr>
            <p:nvPr/>
          </p:nvPicPr>
          <p:blipFill>
            <a:blip r:embed="rId121"/>
            <a:stretch>
              <a:fillRect/>
            </a:stretch>
          </p:blipFill>
          <p:spPr>
            <a:xfrm>
              <a:off x="2776961" y="5145070"/>
              <a:ext cx="32246" cy="315546"/>
            </a:xfrm>
            <a:prstGeom prst="rect">
              <a:avLst/>
            </a:prstGeom>
            <a:effectLst/>
          </p:spPr>
        </p:pic>
        <p:pic>
          <p:nvPicPr>
            <p:cNvPr id="10002" name="Line Shape" descr="Line Shape"/>
            <p:cNvPicPr>
              <a:picLocks/>
            </p:cNvPicPr>
            <p:nvPr/>
          </p:nvPicPr>
          <p:blipFill>
            <a:blip r:embed="rId122"/>
            <a:stretch>
              <a:fillRect/>
            </a:stretch>
          </p:blipFill>
          <p:spPr>
            <a:xfrm>
              <a:off x="2739537" y="5313437"/>
              <a:ext cx="222045" cy="164277"/>
            </a:xfrm>
            <a:prstGeom prst="rect">
              <a:avLst/>
            </a:prstGeom>
            <a:effectLst/>
          </p:spPr>
        </p:pic>
        <p:pic>
          <p:nvPicPr>
            <p:cNvPr id="10004" name="Line Shape" descr="Line Shape"/>
            <p:cNvPicPr>
              <a:picLocks/>
            </p:cNvPicPr>
            <p:nvPr/>
          </p:nvPicPr>
          <p:blipFill>
            <a:blip r:embed="rId123"/>
            <a:stretch>
              <a:fillRect/>
            </a:stretch>
          </p:blipFill>
          <p:spPr>
            <a:xfrm>
              <a:off x="2926940" y="5196802"/>
              <a:ext cx="54262" cy="45484"/>
            </a:xfrm>
            <a:prstGeom prst="rect">
              <a:avLst/>
            </a:prstGeom>
            <a:effectLst/>
          </p:spPr>
        </p:pic>
        <p:pic>
          <p:nvPicPr>
            <p:cNvPr id="10006" name="Line Shape" descr="Line Shape"/>
            <p:cNvPicPr>
              <a:picLocks/>
            </p:cNvPicPr>
            <p:nvPr/>
          </p:nvPicPr>
          <p:blipFill>
            <a:blip r:embed="rId124"/>
            <a:stretch>
              <a:fillRect/>
            </a:stretch>
          </p:blipFill>
          <p:spPr>
            <a:xfrm>
              <a:off x="3063275" y="5314534"/>
              <a:ext cx="119448" cy="158329"/>
            </a:xfrm>
            <a:prstGeom prst="rect">
              <a:avLst/>
            </a:prstGeom>
            <a:effectLst/>
          </p:spPr>
        </p:pic>
        <p:pic>
          <p:nvPicPr>
            <p:cNvPr id="10008" name="Line Shape" descr="Line Shape"/>
            <p:cNvPicPr>
              <a:picLocks/>
            </p:cNvPicPr>
            <p:nvPr/>
          </p:nvPicPr>
          <p:blipFill>
            <a:blip r:embed="rId125"/>
            <a:stretch>
              <a:fillRect/>
            </a:stretch>
          </p:blipFill>
          <p:spPr>
            <a:xfrm>
              <a:off x="3213483" y="5295478"/>
              <a:ext cx="189526" cy="183108"/>
            </a:xfrm>
            <a:prstGeom prst="rect">
              <a:avLst/>
            </a:prstGeom>
            <a:effectLst/>
          </p:spPr>
        </p:pic>
        <p:pic>
          <p:nvPicPr>
            <p:cNvPr id="10010" name="Line Shape" descr="Line Shape"/>
            <p:cNvPicPr>
              <a:picLocks/>
            </p:cNvPicPr>
            <p:nvPr/>
          </p:nvPicPr>
          <p:blipFill>
            <a:blip r:embed="rId126"/>
            <a:stretch>
              <a:fillRect/>
            </a:stretch>
          </p:blipFill>
          <p:spPr>
            <a:xfrm>
              <a:off x="3448483" y="5085847"/>
              <a:ext cx="307667" cy="380937"/>
            </a:xfrm>
            <a:prstGeom prst="rect">
              <a:avLst/>
            </a:prstGeom>
            <a:effectLst/>
          </p:spPr>
        </p:pic>
        <p:pic>
          <p:nvPicPr>
            <p:cNvPr id="10012" name="Line Shape" descr="Line Shape"/>
            <p:cNvPicPr>
              <a:picLocks/>
            </p:cNvPicPr>
            <p:nvPr/>
          </p:nvPicPr>
          <p:blipFill>
            <a:blip r:embed="rId127"/>
            <a:stretch>
              <a:fillRect/>
            </a:stretch>
          </p:blipFill>
          <p:spPr>
            <a:xfrm>
              <a:off x="4261877" y="5174954"/>
              <a:ext cx="234888" cy="245237"/>
            </a:xfrm>
            <a:prstGeom prst="rect">
              <a:avLst/>
            </a:prstGeom>
            <a:effectLst/>
          </p:spPr>
        </p:pic>
        <p:pic>
          <p:nvPicPr>
            <p:cNvPr id="10014" name="Line Shape" descr="Line Shape"/>
            <p:cNvPicPr>
              <a:picLocks/>
            </p:cNvPicPr>
            <p:nvPr/>
          </p:nvPicPr>
          <p:blipFill>
            <a:blip r:embed="rId128"/>
            <a:stretch>
              <a:fillRect/>
            </a:stretch>
          </p:blipFill>
          <p:spPr>
            <a:xfrm>
              <a:off x="4539726" y="5278167"/>
              <a:ext cx="187563" cy="155403"/>
            </a:xfrm>
            <a:prstGeom prst="rect">
              <a:avLst/>
            </a:prstGeom>
            <a:effectLst/>
          </p:spPr>
        </p:pic>
        <p:pic>
          <p:nvPicPr>
            <p:cNvPr id="10016" name="Line Shape" descr="Line Shape"/>
            <p:cNvPicPr>
              <a:picLocks/>
            </p:cNvPicPr>
            <p:nvPr/>
          </p:nvPicPr>
          <p:blipFill>
            <a:blip r:embed="rId129"/>
            <a:stretch>
              <a:fillRect/>
            </a:stretch>
          </p:blipFill>
          <p:spPr>
            <a:xfrm>
              <a:off x="4768285" y="5259320"/>
              <a:ext cx="174811" cy="213488"/>
            </a:xfrm>
            <a:prstGeom prst="rect">
              <a:avLst/>
            </a:prstGeom>
            <a:effectLst/>
          </p:spPr>
        </p:pic>
        <p:pic>
          <p:nvPicPr>
            <p:cNvPr id="10018" name="Line Shape" descr="Line Shape"/>
            <p:cNvPicPr>
              <a:picLocks/>
            </p:cNvPicPr>
            <p:nvPr/>
          </p:nvPicPr>
          <p:blipFill>
            <a:blip r:embed="rId130"/>
            <a:stretch>
              <a:fillRect/>
            </a:stretch>
          </p:blipFill>
          <p:spPr>
            <a:xfrm>
              <a:off x="5029224" y="5242410"/>
              <a:ext cx="168919" cy="181351"/>
            </a:xfrm>
            <a:prstGeom prst="rect">
              <a:avLst/>
            </a:prstGeom>
            <a:effectLst/>
          </p:spPr>
        </p:pic>
        <p:pic>
          <p:nvPicPr>
            <p:cNvPr id="10020" name="Line Shape" descr="Line Shape"/>
            <p:cNvPicPr>
              <a:picLocks/>
            </p:cNvPicPr>
            <p:nvPr/>
          </p:nvPicPr>
          <p:blipFill>
            <a:blip r:embed="rId131"/>
            <a:stretch>
              <a:fillRect/>
            </a:stretch>
          </p:blipFill>
          <p:spPr>
            <a:xfrm>
              <a:off x="5224413" y="5284738"/>
              <a:ext cx="174824" cy="148833"/>
            </a:xfrm>
            <a:prstGeom prst="rect">
              <a:avLst/>
            </a:prstGeom>
            <a:effectLst/>
          </p:spPr>
        </p:pic>
        <p:pic>
          <p:nvPicPr>
            <p:cNvPr id="10022" name="Line Shape" descr="Line Shape"/>
            <p:cNvPicPr>
              <a:picLocks/>
            </p:cNvPicPr>
            <p:nvPr/>
          </p:nvPicPr>
          <p:blipFill>
            <a:blip r:embed="rId132"/>
            <a:stretch>
              <a:fillRect/>
            </a:stretch>
          </p:blipFill>
          <p:spPr>
            <a:xfrm>
              <a:off x="5488516" y="5074013"/>
              <a:ext cx="312910" cy="359557"/>
            </a:xfrm>
            <a:prstGeom prst="rect">
              <a:avLst/>
            </a:prstGeom>
            <a:effectLst/>
          </p:spPr>
        </p:pic>
        <p:pic>
          <p:nvPicPr>
            <p:cNvPr id="10024" name="Line Line" descr="Line Line"/>
            <p:cNvPicPr>
              <a:picLocks/>
            </p:cNvPicPr>
            <p:nvPr/>
          </p:nvPicPr>
          <p:blipFill>
            <a:blip r:embed="rId133"/>
            <a:stretch>
              <a:fillRect/>
            </a:stretch>
          </p:blipFill>
          <p:spPr>
            <a:xfrm>
              <a:off x="5788471" y="5160664"/>
              <a:ext cx="22764" cy="52194"/>
            </a:xfrm>
            <a:prstGeom prst="rect">
              <a:avLst/>
            </a:prstGeom>
            <a:effectLst/>
          </p:spPr>
        </p:pic>
        <p:pic>
          <p:nvPicPr>
            <p:cNvPr id="10026" name="Line Shape" descr="Line Shape"/>
            <p:cNvPicPr>
              <a:picLocks/>
            </p:cNvPicPr>
            <p:nvPr/>
          </p:nvPicPr>
          <p:blipFill>
            <a:blip r:embed="rId134"/>
            <a:stretch>
              <a:fillRect/>
            </a:stretch>
          </p:blipFill>
          <p:spPr>
            <a:xfrm>
              <a:off x="5871851" y="5258759"/>
              <a:ext cx="199336" cy="172429"/>
            </a:xfrm>
            <a:prstGeom prst="rect">
              <a:avLst/>
            </a:prstGeom>
            <a:effectLst/>
          </p:spPr>
        </p:pic>
        <p:pic>
          <p:nvPicPr>
            <p:cNvPr id="10028" name="Line Shape" descr="Line Shape"/>
            <p:cNvPicPr>
              <a:picLocks/>
            </p:cNvPicPr>
            <p:nvPr/>
          </p:nvPicPr>
          <p:blipFill>
            <a:blip r:embed="rId135"/>
            <a:stretch>
              <a:fillRect/>
            </a:stretch>
          </p:blipFill>
          <p:spPr>
            <a:xfrm>
              <a:off x="6069463" y="5254582"/>
              <a:ext cx="227341" cy="623917"/>
            </a:xfrm>
            <a:prstGeom prst="rect">
              <a:avLst/>
            </a:prstGeom>
            <a:effectLst/>
          </p:spPr>
        </p:pic>
        <p:pic>
          <p:nvPicPr>
            <p:cNvPr id="10030" name="Line Line" descr="Line Line"/>
            <p:cNvPicPr>
              <a:picLocks/>
            </p:cNvPicPr>
            <p:nvPr/>
          </p:nvPicPr>
          <p:blipFill>
            <a:blip r:embed="rId136"/>
            <a:stretch>
              <a:fillRect/>
            </a:stretch>
          </p:blipFill>
          <p:spPr>
            <a:xfrm>
              <a:off x="1639062" y="5013521"/>
              <a:ext cx="66907" cy="66908"/>
            </a:xfrm>
            <a:prstGeom prst="rect">
              <a:avLst/>
            </a:prstGeom>
            <a:effectLst/>
          </p:spPr>
        </p:pic>
        <p:pic>
          <p:nvPicPr>
            <p:cNvPr id="10032" name="Line Shape" descr="Line Shape"/>
            <p:cNvPicPr>
              <a:picLocks/>
            </p:cNvPicPr>
            <p:nvPr/>
          </p:nvPicPr>
          <p:blipFill>
            <a:blip r:embed="rId137"/>
            <a:stretch>
              <a:fillRect/>
            </a:stretch>
          </p:blipFill>
          <p:spPr>
            <a:xfrm>
              <a:off x="1669218" y="4979189"/>
              <a:ext cx="31847" cy="86527"/>
            </a:xfrm>
            <a:prstGeom prst="rect">
              <a:avLst/>
            </a:prstGeom>
            <a:effectLst/>
          </p:spPr>
        </p:pic>
        <p:pic>
          <p:nvPicPr>
            <p:cNvPr id="10034" name="Line Line" descr="Line Line"/>
            <p:cNvPicPr>
              <a:picLocks/>
            </p:cNvPicPr>
            <p:nvPr/>
          </p:nvPicPr>
          <p:blipFill>
            <a:blip r:embed="rId138"/>
            <a:stretch>
              <a:fillRect/>
            </a:stretch>
          </p:blipFill>
          <p:spPr>
            <a:xfrm>
              <a:off x="6274040" y="5082189"/>
              <a:ext cx="71812" cy="111050"/>
            </a:xfrm>
            <a:prstGeom prst="rect">
              <a:avLst/>
            </a:prstGeom>
            <a:effectLst/>
          </p:spPr>
        </p:pic>
        <p:pic>
          <p:nvPicPr>
            <p:cNvPr id="10036" name="Line Line" descr="Line Line"/>
            <p:cNvPicPr>
              <a:picLocks/>
            </p:cNvPicPr>
            <p:nvPr/>
          </p:nvPicPr>
          <p:blipFill>
            <a:blip r:embed="rId139"/>
            <a:stretch>
              <a:fillRect/>
            </a:stretch>
          </p:blipFill>
          <p:spPr>
            <a:xfrm>
              <a:off x="6318183" y="5101807"/>
              <a:ext cx="57097" cy="81622"/>
            </a:xfrm>
            <a:prstGeom prst="rect">
              <a:avLst/>
            </a:prstGeom>
            <a:effectLst/>
          </p:spPr>
        </p:pic>
        <p:pic>
          <p:nvPicPr>
            <p:cNvPr id="10038" name="Line Shape" descr="Line Shape"/>
            <p:cNvPicPr>
              <a:picLocks/>
            </p:cNvPicPr>
            <p:nvPr/>
          </p:nvPicPr>
          <p:blipFill>
            <a:blip r:embed="rId140"/>
            <a:stretch>
              <a:fillRect/>
            </a:stretch>
          </p:blipFill>
          <p:spPr>
            <a:xfrm>
              <a:off x="2940237" y="5674869"/>
              <a:ext cx="296011" cy="621935"/>
            </a:xfrm>
            <a:prstGeom prst="rect">
              <a:avLst/>
            </a:prstGeom>
            <a:effectLst/>
          </p:spPr>
        </p:pic>
        <p:pic>
          <p:nvPicPr>
            <p:cNvPr id="10040" name="Line Shape" descr="Line Shape"/>
            <p:cNvPicPr>
              <a:picLocks/>
            </p:cNvPicPr>
            <p:nvPr/>
          </p:nvPicPr>
          <p:blipFill>
            <a:blip r:embed="rId141"/>
            <a:stretch>
              <a:fillRect/>
            </a:stretch>
          </p:blipFill>
          <p:spPr>
            <a:xfrm>
              <a:off x="3152368" y="5834793"/>
              <a:ext cx="186879" cy="268640"/>
            </a:xfrm>
            <a:prstGeom prst="rect">
              <a:avLst/>
            </a:prstGeom>
            <a:effectLst/>
          </p:spPr>
        </p:pic>
        <p:pic>
          <p:nvPicPr>
            <p:cNvPr id="10042" name="Line Shape" descr="Line Shape"/>
            <p:cNvPicPr>
              <a:picLocks/>
            </p:cNvPicPr>
            <p:nvPr/>
          </p:nvPicPr>
          <p:blipFill>
            <a:blip r:embed="rId142"/>
            <a:stretch>
              <a:fillRect/>
            </a:stretch>
          </p:blipFill>
          <p:spPr>
            <a:xfrm>
              <a:off x="3317096" y="5735289"/>
              <a:ext cx="164389" cy="375136"/>
            </a:xfrm>
            <a:prstGeom prst="rect">
              <a:avLst/>
            </a:prstGeom>
            <a:effectLst/>
          </p:spPr>
        </p:pic>
        <p:pic>
          <p:nvPicPr>
            <p:cNvPr id="10044" name="Line Shape" descr="Line Shape"/>
            <p:cNvPicPr>
              <a:picLocks/>
            </p:cNvPicPr>
            <p:nvPr/>
          </p:nvPicPr>
          <p:blipFill>
            <a:blip r:embed="rId143"/>
            <a:stretch>
              <a:fillRect/>
            </a:stretch>
          </p:blipFill>
          <p:spPr>
            <a:xfrm>
              <a:off x="3518911" y="5888474"/>
              <a:ext cx="158764" cy="187617"/>
            </a:xfrm>
            <a:prstGeom prst="rect">
              <a:avLst/>
            </a:prstGeom>
            <a:effectLst/>
          </p:spPr>
        </p:pic>
        <p:pic>
          <p:nvPicPr>
            <p:cNvPr id="10046" name="Line Line" descr="Line Line"/>
            <p:cNvPicPr>
              <a:picLocks/>
            </p:cNvPicPr>
            <p:nvPr/>
          </p:nvPicPr>
          <p:blipFill>
            <a:blip r:embed="rId144"/>
            <a:stretch>
              <a:fillRect/>
            </a:stretch>
          </p:blipFill>
          <p:spPr>
            <a:xfrm>
              <a:off x="3772623" y="5911089"/>
              <a:ext cx="27669" cy="42384"/>
            </a:xfrm>
            <a:prstGeom prst="rect">
              <a:avLst/>
            </a:prstGeom>
            <a:effectLst/>
          </p:spPr>
        </p:pic>
        <p:pic>
          <p:nvPicPr>
            <p:cNvPr id="10048" name="Line Shape" descr="Line Shape"/>
            <p:cNvPicPr>
              <a:picLocks/>
            </p:cNvPicPr>
            <p:nvPr/>
          </p:nvPicPr>
          <p:blipFill>
            <a:blip r:embed="rId145"/>
            <a:stretch>
              <a:fillRect/>
            </a:stretch>
          </p:blipFill>
          <p:spPr>
            <a:xfrm>
              <a:off x="3757909" y="5853011"/>
              <a:ext cx="150288" cy="247604"/>
            </a:xfrm>
            <a:prstGeom prst="rect">
              <a:avLst/>
            </a:prstGeom>
            <a:effectLst/>
          </p:spPr>
        </p:pic>
        <p:pic>
          <p:nvPicPr>
            <p:cNvPr id="10050" name="Line Shape" descr="Line Shape"/>
            <p:cNvPicPr>
              <a:picLocks/>
            </p:cNvPicPr>
            <p:nvPr/>
          </p:nvPicPr>
          <p:blipFill>
            <a:blip r:embed="rId146"/>
            <a:stretch>
              <a:fillRect/>
            </a:stretch>
          </p:blipFill>
          <p:spPr>
            <a:xfrm>
              <a:off x="3767718" y="5950327"/>
              <a:ext cx="135574" cy="37479"/>
            </a:xfrm>
            <a:prstGeom prst="rect">
              <a:avLst/>
            </a:prstGeom>
            <a:effectLst/>
          </p:spPr>
        </p:pic>
        <p:pic>
          <p:nvPicPr>
            <p:cNvPr id="10052" name="Line Shape" descr="Line Shape"/>
            <p:cNvPicPr>
              <a:picLocks/>
            </p:cNvPicPr>
            <p:nvPr/>
          </p:nvPicPr>
          <p:blipFill>
            <a:blip r:embed="rId147"/>
            <a:stretch>
              <a:fillRect/>
            </a:stretch>
          </p:blipFill>
          <p:spPr>
            <a:xfrm>
              <a:off x="3939384" y="5905636"/>
              <a:ext cx="115955" cy="160646"/>
            </a:xfrm>
            <a:prstGeom prst="rect">
              <a:avLst/>
            </a:prstGeom>
            <a:effectLst/>
          </p:spPr>
        </p:pic>
        <p:pic>
          <p:nvPicPr>
            <p:cNvPr id="10054" name="Line Shape" descr="Line Shape"/>
            <p:cNvPicPr>
              <a:picLocks/>
            </p:cNvPicPr>
            <p:nvPr/>
          </p:nvPicPr>
          <p:blipFill>
            <a:blip r:embed="rId148"/>
            <a:stretch>
              <a:fillRect/>
            </a:stretch>
          </p:blipFill>
          <p:spPr>
            <a:xfrm>
              <a:off x="4111050" y="5803184"/>
              <a:ext cx="52194" cy="282716"/>
            </a:xfrm>
            <a:prstGeom prst="rect">
              <a:avLst/>
            </a:prstGeom>
            <a:effectLst/>
          </p:spPr>
        </p:pic>
        <p:pic>
          <p:nvPicPr>
            <p:cNvPr id="10056" name="Line Shape" descr="Line Shape"/>
            <p:cNvPicPr>
              <a:picLocks/>
            </p:cNvPicPr>
            <p:nvPr/>
          </p:nvPicPr>
          <p:blipFill>
            <a:blip r:embed="rId149"/>
            <a:stretch>
              <a:fillRect/>
            </a:stretch>
          </p:blipFill>
          <p:spPr>
            <a:xfrm>
              <a:off x="4165002" y="5783566"/>
              <a:ext cx="71812" cy="292525"/>
            </a:xfrm>
            <a:prstGeom prst="rect">
              <a:avLst/>
            </a:prstGeom>
            <a:effectLst/>
          </p:spPr>
        </p:pic>
        <p:pic>
          <p:nvPicPr>
            <p:cNvPr id="10058" name="Line Shape" descr="Line Shape"/>
            <p:cNvPicPr>
              <a:picLocks/>
            </p:cNvPicPr>
            <p:nvPr/>
          </p:nvPicPr>
          <p:blipFill>
            <a:blip r:embed="rId150"/>
            <a:stretch>
              <a:fillRect/>
            </a:stretch>
          </p:blipFill>
          <p:spPr>
            <a:xfrm>
              <a:off x="4214050" y="5931289"/>
              <a:ext cx="184621" cy="146690"/>
            </a:xfrm>
            <a:prstGeom prst="rect">
              <a:avLst/>
            </a:prstGeom>
            <a:effectLst/>
          </p:spPr>
        </p:pic>
        <p:pic>
          <p:nvPicPr>
            <p:cNvPr id="10060" name="Line Shape" descr="Line Shape"/>
            <p:cNvPicPr>
              <a:picLocks/>
            </p:cNvPicPr>
            <p:nvPr/>
          </p:nvPicPr>
          <p:blipFill>
            <a:blip r:embed="rId151"/>
            <a:stretch>
              <a:fillRect/>
            </a:stretch>
          </p:blipFill>
          <p:spPr>
            <a:xfrm>
              <a:off x="4645639" y="5952137"/>
              <a:ext cx="424981" cy="98759"/>
            </a:xfrm>
            <a:prstGeom prst="rect">
              <a:avLst/>
            </a:prstGeom>
            <a:effectLst/>
          </p:spPr>
        </p:pic>
        <p:pic>
          <p:nvPicPr>
            <p:cNvPr id="10062" name="Line Shape" descr="Line Shape"/>
            <p:cNvPicPr>
              <a:picLocks/>
            </p:cNvPicPr>
            <p:nvPr/>
          </p:nvPicPr>
          <p:blipFill>
            <a:blip r:embed="rId152"/>
            <a:stretch>
              <a:fillRect/>
            </a:stretch>
          </p:blipFill>
          <p:spPr>
            <a:xfrm>
              <a:off x="5053060" y="5766043"/>
              <a:ext cx="164701" cy="300155"/>
            </a:xfrm>
            <a:prstGeom prst="rect">
              <a:avLst/>
            </a:prstGeom>
            <a:effectLst/>
          </p:spPr>
        </p:pic>
        <p:pic>
          <p:nvPicPr>
            <p:cNvPr id="10064" name="Line Shape" descr="Line Shape"/>
            <p:cNvPicPr>
              <a:picLocks/>
            </p:cNvPicPr>
            <p:nvPr/>
          </p:nvPicPr>
          <p:blipFill>
            <a:blip r:embed="rId153"/>
            <a:stretch>
              <a:fillRect/>
            </a:stretch>
          </p:blipFill>
          <p:spPr>
            <a:xfrm>
              <a:off x="5534410" y="5731509"/>
              <a:ext cx="174509" cy="378916"/>
            </a:xfrm>
            <a:prstGeom prst="rect">
              <a:avLst/>
            </a:prstGeom>
            <a:effectLst/>
          </p:spPr>
        </p:pic>
        <p:pic>
          <p:nvPicPr>
            <p:cNvPr id="10066" name="Line Shape" descr="Line Shape"/>
            <p:cNvPicPr>
              <a:picLocks/>
            </p:cNvPicPr>
            <p:nvPr/>
          </p:nvPicPr>
          <p:blipFill>
            <a:blip r:embed="rId154"/>
            <a:stretch>
              <a:fillRect/>
            </a:stretch>
          </p:blipFill>
          <p:spPr>
            <a:xfrm>
              <a:off x="5783131" y="5955232"/>
              <a:ext cx="214484" cy="135574"/>
            </a:xfrm>
            <a:prstGeom prst="rect">
              <a:avLst/>
            </a:prstGeom>
            <a:effectLst/>
          </p:spPr>
        </p:pic>
        <p:pic>
          <p:nvPicPr>
            <p:cNvPr id="10068" name="Line Line" descr="Line Line"/>
            <p:cNvPicPr>
              <a:picLocks/>
            </p:cNvPicPr>
            <p:nvPr/>
          </p:nvPicPr>
          <p:blipFill>
            <a:blip r:embed="rId155"/>
            <a:stretch>
              <a:fillRect/>
            </a:stretch>
          </p:blipFill>
          <p:spPr>
            <a:xfrm>
              <a:off x="5950327" y="5798280"/>
              <a:ext cx="22764" cy="47289"/>
            </a:xfrm>
            <a:prstGeom prst="rect">
              <a:avLst/>
            </a:prstGeom>
            <a:effectLst/>
          </p:spPr>
        </p:pic>
        <p:pic>
          <p:nvPicPr>
            <p:cNvPr id="10070" name="Line Shape" descr="Line Shape"/>
            <p:cNvPicPr>
              <a:picLocks/>
            </p:cNvPicPr>
            <p:nvPr/>
          </p:nvPicPr>
          <p:blipFill>
            <a:blip r:embed="rId156"/>
            <a:stretch>
              <a:fillRect/>
            </a:stretch>
          </p:blipFill>
          <p:spPr>
            <a:xfrm>
              <a:off x="6068040" y="5881660"/>
              <a:ext cx="131713" cy="244586"/>
            </a:xfrm>
            <a:prstGeom prst="rect">
              <a:avLst/>
            </a:prstGeom>
            <a:effectLst/>
          </p:spPr>
        </p:pic>
        <p:pic>
          <p:nvPicPr>
            <p:cNvPr id="10072" name="Line Shape" descr="Line Shape"/>
            <p:cNvPicPr>
              <a:picLocks/>
            </p:cNvPicPr>
            <p:nvPr/>
          </p:nvPicPr>
          <p:blipFill>
            <a:blip r:embed="rId157"/>
            <a:stretch>
              <a:fillRect/>
            </a:stretch>
          </p:blipFill>
          <p:spPr>
            <a:xfrm>
              <a:off x="6242945" y="5966676"/>
              <a:ext cx="117621" cy="114320"/>
            </a:xfrm>
            <a:prstGeom prst="rect">
              <a:avLst/>
            </a:prstGeom>
            <a:effectLst/>
          </p:spPr>
        </p:pic>
        <p:pic>
          <p:nvPicPr>
            <p:cNvPr id="10074" name="Line Shape" descr="Line Shape"/>
            <p:cNvPicPr>
              <a:picLocks/>
            </p:cNvPicPr>
            <p:nvPr/>
          </p:nvPicPr>
          <p:blipFill>
            <a:blip r:embed="rId158"/>
            <a:stretch>
              <a:fillRect/>
            </a:stretch>
          </p:blipFill>
          <p:spPr>
            <a:xfrm>
              <a:off x="6377039" y="5920898"/>
              <a:ext cx="148606" cy="209145"/>
            </a:xfrm>
            <a:prstGeom prst="rect">
              <a:avLst/>
            </a:prstGeom>
            <a:effectLst/>
          </p:spPr>
        </p:pic>
        <p:pic>
          <p:nvPicPr>
            <p:cNvPr id="10076" name="Line Shape" descr="Line Shape"/>
            <p:cNvPicPr>
              <a:picLocks/>
            </p:cNvPicPr>
            <p:nvPr/>
          </p:nvPicPr>
          <p:blipFill>
            <a:blip r:embed="rId159"/>
            <a:stretch>
              <a:fillRect/>
            </a:stretch>
          </p:blipFill>
          <p:spPr>
            <a:xfrm>
              <a:off x="6602657" y="6136707"/>
              <a:ext cx="47288" cy="101240"/>
            </a:xfrm>
            <a:prstGeom prst="rect">
              <a:avLst/>
            </a:prstGeom>
            <a:effectLst/>
          </p:spPr>
        </p:pic>
        <p:pic>
          <p:nvPicPr>
            <p:cNvPr id="10078" name="Line Shape" descr="Line Shape"/>
            <p:cNvPicPr>
              <a:picLocks/>
            </p:cNvPicPr>
            <p:nvPr/>
          </p:nvPicPr>
          <p:blipFill>
            <a:blip r:embed="rId160"/>
            <a:stretch>
              <a:fillRect/>
            </a:stretch>
          </p:blipFill>
          <p:spPr>
            <a:xfrm>
              <a:off x="6863552" y="5747597"/>
              <a:ext cx="149344" cy="346653"/>
            </a:xfrm>
            <a:prstGeom prst="rect">
              <a:avLst/>
            </a:prstGeom>
            <a:effectLst/>
          </p:spPr>
        </p:pic>
        <p:pic>
          <p:nvPicPr>
            <p:cNvPr id="10080" name="Line Shape" descr="Line Shape"/>
            <p:cNvPicPr>
              <a:picLocks/>
            </p:cNvPicPr>
            <p:nvPr/>
          </p:nvPicPr>
          <p:blipFill>
            <a:blip r:embed="rId161"/>
            <a:stretch>
              <a:fillRect/>
            </a:stretch>
          </p:blipFill>
          <p:spPr>
            <a:xfrm>
              <a:off x="6892036" y="5800667"/>
              <a:ext cx="297430" cy="265615"/>
            </a:xfrm>
            <a:prstGeom prst="rect">
              <a:avLst/>
            </a:prstGeom>
            <a:effectLst/>
          </p:spPr>
        </p:pic>
        <p:pic>
          <p:nvPicPr>
            <p:cNvPr id="10082" name="Line Shape" descr="Line Shape"/>
            <p:cNvPicPr>
              <a:picLocks/>
            </p:cNvPicPr>
            <p:nvPr/>
          </p:nvPicPr>
          <p:blipFill>
            <a:blip r:embed="rId162"/>
            <a:stretch>
              <a:fillRect/>
            </a:stretch>
          </p:blipFill>
          <p:spPr>
            <a:xfrm>
              <a:off x="7212022" y="5885441"/>
              <a:ext cx="458110" cy="416268"/>
            </a:xfrm>
            <a:prstGeom prst="rect">
              <a:avLst/>
            </a:prstGeom>
            <a:effectLst/>
          </p:spPr>
        </p:pic>
        <p:pic>
          <p:nvPicPr>
            <p:cNvPr id="10084" name="Line Line" descr="Line Line"/>
            <p:cNvPicPr>
              <a:picLocks/>
            </p:cNvPicPr>
            <p:nvPr/>
          </p:nvPicPr>
          <p:blipFill>
            <a:blip r:embed="rId163"/>
            <a:stretch>
              <a:fillRect/>
            </a:stretch>
          </p:blipFill>
          <p:spPr>
            <a:xfrm>
              <a:off x="7686604" y="5739423"/>
              <a:ext cx="22765" cy="37479"/>
            </a:xfrm>
            <a:prstGeom prst="rect">
              <a:avLst/>
            </a:prstGeom>
            <a:effectLst/>
          </p:spPr>
        </p:pic>
        <p:pic>
          <p:nvPicPr>
            <p:cNvPr id="10086" name="Line Shape" descr="Line Shape"/>
            <p:cNvPicPr>
              <a:picLocks/>
            </p:cNvPicPr>
            <p:nvPr/>
          </p:nvPicPr>
          <p:blipFill>
            <a:blip r:embed="rId164"/>
            <a:stretch>
              <a:fillRect/>
            </a:stretch>
          </p:blipFill>
          <p:spPr>
            <a:xfrm>
              <a:off x="7782917" y="5723074"/>
              <a:ext cx="166784" cy="328494"/>
            </a:xfrm>
            <a:prstGeom prst="rect">
              <a:avLst/>
            </a:prstGeom>
            <a:effectLst/>
          </p:spPr>
        </p:pic>
        <p:pic>
          <p:nvPicPr>
            <p:cNvPr id="10088" name="Line Shape" descr="Line Shape"/>
            <p:cNvPicPr>
              <a:picLocks/>
            </p:cNvPicPr>
            <p:nvPr/>
          </p:nvPicPr>
          <p:blipFill>
            <a:blip r:embed="rId165"/>
            <a:stretch>
              <a:fillRect/>
            </a:stretch>
          </p:blipFill>
          <p:spPr>
            <a:xfrm>
              <a:off x="7877889" y="5824122"/>
              <a:ext cx="115954" cy="50875"/>
            </a:xfrm>
            <a:prstGeom prst="rect">
              <a:avLst/>
            </a:prstGeom>
            <a:effectLst/>
          </p:spPr>
        </p:pic>
        <p:pic>
          <p:nvPicPr>
            <p:cNvPr id="10090" name="Line Shape" descr="Line Shape"/>
            <p:cNvPicPr>
              <a:picLocks/>
            </p:cNvPicPr>
            <p:nvPr/>
          </p:nvPicPr>
          <p:blipFill>
            <a:blip r:embed="rId166"/>
            <a:stretch>
              <a:fillRect/>
            </a:stretch>
          </p:blipFill>
          <p:spPr>
            <a:xfrm>
              <a:off x="7990698" y="5860406"/>
              <a:ext cx="252792" cy="157701"/>
            </a:xfrm>
            <a:prstGeom prst="rect">
              <a:avLst/>
            </a:prstGeom>
            <a:effectLst/>
          </p:spPr>
        </p:pic>
        <p:pic>
          <p:nvPicPr>
            <p:cNvPr id="10092" name="Line Line" descr="Line Line"/>
            <p:cNvPicPr>
              <a:picLocks/>
            </p:cNvPicPr>
            <p:nvPr/>
          </p:nvPicPr>
          <p:blipFill>
            <a:blip r:embed="rId167"/>
            <a:stretch>
              <a:fillRect/>
            </a:stretch>
          </p:blipFill>
          <p:spPr>
            <a:xfrm>
              <a:off x="8275173" y="5754137"/>
              <a:ext cx="27670" cy="66907"/>
            </a:xfrm>
            <a:prstGeom prst="rect">
              <a:avLst/>
            </a:prstGeom>
            <a:effectLst/>
          </p:spPr>
        </p:pic>
        <p:pic>
          <p:nvPicPr>
            <p:cNvPr id="10094" name="Line Shape" descr="Line Shape"/>
            <p:cNvPicPr>
              <a:picLocks/>
            </p:cNvPicPr>
            <p:nvPr/>
          </p:nvPicPr>
          <p:blipFill>
            <a:blip r:embed="rId168"/>
            <a:stretch>
              <a:fillRect/>
            </a:stretch>
          </p:blipFill>
          <p:spPr>
            <a:xfrm>
              <a:off x="8321585" y="5841181"/>
              <a:ext cx="192161" cy="171149"/>
            </a:xfrm>
            <a:prstGeom prst="rect">
              <a:avLst/>
            </a:prstGeom>
            <a:effectLst/>
          </p:spPr>
        </p:pic>
        <p:pic>
          <p:nvPicPr>
            <p:cNvPr id="10096" name="Line Shape" descr="Line Shape"/>
            <p:cNvPicPr>
              <a:picLocks/>
            </p:cNvPicPr>
            <p:nvPr/>
          </p:nvPicPr>
          <p:blipFill>
            <a:blip r:embed="rId169"/>
            <a:stretch>
              <a:fillRect/>
            </a:stretch>
          </p:blipFill>
          <p:spPr>
            <a:xfrm>
              <a:off x="6092565" y="6303258"/>
              <a:ext cx="57098" cy="292736"/>
            </a:xfrm>
            <a:prstGeom prst="rect">
              <a:avLst/>
            </a:prstGeom>
            <a:effectLst/>
          </p:spPr>
        </p:pic>
        <p:pic>
          <p:nvPicPr>
            <p:cNvPr id="10098" name="Line Shape" descr="Line Shape"/>
            <p:cNvPicPr>
              <a:picLocks/>
            </p:cNvPicPr>
            <p:nvPr/>
          </p:nvPicPr>
          <p:blipFill>
            <a:blip r:embed="rId170"/>
            <a:stretch>
              <a:fillRect/>
            </a:stretch>
          </p:blipFill>
          <p:spPr>
            <a:xfrm>
              <a:off x="6269865" y="6328762"/>
              <a:ext cx="139091" cy="277041"/>
            </a:xfrm>
            <a:prstGeom prst="rect">
              <a:avLst/>
            </a:prstGeom>
            <a:effectLst/>
          </p:spPr>
        </p:pic>
        <p:pic>
          <p:nvPicPr>
            <p:cNvPr id="10100" name="Line Shape" descr="Line Shape"/>
            <p:cNvPicPr>
              <a:picLocks/>
            </p:cNvPicPr>
            <p:nvPr/>
          </p:nvPicPr>
          <p:blipFill>
            <a:blip r:embed="rId171"/>
            <a:stretch>
              <a:fillRect/>
            </a:stretch>
          </p:blipFill>
          <p:spPr>
            <a:xfrm>
              <a:off x="6476011" y="6341198"/>
              <a:ext cx="149411" cy="258859"/>
            </a:xfrm>
            <a:prstGeom prst="rect">
              <a:avLst/>
            </a:prstGeom>
            <a:effectLst/>
          </p:spPr>
        </p:pic>
        <p:pic>
          <p:nvPicPr>
            <p:cNvPr id="10102" name="Line Shape" descr="Line Shape"/>
            <p:cNvPicPr>
              <a:picLocks/>
            </p:cNvPicPr>
            <p:nvPr/>
          </p:nvPicPr>
          <p:blipFill>
            <a:blip r:embed="rId172"/>
            <a:stretch>
              <a:fillRect/>
            </a:stretch>
          </p:blipFill>
          <p:spPr>
            <a:xfrm>
              <a:off x="6676228" y="6314555"/>
              <a:ext cx="160098" cy="256302"/>
            </a:xfrm>
            <a:prstGeom prst="rect">
              <a:avLst/>
            </a:prstGeom>
            <a:effectLst/>
          </p:spPr>
        </p:pic>
        <p:pic>
          <p:nvPicPr>
            <p:cNvPr id="10104" name="Line Shape" descr="Line Shape"/>
            <p:cNvPicPr>
              <a:picLocks/>
            </p:cNvPicPr>
            <p:nvPr/>
          </p:nvPicPr>
          <p:blipFill>
            <a:blip r:embed="rId173"/>
            <a:stretch>
              <a:fillRect/>
            </a:stretch>
          </p:blipFill>
          <p:spPr>
            <a:xfrm>
              <a:off x="6695848" y="6121175"/>
              <a:ext cx="319700" cy="733569"/>
            </a:xfrm>
            <a:prstGeom prst="rect">
              <a:avLst/>
            </a:prstGeom>
            <a:effectLst/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2A38E50-1BBD-416C-8C1C-532B5213B450}"/>
              </a:ext>
            </a:extLst>
          </p:cNvPr>
          <p:cNvGrpSpPr/>
          <p:nvPr/>
        </p:nvGrpSpPr>
        <p:grpSpPr>
          <a:xfrm>
            <a:off x="1026865" y="3614799"/>
            <a:ext cx="5023823" cy="1298588"/>
            <a:chOff x="1026865" y="3614799"/>
            <a:chExt cx="5023823" cy="1298588"/>
          </a:xfrm>
        </p:grpSpPr>
        <p:pic>
          <p:nvPicPr>
            <p:cNvPr id="9934" name="Line Shape" descr="Line Shape"/>
            <p:cNvPicPr>
              <a:picLocks/>
            </p:cNvPicPr>
            <p:nvPr/>
          </p:nvPicPr>
          <p:blipFill>
            <a:blip r:embed="rId174"/>
            <a:stretch>
              <a:fillRect/>
            </a:stretch>
          </p:blipFill>
          <p:spPr>
            <a:xfrm>
              <a:off x="1133874" y="3614799"/>
              <a:ext cx="37479" cy="595856"/>
            </a:xfrm>
            <a:prstGeom prst="rect">
              <a:avLst/>
            </a:prstGeom>
            <a:effectLst/>
          </p:spPr>
        </p:pic>
        <p:pic>
          <p:nvPicPr>
            <p:cNvPr id="9936" name="Line Shape" descr="Line Shape"/>
            <p:cNvPicPr>
              <a:picLocks/>
            </p:cNvPicPr>
            <p:nvPr/>
          </p:nvPicPr>
          <p:blipFill>
            <a:blip r:embed="rId175"/>
            <a:stretch>
              <a:fillRect/>
            </a:stretch>
          </p:blipFill>
          <p:spPr>
            <a:xfrm>
              <a:off x="1242107" y="3665678"/>
              <a:ext cx="35516" cy="571137"/>
            </a:xfrm>
            <a:prstGeom prst="rect">
              <a:avLst/>
            </a:prstGeom>
            <a:effectLst/>
          </p:spPr>
        </p:pic>
        <p:pic>
          <p:nvPicPr>
            <p:cNvPr id="9938" name="Line Shape" descr="Line Shape"/>
            <p:cNvPicPr>
              <a:picLocks/>
            </p:cNvPicPr>
            <p:nvPr/>
          </p:nvPicPr>
          <p:blipFill>
            <a:blip r:embed="rId176"/>
            <a:stretch>
              <a:fillRect/>
            </a:stretch>
          </p:blipFill>
          <p:spPr>
            <a:xfrm>
              <a:off x="1026865" y="4013832"/>
              <a:ext cx="306344" cy="396943"/>
            </a:xfrm>
            <a:prstGeom prst="rect">
              <a:avLst/>
            </a:prstGeom>
            <a:effectLst/>
          </p:spPr>
        </p:pic>
        <p:pic>
          <p:nvPicPr>
            <p:cNvPr id="9940" name="Line Shape" descr="Line Shape"/>
            <p:cNvPicPr>
              <a:picLocks/>
            </p:cNvPicPr>
            <p:nvPr/>
          </p:nvPicPr>
          <p:blipFill>
            <a:blip r:embed="rId177"/>
            <a:stretch>
              <a:fillRect/>
            </a:stretch>
          </p:blipFill>
          <p:spPr>
            <a:xfrm>
              <a:off x="1611171" y="4456467"/>
              <a:ext cx="158560" cy="165959"/>
            </a:xfrm>
            <a:prstGeom prst="rect">
              <a:avLst/>
            </a:prstGeom>
            <a:effectLst/>
          </p:spPr>
        </p:pic>
        <p:pic>
          <p:nvPicPr>
            <p:cNvPr id="9942" name="Line Shape" descr="Line Shape"/>
            <p:cNvPicPr>
              <a:picLocks/>
            </p:cNvPicPr>
            <p:nvPr/>
          </p:nvPicPr>
          <p:blipFill>
            <a:blip r:embed="rId178"/>
            <a:stretch>
              <a:fillRect/>
            </a:stretch>
          </p:blipFill>
          <p:spPr>
            <a:xfrm>
              <a:off x="2166481" y="4444572"/>
              <a:ext cx="123152" cy="201206"/>
            </a:xfrm>
            <a:prstGeom prst="rect">
              <a:avLst/>
            </a:prstGeom>
            <a:effectLst/>
          </p:spPr>
        </p:pic>
        <p:pic>
          <p:nvPicPr>
            <p:cNvPr id="9944" name="Line Shape" descr="Line Shape"/>
            <p:cNvPicPr>
              <a:picLocks/>
            </p:cNvPicPr>
            <p:nvPr/>
          </p:nvPicPr>
          <p:blipFill>
            <a:blip r:embed="rId179"/>
            <a:stretch>
              <a:fillRect/>
            </a:stretch>
          </p:blipFill>
          <p:spPr>
            <a:xfrm>
              <a:off x="2315379" y="4499846"/>
              <a:ext cx="82159" cy="158776"/>
            </a:xfrm>
            <a:prstGeom prst="rect">
              <a:avLst/>
            </a:prstGeom>
            <a:effectLst/>
          </p:spPr>
        </p:pic>
        <p:pic>
          <p:nvPicPr>
            <p:cNvPr id="9946" name="Line Shape" descr="Line Shape"/>
            <p:cNvPicPr>
              <a:picLocks/>
            </p:cNvPicPr>
            <p:nvPr/>
          </p:nvPicPr>
          <p:blipFill>
            <a:blip r:embed="rId180"/>
            <a:stretch>
              <a:fillRect/>
            </a:stretch>
          </p:blipFill>
          <p:spPr>
            <a:xfrm>
              <a:off x="2443439" y="4504390"/>
              <a:ext cx="140479" cy="146943"/>
            </a:xfrm>
            <a:prstGeom prst="rect">
              <a:avLst/>
            </a:prstGeom>
            <a:effectLst/>
          </p:spPr>
        </p:pic>
        <p:pic>
          <p:nvPicPr>
            <p:cNvPr id="9948" name="Line Shape" descr="Line Shape"/>
            <p:cNvPicPr>
              <a:picLocks/>
            </p:cNvPicPr>
            <p:nvPr/>
          </p:nvPicPr>
          <p:blipFill>
            <a:blip r:embed="rId181"/>
            <a:stretch>
              <a:fillRect/>
            </a:stretch>
          </p:blipFill>
          <p:spPr>
            <a:xfrm>
              <a:off x="2575867" y="4506699"/>
              <a:ext cx="136519" cy="298746"/>
            </a:xfrm>
            <a:prstGeom prst="rect">
              <a:avLst/>
            </a:prstGeom>
            <a:effectLst/>
          </p:spPr>
        </p:pic>
        <p:pic>
          <p:nvPicPr>
            <p:cNvPr id="9950" name="Line Shape" descr="Line Shape"/>
            <p:cNvPicPr>
              <a:picLocks/>
            </p:cNvPicPr>
            <p:nvPr/>
          </p:nvPicPr>
          <p:blipFill>
            <a:blip r:embed="rId182"/>
            <a:stretch>
              <a:fillRect/>
            </a:stretch>
          </p:blipFill>
          <p:spPr>
            <a:xfrm>
              <a:off x="3102522" y="4456991"/>
              <a:ext cx="207297" cy="191446"/>
            </a:xfrm>
            <a:prstGeom prst="rect">
              <a:avLst/>
            </a:prstGeom>
            <a:effectLst/>
          </p:spPr>
        </p:pic>
        <p:pic>
          <p:nvPicPr>
            <p:cNvPr id="9952" name="Line Shape" descr="Line Shape"/>
            <p:cNvPicPr>
              <a:picLocks/>
            </p:cNvPicPr>
            <p:nvPr/>
          </p:nvPicPr>
          <p:blipFill>
            <a:blip r:embed="rId183"/>
            <a:stretch>
              <a:fillRect/>
            </a:stretch>
          </p:blipFill>
          <p:spPr>
            <a:xfrm>
              <a:off x="3302136" y="4317049"/>
              <a:ext cx="56730" cy="326858"/>
            </a:xfrm>
            <a:prstGeom prst="rect">
              <a:avLst/>
            </a:prstGeom>
            <a:effectLst/>
          </p:spPr>
        </p:pic>
        <p:pic>
          <p:nvPicPr>
            <p:cNvPr id="9954" name="Line Shape" descr="Line Shape"/>
            <p:cNvPicPr>
              <a:picLocks/>
            </p:cNvPicPr>
            <p:nvPr/>
          </p:nvPicPr>
          <p:blipFill>
            <a:blip r:embed="rId184"/>
            <a:stretch>
              <a:fillRect/>
            </a:stretch>
          </p:blipFill>
          <p:spPr>
            <a:xfrm>
              <a:off x="3399863" y="4509064"/>
              <a:ext cx="118922" cy="169177"/>
            </a:xfrm>
            <a:prstGeom prst="rect">
              <a:avLst/>
            </a:prstGeom>
            <a:effectLst/>
          </p:spPr>
        </p:pic>
        <p:pic>
          <p:nvPicPr>
            <p:cNvPr id="9956" name="Line Shape" descr="Line Shape"/>
            <p:cNvPicPr>
              <a:picLocks/>
            </p:cNvPicPr>
            <p:nvPr/>
          </p:nvPicPr>
          <p:blipFill>
            <a:blip r:embed="rId185"/>
            <a:stretch>
              <a:fillRect/>
            </a:stretch>
          </p:blipFill>
          <p:spPr>
            <a:xfrm>
              <a:off x="3576434" y="4488714"/>
              <a:ext cx="114641" cy="171084"/>
            </a:xfrm>
            <a:prstGeom prst="rect">
              <a:avLst/>
            </a:prstGeom>
            <a:effectLst/>
          </p:spPr>
        </p:pic>
        <p:pic>
          <p:nvPicPr>
            <p:cNvPr id="9958" name="Line Shape" descr="Line Shape"/>
            <p:cNvPicPr>
              <a:picLocks/>
            </p:cNvPicPr>
            <p:nvPr/>
          </p:nvPicPr>
          <p:blipFill>
            <a:blip r:embed="rId186"/>
            <a:stretch>
              <a:fillRect/>
            </a:stretch>
          </p:blipFill>
          <p:spPr>
            <a:xfrm>
              <a:off x="3742861" y="4527018"/>
              <a:ext cx="96669" cy="136509"/>
            </a:xfrm>
            <a:prstGeom prst="rect">
              <a:avLst/>
            </a:prstGeom>
            <a:effectLst/>
          </p:spPr>
        </p:pic>
        <p:pic>
          <p:nvPicPr>
            <p:cNvPr id="9960" name="Line Shape" descr="Line Shape"/>
            <p:cNvPicPr>
              <a:picLocks/>
            </p:cNvPicPr>
            <p:nvPr/>
          </p:nvPicPr>
          <p:blipFill>
            <a:blip r:embed="rId187"/>
            <a:stretch>
              <a:fillRect/>
            </a:stretch>
          </p:blipFill>
          <p:spPr>
            <a:xfrm>
              <a:off x="3851099" y="4493619"/>
              <a:ext cx="199335" cy="165876"/>
            </a:xfrm>
            <a:prstGeom prst="rect">
              <a:avLst/>
            </a:prstGeom>
            <a:effectLst/>
          </p:spPr>
        </p:pic>
        <p:pic>
          <p:nvPicPr>
            <p:cNvPr id="9962" name="Line Shape" descr="Line Shape"/>
            <p:cNvPicPr>
              <a:picLocks/>
            </p:cNvPicPr>
            <p:nvPr/>
          </p:nvPicPr>
          <p:blipFill>
            <a:blip r:embed="rId188"/>
            <a:stretch>
              <a:fillRect/>
            </a:stretch>
          </p:blipFill>
          <p:spPr>
            <a:xfrm>
              <a:off x="4415899" y="4310359"/>
              <a:ext cx="120104" cy="335436"/>
            </a:xfrm>
            <a:prstGeom prst="rect">
              <a:avLst/>
            </a:prstGeom>
            <a:effectLst/>
          </p:spPr>
        </p:pic>
        <p:pic>
          <p:nvPicPr>
            <p:cNvPr id="9964" name="Line Shape" descr="Line Shape"/>
            <p:cNvPicPr>
              <a:picLocks/>
            </p:cNvPicPr>
            <p:nvPr/>
          </p:nvPicPr>
          <p:blipFill>
            <a:blip r:embed="rId189"/>
            <a:stretch>
              <a:fillRect/>
            </a:stretch>
          </p:blipFill>
          <p:spPr>
            <a:xfrm>
              <a:off x="4370791" y="4494115"/>
              <a:ext cx="155403" cy="32079"/>
            </a:xfrm>
            <a:prstGeom prst="rect">
              <a:avLst/>
            </a:prstGeom>
            <a:effectLst/>
          </p:spPr>
        </p:pic>
        <p:pic>
          <p:nvPicPr>
            <p:cNvPr id="9966" name="Line Shape" descr="Line Shape"/>
            <p:cNvPicPr>
              <a:picLocks/>
            </p:cNvPicPr>
            <p:nvPr/>
          </p:nvPicPr>
          <p:blipFill>
            <a:blip r:embed="rId190"/>
            <a:stretch>
              <a:fillRect/>
            </a:stretch>
          </p:blipFill>
          <p:spPr>
            <a:xfrm>
              <a:off x="4562286" y="4493148"/>
              <a:ext cx="83566" cy="170378"/>
            </a:xfrm>
            <a:prstGeom prst="rect">
              <a:avLst/>
            </a:prstGeom>
            <a:effectLst/>
          </p:spPr>
        </p:pic>
        <p:pic>
          <p:nvPicPr>
            <p:cNvPr id="9968" name="Line Shape" descr="Line Shape"/>
            <p:cNvPicPr>
              <a:picLocks/>
            </p:cNvPicPr>
            <p:nvPr/>
          </p:nvPicPr>
          <p:blipFill>
            <a:blip r:embed="rId191"/>
            <a:stretch>
              <a:fillRect/>
            </a:stretch>
          </p:blipFill>
          <p:spPr>
            <a:xfrm>
              <a:off x="4733509" y="4484541"/>
              <a:ext cx="140922" cy="130807"/>
            </a:xfrm>
            <a:prstGeom prst="rect">
              <a:avLst/>
            </a:prstGeom>
            <a:effectLst/>
          </p:spPr>
        </p:pic>
        <p:pic>
          <p:nvPicPr>
            <p:cNvPr id="9970" name="Line Shape" descr="Line Shape"/>
            <p:cNvPicPr>
              <a:picLocks/>
            </p:cNvPicPr>
            <p:nvPr/>
          </p:nvPicPr>
          <p:blipFill>
            <a:blip r:embed="rId192"/>
            <a:stretch>
              <a:fillRect/>
            </a:stretch>
          </p:blipFill>
          <p:spPr>
            <a:xfrm>
              <a:off x="4861475" y="4371001"/>
              <a:ext cx="130669" cy="287621"/>
            </a:xfrm>
            <a:prstGeom prst="rect">
              <a:avLst/>
            </a:prstGeom>
            <a:effectLst/>
          </p:spPr>
        </p:pic>
        <p:pic>
          <p:nvPicPr>
            <p:cNvPr id="9972" name="Line Shape" descr="Line Shape"/>
            <p:cNvPicPr>
              <a:picLocks/>
            </p:cNvPicPr>
            <p:nvPr/>
          </p:nvPicPr>
          <p:blipFill>
            <a:blip r:embed="rId193"/>
            <a:stretch>
              <a:fillRect/>
            </a:stretch>
          </p:blipFill>
          <p:spPr>
            <a:xfrm>
              <a:off x="5028236" y="4506699"/>
              <a:ext cx="120860" cy="166637"/>
            </a:xfrm>
            <a:prstGeom prst="rect">
              <a:avLst/>
            </a:prstGeom>
            <a:effectLst/>
          </p:spPr>
        </p:pic>
        <p:pic>
          <p:nvPicPr>
            <p:cNvPr id="9974" name="Line Line" descr="Line Line"/>
            <p:cNvPicPr>
              <a:picLocks/>
            </p:cNvPicPr>
            <p:nvPr/>
          </p:nvPicPr>
          <p:blipFill>
            <a:blip r:embed="rId194"/>
            <a:stretch>
              <a:fillRect/>
            </a:stretch>
          </p:blipFill>
          <p:spPr>
            <a:xfrm>
              <a:off x="5204807" y="4532857"/>
              <a:ext cx="17860" cy="145383"/>
            </a:xfrm>
            <a:prstGeom prst="rect">
              <a:avLst/>
            </a:prstGeom>
            <a:effectLst/>
          </p:spPr>
        </p:pic>
        <p:pic>
          <p:nvPicPr>
            <p:cNvPr id="9976" name="Line Line" descr="Line Line"/>
            <p:cNvPicPr>
              <a:picLocks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5205686" y="4400429"/>
              <a:ext cx="35719" cy="17860"/>
            </a:xfrm>
            <a:prstGeom prst="rect">
              <a:avLst/>
            </a:prstGeom>
            <a:effectLst/>
          </p:spPr>
        </p:pic>
        <p:pic>
          <p:nvPicPr>
            <p:cNvPr id="9978" name="Line Shape" descr="Line Shape"/>
            <p:cNvPicPr>
              <a:picLocks/>
            </p:cNvPicPr>
            <p:nvPr/>
          </p:nvPicPr>
          <p:blipFill>
            <a:blip r:embed="rId195"/>
            <a:stretch>
              <a:fillRect/>
            </a:stretch>
          </p:blipFill>
          <p:spPr>
            <a:xfrm>
              <a:off x="5317809" y="4488664"/>
              <a:ext cx="132339" cy="370413"/>
            </a:xfrm>
            <a:prstGeom prst="rect">
              <a:avLst/>
            </a:prstGeom>
            <a:effectLst/>
          </p:spPr>
        </p:pic>
        <p:pic>
          <p:nvPicPr>
            <p:cNvPr id="9980" name="Line Shape" descr="Line Shape"/>
            <p:cNvPicPr>
              <a:picLocks/>
            </p:cNvPicPr>
            <p:nvPr/>
          </p:nvPicPr>
          <p:blipFill>
            <a:blip r:embed="rId196"/>
            <a:stretch>
              <a:fillRect/>
            </a:stretch>
          </p:blipFill>
          <p:spPr>
            <a:xfrm>
              <a:off x="5528519" y="4491919"/>
              <a:ext cx="346478" cy="196132"/>
            </a:xfrm>
            <a:prstGeom prst="rect">
              <a:avLst/>
            </a:prstGeom>
            <a:effectLst/>
          </p:spPr>
        </p:pic>
        <p:pic>
          <p:nvPicPr>
            <p:cNvPr id="9982" name="Line Shape" descr="Line Shape"/>
            <p:cNvPicPr>
              <a:picLocks/>
            </p:cNvPicPr>
            <p:nvPr/>
          </p:nvPicPr>
          <p:blipFill>
            <a:blip r:embed="rId197"/>
            <a:stretch>
              <a:fillRect/>
            </a:stretch>
          </p:blipFill>
          <p:spPr>
            <a:xfrm>
              <a:off x="5400997" y="4733952"/>
              <a:ext cx="140478" cy="167378"/>
            </a:xfrm>
            <a:prstGeom prst="rect">
              <a:avLst/>
            </a:prstGeom>
            <a:effectLst/>
          </p:spPr>
        </p:pic>
        <p:pic>
          <p:nvPicPr>
            <p:cNvPr id="9984" name="Line Line" descr="Line Line"/>
            <p:cNvPicPr>
              <a:picLocks/>
            </p:cNvPicPr>
            <p:nvPr/>
          </p:nvPicPr>
          <p:blipFill>
            <a:blip r:embed="rId144"/>
            <a:stretch>
              <a:fillRect/>
            </a:stretch>
          </p:blipFill>
          <p:spPr>
            <a:xfrm>
              <a:off x="6009184" y="4508334"/>
              <a:ext cx="27669" cy="42384"/>
            </a:xfrm>
            <a:prstGeom prst="rect">
              <a:avLst/>
            </a:prstGeom>
            <a:effectLst/>
          </p:spPr>
        </p:pic>
        <p:pic>
          <p:nvPicPr>
            <p:cNvPr id="9986" name="Line Line" descr="Line Line"/>
            <p:cNvPicPr>
              <a:picLocks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6014969" y="4596619"/>
              <a:ext cx="35719" cy="17860"/>
            </a:xfrm>
            <a:prstGeom prst="rect">
              <a:avLst/>
            </a:prstGeom>
            <a:effectLst/>
          </p:spPr>
        </p:pic>
        <p:pic>
          <p:nvPicPr>
            <p:cNvPr id="10106" name="Line Shape" descr="Line Shape"/>
            <p:cNvPicPr>
              <a:picLocks/>
            </p:cNvPicPr>
            <p:nvPr/>
          </p:nvPicPr>
          <p:blipFill>
            <a:blip r:embed="rId198"/>
            <a:stretch>
              <a:fillRect/>
            </a:stretch>
          </p:blipFill>
          <p:spPr>
            <a:xfrm>
              <a:off x="2046568" y="4832046"/>
              <a:ext cx="3663558" cy="81341"/>
            </a:xfrm>
            <a:prstGeom prst="rect">
              <a:avLst/>
            </a:prstGeom>
            <a:effectLst/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8A89FF-4CE5-44D4-8390-44BD6DE34E37}"/>
              </a:ext>
            </a:extLst>
          </p:cNvPr>
          <p:cNvGrpSpPr/>
          <p:nvPr/>
        </p:nvGrpSpPr>
        <p:grpSpPr>
          <a:xfrm>
            <a:off x="3291959" y="232130"/>
            <a:ext cx="5300314" cy="590986"/>
            <a:chOff x="3291959" y="232130"/>
            <a:chExt cx="5300314" cy="590986"/>
          </a:xfrm>
        </p:grpSpPr>
        <p:pic>
          <p:nvPicPr>
            <p:cNvPr id="9590" name="Line Shape" descr="Line Shape"/>
            <p:cNvPicPr>
              <a:picLocks/>
            </p:cNvPicPr>
            <p:nvPr/>
          </p:nvPicPr>
          <p:blipFill>
            <a:blip r:embed="rId199"/>
            <a:stretch>
              <a:fillRect/>
            </a:stretch>
          </p:blipFill>
          <p:spPr>
            <a:xfrm>
              <a:off x="3292365" y="476919"/>
              <a:ext cx="342041" cy="32294"/>
            </a:xfrm>
            <a:prstGeom prst="rect">
              <a:avLst/>
            </a:prstGeom>
            <a:effectLst/>
          </p:spPr>
        </p:pic>
        <p:pic>
          <p:nvPicPr>
            <p:cNvPr id="9592" name="Line Shape" descr="Line Shape"/>
            <p:cNvPicPr>
              <a:picLocks/>
            </p:cNvPicPr>
            <p:nvPr/>
          </p:nvPicPr>
          <p:blipFill>
            <a:blip r:embed="rId200"/>
            <a:stretch>
              <a:fillRect/>
            </a:stretch>
          </p:blipFill>
          <p:spPr>
            <a:xfrm>
              <a:off x="3291959" y="525686"/>
              <a:ext cx="320499" cy="42384"/>
            </a:xfrm>
            <a:prstGeom prst="rect">
              <a:avLst/>
            </a:prstGeom>
            <a:effectLst/>
          </p:spPr>
        </p:pic>
        <p:pic>
          <p:nvPicPr>
            <p:cNvPr id="9594" name="Line Shape" descr="Line Shape"/>
            <p:cNvPicPr>
              <a:picLocks/>
            </p:cNvPicPr>
            <p:nvPr/>
          </p:nvPicPr>
          <p:blipFill>
            <a:blip r:embed="rId201"/>
            <a:stretch>
              <a:fillRect/>
            </a:stretch>
          </p:blipFill>
          <p:spPr>
            <a:xfrm>
              <a:off x="3512672" y="403068"/>
              <a:ext cx="180892" cy="272906"/>
            </a:xfrm>
            <a:prstGeom prst="rect">
              <a:avLst/>
            </a:prstGeom>
            <a:effectLst/>
          </p:spPr>
        </p:pic>
        <p:pic>
          <p:nvPicPr>
            <p:cNvPr id="9596" name="Line Line" descr="Line Line"/>
            <p:cNvPicPr>
              <a:picLocks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4131549" y="486448"/>
              <a:ext cx="35719" cy="17860"/>
            </a:xfrm>
            <a:prstGeom prst="rect">
              <a:avLst/>
            </a:prstGeom>
            <a:effectLst/>
          </p:spPr>
        </p:pic>
        <p:pic>
          <p:nvPicPr>
            <p:cNvPr id="9598" name="Line Shape" descr="Line Shape"/>
            <p:cNvPicPr>
              <a:picLocks/>
            </p:cNvPicPr>
            <p:nvPr/>
          </p:nvPicPr>
          <p:blipFill>
            <a:blip r:embed="rId202"/>
            <a:stretch>
              <a:fillRect/>
            </a:stretch>
          </p:blipFill>
          <p:spPr>
            <a:xfrm>
              <a:off x="4189526" y="383249"/>
              <a:ext cx="57099" cy="282916"/>
            </a:xfrm>
            <a:prstGeom prst="rect">
              <a:avLst/>
            </a:prstGeom>
            <a:effectLst/>
          </p:spPr>
        </p:pic>
        <p:pic>
          <p:nvPicPr>
            <p:cNvPr id="9600" name="Line Shape" descr="Line Shape"/>
            <p:cNvPicPr>
              <a:picLocks/>
            </p:cNvPicPr>
            <p:nvPr/>
          </p:nvPicPr>
          <p:blipFill>
            <a:blip r:embed="rId203"/>
            <a:stretch>
              <a:fillRect/>
            </a:stretch>
          </p:blipFill>
          <p:spPr>
            <a:xfrm>
              <a:off x="4094701" y="369645"/>
              <a:ext cx="274542" cy="70901"/>
            </a:xfrm>
            <a:prstGeom prst="rect">
              <a:avLst/>
            </a:prstGeom>
            <a:effectLst/>
          </p:spPr>
        </p:pic>
        <p:pic>
          <p:nvPicPr>
            <p:cNvPr id="9602" name="Line Shape" descr="Line Shape"/>
            <p:cNvPicPr>
              <a:picLocks/>
            </p:cNvPicPr>
            <p:nvPr/>
          </p:nvPicPr>
          <p:blipFill>
            <a:blip r:embed="rId204"/>
            <a:stretch>
              <a:fillRect/>
            </a:stretch>
          </p:blipFill>
          <p:spPr>
            <a:xfrm>
              <a:off x="4353617" y="496257"/>
              <a:ext cx="25434" cy="155193"/>
            </a:xfrm>
            <a:prstGeom prst="rect">
              <a:avLst/>
            </a:prstGeom>
            <a:effectLst/>
          </p:spPr>
        </p:pic>
        <p:pic>
          <p:nvPicPr>
            <p:cNvPr id="9604" name="Line Line" descr="Line Line"/>
            <p:cNvPicPr>
              <a:picLocks/>
            </p:cNvPicPr>
            <p:nvPr/>
          </p:nvPicPr>
          <p:blipFill>
            <a:blip r:embed="rId205"/>
            <a:stretch>
              <a:fillRect/>
            </a:stretch>
          </p:blipFill>
          <p:spPr>
            <a:xfrm>
              <a:off x="4371001" y="412877"/>
              <a:ext cx="27669" cy="47289"/>
            </a:xfrm>
            <a:prstGeom prst="rect">
              <a:avLst/>
            </a:prstGeom>
            <a:effectLst/>
          </p:spPr>
        </p:pic>
        <p:pic>
          <p:nvPicPr>
            <p:cNvPr id="9606" name="Line Shape" descr="Line Shape"/>
            <p:cNvPicPr>
              <a:picLocks/>
            </p:cNvPicPr>
            <p:nvPr/>
          </p:nvPicPr>
          <p:blipFill>
            <a:blip r:embed="rId206"/>
            <a:stretch>
              <a:fillRect/>
            </a:stretch>
          </p:blipFill>
          <p:spPr>
            <a:xfrm>
              <a:off x="4454382" y="510971"/>
              <a:ext cx="307240" cy="140479"/>
            </a:xfrm>
            <a:prstGeom prst="rect">
              <a:avLst/>
            </a:prstGeom>
            <a:effectLst/>
          </p:spPr>
        </p:pic>
        <p:pic>
          <p:nvPicPr>
            <p:cNvPr id="9608" name="Line Line" descr="Line Line"/>
            <p:cNvPicPr>
              <a:picLocks/>
            </p:cNvPicPr>
            <p:nvPr/>
          </p:nvPicPr>
          <p:blipFill>
            <a:blip r:embed="rId207"/>
            <a:stretch>
              <a:fillRect/>
            </a:stretch>
          </p:blipFill>
          <p:spPr>
            <a:xfrm>
              <a:off x="4846761" y="515876"/>
              <a:ext cx="42384" cy="37479"/>
            </a:xfrm>
            <a:prstGeom prst="rect">
              <a:avLst/>
            </a:prstGeom>
            <a:effectLst/>
          </p:spPr>
        </p:pic>
        <p:pic>
          <p:nvPicPr>
            <p:cNvPr id="9610" name="Line Shape" descr="Line Shape"/>
            <p:cNvPicPr>
              <a:picLocks/>
            </p:cNvPicPr>
            <p:nvPr/>
          </p:nvPicPr>
          <p:blipFill>
            <a:blip r:embed="rId208"/>
            <a:stretch>
              <a:fillRect/>
            </a:stretch>
          </p:blipFill>
          <p:spPr>
            <a:xfrm>
              <a:off x="4836951" y="613972"/>
              <a:ext cx="37530" cy="49080"/>
            </a:xfrm>
            <a:prstGeom prst="rect">
              <a:avLst/>
            </a:prstGeom>
            <a:effectLst/>
          </p:spPr>
        </p:pic>
        <p:pic>
          <p:nvPicPr>
            <p:cNvPr id="9612" name="Line Shape" descr="Line Shape"/>
            <p:cNvPicPr>
              <a:picLocks/>
            </p:cNvPicPr>
            <p:nvPr/>
          </p:nvPicPr>
          <p:blipFill>
            <a:blip r:embed="rId209"/>
            <a:stretch>
              <a:fillRect/>
            </a:stretch>
          </p:blipFill>
          <p:spPr>
            <a:xfrm>
              <a:off x="5148361" y="327861"/>
              <a:ext cx="223941" cy="373333"/>
            </a:xfrm>
            <a:prstGeom prst="rect">
              <a:avLst/>
            </a:prstGeom>
            <a:effectLst/>
          </p:spPr>
        </p:pic>
        <p:pic>
          <p:nvPicPr>
            <p:cNvPr id="9614" name="Line Shape" descr="Line Shape"/>
            <p:cNvPicPr>
              <a:picLocks/>
            </p:cNvPicPr>
            <p:nvPr/>
          </p:nvPicPr>
          <p:blipFill>
            <a:blip r:embed="rId210"/>
            <a:stretch>
              <a:fillRect/>
            </a:stretch>
          </p:blipFill>
          <p:spPr>
            <a:xfrm>
              <a:off x="5471572" y="261238"/>
              <a:ext cx="192522" cy="529821"/>
            </a:xfrm>
            <a:prstGeom prst="rect">
              <a:avLst/>
            </a:prstGeom>
            <a:effectLst/>
          </p:spPr>
        </p:pic>
        <p:pic>
          <p:nvPicPr>
            <p:cNvPr id="9616" name="Line Shape" descr="Line Shape"/>
            <p:cNvPicPr>
              <a:picLocks/>
            </p:cNvPicPr>
            <p:nvPr/>
          </p:nvPicPr>
          <p:blipFill>
            <a:blip r:embed="rId211"/>
            <a:stretch>
              <a:fillRect/>
            </a:stretch>
          </p:blipFill>
          <p:spPr>
            <a:xfrm>
              <a:off x="5640391" y="368537"/>
              <a:ext cx="112428" cy="273104"/>
            </a:xfrm>
            <a:prstGeom prst="rect">
              <a:avLst/>
            </a:prstGeom>
            <a:effectLst/>
          </p:spPr>
        </p:pic>
        <p:pic>
          <p:nvPicPr>
            <p:cNvPr id="9618" name="Line Shape" descr="Line Shape"/>
            <p:cNvPicPr>
              <a:picLocks/>
            </p:cNvPicPr>
            <p:nvPr/>
          </p:nvPicPr>
          <p:blipFill>
            <a:blip r:embed="rId212"/>
            <a:stretch>
              <a:fillRect/>
            </a:stretch>
          </p:blipFill>
          <p:spPr>
            <a:xfrm>
              <a:off x="5877933" y="333547"/>
              <a:ext cx="70635" cy="276073"/>
            </a:xfrm>
            <a:prstGeom prst="rect">
              <a:avLst/>
            </a:prstGeom>
            <a:effectLst/>
          </p:spPr>
        </p:pic>
        <p:pic>
          <p:nvPicPr>
            <p:cNvPr id="9620" name="Line Shape" descr="Line Shape"/>
            <p:cNvPicPr>
              <a:picLocks/>
            </p:cNvPicPr>
            <p:nvPr/>
          </p:nvPicPr>
          <p:blipFill>
            <a:blip r:embed="rId213"/>
            <a:stretch>
              <a:fillRect/>
            </a:stretch>
          </p:blipFill>
          <p:spPr>
            <a:xfrm>
              <a:off x="5957483" y="444962"/>
              <a:ext cx="246132" cy="306428"/>
            </a:xfrm>
            <a:prstGeom prst="rect">
              <a:avLst/>
            </a:prstGeom>
            <a:effectLst/>
          </p:spPr>
        </p:pic>
        <p:pic>
          <p:nvPicPr>
            <p:cNvPr id="9622" name="Line Shape" descr="Line Shape"/>
            <p:cNvPicPr>
              <a:picLocks/>
            </p:cNvPicPr>
            <p:nvPr/>
          </p:nvPicPr>
          <p:blipFill>
            <a:blip r:embed="rId214"/>
            <a:stretch>
              <a:fillRect/>
            </a:stretch>
          </p:blipFill>
          <p:spPr>
            <a:xfrm>
              <a:off x="6210278" y="482273"/>
              <a:ext cx="128077" cy="154463"/>
            </a:xfrm>
            <a:prstGeom prst="rect">
              <a:avLst/>
            </a:prstGeom>
            <a:effectLst/>
          </p:spPr>
        </p:pic>
        <p:pic>
          <p:nvPicPr>
            <p:cNvPr id="9624" name="Line Shape" descr="Line Shape"/>
            <p:cNvPicPr>
              <a:picLocks/>
            </p:cNvPicPr>
            <p:nvPr/>
          </p:nvPicPr>
          <p:blipFill>
            <a:blip r:embed="rId215"/>
            <a:stretch>
              <a:fillRect/>
            </a:stretch>
          </p:blipFill>
          <p:spPr>
            <a:xfrm>
              <a:off x="6308373" y="324592"/>
              <a:ext cx="165829" cy="478905"/>
            </a:xfrm>
            <a:prstGeom prst="rect">
              <a:avLst/>
            </a:prstGeom>
            <a:effectLst/>
          </p:spPr>
        </p:pic>
        <p:pic>
          <p:nvPicPr>
            <p:cNvPr id="9626" name="Line Line" descr="Line Line"/>
            <p:cNvPicPr>
              <a:picLocks/>
            </p:cNvPicPr>
            <p:nvPr/>
          </p:nvPicPr>
          <p:blipFill>
            <a:blip r:embed="rId216"/>
            <a:stretch>
              <a:fillRect/>
            </a:stretch>
          </p:blipFill>
          <p:spPr>
            <a:xfrm>
              <a:off x="6749799" y="457019"/>
              <a:ext cx="27669" cy="37479"/>
            </a:xfrm>
            <a:prstGeom prst="rect">
              <a:avLst/>
            </a:prstGeom>
            <a:effectLst/>
          </p:spPr>
        </p:pic>
        <p:pic>
          <p:nvPicPr>
            <p:cNvPr id="9628" name="Line Line" descr="Line Line"/>
            <p:cNvPicPr>
              <a:picLocks/>
            </p:cNvPicPr>
            <p:nvPr/>
          </p:nvPicPr>
          <p:blipFill>
            <a:blip r:embed="rId217"/>
            <a:stretch>
              <a:fillRect/>
            </a:stretch>
          </p:blipFill>
          <p:spPr>
            <a:xfrm>
              <a:off x="6710561" y="540400"/>
              <a:ext cx="57098" cy="22765"/>
            </a:xfrm>
            <a:prstGeom prst="rect">
              <a:avLst/>
            </a:prstGeom>
            <a:effectLst/>
          </p:spPr>
        </p:pic>
        <p:pic>
          <p:nvPicPr>
            <p:cNvPr id="9630" name="Line Shape" descr="Line Shape"/>
            <p:cNvPicPr>
              <a:picLocks/>
            </p:cNvPicPr>
            <p:nvPr/>
          </p:nvPicPr>
          <p:blipFill>
            <a:blip r:embed="rId218"/>
            <a:stretch>
              <a:fillRect/>
            </a:stretch>
          </p:blipFill>
          <p:spPr>
            <a:xfrm>
              <a:off x="7058759" y="381709"/>
              <a:ext cx="155232" cy="181176"/>
            </a:xfrm>
            <a:prstGeom prst="rect">
              <a:avLst/>
            </a:prstGeom>
            <a:effectLst/>
          </p:spPr>
        </p:pic>
        <p:pic>
          <p:nvPicPr>
            <p:cNvPr id="9632" name="Line Shape" descr="Line Shape"/>
            <p:cNvPicPr>
              <a:picLocks/>
            </p:cNvPicPr>
            <p:nvPr/>
          </p:nvPicPr>
          <p:blipFill>
            <a:blip r:embed="rId219"/>
            <a:stretch>
              <a:fillRect/>
            </a:stretch>
          </p:blipFill>
          <p:spPr>
            <a:xfrm>
              <a:off x="7191226" y="324157"/>
              <a:ext cx="115954" cy="498959"/>
            </a:xfrm>
            <a:prstGeom prst="rect">
              <a:avLst/>
            </a:prstGeom>
            <a:effectLst/>
          </p:spPr>
        </p:pic>
        <p:pic>
          <p:nvPicPr>
            <p:cNvPr id="9634" name="Line Shape" descr="Line Shape"/>
            <p:cNvPicPr>
              <a:picLocks/>
            </p:cNvPicPr>
            <p:nvPr/>
          </p:nvPicPr>
          <p:blipFill>
            <a:blip r:embed="rId220"/>
            <a:stretch>
              <a:fillRect/>
            </a:stretch>
          </p:blipFill>
          <p:spPr>
            <a:xfrm>
              <a:off x="7210844" y="423108"/>
              <a:ext cx="93066" cy="167275"/>
            </a:xfrm>
            <a:prstGeom prst="rect">
              <a:avLst/>
            </a:prstGeom>
            <a:effectLst/>
          </p:spPr>
        </p:pic>
        <p:pic>
          <p:nvPicPr>
            <p:cNvPr id="9636" name="Line Shape" descr="Line Shape"/>
            <p:cNvPicPr>
              <a:picLocks/>
            </p:cNvPicPr>
            <p:nvPr/>
          </p:nvPicPr>
          <p:blipFill>
            <a:blip r:embed="rId221"/>
            <a:stretch>
              <a:fillRect/>
            </a:stretch>
          </p:blipFill>
          <p:spPr>
            <a:xfrm>
              <a:off x="7346315" y="471734"/>
              <a:ext cx="117817" cy="130669"/>
            </a:xfrm>
            <a:prstGeom prst="rect">
              <a:avLst/>
            </a:prstGeom>
            <a:effectLst/>
          </p:spPr>
        </p:pic>
        <p:pic>
          <p:nvPicPr>
            <p:cNvPr id="9638" name="Line Shape" descr="Line Shape"/>
            <p:cNvPicPr>
              <a:picLocks/>
            </p:cNvPicPr>
            <p:nvPr/>
          </p:nvPicPr>
          <p:blipFill>
            <a:blip r:embed="rId222"/>
            <a:stretch>
              <a:fillRect/>
            </a:stretch>
          </p:blipFill>
          <p:spPr>
            <a:xfrm>
              <a:off x="7559286" y="430464"/>
              <a:ext cx="189321" cy="167034"/>
            </a:xfrm>
            <a:prstGeom prst="rect">
              <a:avLst/>
            </a:prstGeom>
            <a:effectLst/>
          </p:spPr>
        </p:pic>
        <p:pic>
          <p:nvPicPr>
            <p:cNvPr id="9640" name="Line Shape" descr="Line Shape"/>
            <p:cNvPicPr>
              <a:picLocks/>
            </p:cNvPicPr>
            <p:nvPr/>
          </p:nvPicPr>
          <p:blipFill>
            <a:blip r:embed="rId223"/>
            <a:stretch>
              <a:fillRect/>
            </a:stretch>
          </p:blipFill>
          <p:spPr>
            <a:xfrm>
              <a:off x="7885539" y="232130"/>
              <a:ext cx="196590" cy="471473"/>
            </a:xfrm>
            <a:prstGeom prst="rect">
              <a:avLst/>
            </a:prstGeom>
            <a:effectLst/>
          </p:spPr>
        </p:pic>
        <p:pic>
          <p:nvPicPr>
            <p:cNvPr id="9642" name="Line Shape" descr="Line Shape"/>
            <p:cNvPicPr>
              <a:picLocks/>
            </p:cNvPicPr>
            <p:nvPr/>
          </p:nvPicPr>
          <p:blipFill>
            <a:blip r:embed="rId224"/>
            <a:stretch>
              <a:fillRect/>
            </a:stretch>
          </p:blipFill>
          <p:spPr>
            <a:xfrm>
              <a:off x="8014796" y="364600"/>
              <a:ext cx="158271" cy="257421"/>
            </a:xfrm>
            <a:prstGeom prst="rect">
              <a:avLst/>
            </a:prstGeom>
            <a:effectLst/>
          </p:spPr>
        </p:pic>
        <p:pic>
          <p:nvPicPr>
            <p:cNvPr id="9644" name="Line Shape" descr="Line Shape"/>
            <p:cNvPicPr>
              <a:picLocks/>
            </p:cNvPicPr>
            <p:nvPr/>
          </p:nvPicPr>
          <p:blipFill>
            <a:blip r:embed="rId225"/>
            <a:stretch>
              <a:fillRect/>
            </a:stretch>
          </p:blipFill>
          <p:spPr>
            <a:xfrm>
              <a:off x="8231030" y="470860"/>
              <a:ext cx="218185" cy="144622"/>
            </a:xfrm>
            <a:prstGeom prst="rect">
              <a:avLst/>
            </a:prstGeom>
            <a:effectLst/>
          </p:spPr>
        </p:pic>
        <p:pic>
          <p:nvPicPr>
            <p:cNvPr id="9646" name="Line Line" descr="Line Line"/>
            <p:cNvPicPr>
              <a:picLocks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8452623" y="545305"/>
              <a:ext cx="35719" cy="17860"/>
            </a:xfrm>
            <a:prstGeom prst="rect">
              <a:avLst/>
            </a:prstGeom>
            <a:effectLst/>
          </p:spPr>
        </p:pic>
        <p:pic>
          <p:nvPicPr>
            <p:cNvPr id="9648" name="Line Shape" descr="Line Shape"/>
            <p:cNvPicPr>
              <a:picLocks/>
            </p:cNvPicPr>
            <p:nvPr/>
          </p:nvPicPr>
          <p:blipFill>
            <a:blip r:embed="rId226"/>
            <a:stretch>
              <a:fillRect/>
            </a:stretch>
          </p:blipFill>
          <p:spPr>
            <a:xfrm>
              <a:off x="8368364" y="279415"/>
              <a:ext cx="223909" cy="475035"/>
            </a:xfrm>
            <a:prstGeom prst="rect">
              <a:avLst/>
            </a:prstGeom>
            <a:effectLst/>
          </p:spPr>
        </p:pic>
        <p:pic>
          <p:nvPicPr>
            <p:cNvPr id="9650" name="Line Shape" descr="Line Shape"/>
            <p:cNvPicPr>
              <a:picLocks/>
            </p:cNvPicPr>
            <p:nvPr/>
          </p:nvPicPr>
          <p:blipFill>
            <a:blip r:embed="rId227"/>
            <a:stretch>
              <a:fillRect/>
            </a:stretch>
          </p:blipFill>
          <p:spPr>
            <a:xfrm>
              <a:off x="6656609" y="519080"/>
              <a:ext cx="111868" cy="161799"/>
            </a:xfrm>
            <a:prstGeom prst="rect">
              <a:avLst/>
            </a:prstGeom>
            <a:effectLst/>
          </p:spPr>
        </p:pic>
        <p:pic>
          <p:nvPicPr>
            <p:cNvPr id="9652" name="Line Line" descr="Line Line"/>
            <p:cNvPicPr>
              <a:picLocks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6775203" y="442306"/>
              <a:ext cx="35719" cy="17860"/>
            </a:xfrm>
            <a:prstGeom prst="rect">
              <a:avLst/>
            </a:prstGeom>
            <a:effectLst/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B3653F-63B4-4450-B679-093D80395C1E}"/>
              </a:ext>
            </a:extLst>
          </p:cNvPr>
          <p:cNvGrpSpPr/>
          <p:nvPr/>
        </p:nvGrpSpPr>
        <p:grpSpPr>
          <a:xfrm>
            <a:off x="368734" y="300184"/>
            <a:ext cx="2769419" cy="542550"/>
            <a:chOff x="368734" y="300184"/>
            <a:chExt cx="2769419" cy="542550"/>
          </a:xfrm>
        </p:grpSpPr>
        <p:pic>
          <p:nvPicPr>
            <p:cNvPr id="9548" name="Line Shape" descr="Line Shape"/>
            <p:cNvPicPr>
              <a:picLocks/>
            </p:cNvPicPr>
            <p:nvPr/>
          </p:nvPicPr>
          <p:blipFill>
            <a:blip r:embed="rId228"/>
            <a:stretch>
              <a:fillRect/>
            </a:stretch>
          </p:blipFill>
          <p:spPr>
            <a:xfrm>
              <a:off x="368734" y="309878"/>
              <a:ext cx="42384" cy="331763"/>
            </a:xfrm>
            <a:prstGeom prst="rect">
              <a:avLst/>
            </a:prstGeom>
            <a:effectLst/>
          </p:spPr>
        </p:pic>
        <p:pic>
          <p:nvPicPr>
            <p:cNvPr id="9550" name="Line Shape" descr="Line Shape"/>
            <p:cNvPicPr>
              <a:picLocks/>
            </p:cNvPicPr>
            <p:nvPr/>
          </p:nvPicPr>
          <p:blipFill>
            <a:blip r:embed="rId229"/>
            <a:stretch>
              <a:fillRect/>
            </a:stretch>
          </p:blipFill>
          <p:spPr>
            <a:xfrm>
              <a:off x="378544" y="300184"/>
              <a:ext cx="169907" cy="336552"/>
            </a:xfrm>
            <a:prstGeom prst="rect">
              <a:avLst/>
            </a:prstGeom>
            <a:effectLst/>
          </p:spPr>
        </p:pic>
        <p:pic>
          <p:nvPicPr>
            <p:cNvPr id="9552" name="Line Shape" descr="Line Shape"/>
            <p:cNvPicPr>
              <a:picLocks/>
            </p:cNvPicPr>
            <p:nvPr/>
          </p:nvPicPr>
          <p:blipFill>
            <a:blip r:embed="rId230"/>
            <a:stretch>
              <a:fillRect/>
            </a:stretch>
          </p:blipFill>
          <p:spPr>
            <a:xfrm>
              <a:off x="570123" y="462394"/>
              <a:ext cx="130375" cy="174342"/>
            </a:xfrm>
            <a:prstGeom prst="rect">
              <a:avLst/>
            </a:prstGeom>
            <a:effectLst/>
          </p:spPr>
        </p:pic>
        <p:pic>
          <p:nvPicPr>
            <p:cNvPr id="9554" name="Line Shape" descr="Line Shape"/>
            <p:cNvPicPr>
              <a:picLocks/>
            </p:cNvPicPr>
            <p:nvPr/>
          </p:nvPicPr>
          <p:blipFill>
            <a:blip r:embed="rId231"/>
            <a:stretch>
              <a:fillRect/>
            </a:stretch>
          </p:blipFill>
          <p:spPr>
            <a:xfrm>
              <a:off x="781013" y="347328"/>
              <a:ext cx="42103" cy="317036"/>
            </a:xfrm>
            <a:prstGeom prst="rect">
              <a:avLst/>
            </a:prstGeom>
            <a:effectLst/>
          </p:spPr>
        </p:pic>
        <p:pic>
          <p:nvPicPr>
            <p:cNvPr id="9556" name="Line Shape" descr="Line Shape"/>
            <p:cNvPicPr>
              <a:picLocks/>
            </p:cNvPicPr>
            <p:nvPr/>
          </p:nvPicPr>
          <p:blipFill>
            <a:blip r:embed="rId232"/>
            <a:stretch>
              <a:fillRect/>
            </a:stretch>
          </p:blipFill>
          <p:spPr>
            <a:xfrm>
              <a:off x="884122" y="329496"/>
              <a:ext cx="112953" cy="336668"/>
            </a:xfrm>
            <a:prstGeom prst="rect">
              <a:avLst/>
            </a:prstGeom>
            <a:effectLst/>
          </p:spPr>
        </p:pic>
        <p:pic>
          <p:nvPicPr>
            <p:cNvPr id="9558" name="Line Shape" descr="Line Shape"/>
            <p:cNvPicPr>
              <a:picLocks/>
            </p:cNvPicPr>
            <p:nvPr/>
          </p:nvPicPr>
          <p:blipFill>
            <a:blip r:embed="rId233"/>
            <a:stretch>
              <a:fillRect/>
            </a:stretch>
          </p:blipFill>
          <p:spPr>
            <a:xfrm>
              <a:off x="837954" y="438014"/>
              <a:ext cx="166637" cy="31961"/>
            </a:xfrm>
            <a:prstGeom prst="rect">
              <a:avLst/>
            </a:prstGeom>
            <a:effectLst/>
          </p:spPr>
        </p:pic>
        <p:pic>
          <p:nvPicPr>
            <p:cNvPr id="9560" name="Line Shape" descr="Line Shape"/>
            <p:cNvPicPr>
              <a:picLocks/>
            </p:cNvPicPr>
            <p:nvPr/>
          </p:nvPicPr>
          <p:blipFill>
            <a:blip r:embed="rId234"/>
            <a:stretch>
              <a:fillRect/>
            </a:stretch>
          </p:blipFill>
          <p:spPr>
            <a:xfrm>
              <a:off x="1040684" y="496257"/>
              <a:ext cx="91837" cy="107847"/>
            </a:xfrm>
            <a:prstGeom prst="rect">
              <a:avLst/>
            </a:prstGeom>
            <a:effectLst/>
          </p:spPr>
        </p:pic>
        <p:pic>
          <p:nvPicPr>
            <p:cNvPr id="9562" name="Line Shape" descr="Line Shape"/>
            <p:cNvPicPr>
              <a:picLocks/>
            </p:cNvPicPr>
            <p:nvPr/>
          </p:nvPicPr>
          <p:blipFill>
            <a:blip r:embed="rId235"/>
            <a:stretch>
              <a:fillRect/>
            </a:stretch>
          </p:blipFill>
          <p:spPr>
            <a:xfrm>
              <a:off x="1150098" y="453099"/>
              <a:ext cx="163493" cy="168297"/>
            </a:xfrm>
            <a:prstGeom prst="rect">
              <a:avLst/>
            </a:prstGeom>
            <a:effectLst/>
          </p:spPr>
        </p:pic>
        <p:pic>
          <p:nvPicPr>
            <p:cNvPr id="9564" name="Line Shape" descr="Line Shape"/>
            <p:cNvPicPr>
              <a:picLocks/>
            </p:cNvPicPr>
            <p:nvPr/>
          </p:nvPicPr>
          <p:blipFill>
            <a:blip r:embed="rId236"/>
            <a:stretch>
              <a:fillRect/>
            </a:stretch>
          </p:blipFill>
          <p:spPr>
            <a:xfrm>
              <a:off x="1482111" y="349870"/>
              <a:ext cx="62002" cy="277057"/>
            </a:xfrm>
            <a:prstGeom prst="rect">
              <a:avLst/>
            </a:prstGeom>
            <a:effectLst/>
          </p:spPr>
        </p:pic>
        <p:pic>
          <p:nvPicPr>
            <p:cNvPr id="9566" name="Line Line" descr="Line Line"/>
            <p:cNvPicPr>
              <a:picLocks/>
            </p:cNvPicPr>
            <p:nvPr/>
          </p:nvPicPr>
          <p:blipFill>
            <a:blip r:embed="rId237"/>
            <a:stretch>
              <a:fillRect/>
            </a:stretch>
          </p:blipFill>
          <p:spPr>
            <a:xfrm>
              <a:off x="1462491" y="609067"/>
              <a:ext cx="125764" cy="17860"/>
            </a:xfrm>
            <a:prstGeom prst="rect">
              <a:avLst/>
            </a:prstGeom>
            <a:effectLst/>
          </p:spPr>
        </p:pic>
        <p:pic>
          <p:nvPicPr>
            <p:cNvPr id="9568" name="Line Line" descr="Line Line"/>
            <p:cNvPicPr>
              <a:picLocks/>
            </p:cNvPicPr>
            <p:nvPr/>
          </p:nvPicPr>
          <p:blipFill>
            <a:blip r:embed="rId144"/>
            <a:stretch>
              <a:fillRect/>
            </a:stretch>
          </p:blipFill>
          <p:spPr>
            <a:xfrm>
              <a:off x="1771490" y="422686"/>
              <a:ext cx="27669" cy="42384"/>
            </a:xfrm>
            <a:prstGeom prst="rect">
              <a:avLst/>
            </a:prstGeom>
            <a:effectLst/>
          </p:spPr>
        </p:pic>
        <p:pic>
          <p:nvPicPr>
            <p:cNvPr id="9570" name="Line Line" descr="Line Line"/>
            <p:cNvPicPr>
              <a:picLocks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1747846" y="564924"/>
              <a:ext cx="35719" cy="17860"/>
            </a:xfrm>
            <a:prstGeom prst="rect">
              <a:avLst/>
            </a:prstGeom>
            <a:effectLst/>
          </p:spPr>
        </p:pic>
        <p:pic>
          <p:nvPicPr>
            <p:cNvPr id="9572" name="Line Shape" descr="Line Shape"/>
            <p:cNvPicPr>
              <a:picLocks/>
            </p:cNvPicPr>
            <p:nvPr/>
          </p:nvPicPr>
          <p:blipFill>
            <a:blip r:embed="rId238"/>
            <a:stretch>
              <a:fillRect/>
            </a:stretch>
          </p:blipFill>
          <p:spPr>
            <a:xfrm>
              <a:off x="2301201" y="349525"/>
              <a:ext cx="51865" cy="247973"/>
            </a:xfrm>
            <a:prstGeom prst="rect">
              <a:avLst/>
            </a:prstGeom>
            <a:effectLst/>
          </p:spPr>
        </p:pic>
        <p:pic>
          <p:nvPicPr>
            <p:cNvPr id="9574" name="Line Shape" descr="Line Shape"/>
            <p:cNvPicPr>
              <a:picLocks/>
            </p:cNvPicPr>
            <p:nvPr/>
          </p:nvPicPr>
          <p:blipFill>
            <a:blip r:embed="rId239"/>
            <a:stretch>
              <a:fillRect/>
            </a:stretch>
          </p:blipFill>
          <p:spPr>
            <a:xfrm>
              <a:off x="2252154" y="320358"/>
              <a:ext cx="211178" cy="318050"/>
            </a:xfrm>
            <a:prstGeom prst="rect">
              <a:avLst/>
            </a:prstGeom>
            <a:effectLst/>
          </p:spPr>
        </p:pic>
        <p:pic>
          <p:nvPicPr>
            <p:cNvPr id="9576" name="Line Shape" descr="Line Shape"/>
            <p:cNvPicPr>
              <a:picLocks/>
            </p:cNvPicPr>
            <p:nvPr/>
          </p:nvPicPr>
          <p:blipFill>
            <a:blip r:embed="rId240"/>
            <a:stretch>
              <a:fillRect/>
            </a:stretch>
          </p:blipFill>
          <p:spPr>
            <a:xfrm>
              <a:off x="2557883" y="476639"/>
              <a:ext cx="45654" cy="111050"/>
            </a:xfrm>
            <a:prstGeom prst="rect">
              <a:avLst/>
            </a:prstGeom>
            <a:effectLst/>
          </p:spPr>
        </p:pic>
        <p:pic>
          <p:nvPicPr>
            <p:cNvPr id="9578" name="Line Shape" descr="Line Shape"/>
            <p:cNvPicPr>
              <a:picLocks/>
            </p:cNvPicPr>
            <p:nvPr/>
          </p:nvPicPr>
          <p:blipFill>
            <a:blip r:embed="rId241"/>
            <a:stretch>
              <a:fillRect/>
            </a:stretch>
          </p:blipFill>
          <p:spPr>
            <a:xfrm>
              <a:off x="2512105" y="359470"/>
              <a:ext cx="47289" cy="46744"/>
            </a:xfrm>
            <a:prstGeom prst="rect">
              <a:avLst/>
            </a:prstGeom>
            <a:effectLst/>
          </p:spPr>
        </p:pic>
        <p:pic>
          <p:nvPicPr>
            <p:cNvPr id="9580" name="Line Shape" descr="Line Shape"/>
            <p:cNvPicPr>
              <a:picLocks/>
            </p:cNvPicPr>
            <p:nvPr/>
          </p:nvPicPr>
          <p:blipFill>
            <a:blip r:embed="rId242"/>
            <a:stretch>
              <a:fillRect/>
            </a:stretch>
          </p:blipFill>
          <p:spPr>
            <a:xfrm>
              <a:off x="2620010" y="432496"/>
              <a:ext cx="130669" cy="171542"/>
            </a:xfrm>
            <a:prstGeom prst="rect">
              <a:avLst/>
            </a:prstGeom>
            <a:effectLst/>
          </p:spPr>
        </p:pic>
        <p:pic>
          <p:nvPicPr>
            <p:cNvPr id="9582" name="Line Shape" descr="Line Shape"/>
            <p:cNvPicPr>
              <a:picLocks/>
            </p:cNvPicPr>
            <p:nvPr/>
          </p:nvPicPr>
          <p:blipFill>
            <a:blip r:embed="rId243"/>
            <a:stretch>
              <a:fillRect/>
            </a:stretch>
          </p:blipFill>
          <p:spPr>
            <a:xfrm>
              <a:off x="2750266" y="480045"/>
              <a:ext cx="98507" cy="137073"/>
            </a:xfrm>
            <a:prstGeom prst="rect">
              <a:avLst/>
            </a:prstGeom>
            <a:effectLst/>
          </p:spPr>
        </p:pic>
        <p:pic>
          <p:nvPicPr>
            <p:cNvPr id="9584" name="Line Shape" descr="Line Shape"/>
            <p:cNvPicPr>
              <a:picLocks/>
            </p:cNvPicPr>
            <p:nvPr/>
          </p:nvPicPr>
          <p:blipFill>
            <a:blip r:embed="rId244"/>
            <a:stretch>
              <a:fillRect/>
            </a:stretch>
          </p:blipFill>
          <p:spPr>
            <a:xfrm>
              <a:off x="2906949" y="489854"/>
              <a:ext cx="152728" cy="106009"/>
            </a:xfrm>
            <a:prstGeom prst="rect">
              <a:avLst/>
            </a:prstGeom>
            <a:effectLst/>
          </p:spPr>
        </p:pic>
        <p:pic>
          <p:nvPicPr>
            <p:cNvPr id="9586" name="Line Shape" descr="Line Shape"/>
            <p:cNvPicPr>
              <a:picLocks/>
            </p:cNvPicPr>
            <p:nvPr/>
          </p:nvPicPr>
          <p:blipFill>
            <a:blip r:embed="rId245"/>
            <a:stretch>
              <a:fillRect/>
            </a:stretch>
          </p:blipFill>
          <p:spPr>
            <a:xfrm>
              <a:off x="3051990" y="319687"/>
              <a:ext cx="37116" cy="307240"/>
            </a:xfrm>
            <a:prstGeom prst="rect">
              <a:avLst/>
            </a:prstGeom>
            <a:effectLst/>
          </p:spPr>
        </p:pic>
        <p:pic>
          <p:nvPicPr>
            <p:cNvPr id="9588" name="Line Line" descr="Line Line"/>
            <p:cNvPicPr>
              <a:picLocks/>
            </p:cNvPicPr>
            <p:nvPr/>
          </p:nvPicPr>
          <p:blipFill>
            <a:blip r:embed="rId246"/>
            <a:stretch>
              <a:fillRect/>
            </a:stretch>
          </p:blipFill>
          <p:spPr>
            <a:xfrm>
              <a:off x="3012389" y="461924"/>
              <a:ext cx="125764" cy="32574"/>
            </a:xfrm>
            <a:prstGeom prst="rect">
              <a:avLst/>
            </a:prstGeom>
            <a:effectLst/>
          </p:spPr>
        </p:pic>
        <p:pic>
          <p:nvPicPr>
            <p:cNvPr id="10108" name="Line Shape" descr="Line Shape"/>
            <p:cNvPicPr>
              <a:picLocks/>
            </p:cNvPicPr>
            <p:nvPr/>
          </p:nvPicPr>
          <p:blipFill>
            <a:blip r:embed="rId247"/>
            <a:stretch>
              <a:fillRect/>
            </a:stretch>
          </p:blipFill>
          <p:spPr>
            <a:xfrm>
              <a:off x="373639" y="763706"/>
              <a:ext cx="1273908" cy="79028"/>
            </a:xfrm>
            <a:prstGeom prst="rect">
              <a:avLst/>
            </a:prstGeom>
            <a:effectLst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E1677C8-4218-42CE-9CD8-8A58610F3324}"/>
              </a:ext>
            </a:extLst>
          </p:cNvPr>
          <p:cNvGrpSpPr/>
          <p:nvPr/>
        </p:nvGrpSpPr>
        <p:grpSpPr>
          <a:xfrm>
            <a:off x="334402" y="913189"/>
            <a:ext cx="4329125" cy="534941"/>
            <a:chOff x="334402" y="913189"/>
            <a:chExt cx="4329125" cy="534941"/>
          </a:xfrm>
        </p:grpSpPr>
        <p:pic>
          <p:nvPicPr>
            <p:cNvPr id="9654" name="Line Shape" descr="Line Shape"/>
            <p:cNvPicPr>
              <a:picLocks/>
            </p:cNvPicPr>
            <p:nvPr/>
          </p:nvPicPr>
          <p:blipFill>
            <a:blip r:embed="rId248"/>
            <a:stretch>
              <a:fillRect/>
            </a:stretch>
          </p:blipFill>
          <p:spPr>
            <a:xfrm>
              <a:off x="339307" y="967113"/>
              <a:ext cx="27669" cy="282926"/>
            </a:xfrm>
            <a:prstGeom prst="rect">
              <a:avLst/>
            </a:prstGeom>
            <a:effectLst/>
          </p:spPr>
        </p:pic>
        <p:pic>
          <p:nvPicPr>
            <p:cNvPr id="9656" name="Line Shape" descr="Line Shape"/>
            <p:cNvPicPr>
              <a:picLocks/>
            </p:cNvPicPr>
            <p:nvPr/>
          </p:nvPicPr>
          <p:blipFill>
            <a:blip r:embed="rId249"/>
            <a:stretch>
              <a:fillRect/>
            </a:stretch>
          </p:blipFill>
          <p:spPr>
            <a:xfrm>
              <a:off x="334402" y="934235"/>
              <a:ext cx="184621" cy="291070"/>
            </a:xfrm>
            <a:prstGeom prst="rect">
              <a:avLst/>
            </a:prstGeom>
            <a:effectLst/>
          </p:spPr>
        </p:pic>
        <p:pic>
          <p:nvPicPr>
            <p:cNvPr id="9658" name="Line Shape" descr="Line Shape"/>
            <p:cNvPicPr>
              <a:picLocks/>
            </p:cNvPicPr>
            <p:nvPr/>
          </p:nvPicPr>
          <p:blipFill>
            <a:blip r:embed="rId250"/>
            <a:stretch>
              <a:fillRect/>
            </a:stretch>
          </p:blipFill>
          <p:spPr>
            <a:xfrm>
              <a:off x="589448" y="1070738"/>
              <a:ext cx="109849" cy="185743"/>
            </a:xfrm>
            <a:prstGeom prst="rect">
              <a:avLst/>
            </a:prstGeom>
            <a:effectLst/>
          </p:spPr>
        </p:pic>
        <p:pic>
          <p:nvPicPr>
            <p:cNvPr id="9660" name="Line Shape" descr="Line Shape"/>
            <p:cNvPicPr>
              <a:picLocks/>
            </p:cNvPicPr>
            <p:nvPr/>
          </p:nvPicPr>
          <p:blipFill>
            <a:blip r:embed="rId251"/>
            <a:stretch>
              <a:fillRect/>
            </a:stretch>
          </p:blipFill>
          <p:spPr>
            <a:xfrm>
              <a:off x="722288" y="1016160"/>
              <a:ext cx="81210" cy="232111"/>
            </a:xfrm>
            <a:prstGeom prst="rect">
              <a:avLst/>
            </a:prstGeom>
            <a:effectLst/>
          </p:spPr>
        </p:pic>
        <p:pic>
          <p:nvPicPr>
            <p:cNvPr id="9662" name="Line Shape" descr="Line Shape"/>
            <p:cNvPicPr>
              <a:picLocks/>
            </p:cNvPicPr>
            <p:nvPr/>
          </p:nvPicPr>
          <p:blipFill>
            <a:blip r:embed="rId252"/>
            <a:stretch>
              <a:fillRect/>
            </a:stretch>
          </p:blipFill>
          <p:spPr>
            <a:xfrm>
              <a:off x="800742" y="975287"/>
              <a:ext cx="115564" cy="303969"/>
            </a:xfrm>
            <a:prstGeom prst="rect">
              <a:avLst/>
            </a:prstGeom>
            <a:effectLst/>
          </p:spPr>
        </p:pic>
        <p:pic>
          <p:nvPicPr>
            <p:cNvPr id="9664" name="Line Shape" descr="Line Shape"/>
            <p:cNvPicPr>
              <a:picLocks/>
            </p:cNvPicPr>
            <p:nvPr/>
          </p:nvPicPr>
          <p:blipFill>
            <a:blip r:embed="rId253"/>
            <a:stretch>
              <a:fillRect/>
            </a:stretch>
          </p:blipFill>
          <p:spPr>
            <a:xfrm>
              <a:off x="820516" y="1025549"/>
              <a:ext cx="130124" cy="47709"/>
            </a:xfrm>
            <a:prstGeom prst="rect">
              <a:avLst/>
            </a:prstGeom>
            <a:effectLst/>
          </p:spPr>
        </p:pic>
        <p:pic>
          <p:nvPicPr>
            <p:cNvPr id="9666" name="Line Shape" descr="Line Shape"/>
            <p:cNvPicPr>
              <a:picLocks/>
            </p:cNvPicPr>
            <p:nvPr/>
          </p:nvPicPr>
          <p:blipFill>
            <a:blip r:embed="rId254"/>
            <a:stretch>
              <a:fillRect/>
            </a:stretch>
          </p:blipFill>
          <p:spPr>
            <a:xfrm>
              <a:off x="1019121" y="1089731"/>
              <a:ext cx="70194" cy="119714"/>
            </a:xfrm>
            <a:prstGeom prst="rect">
              <a:avLst/>
            </a:prstGeom>
            <a:effectLst/>
          </p:spPr>
        </p:pic>
        <p:pic>
          <p:nvPicPr>
            <p:cNvPr id="9668" name="Line Shape" descr="Line Shape"/>
            <p:cNvPicPr>
              <a:picLocks/>
            </p:cNvPicPr>
            <p:nvPr/>
          </p:nvPicPr>
          <p:blipFill>
            <a:blip r:embed="rId255"/>
            <a:stretch>
              <a:fillRect/>
            </a:stretch>
          </p:blipFill>
          <p:spPr>
            <a:xfrm>
              <a:off x="1173867" y="958088"/>
              <a:ext cx="105390" cy="247598"/>
            </a:xfrm>
            <a:prstGeom prst="rect">
              <a:avLst/>
            </a:prstGeom>
            <a:effectLst/>
          </p:spPr>
        </p:pic>
        <p:pic>
          <p:nvPicPr>
            <p:cNvPr id="9670" name="Line Shape" descr="Line Shape"/>
            <p:cNvPicPr>
              <a:picLocks/>
            </p:cNvPicPr>
            <p:nvPr/>
          </p:nvPicPr>
          <p:blipFill>
            <a:blip r:embed="rId256"/>
            <a:stretch>
              <a:fillRect/>
            </a:stretch>
          </p:blipFill>
          <p:spPr>
            <a:xfrm>
              <a:off x="1439287" y="950697"/>
              <a:ext cx="114635" cy="259199"/>
            </a:xfrm>
            <a:prstGeom prst="rect">
              <a:avLst/>
            </a:prstGeom>
            <a:effectLst/>
          </p:spPr>
        </p:pic>
        <p:pic>
          <p:nvPicPr>
            <p:cNvPr id="9672" name="Line Line" descr="Line Line"/>
            <p:cNvPicPr>
              <a:picLocks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1708608" y="1025969"/>
              <a:ext cx="35719" cy="17860"/>
            </a:xfrm>
            <a:prstGeom prst="rect">
              <a:avLst/>
            </a:prstGeom>
            <a:effectLst/>
          </p:spPr>
        </p:pic>
        <p:pic>
          <p:nvPicPr>
            <p:cNvPr id="9674" name="Line Line" descr="Line Line"/>
            <p:cNvPicPr>
              <a:picLocks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1669370" y="1173111"/>
              <a:ext cx="35719" cy="17860"/>
            </a:xfrm>
            <a:prstGeom prst="rect">
              <a:avLst/>
            </a:prstGeom>
            <a:effectLst/>
          </p:spPr>
        </p:pic>
        <p:pic>
          <p:nvPicPr>
            <p:cNvPr id="9676" name="Line Shape" descr="Line Shape"/>
            <p:cNvPicPr>
              <a:picLocks/>
            </p:cNvPicPr>
            <p:nvPr/>
          </p:nvPicPr>
          <p:blipFill>
            <a:blip r:embed="rId257"/>
            <a:stretch>
              <a:fillRect/>
            </a:stretch>
          </p:blipFill>
          <p:spPr>
            <a:xfrm>
              <a:off x="2267364" y="916884"/>
              <a:ext cx="217548" cy="352563"/>
            </a:xfrm>
            <a:prstGeom prst="rect">
              <a:avLst/>
            </a:prstGeom>
            <a:effectLst/>
          </p:spPr>
        </p:pic>
        <p:pic>
          <p:nvPicPr>
            <p:cNvPr id="9678" name="Line Shape" descr="Line Shape"/>
            <p:cNvPicPr>
              <a:picLocks/>
            </p:cNvPicPr>
            <p:nvPr/>
          </p:nvPicPr>
          <p:blipFill>
            <a:blip r:embed="rId258"/>
            <a:stretch>
              <a:fillRect/>
            </a:stretch>
          </p:blipFill>
          <p:spPr>
            <a:xfrm>
              <a:off x="2526820" y="1075016"/>
              <a:ext cx="336668" cy="164142"/>
            </a:xfrm>
            <a:prstGeom prst="rect">
              <a:avLst/>
            </a:prstGeom>
            <a:effectLst/>
          </p:spPr>
        </p:pic>
        <p:pic>
          <p:nvPicPr>
            <p:cNvPr id="9680" name="Line Shape" descr="Line Shape"/>
            <p:cNvPicPr>
              <a:picLocks/>
            </p:cNvPicPr>
            <p:nvPr/>
          </p:nvPicPr>
          <p:blipFill>
            <a:blip r:embed="rId259"/>
            <a:stretch>
              <a:fillRect/>
            </a:stretch>
          </p:blipFill>
          <p:spPr>
            <a:xfrm>
              <a:off x="2814564" y="1079951"/>
              <a:ext cx="191161" cy="289749"/>
            </a:xfrm>
            <a:prstGeom prst="rect">
              <a:avLst/>
            </a:prstGeom>
            <a:effectLst/>
          </p:spPr>
        </p:pic>
        <p:pic>
          <p:nvPicPr>
            <p:cNvPr id="9682" name="Line Shape" descr="Line Shape"/>
            <p:cNvPicPr>
              <a:picLocks/>
            </p:cNvPicPr>
            <p:nvPr/>
          </p:nvPicPr>
          <p:blipFill>
            <a:blip r:embed="rId260"/>
            <a:stretch>
              <a:fillRect/>
            </a:stretch>
          </p:blipFill>
          <p:spPr>
            <a:xfrm>
              <a:off x="3032007" y="1048751"/>
              <a:ext cx="160098" cy="171649"/>
            </a:xfrm>
            <a:prstGeom prst="rect">
              <a:avLst/>
            </a:prstGeom>
            <a:effectLst/>
          </p:spPr>
        </p:pic>
        <p:pic>
          <p:nvPicPr>
            <p:cNvPr id="9684" name="Line Shape" descr="Line Shape"/>
            <p:cNvPicPr>
              <a:picLocks/>
            </p:cNvPicPr>
            <p:nvPr/>
          </p:nvPicPr>
          <p:blipFill>
            <a:blip r:embed="rId261"/>
            <a:stretch>
              <a:fillRect/>
            </a:stretch>
          </p:blipFill>
          <p:spPr>
            <a:xfrm>
              <a:off x="3322716" y="913189"/>
              <a:ext cx="178388" cy="331734"/>
            </a:xfrm>
            <a:prstGeom prst="rect">
              <a:avLst/>
            </a:prstGeom>
            <a:effectLst/>
          </p:spPr>
        </p:pic>
        <p:pic>
          <p:nvPicPr>
            <p:cNvPr id="9686" name="Line Shape" descr="Line Shape"/>
            <p:cNvPicPr>
              <a:picLocks/>
            </p:cNvPicPr>
            <p:nvPr/>
          </p:nvPicPr>
          <p:blipFill>
            <a:blip r:embed="rId262"/>
            <a:stretch>
              <a:fillRect/>
            </a:stretch>
          </p:blipFill>
          <p:spPr>
            <a:xfrm>
              <a:off x="3635291" y="989888"/>
              <a:ext cx="52193" cy="259940"/>
            </a:xfrm>
            <a:prstGeom prst="rect">
              <a:avLst/>
            </a:prstGeom>
            <a:effectLst/>
          </p:spPr>
        </p:pic>
        <p:pic>
          <p:nvPicPr>
            <p:cNvPr id="9688" name="Line Shape" descr="Line Shape"/>
            <p:cNvPicPr>
              <a:picLocks/>
            </p:cNvPicPr>
            <p:nvPr/>
          </p:nvPicPr>
          <p:blipFill>
            <a:blip r:embed="rId263"/>
            <a:stretch>
              <a:fillRect/>
            </a:stretch>
          </p:blipFill>
          <p:spPr>
            <a:xfrm>
              <a:off x="3615671" y="917805"/>
              <a:ext cx="102114" cy="214309"/>
            </a:xfrm>
            <a:prstGeom prst="rect">
              <a:avLst/>
            </a:prstGeom>
            <a:effectLst/>
          </p:spPr>
        </p:pic>
        <p:pic>
          <p:nvPicPr>
            <p:cNvPr id="9690" name="Line Shape" descr="Line Shape"/>
            <p:cNvPicPr>
              <a:picLocks/>
            </p:cNvPicPr>
            <p:nvPr/>
          </p:nvPicPr>
          <p:blipFill>
            <a:blip r:embed="rId264"/>
            <a:stretch>
              <a:fillRect/>
            </a:stretch>
          </p:blipFill>
          <p:spPr>
            <a:xfrm>
              <a:off x="3757909" y="1083191"/>
              <a:ext cx="93066" cy="145196"/>
            </a:xfrm>
            <a:prstGeom prst="rect">
              <a:avLst/>
            </a:prstGeom>
            <a:effectLst/>
          </p:spPr>
        </p:pic>
        <p:pic>
          <p:nvPicPr>
            <p:cNvPr id="9692" name="Line Shape" descr="Line Shape"/>
            <p:cNvPicPr>
              <a:picLocks/>
            </p:cNvPicPr>
            <p:nvPr/>
          </p:nvPicPr>
          <p:blipFill>
            <a:blip r:embed="rId265"/>
            <a:stretch>
              <a:fillRect/>
            </a:stretch>
          </p:blipFill>
          <p:spPr>
            <a:xfrm>
              <a:off x="3914860" y="1114254"/>
              <a:ext cx="37479" cy="140479"/>
            </a:xfrm>
            <a:prstGeom prst="rect">
              <a:avLst/>
            </a:prstGeom>
            <a:effectLst/>
          </p:spPr>
        </p:pic>
        <p:pic>
          <p:nvPicPr>
            <p:cNvPr id="9694" name="Line Line" descr="Line Line"/>
            <p:cNvPicPr>
              <a:picLocks/>
            </p:cNvPicPr>
            <p:nvPr/>
          </p:nvPicPr>
          <p:blipFill>
            <a:blip r:embed="rId163"/>
            <a:stretch>
              <a:fillRect/>
            </a:stretch>
          </p:blipFill>
          <p:spPr>
            <a:xfrm>
              <a:off x="3914860" y="981827"/>
              <a:ext cx="22765" cy="37479"/>
            </a:xfrm>
            <a:prstGeom prst="rect">
              <a:avLst/>
            </a:prstGeom>
            <a:effectLst/>
          </p:spPr>
        </p:pic>
        <p:pic>
          <p:nvPicPr>
            <p:cNvPr id="9696" name="Line Shape" descr="Line Shape"/>
            <p:cNvPicPr>
              <a:picLocks/>
            </p:cNvPicPr>
            <p:nvPr/>
          </p:nvPicPr>
          <p:blipFill>
            <a:blip r:embed="rId266"/>
            <a:stretch>
              <a:fillRect/>
            </a:stretch>
          </p:blipFill>
          <p:spPr>
            <a:xfrm>
              <a:off x="4008050" y="960573"/>
              <a:ext cx="238245" cy="290957"/>
            </a:xfrm>
            <a:prstGeom prst="rect">
              <a:avLst/>
            </a:prstGeom>
            <a:effectLst/>
          </p:spPr>
        </p:pic>
        <p:pic>
          <p:nvPicPr>
            <p:cNvPr id="9698" name="Line Shape" descr="Line Shape"/>
            <p:cNvPicPr>
              <a:picLocks/>
            </p:cNvPicPr>
            <p:nvPr/>
          </p:nvPicPr>
          <p:blipFill>
            <a:blip r:embed="rId267"/>
            <a:stretch>
              <a:fillRect/>
            </a:stretch>
          </p:blipFill>
          <p:spPr>
            <a:xfrm>
              <a:off x="4174811" y="1076331"/>
              <a:ext cx="125764" cy="36165"/>
            </a:xfrm>
            <a:prstGeom prst="rect">
              <a:avLst/>
            </a:prstGeom>
            <a:effectLst/>
          </p:spPr>
        </p:pic>
        <p:pic>
          <p:nvPicPr>
            <p:cNvPr id="9700" name="Line Shape" descr="Line Shape"/>
            <p:cNvPicPr>
              <a:picLocks/>
            </p:cNvPicPr>
            <p:nvPr/>
          </p:nvPicPr>
          <p:blipFill>
            <a:blip r:embed="rId268"/>
            <a:stretch>
              <a:fillRect/>
            </a:stretch>
          </p:blipFill>
          <p:spPr>
            <a:xfrm>
              <a:off x="4321954" y="1064936"/>
              <a:ext cx="76717" cy="189797"/>
            </a:xfrm>
            <a:prstGeom prst="rect">
              <a:avLst/>
            </a:prstGeom>
            <a:effectLst/>
          </p:spPr>
        </p:pic>
        <p:pic>
          <p:nvPicPr>
            <p:cNvPr id="9702" name="Line Shape" descr="Line Shape"/>
            <p:cNvPicPr>
              <a:picLocks/>
            </p:cNvPicPr>
            <p:nvPr/>
          </p:nvPicPr>
          <p:blipFill>
            <a:blip r:embed="rId269"/>
            <a:stretch>
              <a:fillRect/>
            </a:stretch>
          </p:blipFill>
          <p:spPr>
            <a:xfrm>
              <a:off x="4400429" y="1079921"/>
              <a:ext cx="135574" cy="166885"/>
            </a:xfrm>
            <a:prstGeom prst="rect">
              <a:avLst/>
            </a:prstGeom>
            <a:effectLst/>
          </p:spPr>
        </p:pic>
        <p:pic>
          <p:nvPicPr>
            <p:cNvPr id="9704" name="Line Shape" descr="Line Shape"/>
            <p:cNvPicPr>
              <a:picLocks/>
            </p:cNvPicPr>
            <p:nvPr/>
          </p:nvPicPr>
          <p:blipFill>
            <a:blip r:embed="rId270"/>
            <a:stretch>
              <a:fillRect/>
            </a:stretch>
          </p:blipFill>
          <p:spPr>
            <a:xfrm>
              <a:off x="4557381" y="1042483"/>
              <a:ext cx="106146" cy="182821"/>
            </a:xfrm>
            <a:prstGeom prst="rect">
              <a:avLst/>
            </a:prstGeom>
            <a:effectLst/>
          </p:spPr>
        </p:pic>
        <p:pic>
          <p:nvPicPr>
            <p:cNvPr id="10110" name="Line Shape" descr="Line Shape"/>
            <p:cNvPicPr>
              <a:picLocks/>
            </p:cNvPicPr>
            <p:nvPr/>
          </p:nvPicPr>
          <p:blipFill>
            <a:blip r:embed="rId271"/>
            <a:stretch>
              <a:fillRect/>
            </a:stretch>
          </p:blipFill>
          <p:spPr>
            <a:xfrm>
              <a:off x="339307" y="1379110"/>
              <a:ext cx="1318457" cy="6902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87249A7-3E26-40F9-89CB-F65124D7C1A7}"/>
              </a:ext>
            </a:extLst>
          </p:cNvPr>
          <p:cNvGrpSpPr/>
          <p:nvPr/>
        </p:nvGrpSpPr>
        <p:grpSpPr>
          <a:xfrm>
            <a:off x="2312492" y="2299116"/>
            <a:ext cx="351382" cy="518143"/>
            <a:chOff x="2384582" y="2301201"/>
            <a:chExt cx="351382" cy="518143"/>
          </a:xfrm>
        </p:grpSpPr>
        <p:pic>
          <p:nvPicPr>
            <p:cNvPr id="10784" name="Line Shape" descr="Line Shap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4582" y="2301201"/>
              <a:ext cx="317100" cy="511439"/>
            </a:xfrm>
            <a:prstGeom prst="rect">
              <a:avLst/>
            </a:prstGeom>
            <a:effectLst/>
          </p:spPr>
        </p:pic>
        <p:pic>
          <p:nvPicPr>
            <p:cNvPr id="10786" name="Line Shape" descr="Line Shape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0390" y="2791675"/>
              <a:ext cx="120859" cy="27669"/>
            </a:xfrm>
            <a:prstGeom prst="rect">
              <a:avLst/>
            </a:prstGeom>
            <a:effectLst/>
          </p:spPr>
        </p:pic>
        <p:pic>
          <p:nvPicPr>
            <p:cNvPr id="10788" name="Line Shape" descr="Line Shape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08295" y="2664152"/>
              <a:ext cx="27669" cy="137209"/>
            </a:xfrm>
            <a:prstGeom prst="rect">
              <a:avLst/>
            </a:prstGeom>
            <a:effectLst/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422E64E-CD98-44DA-89BF-F5A2E8F84363}"/>
              </a:ext>
            </a:extLst>
          </p:cNvPr>
          <p:cNvGrpSpPr/>
          <p:nvPr/>
        </p:nvGrpSpPr>
        <p:grpSpPr>
          <a:xfrm>
            <a:off x="586797" y="959969"/>
            <a:ext cx="852064" cy="2339049"/>
            <a:chOff x="586797" y="959969"/>
            <a:chExt cx="852064" cy="2339049"/>
          </a:xfrm>
        </p:grpSpPr>
        <p:pic>
          <p:nvPicPr>
            <p:cNvPr id="10758" name="Line Shape" descr="Line Shap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4304" y="2886333"/>
              <a:ext cx="39791" cy="356454"/>
            </a:xfrm>
            <a:prstGeom prst="rect">
              <a:avLst/>
            </a:prstGeom>
            <a:effectLst/>
          </p:spPr>
        </p:pic>
        <p:pic>
          <p:nvPicPr>
            <p:cNvPr id="10760" name="Line Shape" descr="Line Shap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1415" y="2834944"/>
              <a:ext cx="202437" cy="464074"/>
            </a:xfrm>
            <a:prstGeom prst="rect">
              <a:avLst/>
            </a:prstGeom>
            <a:effectLst/>
          </p:spPr>
        </p:pic>
        <p:pic>
          <p:nvPicPr>
            <p:cNvPr id="10762" name="Line Shape" descr="Line Shape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7494" y="2647736"/>
              <a:ext cx="97971" cy="196132"/>
            </a:xfrm>
            <a:prstGeom prst="rect">
              <a:avLst/>
            </a:prstGeom>
            <a:effectLst/>
          </p:spPr>
        </p:pic>
        <p:pic>
          <p:nvPicPr>
            <p:cNvPr id="10764" name="Line Shape" descr="Line Shape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79111" y="2945036"/>
              <a:ext cx="42384" cy="36165"/>
            </a:xfrm>
            <a:prstGeom prst="rect">
              <a:avLst/>
            </a:prstGeom>
            <a:effectLst/>
          </p:spPr>
        </p:pic>
        <p:pic>
          <p:nvPicPr>
            <p:cNvPr id="10766" name="Line Shape" descr="Line Shape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64396" y="3096969"/>
              <a:ext cx="74465" cy="75516"/>
            </a:xfrm>
            <a:prstGeom prst="rect">
              <a:avLst/>
            </a:prstGeom>
            <a:effectLst/>
          </p:spPr>
        </p:pic>
        <p:pic>
          <p:nvPicPr>
            <p:cNvPr id="10768" name="Line Shape" descr="Line Shape"/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1876" y="2095202"/>
              <a:ext cx="22765" cy="282716"/>
            </a:xfrm>
            <a:prstGeom prst="rect">
              <a:avLst/>
            </a:prstGeom>
            <a:effectLst/>
          </p:spPr>
        </p:pic>
        <p:pic>
          <p:nvPicPr>
            <p:cNvPr id="10770" name="Line Shape" descr="Line Shape"/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00740" y="2026635"/>
              <a:ext cx="163176" cy="394647"/>
            </a:xfrm>
            <a:prstGeom prst="rect">
              <a:avLst/>
            </a:prstGeom>
            <a:effectLst/>
          </p:spPr>
        </p:pic>
        <p:pic>
          <p:nvPicPr>
            <p:cNvPr id="10772" name="Line Shape" descr="Line Shape"/>
            <p:cNvPicPr>
              <a:picLocks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57667" y="1928777"/>
              <a:ext cx="122401" cy="170002"/>
            </a:xfrm>
            <a:prstGeom prst="rect">
              <a:avLst/>
            </a:prstGeom>
            <a:effectLst/>
          </p:spPr>
        </p:pic>
        <p:pic>
          <p:nvPicPr>
            <p:cNvPr id="10774" name="Line Line" descr="Line Line"/>
            <p:cNvPicPr>
              <a:picLocks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55398" y="2105012"/>
              <a:ext cx="22764" cy="37479"/>
            </a:xfrm>
            <a:prstGeom prst="rect">
              <a:avLst/>
            </a:prstGeom>
            <a:effectLst/>
          </p:spPr>
        </p:pic>
        <p:pic>
          <p:nvPicPr>
            <p:cNvPr id="10776" name="Line Shape" descr="Line Shape"/>
            <p:cNvPicPr>
              <a:picLocks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30875" y="2232535"/>
              <a:ext cx="17860" cy="37479"/>
            </a:xfrm>
            <a:prstGeom prst="rect">
              <a:avLst/>
            </a:prstGeom>
            <a:effectLst/>
          </p:spPr>
        </p:pic>
        <p:pic>
          <p:nvPicPr>
            <p:cNvPr id="10790" name="Line Shape" descr="Line Shape"/>
            <p:cNvPicPr>
              <a:picLocks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86797" y="1066025"/>
              <a:ext cx="187183" cy="463011"/>
            </a:xfrm>
            <a:prstGeom prst="rect">
              <a:avLst/>
            </a:prstGeom>
            <a:effectLst/>
          </p:spPr>
        </p:pic>
        <p:pic>
          <p:nvPicPr>
            <p:cNvPr id="10792" name="Line Shape" descr="Line Shape"/>
            <p:cNvPicPr>
              <a:picLocks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31685" y="959969"/>
              <a:ext cx="52194" cy="250622"/>
            </a:xfrm>
            <a:prstGeom prst="rect">
              <a:avLst/>
            </a:prstGeom>
            <a:effectLst/>
          </p:spPr>
        </p:pic>
        <p:pic>
          <p:nvPicPr>
            <p:cNvPr id="10794" name="Line Line" descr="Line Line"/>
            <p:cNvPicPr>
              <a:picLocks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46399" y="1187826"/>
              <a:ext cx="71812" cy="17860"/>
            </a:xfrm>
            <a:prstGeom prst="rect">
              <a:avLst/>
            </a:prstGeom>
            <a:effectLst/>
          </p:spPr>
        </p:pic>
        <p:pic>
          <p:nvPicPr>
            <p:cNvPr id="10796" name="Line Line" descr="Line Line"/>
            <p:cNvPicPr>
              <a:picLocks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52399" y="1236873"/>
              <a:ext cx="22764" cy="42384"/>
            </a:xfrm>
            <a:prstGeom prst="rect">
              <a:avLst/>
            </a:prstGeom>
            <a:effectLst/>
          </p:spPr>
        </p:pic>
        <p:pic>
          <p:nvPicPr>
            <p:cNvPr id="10798" name="Line Line" descr="Line Line"/>
            <p:cNvPicPr>
              <a:picLocks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43469" y="1369301"/>
              <a:ext cx="35719" cy="17860"/>
            </a:xfrm>
            <a:prstGeom prst="rect">
              <a:avLst/>
            </a:prstGeom>
            <a:effectLst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D3ECD23-8AD9-485C-A64B-17EC0C5358F1}"/>
              </a:ext>
            </a:extLst>
          </p:cNvPr>
          <p:cNvGrpSpPr/>
          <p:nvPr/>
        </p:nvGrpSpPr>
        <p:grpSpPr>
          <a:xfrm>
            <a:off x="2240710" y="1467396"/>
            <a:ext cx="220589" cy="382445"/>
            <a:chOff x="2240710" y="1467396"/>
            <a:chExt cx="220589" cy="382445"/>
          </a:xfrm>
        </p:grpSpPr>
        <p:pic>
          <p:nvPicPr>
            <p:cNvPr id="10806" name="Line Shape" descr="Line Shape"/>
            <p:cNvPicPr>
              <a:picLocks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315916" y="1467396"/>
              <a:ext cx="22764" cy="331763"/>
            </a:xfrm>
            <a:prstGeom prst="rect">
              <a:avLst/>
            </a:prstGeom>
            <a:effectLst/>
          </p:spPr>
        </p:pic>
        <p:pic>
          <p:nvPicPr>
            <p:cNvPr id="10808" name="Line Shape" descr="Line Shape"/>
            <p:cNvPicPr>
              <a:picLocks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240710" y="1653776"/>
              <a:ext cx="220589" cy="196065"/>
            </a:xfrm>
            <a:prstGeom prst="rect">
              <a:avLst/>
            </a:prstGeom>
            <a:effectLst/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234D3A-8E2E-4BB6-A8C3-97947559280D}"/>
              </a:ext>
            </a:extLst>
          </p:cNvPr>
          <p:cNvGrpSpPr/>
          <p:nvPr/>
        </p:nvGrpSpPr>
        <p:grpSpPr>
          <a:xfrm>
            <a:off x="3453814" y="1580205"/>
            <a:ext cx="243477" cy="316667"/>
            <a:chOff x="3453814" y="1580205"/>
            <a:chExt cx="243477" cy="316667"/>
          </a:xfrm>
        </p:grpSpPr>
        <p:pic>
          <p:nvPicPr>
            <p:cNvPr id="10847" name="Line Shape" descr="Line Shape"/>
            <p:cNvPicPr>
              <a:picLocks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453814" y="1580205"/>
              <a:ext cx="169907" cy="282716"/>
            </a:xfrm>
            <a:prstGeom prst="rect">
              <a:avLst/>
            </a:prstGeom>
            <a:effectLst/>
          </p:spPr>
        </p:pic>
        <p:pic>
          <p:nvPicPr>
            <p:cNvPr id="10849" name="Line Shape" descr="Line Shape"/>
            <p:cNvPicPr>
              <a:picLocks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532289" y="1791109"/>
              <a:ext cx="165002" cy="105763"/>
            </a:xfrm>
            <a:prstGeom prst="rect">
              <a:avLst/>
            </a:prstGeom>
            <a:effectLst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3E6DEBC-269B-474E-8F73-B85A5CD29203}"/>
              </a:ext>
            </a:extLst>
          </p:cNvPr>
          <p:cNvGrpSpPr/>
          <p:nvPr/>
        </p:nvGrpSpPr>
        <p:grpSpPr>
          <a:xfrm>
            <a:off x="2778739" y="2861207"/>
            <a:ext cx="4822703" cy="416018"/>
            <a:chOff x="2852331" y="2722135"/>
            <a:chExt cx="4822703" cy="416018"/>
          </a:xfrm>
        </p:grpSpPr>
        <p:pic>
          <p:nvPicPr>
            <p:cNvPr id="10819" name="Line Shape" descr="Line Shape"/>
            <p:cNvPicPr>
              <a:picLocks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2852331" y="2836546"/>
              <a:ext cx="161568" cy="295898"/>
            </a:xfrm>
            <a:prstGeom prst="rect">
              <a:avLst/>
            </a:prstGeom>
            <a:effectLst/>
          </p:spPr>
        </p:pic>
        <p:pic>
          <p:nvPicPr>
            <p:cNvPr id="10852" name="Line Shape" descr="Line Shape"/>
            <p:cNvPicPr>
              <a:picLocks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4995635" y="2744865"/>
              <a:ext cx="163269" cy="300097"/>
            </a:xfrm>
            <a:prstGeom prst="rect">
              <a:avLst/>
            </a:prstGeom>
            <a:effectLst/>
          </p:spPr>
        </p:pic>
        <p:pic>
          <p:nvPicPr>
            <p:cNvPr id="10854" name="Line Shape" descr="Line Shape"/>
            <p:cNvPicPr>
              <a:picLocks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5695279" y="2803660"/>
              <a:ext cx="32574" cy="157922"/>
            </a:xfrm>
            <a:prstGeom prst="rect">
              <a:avLst/>
            </a:prstGeom>
            <a:effectLst/>
          </p:spPr>
        </p:pic>
        <p:pic>
          <p:nvPicPr>
            <p:cNvPr id="10856" name="Line Shape" descr="Line Shape"/>
            <p:cNvPicPr>
              <a:picLocks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787713" y="2790009"/>
              <a:ext cx="125130" cy="176617"/>
            </a:xfrm>
            <a:prstGeom prst="rect">
              <a:avLst/>
            </a:prstGeom>
            <a:effectLst/>
          </p:spPr>
        </p:pic>
        <p:pic>
          <p:nvPicPr>
            <p:cNvPr id="10858" name="Line Shape" descr="Line Shape"/>
            <p:cNvPicPr>
              <a:picLocks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6720369" y="2739179"/>
              <a:ext cx="32079" cy="256737"/>
            </a:xfrm>
            <a:prstGeom prst="rect">
              <a:avLst/>
            </a:prstGeom>
            <a:effectLst/>
          </p:spPr>
        </p:pic>
        <p:pic>
          <p:nvPicPr>
            <p:cNvPr id="10860" name="Line Shape" descr="Line Shape"/>
            <p:cNvPicPr>
              <a:picLocks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6792052" y="2733432"/>
              <a:ext cx="144079" cy="270835"/>
            </a:xfrm>
            <a:prstGeom prst="rect">
              <a:avLst/>
            </a:prstGeom>
            <a:effectLst/>
          </p:spPr>
        </p:pic>
        <p:pic>
          <p:nvPicPr>
            <p:cNvPr id="10862" name="Line Shape" descr="Line Shape"/>
            <p:cNvPicPr>
              <a:picLocks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7429669" y="2722135"/>
              <a:ext cx="44272" cy="273781"/>
            </a:xfrm>
            <a:prstGeom prst="rect">
              <a:avLst/>
            </a:prstGeom>
            <a:effectLst/>
          </p:spPr>
        </p:pic>
        <p:pic>
          <p:nvPicPr>
            <p:cNvPr id="10864" name="Line Shape" descr="Line Shape"/>
            <p:cNvPicPr>
              <a:picLocks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7547598" y="2747533"/>
              <a:ext cx="127436" cy="158896"/>
            </a:xfrm>
            <a:prstGeom prst="rect">
              <a:avLst/>
            </a:prstGeom>
            <a:effectLst/>
          </p:spPr>
        </p:pic>
        <p:pic>
          <p:nvPicPr>
            <p:cNvPr id="10866" name="Line Shape" descr="Line Shape"/>
            <p:cNvPicPr>
              <a:picLocks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7608127" y="2781866"/>
              <a:ext cx="52194" cy="356287"/>
            </a:xfrm>
            <a:prstGeom prst="rect">
              <a:avLst/>
            </a:prstGeom>
            <a:effectLst/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8685E62-D83F-49EE-834D-CEA7FADF6FE7}"/>
              </a:ext>
            </a:extLst>
          </p:cNvPr>
          <p:cNvGrpSpPr/>
          <p:nvPr/>
        </p:nvGrpSpPr>
        <p:grpSpPr>
          <a:xfrm>
            <a:off x="1732252" y="1925629"/>
            <a:ext cx="6509661" cy="339481"/>
            <a:chOff x="1732252" y="1925629"/>
            <a:chExt cx="6509661" cy="33948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172FFB-E198-4647-A2D3-87FBE535E473}"/>
                </a:ext>
              </a:extLst>
            </p:cNvPr>
            <p:cNvGrpSpPr/>
            <p:nvPr/>
          </p:nvGrpSpPr>
          <p:grpSpPr>
            <a:xfrm>
              <a:off x="1732252" y="1925629"/>
              <a:ext cx="2175983" cy="310052"/>
              <a:chOff x="1732252" y="1925629"/>
              <a:chExt cx="2175983" cy="310052"/>
            </a:xfrm>
          </p:grpSpPr>
          <p:pic>
            <p:nvPicPr>
              <p:cNvPr id="10778" name="Line Shape" descr="Line Shape"/>
              <p:cNvPicPr>
                <a:picLocks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42061" y="1925629"/>
                <a:ext cx="66518" cy="295338"/>
              </a:xfrm>
              <a:prstGeom prst="rect">
                <a:avLst/>
              </a:prstGeom>
              <a:effectLst/>
            </p:spPr>
          </p:pic>
          <p:pic>
            <p:nvPicPr>
              <p:cNvPr id="10780" name="Line Shape" descr="Line Shape"/>
              <p:cNvPicPr>
                <a:picLocks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732252" y="2210246"/>
                <a:ext cx="115955" cy="25435"/>
              </a:xfrm>
              <a:prstGeom prst="rect">
                <a:avLst/>
              </a:prstGeom>
              <a:effectLst/>
            </p:spPr>
          </p:pic>
          <p:pic>
            <p:nvPicPr>
              <p:cNvPr id="10782" name="Line Shape" descr="Line Shape"/>
              <p:cNvPicPr>
                <a:picLocks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04435" y="1949529"/>
                <a:ext cx="173483" cy="258463"/>
              </a:xfrm>
              <a:prstGeom prst="rect">
                <a:avLst/>
              </a:prstGeom>
              <a:effectLst/>
            </p:spPr>
          </p:pic>
          <p:pic>
            <p:nvPicPr>
              <p:cNvPr id="10821" name="Line Shape" descr="Line Shape"/>
              <p:cNvPicPr>
                <a:picLocks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746548" y="1990568"/>
                <a:ext cx="121980" cy="225494"/>
              </a:xfrm>
              <a:prstGeom prst="rect">
                <a:avLst/>
              </a:prstGeom>
              <a:effectLst/>
            </p:spPr>
          </p:pic>
          <p:pic>
            <p:nvPicPr>
              <p:cNvPr id="10823" name="Line Shape" descr="Line Shape"/>
              <p:cNvPicPr>
                <a:picLocks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28480" y="1963165"/>
                <a:ext cx="179755" cy="66517"/>
              </a:xfrm>
              <a:prstGeom prst="rect">
                <a:avLst/>
              </a:prstGeom>
              <a:effectLst/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96E51B3-25EE-4DD6-B920-C138F1967454}"/>
                </a:ext>
              </a:extLst>
            </p:cNvPr>
            <p:cNvGrpSpPr/>
            <p:nvPr/>
          </p:nvGrpSpPr>
          <p:grpSpPr>
            <a:xfrm>
              <a:off x="5955230" y="1965386"/>
              <a:ext cx="2286683" cy="299724"/>
              <a:chOff x="5955230" y="1965386"/>
              <a:chExt cx="2286683" cy="299724"/>
            </a:xfrm>
          </p:grpSpPr>
          <p:pic>
            <p:nvPicPr>
              <p:cNvPr id="10874" name="Line Shape" descr="Line Shape"/>
              <p:cNvPicPr>
                <a:picLocks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955230" y="1968448"/>
                <a:ext cx="30940" cy="218185"/>
              </a:xfrm>
              <a:prstGeom prst="rect">
                <a:avLst/>
              </a:prstGeom>
              <a:effectLst/>
            </p:spPr>
          </p:pic>
          <p:pic>
            <p:nvPicPr>
              <p:cNvPr id="10876" name="Line Shape" descr="Line Shape"/>
              <p:cNvPicPr>
                <a:picLocks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077849" y="1982394"/>
                <a:ext cx="27669" cy="233668"/>
              </a:xfrm>
              <a:prstGeom prst="rect">
                <a:avLst/>
              </a:prstGeom>
              <a:effectLst/>
            </p:spPr>
          </p:pic>
          <p:pic>
            <p:nvPicPr>
              <p:cNvPr id="10878" name="Line Shape" descr="Line Shape"/>
              <p:cNvPicPr>
                <a:picLocks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901994" y="1973355"/>
                <a:ext cx="51953" cy="291755"/>
              </a:xfrm>
              <a:prstGeom prst="rect">
                <a:avLst/>
              </a:prstGeom>
              <a:effectLst/>
            </p:spPr>
          </p:pic>
          <p:pic>
            <p:nvPicPr>
              <p:cNvPr id="10880" name="Line Shape" descr="Line Shape"/>
              <p:cNvPicPr>
                <a:picLocks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95601" y="2014205"/>
                <a:ext cx="137456" cy="195752"/>
              </a:xfrm>
              <a:prstGeom prst="rect">
                <a:avLst/>
              </a:prstGeom>
              <a:effectLst/>
            </p:spPr>
          </p:pic>
          <p:pic>
            <p:nvPicPr>
              <p:cNvPr id="10882" name="Line Shape" descr="Line Shape"/>
              <p:cNvPicPr>
                <a:picLocks/>
              </p:cNvPicPr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044610" y="1965386"/>
                <a:ext cx="197303" cy="79009"/>
              </a:xfrm>
              <a:prstGeom prst="rect">
                <a:avLst/>
              </a:prstGeom>
              <a:effectLst/>
            </p:spPr>
          </p:pic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9297994-280E-4CB8-A5F5-3553E51B3CF1}"/>
              </a:ext>
            </a:extLst>
          </p:cNvPr>
          <p:cNvGrpSpPr/>
          <p:nvPr/>
        </p:nvGrpSpPr>
        <p:grpSpPr>
          <a:xfrm>
            <a:off x="3885432" y="2265110"/>
            <a:ext cx="1239139" cy="459287"/>
            <a:chOff x="3963907" y="2217821"/>
            <a:chExt cx="1239139" cy="459287"/>
          </a:xfrm>
        </p:grpSpPr>
        <p:pic>
          <p:nvPicPr>
            <p:cNvPr id="10825" name="Line Shape" descr="Line Shape"/>
            <p:cNvPicPr>
              <a:picLocks/>
            </p:cNvPicPr>
            <p:nvPr/>
          </p:nvPicPr>
          <p:blipFill>
            <a:blip r:embed="rId43"/>
            <a:stretch>
              <a:fillRect/>
            </a:stretch>
          </p:blipFill>
          <p:spPr>
            <a:xfrm>
              <a:off x="3963907" y="2217821"/>
              <a:ext cx="930141" cy="415144"/>
            </a:xfrm>
            <a:prstGeom prst="rect">
              <a:avLst/>
            </a:prstGeom>
            <a:effectLst/>
          </p:spPr>
        </p:pic>
        <p:pic>
          <p:nvPicPr>
            <p:cNvPr id="10827" name="Line Shape" descr="Line Shape"/>
            <p:cNvPicPr>
              <a:picLocks/>
            </p:cNvPicPr>
            <p:nvPr/>
          </p:nvPicPr>
          <p:blipFill>
            <a:blip r:embed="rId44"/>
            <a:stretch>
              <a:fillRect/>
            </a:stretch>
          </p:blipFill>
          <p:spPr>
            <a:xfrm>
              <a:off x="4782998" y="2645261"/>
              <a:ext cx="96336" cy="31847"/>
            </a:xfrm>
            <a:prstGeom prst="rect">
              <a:avLst/>
            </a:prstGeom>
            <a:effectLst/>
          </p:spPr>
        </p:pic>
        <p:pic>
          <p:nvPicPr>
            <p:cNvPr id="10829" name="Line Line" descr="Line Line"/>
            <p:cNvPicPr>
              <a:picLocks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4885998" y="2536629"/>
              <a:ext cx="32575" cy="125765"/>
            </a:xfrm>
            <a:prstGeom prst="rect">
              <a:avLst/>
            </a:prstGeom>
            <a:effectLst/>
          </p:spPr>
        </p:pic>
        <p:pic>
          <p:nvPicPr>
            <p:cNvPr id="10884" name="Line Shape" descr="Line Shape"/>
            <p:cNvPicPr>
              <a:picLocks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5126329" y="2335535"/>
              <a:ext cx="27670" cy="277811"/>
            </a:xfrm>
            <a:prstGeom prst="rect">
              <a:avLst/>
            </a:prstGeom>
            <a:effectLst/>
          </p:spPr>
        </p:pic>
        <p:pic>
          <p:nvPicPr>
            <p:cNvPr id="10886" name="Line Shape" descr="Line Shape"/>
            <p:cNvPicPr>
              <a:picLocks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5072377" y="2536629"/>
              <a:ext cx="130669" cy="115223"/>
            </a:xfrm>
            <a:prstGeom prst="rect">
              <a:avLst/>
            </a:prstGeom>
            <a:effectLst/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1455CF9-ED48-45E8-A701-F44719DCEA53}"/>
              </a:ext>
            </a:extLst>
          </p:cNvPr>
          <p:cNvGrpSpPr/>
          <p:nvPr/>
        </p:nvGrpSpPr>
        <p:grpSpPr>
          <a:xfrm>
            <a:off x="6073304" y="2387128"/>
            <a:ext cx="895808" cy="400430"/>
            <a:chOff x="6102372" y="2311011"/>
            <a:chExt cx="895808" cy="400430"/>
          </a:xfrm>
        </p:grpSpPr>
        <p:pic>
          <p:nvPicPr>
            <p:cNvPr id="10888" name="Line Shape" descr="Line Shape"/>
            <p:cNvPicPr>
              <a:picLocks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6102372" y="2311011"/>
              <a:ext cx="459287" cy="341573"/>
            </a:xfrm>
            <a:prstGeom prst="rect">
              <a:avLst/>
            </a:prstGeom>
            <a:effectLst/>
          </p:spPr>
        </p:pic>
        <p:pic>
          <p:nvPicPr>
            <p:cNvPr id="10890" name="Line Shape" descr="Line Shape"/>
            <p:cNvPicPr>
              <a:picLocks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6435894" y="2669057"/>
              <a:ext cx="145384" cy="42384"/>
            </a:xfrm>
            <a:prstGeom prst="rect">
              <a:avLst/>
            </a:prstGeom>
            <a:effectLst/>
          </p:spPr>
        </p:pic>
        <p:pic>
          <p:nvPicPr>
            <p:cNvPr id="10892" name="Line Shape" descr="Line Shape"/>
            <p:cNvPicPr>
              <a:picLocks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6538893" y="2585676"/>
              <a:ext cx="71083" cy="115580"/>
            </a:xfrm>
            <a:prstGeom prst="rect">
              <a:avLst/>
            </a:prstGeom>
            <a:effectLst/>
          </p:spPr>
        </p:pic>
        <p:pic>
          <p:nvPicPr>
            <p:cNvPr id="10894" name="Line Shape" descr="Line Shape"/>
            <p:cNvPicPr>
              <a:picLocks/>
            </p:cNvPicPr>
            <p:nvPr/>
          </p:nvPicPr>
          <p:blipFill>
            <a:blip r:embed="rId51"/>
            <a:stretch>
              <a:fillRect/>
            </a:stretch>
          </p:blipFill>
          <p:spPr>
            <a:xfrm>
              <a:off x="6896940" y="2418705"/>
              <a:ext cx="49949" cy="238784"/>
            </a:xfrm>
            <a:prstGeom prst="rect">
              <a:avLst/>
            </a:prstGeom>
            <a:effectLst/>
          </p:spPr>
        </p:pic>
        <p:pic>
          <p:nvPicPr>
            <p:cNvPr id="10896" name="Line Shape" descr="Line Shape"/>
            <p:cNvPicPr>
              <a:picLocks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6852797" y="2580771"/>
              <a:ext cx="145383" cy="91432"/>
            </a:xfrm>
            <a:prstGeom prst="rect">
              <a:avLst/>
            </a:prstGeom>
            <a:effectLst/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A0C2AF-8C44-4B44-8317-F293C1E23AC4}"/>
              </a:ext>
            </a:extLst>
          </p:cNvPr>
          <p:cNvGrpSpPr/>
          <p:nvPr/>
        </p:nvGrpSpPr>
        <p:grpSpPr>
          <a:xfrm>
            <a:off x="5190091" y="1719377"/>
            <a:ext cx="775080" cy="207305"/>
            <a:chOff x="5190091" y="1719377"/>
            <a:chExt cx="775080" cy="207305"/>
          </a:xfrm>
        </p:grpSpPr>
        <p:pic>
          <p:nvPicPr>
            <p:cNvPr id="10898" name="Line Shape" descr="Line Shape"/>
            <p:cNvPicPr>
              <a:picLocks/>
            </p:cNvPicPr>
            <p:nvPr/>
          </p:nvPicPr>
          <p:blipFill>
            <a:blip r:embed="rId53"/>
            <a:stretch>
              <a:fillRect/>
            </a:stretch>
          </p:blipFill>
          <p:spPr>
            <a:xfrm>
              <a:off x="5190091" y="1719377"/>
              <a:ext cx="775080" cy="182782"/>
            </a:xfrm>
            <a:prstGeom prst="rect">
              <a:avLst/>
            </a:prstGeom>
            <a:effectLst/>
          </p:spPr>
        </p:pic>
        <p:pic>
          <p:nvPicPr>
            <p:cNvPr id="10900" name="Line Shape" descr="Line Shape"/>
            <p:cNvPicPr>
              <a:picLocks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5817898" y="1859979"/>
              <a:ext cx="140689" cy="22560"/>
            </a:xfrm>
            <a:prstGeom prst="rect">
              <a:avLst/>
            </a:prstGeom>
            <a:effectLst/>
          </p:spPr>
        </p:pic>
        <p:pic>
          <p:nvPicPr>
            <p:cNvPr id="10902" name="Line Shape" descr="Line Shape"/>
            <p:cNvPicPr>
              <a:picLocks/>
            </p:cNvPicPr>
            <p:nvPr/>
          </p:nvPicPr>
          <p:blipFill>
            <a:blip r:embed="rId55"/>
            <a:stretch>
              <a:fillRect/>
            </a:stretch>
          </p:blipFill>
          <p:spPr>
            <a:xfrm>
              <a:off x="5911500" y="1733148"/>
              <a:ext cx="43719" cy="193534"/>
            </a:xfrm>
            <a:prstGeom prst="rect">
              <a:avLst/>
            </a:prstGeom>
            <a:effectLst/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1EB581-191A-4D7F-AE56-E5BF4043650F}"/>
              </a:ext>
            </a:extLst>
          </p:cNvPr>
          <p:cNvGrpSpPr/>
          <p:nvPr/>
        </p:nvGrpSpPr>
        <p:grpSpPr>
          <a:xfrm>
            <a:off x="7034273" y="1729608"/>
            <a:ext cx="931248" cy="187265"/>
            <a:chOff x="7034273" y="1729608"/>
            <a:chExt cx="931248" cy="187265"/>
          </a:xfrm>
        </p:grpSpPr>
        <p:pic>
          <p:nvPicPr>
            <p:cNvPr id="10904" name="Line Shape" descr="Line Shape"/>
            <p:cNvPicPr>
              <a:picLocks/>
            </p:cNvPicPr>
            <p:nvPr/>
          </p:nvPicPr>
          <p:blipFill>
            <a:blip r:embed="rId56"/>
            <a:stretch>
              <a:fillRect/>
            </a:stretch>
          </p:blipFill>
          <p:spPr>
            <a:xfrm>
              <a:off x="7034273" y="1729608"/>
              <a:ext cx="908703" cy="187265"/>
            </a:xfrm>
            <a:prstGeom prst="rect">
              <a:avLst/>
            </a:prstGeom>
            <a:effectLst/>
          </p:spPr>
        </p:pic>
        <p:pic>
          <p:nvPicPr>
            <p:cNvPr id="10906" name="Line Shape" descr="Line Shape"/>
            <p:cNvPicPr>
              <a:picLocks/>
            </p:cNvPicPr>
            <p:nvPr/>
          </p:nvPicPr>
          <p:blipFill>
            <a:blip r:embed="rId57"/>
            <a:stretch>
              <a:fillRect/>
            </a:stretch>
          </p:blipFill>
          <p:spPr>
            <a:xfrm>
              <a:off x="7799412" y="1879722"/>
              <a:ext cx="157080" cy="32245"/>
            </a:xfrm>
            <a:prstGeom prst="rect">
              <a:avLst/>
            </a:prstGeom>
            <a:effectLst/>
          </p:spPr>
        </p:pic>
        <p:pic>
          <p:nvPicPr>
            <p:cNvPr id="10908" name="Line Shape" descr="Line Shape"/>
            <p:cNvPicPr>
              <a:picLocks/>
            </p:cNvPicPr>
            <p:nvPr/>
          </p:nvPicPr>
          <p:blipFill>
            <a:blip r:embed="rId58"/>
            <a:stretch>
              <a:fillRect/>
            </a:stretch>
          </p:blipFill>
          <p:spPr>
            <a:xfrm>
              <a:off x="7912220" y="1755141"/>
              <a:ext cx="53301" cy="142113"/>
            </a:xfrm>
            <a:prstGeom prst="rect">
              <a:avLst/>
            </a:prstGeom>
            <a:effectLst/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B50BAD-204F-45CF-AC5E-C41594BDCD45}"/>
              </a:ext>
            </a:extLst>
          </p:cNvPr>
          <p:cNvGrpSpPr/>
          <p:nvPr/>
        </p:nvGrpSpPr>
        <p:grpSpPr>
          <a:xfrm>
            <a:off x="3262942" y="1046864"/>
            <a:ext cx="3480193" cy="457235"/>
            <a:chOff x="3262942" y="1046863"/>
            <a:chExt cx="3480193" cy="472726"/>
          </a:xfrm>
        </p:grpSpPr>
        <p:pic>
          <p:nvPicPr>
            <p:cNvPr id="10802" name="Line Shape" descr="Line Shape"/>
            <p:cNvPicPr>
              <a:picLocks/>
            </p:cNvPicPr>
            <p:nvPr/>
          </p:nvPicPr>
          <p:blipFill>
            <a:blip r:embed="rId59"/>
            <a:stretch>
              <a:fillRect/>
            </a:stretch>
          </p:blipFill>
          <p:spPr>
            <a:xfrm>
              <a:off x="3262942" y="1117415"/>
              <a:ext cx="154780" cy="224487"/>
            </a:xfrm>
            <a:prstGeom prst="rect">
              <a:avLst/>
            </a:prstGeom>
            <a:effectLst/>
          </p:spPr>
        </p:pic>
        <p:pic>
          <p:nvPicPr>
            <p:cNvPr id="10804" name="Line Shape" descr="Line Shape"/>
            <p:cNvPicPr>
              <a:picLocks/>
            </p:cNvPicPr>
            <p:nvPr/>
          </p:nvPicPr>
          <p:blipFill>
            <a:blip r:embed="rId60"/>
            <a:stretch>
              <a:fillRect/>
            </a:stretch>
          </p:blipFill>
          <p:spPr>
            <a:xfrm>
              <a:off x="3390417" y="1168622"/>
              <a:ext cx="37116" cy="306823"/>
            </a:xfrm>
            <a:prstGeom prst="rect">
              <a:avLst/>
            </a:prstGeom>
            <a:effectLst/>
          </p:spPr>
        </p:pic>
        <p:pic>
          <p:nvPicPr>
            <p:cNvPr id="10831" name="Line Shape" descr="Line Shape"/>
            <p:cNvPicPr>
              <a:picLocks/>
            </p:cNvPicPr>
            <p:nvPr/>
          </p:nvPicPr>
          <p:blipFill>
            <a:blip r:embed="rId61"/>
            <a:stretch>
              <a:fillRect/>
            </a:stretch>
          </p:blipFill>
          <p:spPr>
            <a:xfrm>
              <a:off x="4113702" y="1125471"/>
              <a:ext cx="119814" cy="270795"/>
            </a:xfrm>
            <a:prstGeom prst="rect">
              <a:avLst/>
            </a:prstGeom>
            <a:effectLst/>
          </p:spPr>
        </p:pic>
        <p:pic>
          <p:nvPicPr>
            <p:cNvPr id="10833" name="Line Shape" descr="Line Shape"/>
            <p:cNvPicPr>
              <a:picLocks/>
            </p:cNvPicPr>
            <p:nvPr/>
          </p:nvPicPr>
          <p:blipFill>
            <a:blip r:embed="rId62"/>
            <a:stretch>
              <a:fillRect/>
            </a:stretch>
          </p:blipFill>
          <p:spPr>
            <a:xfrm>
              <a:off x="4483809" y="1148588"/>
              <a:ext cx="77763" cy="248383"/>
            </a:xfrm>
            <a:prstGeom prst="rect">
              <a:avLst/>
            </a:prstGeom>
            <a:effectLst/>
          </p:spPr>
        </p:pic>
        <p:pic>
          <p:nvPicPr>
            <p:cNvPr id="10835" name="Line Shape" descr="Line Shape"/>
            <p:cNvPicPr>
              <a:picLocks/>
            </p:cNvPicPr>
            <p:nvPr/>
          </p:nvPicPr>
          <p:blipFill>
            <a:blip r:embed="rId63"/>
            <a:stretch>
              <a:fillRect/>
            </a:stretch>
          </p:blipFill>
          <p:spPr>
            <a:xfrm>
              <a:off x="4724875" y="1174746"/>
              <a:ext cx="137633" cy="233337"/>
            </a:xfrm>
            <a:prstGeom prst="rect">
              <a:avLst/>
            </a:prstGeom>
            <a:effectLst/>
          </p:spPr>
        </p:pic>
        <p:pic>
          <p:nvPicPr>
            <p:cNvPr id="10837" name="Line Shape" descr="Line Shape"/>
            <p:cNvPicPr>
              <a:picLocks/>
            </p:cNvPicPr>
            <p:nvPr/>
          </p:nvPicPr>
          <p:blipFill>
            <a:blip r:embed="rId64"/>
            <a:stretch>
              <a:fillRect/>
            </a:stretch>
          </p:blipFill>
          <p:spPr>
            <a:xfrm>
              <a:off x="4400428" y="1168206"/>
              <a:ext cx="115955" cy="32574"/>
            </a:xfrm>
            <a:prstGeom prst="rect">
              <a:avLst/>
            </a:prstGeom>
            <a:effectLst/>
          </p:spPr>
        </p:pic>
        <p:pic>
          <p:nvPicPr>
            <p:cNvPr id="10839" name="Line Line" descr="Line Line"/>
            <p:cNvPicPr>
              <a:picLocks/>
            </p:cNvPicPr>
            <p:nvPr/>
          </p:nvPicPr>
          <p:blipFill>
            <a:blip r:embed="rId65"/>
            <a:stretch>
              <a:fillRect/>
            </a:stretch>
          </p:blipFill>
          <p:spPr>
            <a:xfrm>
              <a:off x="4464191" y="1261396"/>
              <a:ext cx="81622" cy="27670"/>
            </a:xfrm>
            <a:prstGeom prst="rect">
              <a:avLst/>
            </a:prstGeom>
            <a:effectLst/>
          </p:spPr>
        </p:pic>
        <p:pic>
          <p:nvPicPr>
            <p:cNvPr id="10841" name="Line Line" descr="Line Line"/>
            <p:cNvPicPr>
              <a:picLocks/>
            </p:cNvPicPr>
            <p:nvPr/>
          </p:nvPicPr>
          <p:blipFill>
            <a:blip r:embed="rId66"/>
            <a:stretch>
              <a:fillRect/>
            </a:stretch>
          </p:blipFill>
          <p:spPr>
            <a:xfrm>
              <a:off x="4312143" y="1393824"/>
              <a:ext cx="37479" cy="81622"/>
            </a:xfrm>
            <a:prstGeom prst="rect">
              <a:avLst/>
            </a:prstGeom>
            <a:effectLst/>
          </p:spPr>
        </p:pic>
        <p:pic>
          <p:nvPicPr>
            <p:cNvPr id="10843" name="Line Line" descr="Line Line"/>
            <p:cNvPicPr>
              <a:picLocks/>
            </p:cNvPicPr>
            <p:nvPr/>
          </p:nvPicPr>
          <p:blipFill>
            <a:blip r:embed="rId67"/>
            <a:stretch>
              <a:fillRect/>
            </a:stretch>
          </p:blipFill>
          <p:spPr>
            <a:xfrm>
              <a:off x="4626047" y="1442872"/>
              <a:ext cx="37479" cy="76717"/>
            </a:xfrm>
            <a:prstGeom prst="rect">
              <a:avLst/>
            </a:prstGeom>
            <a:effectLst/>
          </p:spPr>
        </p:pic>
        <p:pic>
          <p:nvPicPr>
            <p:cNvPr id="10910" name="Line Line" descr="Line Line"/>
            <p:cNvPicPr>
              <a:picLocks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476012" y="1114255"/>
              <a:ext cx="35719" cy="17860"/>
            </a:xfrm>
            <a:prstGeom prst="rect">
              <a:avLst/>
            </a:prstGeom>
            <a:effectLst/>
          </p:spPr>
        </p:pic>
        <p:pic>
          <p:nvPicPr>
            <p:cNvPr id="10912" name="Line Shape" descr="Line Shape"/>
            <p:cNvPicPr>
              <a:picLocks/>
            </p:cNvPicPr>
            <p:nvPr/>
          </p:nvPicPr>
          <p:blipFill>
            <a:blip r:embed="rId68"/>
            <a:stretch>
              <a:fillRect/>
            </a:stretch>
          </p:blipFill>
          <p:spPr>
            <a:xfrm>
              <a:off x="6476767" y="1091042"/>
              <a:ext cx="21130" cy="163691"/>
            </a:xfrm>
            <a:prstGeom prst="rect">
              <a:avLst/>
            </a:prstGeom>
            <a:effectLst/>
          </p:spPr>
        </p:pic>
        <p:pic>
          <p:nvPicPr>
            <p:cNvPr id="10914" name="Line Shape" descr="Line Shape"/>
            <p:cNvPicPr>
              <a:picLocks/>
            </p:cNvPicPr>
            <p:nvPr/>
          </p:nvPicPr>
          <p:blipFill>
            <a:blip r:embed="rId69"/>
            <a:stretch>
              <a:fillRect/>
            </a:stretch>
          </p:blipFill>
          <p:spPr>
            <a:xfrm>
              <a:off x="6602454" y="1046863"/>
              <a:ext cx="140681" cy="217022"/>
            </a:xfrm>
            <a:prstGeom prst="rect">
              <a:avLst/>
            </a:prstGeom>
            <a:effectLst/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04B5660-10E4-4631-8411-31FF30B757F1}"/>
              </a:ext>
            </a:extLst>
          </p:cNvPr>
          <p:cNvGrpSpPr/>
          <p:nvPr/>
        </p:nvGrpSpPr>
        <p:grpSpPr>
          <a:xfrm>
            <a:off x="5190091" y="864817"/>
            <a:ext cx="1185214" cy="232964"/>
            <a:chOff x="5190091" y="864817"/>
            <a:chExt cx="1185214" cy="232964"/>
          </a:xfrm>
        </p:grpSpPr>
        <p:pic>
          <p:nvPicPr>
            <p:cNvPr id="10916" name="Line Shape" descr="Line Shape"/>
            <p:cNvPicPr>
              <a:picLocks/>
            </p:cNvPicPr>
            <p:nvPr/>
          </p:nvPicPr>
          <p:blipFill>
            <a:blip r:embed="rId70"/>
            <a:stretch>
              <a:fillRect/>
            </a:stretch>
          </p:blipFill>
          <p:spPr>
            <a:xfrm>
              <a:off x="5190091" y="864817"/>
              <a:ext cx="1072379" cy="223154"/>
            </a:xfrm>
            <a:prstGeom prst="rect">
              <a:avLst/>
            </a:prstGeom>
            <a:effectLst/>
          </p:spPr>
        </p:pic>
        <p:pic>
          <p:nvPicPr>
            <p:cNvPr id="10918" name="Line Shape" descr="Line Shape"/>
            <p:cNvPicPr>
              <a:picLocks/>
            </p:cNvPicPr>
            <p:nvPr/>
          </p:nvPicPr>
          <p:blipFill>
            <a:blip r:embed="rId71"/>
            <a:stretch>
              <a:fillRect/>
            </a:stretch>
          </p:blipFill>
          <p:spPr>
            <a:xfrm>
              <a:off x="6215181" y="976921"/>
              <a:ext cx="135574" cy="71812"/>
            </a:xfrm>
            <a:prstGeom prst="rect">
              <a:avLst/>
            </a:prstGeom>
            <a:effectLst/>
          </p:spPr>
        </p:pic>
        <p:pic>
          <p:nvPicPr>
            <p:cNvPr id="10920" name="Line Shape" descr="Line Shape"/>
            <p:cNvPicPr>
              <a:picLocks/>
            </p:cNvPicPr>
            <p:nvPr/>
          </p:nvPicPr>
          <p:blipFill>
            <a:blip r:embed="rId72"/>
            <a:stretch>
              <a:fillRect/>
            </a:stretch>
          </p:blipFill>
          <p:spPr>
            <a:xfrm>
              <a:off x="6229895" y="949876"/>
              <a:ext cx="145410" cy="147905"/>
            </a:xfrm>
            <a:prstGeom prst="rect">
              <a:avLst/>
            </a:prstGeom>
            <a:effectLst/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CE7B11-FAA2-4E3B-8D0F-0F758A2F1EC3}"/>
              </a:ext>
            </a:extLst>
          </p:cNvPr>
          <p:cNvGrpSpPr/>
          <p:nvPr/>
        </p:nvGrpSpPr>
        <p:grpSpPr>
          <a:xfrm>
            <a:off x="4065205" y="1536062"/>
            <a:ext cx="1130682" cy="393720"/>
            <a:chOff x="4065205" y="1536062"/>
            <a:chExt cx="1130682" cy="393720"/>
          </a:xfrm>
        </p:grpSpPr>
        <p:pic>
          <p:nvPicPr>
            <p:cNvPr id="10922" name="Line Shape" descr="Line Shape"/>
            <p:cNvPicPr>
              <a:picLocks/>
            </p:cNvPicPr>
            <p:nvPr/>
          </p:nvPicPr>
          <p:blipFill>
            <a:blip r:embed="rId73"/>
            <a:stretch>
              <a:fillRect/>
            </a:stretch>
          </p:blipFill>
          <p:spPr>
            <a:xfrm>
              <a:off x="4065205" y="1536062"/>
              <a:ext cx="1130682" cy="175237"/>
            </a:xfrm>
            <a:prstGeom prst="rect">
              <a:avLst/>
            </a:prstGeom>
            <a:effectLst/>
          </p:spPr>
        </p:pic>
        <p:pic>
          <p:nvPicPr>
            <p:cNvPr id="10924" name="Line Shape" descr="Line Shape"/>
            <p:cNvPicPr>
              <a:picLocks/>
            </p:cNvPicPr>
            <p:nvPr/>
          </p:nvPicPr>
          <p:blipFill>
            <a:blip r:embed="rId74"/>
            <a:stretch>
              <a:fillRect/>
            </a:stretch>
          </p:blipFill>
          <p:spPr>
            <a:xfrm>
              <a:off x="4846759" y="1683204"/>
              <a:ext cx="62019" cy="199336"/>
            </a:xfrm>
            <a:prstGeom prst="rect">
              <a:avLst/>
            </a:prstGeom>
            <a:effectLst/>
          </p:spPr>
        </p:pic>
        <p:pic>
          <p:nvPicPr>
            <p:cNvPr id="10926" name="Line Shape" descr="Line Shape"/>
            <p:cNvPicPr>
              <a:picLocks/>
            </p:cNvPicPr>
            <p:nvPr/>
          </p:nvPicPr>
          <p:blipFill>
            <a:blip r:embed="rId75"/>
            <a:stretch>
              <a:fillRect/>
            </a:stretch>
          </p:blipFill>
          <p:spPr>
            <a:xfrm>
              <a:off x="4815443" y="1815632"/>
              <a:ext cx="166890" cy="114150"/>
            </a:xfrm>
            <a:prstGeom prst="rect">
              <a:avLst/>
            </a:prstGeom>
            <a:effectLst/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665715-FEA7-42C6-98B5-90F4A2774DFE}"/>
              </a:ext>
            </a:extLst>
          </p:cNvPr>
          <p:cNvGrpSpPr/>
          <p:nvPr/>
        </p:nvGrpSpPr>
        <p:grpSpPr>
          <a:xfrm>
            <a:off x="4967743" y="1943938"/>
            <a:ext cx="2063427" cy="401135"/>
            <a:chOff x="4967743" y="1943938"/>
            <a:chExt cx="2063427" cy="401135"/>
          </a:xfrm>
        </p:grpSpPr>
        <p:pic>
          <p:nvPicPr>
            <p:cNvPr id="10868" name="Line Shape" descr="Line Shape"/>
            <p:cNvPicPr>
              <a:picLocks/>
            </p:cNvPicPr>
            <p:nvPr/>
          </p:nvPicPr>
          <p:blipFill>
            <a:blip r:embed="rId76"/>
            <a:stretch>
              <a:fillRect/>
            </a:stretch>
          </p:blipFill>
          <p:spPr>
            <a:xfrm>
              <a:off x="4967743" y="1943938"/>
              <a:ext cx="156828" cy="296647"/>
            </a:xfrm>
            <a:prstGeom prst="rect">
              <a:avLst/>
            </a:prstGeom>
            <a:effectLst/>
          </p:spPr>
        </p:pic>
        <p:pic>
          <p:nvPicPr>
            <p:cNvPr id="10870" name="Line Shape" descr="Line Shape"/>
            <p:cNvPicPr>
              <a:picLocks/>
            </p:cNvPicPr>
            <p:nvPr/>
          </p:nvPicPr>
          <p:blipFill>
            <a:blip r:embed="rId77"/>
            <a:stretch>
              <a:fillRect/>
            </a:stretch>
          </p:blipFill>
          <p:spPr>
            <a:xfrm>
              <a:off x="6802115" y="2003468"/>
              <a:ext cx="48923" cy="242023"/>
            </a:xfrm>
            <a:prstGeom prst="rect">
              <a:avLst/>
            </a:prstGeom>
            <a:effectLst/>
          </p:spPr>
        </p:pic>
        <p:pic>
          <p:nvPicPr>
            <p:cNvPr id="10872" name="Line Shape" descr="Line Shape"/>
            <p:cNvPicPr>
              <a:picLocks/>
            </p:cNvPicPr>
            <p:nvPr/>
          </p:nvPicPr>
          <p:blipFill>
            <a:blip r:embed="rId78"/>
            <a:stretch>
              <a:fillRect/>
            </a:stretch>
          </p:blipFill>
          <p:spPr>
            <a:xfrm>
              <a:off x="6868113" y="2008190"/>
              <a:ext cx="163057" cy="336883"/>
            </a:xfrm>
            <a:prstGeom prst="rect">
              <a:avLst/>
            </a:prstGeom>
            <a:effectLst/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072250-C83A-48D4-9802-172817287A80}"/>
              </a:ext>
            </a:extLst>
          </p:cNvPr>
          <p:cNvGrpSpPr/>
          <p:nvPr/>
        </p:nvGrpSpPr>
        <p:grpSpPr>
          <a:xfrm>
            <a:off x="2190644" y="1056574"/>
            <a:ext cx="5219890" cy="448300"/>
            <a:chOff x="2190644" y="1056574"/>
            <a:chExt cx="5219890" cy="448300"/>
          </a:xfrm>
        </p:grpSpPr>
        <p:pic>
          <p:nvPicPr>
            <p:cNvPr id="10800" name="Line Shape" descr="Line Shape"/>
            <p:cNvPicPr>
              <a:picLocks/>
            </p:cNvPicPr>
            <p:nvPr/>
          </p:nvPicPr>
          <p:blipFill>
            <a:blip r:embed="rId79"/>
            <a:stretch>
              <a:fillRect/>
            </a:stretch>
          </p:blipFill>
          <p:spPr>
            <a:xfrm>
              <a:off x="2400692" y="1330063"/>
              <a:ext cx="40988" cy="18096"/>
            </a:xfrm>
            <a:prstGeom prst="rect">
              <a:avLst/>
            </a:prstGeom>
            <a:effectLst/>
          </p:spPr>
        </p:pic>
        <p:pic>
          <p:nvPicPr>
            <p:cNvPr id="10816" name="Line Shape" descr="Line Shape"/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>
              <a:off x="2190644" y="1110624"/>
              <a:ext cx="245635" cy="293034"/>
            </a:xfrm>
            <a:prstGeom prst="rect">
              <a:avLst/>
            </a:prstGeom>
            <a:effectLst/>
          </p:spPr>
        </p:pic>
        <p:pic>
          <p:nvPicPr>
            <p:cNvPr id="10845" name="Line Line" descr="Line Line"/>
            <p:cNvPicPr>
              <a:picLocks/>
            </p:cNvPicPr>
            <p:nvPr/>
          </p:nvPicPr>
          <p:blipFill>
            <a:blip r:embed="rId81"/>
            <a:stretch>
              <a:fillRect/>
            </a:stretch>
          </p:blipFill>
          <p:spPr>
            <a:xfrm>
              <a:off x="4930141" y="1437967"/>
              <a:ext cx="27669" cy="66907"/>
            </a:xfrm>
            <a:prstGeom prst="rect">
              <a:avLst/>
            </a:prstGeom>
            <a:effectLst/>
          </p:spPr>
        </p:pic>
        <p:pic>
          <p:nvPicPr>
            <p:cNvPr id="10936" name="Line Shape" descr="Line Shape"/>
            <p:cNvPicPr>
              <a:picLocks/>
            </p:cNvPicPr>
            <p:nvPr/>
          </p:nvPicPr>
          <p:blipFill>
            <a:blip r:embed="rId82"/>
            <a:stretch>
              <a:fillRect/>
            </a:stretch>
          </p:blipFill>
          <p:spPr>
            <a:xfrm>
              <a:off x="5070453" y="1194083"/>
              <a:ext cx="158997" cy="309156"/>
            </a:xfrm>
            <a:prstGeom prst="rect">
              <a:avLst/>
            </a:prstGeom>
            <a:effectLst/>
          </p:spPr>
        </p:pic>
        <p:pic>
          <p:nvPicPr>
            <p:cNvPr id="10938" name="Line Shape" descr="Line Shape"/>
            <p:cNvPicPr>
              <a:picLocks/>
            </p:cNvPicPr>
            <p:nvPr/>
          </p:nvPicPr>
          <p:blipFill>
            <a:blip r:embed="rId83"/>
            <a:stretch>
              <a:fillRect/>
            </a:stretch>
          </p:blipFill>
          <p:spPr>
            <a:xfrm>
              <a:off x="7137272" y="1079067"/>
              <a:ext cx="52193" cy="219808"/>
            </a:xfrm>
            <a:prstGeom prst="rect">
              <a:avLst/>
            </a:prstGeom>
            <a:effectLst/>
          </p:spPr>
        </p:pic>
        <p:pic>
          <p:nvPicPr>
            <p:cNvPr id="10940" name="Line Shape" descr="Line Shape"/>
            <p:cNvPicPr>
              <a:picLocks/>
            </p:cNvPicPr>
            <p:nvPr/>
          </p:nvPicPr>
          <p:blipFill>
            <a:blip r:embed="rId84"/>
            <a:stretch>
              <a:fillRect/>
            </a:stretch>
          </p:blipFill>
          <p:spPr>
            <a:xfrm>
              <a:off x="7258738" y="1056574"/>
              <a:ext cx="151796" cy="258650"/>
            </a:xfrm>
            <a:prstGeom prst="rect">
              <a:avLst/>
            </a:prstGeom>
            <a:effectLst/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77FFD3-BECB-4CE3-AF78-C5D9D6247635}"/>
              </a:ext>
            </a:extLst>
          </p:cNvPr>
          <p:cNvGrpSpPr/>
          <p:nvPr/>
        </p:nvGrpSpPr>
        <p:grpSpPr>
          <a:xfrm>
            <a:off x="2448344" y="873716"/>
            <a:ext cx="844801" cy="254407"/>
            <a:chOff x="2448344" y="873716"/>
            <a:chExt cx="844801" cy="254407"/>
          </a:xfrm>
        </p:grpSpPr>
        <p:pic>
          <p:nvPicPr>
            <p:cNvPr id="10810" name="Line Shape" descr="Line Shape"/>
            <p:cNvPicPr>
              <a:picLocks/>
            </p:cNvPicPr>
            <p:nvPr/>
          </p:nvPicPr>
          <p:blipFill>
            <a:blip r:embed="rId85"/>
            <a:stretch>
              <a:fillRect/>
            </a:stretch>
          </p:blipFill>
          <p:spPr>
            <a:xfrm>
              <a:off x="2448344" y="873716"/>
              <a:ext cx="764324" cy="204446"/>
            </a:xfrm>
            <a:prstGeom prst="rect">
              <a:avLst/>
            </a:prstGeom>
            <a:effectLst/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C5DE12A-699D-4A31-8EF9-F060E277DC41}"/>
                </a:ext>
              </a:extLst>
            </p:cNvPr>
            <p:cNvGrpSpPr/>
            <p:nvPr/>
          </p:nvGrpSpPr>
          <p:grpSpPr>
            <a:xfrm rot="19845796">
              <a:off x="3109848" y="985023"/>
              <a:ext cx="183297" cy="143100"/>
              <a:chOff x="2057400" y="5417657"/>
              <a:chExt cx="183297" cy="143100"/>
            </a:xfrm>
          </p:grpSpPr>
          <p:pic>
            <p:nvPicPr>
              <p:cNvPr id="114" name="Line Shape" descr="Line Shape">
                <a:extLst>
                  <a:ext uri="{FF2B5EF4-FFF2-40B4-BE49-F238E27FC236}">
                    <a16:creationId xmlns:a16="http://schemas.microsoft.com/office/drawing/2014/main" id="{CD8A69B8-CC71-43F8-AC96-AC50014C19E4}"/>
                  </a:ext>
                </a:extLst>
              </p:cNvPr>
              <p:cNvPicPr>
                <a:picLocks/>
              </p:cNvPicPr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057400" y="5417657"/>
                <a:ext cx="67343" cy="143100"/>
              </a:xfrm>
              <a:prstGeom prst="rect">
                <a:avLst/>
              </a:prstGeom>
              <a:effectLst/>
            </p:spPr>
          </p:pic>
          <p:pic>
            <p:nvPicPr>
              <p:cNvPr id="115" name="Line Shape" descr="Line Shape">
                <a:extLst>
                  <a:ext uri="{FF2B5EF4-FFF2-40B4-BE49-F238E27FC236}">
                    <a16:creationId xmlns:a16="http://schemas.microsoft.com/office/drawing/2014/main" id="{387C2255-149D-447E-A8E7-F29BBE70BA39}"/>
                  </a:ext>
                </a:extLst>
              </p:cNvPr>
              <p:cNvPicPr>
                <a:picLocks/>
              </p:cNvPicPr>
              <p:nvPr/>
            </p:nvPicPr>
            <p:blipFill>
              <a:blip r:embed="rId87"/>
              <a:stretch>
                <a:fillRect/>
              </a:stretch>
            </p:blipFill>
            <p:spPr>
              <a:xfrm rot="21251072">
                <a:off x="2124743" y="5501899"/>
                <a:ext cx="115954" cy="47289"/>
              </a:xfrm>
              <a:prstGeom prst="rect">
                <a:avLst/>
              </a:prstGeom>
              <a:effectLst/>
            </p:spPr>
          </p:pic>
        </p:grp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FDCBFF0-49D4-452A-BFF9-EF5E7C035073}"/>
              </a:ext>
            </a:extLst>
          </p:cNvPr>
          <p:cNvCxnSpPr>
            <a:cxnSpLocks/>
          </p:cNvCxnSpPr>
          <p:nvPr/>
        </p:nvCxnSpPr>
        <p:spPr>
          <a:xfrm flipV="1">
            <a:off x="4895472" y="3271516"/>
            <a:ext cx="254001" cy="16241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16101FE-27ED-4A58-B93D-5E0EBC27C2AF}"/>
              </a:ext>
            </a:extLst>
          </p:cNvPr>
          <p:cNvCxnSpPr>
            <a:cxnSpLocks/>
          </p:cNvCxnSpPr>
          <p:nvPr/>
        </p:nvCxnSpPr>
        <p:spPr>
          <a:xfrm flipV="1">
            <a:off x="6602454" y="3214310"/>
            <a:ext cx="254001" cy="16241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0904AC2-0AC9-4C15-956C-B1CDECEA5A5A}"/>
              </a:ext>
            </a:extLst>
          </p:cNvPr>
          <p:cNvCxnSpPr>
            <a:cxnSpLocks/>
          </p:cNvCxnSpPr>
          <p:nvPr/>
        </p:nvCxnSpPr>
        <p:spPr>
          <a:xfrm flipV="1">
            <a:off x="2185491" y="2248869"/>
            <a:ext cx="254001" cy="16241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2713B0D-5B6F-4D4C-9F22-16CFC4BDCE72}"/>
              </a:ext>
            </a:extLst>
          </p:cNvPr>
          <p:cNvCxnSpPr>
            <a:cxnSpLocks/>
          </p:cNvCxnSpPr>
          <p:nvPr/>
        </p:nvCxnSpPr>
        <p:spPr>
          <a:xfrm flipV="1">
            <a:off x="4946497" y="2273115"/>
            <a:ext cx="254001" cy="16241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78E5D4E-B110-49DB-B28D-D107E9A56372}"/>
              </a:ext>
            </a:extLst>
          </p:cNvPr>
          <p:cNvCxnSpPr>
            <a:cxnSpLocks/>
          </p:cNvCxnSpPr>
          <p:nvPr/>
        </p:nvCxnSpPr>
        <p:spPr>
          <a:xfrm flipV="1">
            <a:off x="6756087" y="2402955"/>
            <a:ext cx="347057" cy="15076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9C66B31-8D61-484C-A1CF-1343FC03583C}"/>
              </a:ext>
            </a:extLst>
          </p:cNvPr>
          <p:cNvGrpSpPr/>
          <p:nvPr/>
        </p:nvGrpSpPr>
        <p:grpSpPr>
          <a:xfrm rot="20437386">
            <a:off x="1969162" y="2299447"/>
            <a:ext cx="351382" cy="518143"/>
            <a:chOff x="2384582" y="2301201"/>
            <a:chExt cx="351382" cy="518143"/>
          </a:xfrm>
        </p:grpSpPr>
        <p:pic>
          <p:nvPicPr>
            <p:cNvPr id="129" name="Line Shape" descr="Line Shape">
              <a:extLst>
                <a:ext uri="{FF2B5EF4-FFF2-40B4-BE49-F238E27FC236}">
                  <a16:creationId xmlns:a16="http://schemas.microsoft.com/office/drawing/2014/main" id="{F6D9E813-55C6-46FD-9653-742C58CC5192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4582" y="2301201"/>
              <a:ext cx="317100" cy="511439"/>
            </a:xfrm>
            <a:prstGeom prst="rect">
              <a:avLst/>
            </a:prstGeom>
            <a:effectLst/>
          </p:spPr>
        </p:pic>
        <p:pic>
          <p:nvPicPr>
            <p:cNvPr id="130" name="Line Shape" descr="Line Shape">
              <a:extLst>
                <a:ext uri="{FF2B5EF4-FFF2-40B4-BE49-F238E27FC236}">
                  <a16:creationId xmlns:a16="http://schemas.microsoft.com/office/drawing/2014/main" id="{FF684BFA-FC3F-40B5-A6C4-7FEA0330180E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0390" y="2791675"/>
              <a:ext cx="120859" cy="27669"/>
            </a:xfrm>
            <a:prstGeom prst="rect">
              <a:avLst/>
            </a:prstGeom>
            <a:effectLst/>
          </p:spPr>
        </p:pic>
        <p:pic>
          <p:nvPicPr>
            <p:cNvPr id="131" name="Line Shape" descr="Line Shape">
              <a:extLst>
                <a:ext uri="{FF2B5EF4-FFF2-40B4-BE49-F238E27FC236}">
                  <a16:creationId xmlns:a16="http://schemas.microsoft.com/office/drawing/2014/main" id="{891BA367-3049-4B3B-BAC8-958722810B4C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08295" y="2664152"/>
              <a:ext cx="27669" cy="137209"/>
            </a:xfrm>
            <a:prstGeom prst="rect">
              <a:avLst/>
            </a:prstGeom>
            <a:effectLst/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2E722C4-115A-43EB-A0A0-76D6168B710B}"/>
              </a:ext>
            </a:extLst>
          </p:cNvPr>
          <p:cNvSpPr txBox="1"/>
          <p:nvPr/>
        </p:nvSpPr>
        <p:spPr>
          <a:xfrm>
            <a:off x="195075" y="147447"/>
            <a:ext cx="879652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Fractional Cascading: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Consider the arrays … A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, A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, A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, …, A</a:t>
            </a:r>
            <a:r>
              <a:rPr kumimoji="0" lang="en-IN" sz="2400" b="0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endParaRPr kumimoji="0" lang="en-IN" sz="2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03777F-5164-45B5-980E-F4E66372EBB4}"/>
              </a:ext>
            </a:extLst>
          </p:cNvPr>
          <p:cNvSpPr txBox="1"/>
          <p:nvPr/>
        </p:nvSpPr>
        <p:spPr>
          <a:xfrm>
            <a:off x="8486795" y="921644"/>
            <a:ext cx="632711" cy="24416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3000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3000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9974E25-E7C0-4301-B273-D88DF566D4A9}"/>
              </a:ext>
            </a:extLst>
          </p:cNvPr>
          <p:cNvGrpSpPr/>
          <p:nvPr/>
        </p:nvGrpSpPr>
        <p:grpSpPr>
          <a:xfrm>
            <a:off x="6429491" y="1393825"/>
            <a:ext cx="961069" cy="506349"/>
            <a:chOff x="6429491" y="1393825"/>
            <a:chExt cx="961069" cy="50634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8910CF3-ED4B-4012-A491-1BC6A7641981}"/>
                </a:ext>
              </a:extLst>
            </p:cNvPr>
            <p:cNvGrpSpPr/>
            <p:nvPr/>
          </p:nvGrpSpPr>
          <p:grpSpPr>
            <a:xfrm>
              <a:off x="6429491" y="1393825"/>
              <a:ext cx="961069" cy="503428"/>
              <a:chOff x="6429491" y="1393825"/>
              <a:chExt cx="961069" cy="503428"/>
            </a:xfrm>
          </p:grpSpPr>
          <p:pic>
            <p:nvPicPr>
              <p:cNvPr id="10928" name="Line Shape" descr="Line Shape"/>
              <p:cNvPicPr>
                <a:picLocks/>
              </p:cNvPicPr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429491" y="1393825"/>
                <a:ext cx="961069" cy="120898"/>
              </a:xfrm>
              <a:prstGeom prst="rect">
                <a:avLst/>
              </a:prstGeom>
              <a:effectLst/>
            </p:spPr>
          </p:pic>
          <p:pic>
            <p:nvPicPr>
              <p:cNvPr id="10930" name="Line Shape" descr="Line Shape"/>
              <p:cNvPicPr>
                <a:picLocks/>
              </p:cNvPicPr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671321" y="1614538"/>
                <a:ext cx="169533" cy="234546"/>
              </a:xfrm>
              <a:prstGeom prst="rect">
                <a:avLst/>
              </a:prstGeom>
              <a:effectLst/>
            </p:spPr>
          </p:pic>
          <p:pic>
            <p:nvPicPr>
              <p:cNvPr id="10934" name="Line Shape" descr="Line Shape"/>
              <p:cNvPicPr>
                <a:picLocks/>
              </p:cNvPicPr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847892" y="1752640"/>
                <a:ext cx="26035" cy="144613"/>
              </a:xfrm>
              <a:prstGeom prst="rect">
                <a:avLst/>
              </a:prstGeom>
              <a:effectLst/>
            </p:spPr>
          </p:pic>
        </p:grpSp>
        <p:pic>
          <p:nvPicPr>
            <p:cNvPr id="135" name="Line Shape" descr="Line Shape">
              <a:extLst>
                <a:ext uri="{FF2B5EF4-FFF2-40B4-BE49-F238E27FC236}">
                  <a16:creationId xmlns:a16="http://schemas.microsoft.com/office/drawing/2014/main" id="{C4442691-C226-4D9F-912D-B89FDFB1B0AE}"/>
                </a:ext>
              </a:extLst>
            </p:cNvPr>
            <p:cNvPicPr>
              <a:picLocks/>
            </p:cNvPicPr>
            <p:nvPr/>
          </p:nvPicPr>
          <p:blipFill>
            <a:blip r:embed="rId89"/>
            <a:stretch>
              <a:fillRect/>
            </a:stretch>
          </p:blipFill>
          <p:spPr>
            <a:xfrm rot="21279356">
              <a:off x="6666200" y="1777085"/>
              <a:ext cx="175812" cy="123089"/>
            </a:xfrm>
            <a:prstGeom prst="rect">
              <a:avLst/>
            </a:prstGeom>
            <a:effectLst/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9CBB410-8ABD-43C7-8170-FC2AE8C800E7}"/>
              </a:ext>
            </a:extLst>
          </p:cNvPr>
          <p:cNvSpPr txBox="1"/>
          <p:nvPr/>
        </p:nvSpPr>
        <p:spPr>
          <a:xfrm>
            <a:off x="279654" y="4661860"/>
            <a:ext cx="157236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Key: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k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= 7 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F652B36-D6D8-48F3-8127-762F7652DBB9}"/>
              </a:ext>
            </a:extLst>
          </p:cNvPr>
          <p:cNvSpPr txBox="1"/>
          <p:nvPr/>
        </p:nvSpPr>
        <p:spPr>
          <a:xfrm>
            <a:off x="1903801" y="4674819"/>
            <a:ext cx="19062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Symbol" panose="05050102010706020507" pitchFamily="18" charset="2"/>
              </a:rPr>
              <a:t>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(3) = 7;  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809FD88-BA41-4DA0-A406-56472DD5E014}"/>
              </a:ext>
            </a:extLst>
          </p:cNvPr>
          <p:cNvSpPr txBox="1"/>
          <p:nvPr/>
        </p:nvSpPr>
        <p:spPr>
          <a:xfrm>
            <a:off x="3866369" y="4661860"/>
            <a:ext cx="19062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Symbol" panose="05050102010706020507" pitchFamily="18" charset="2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(4) = 11;  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8734EF3-8089-4924-8D07-9DE03FA09388}"/>
              </a:ext>
            </a:extLst>
          </p:cNvPr>
          <p:cNvSpPr txBox="1"/>
          <p:nvPr/>
        </p:nvSpPr>
        <p:spPr>
          <a:xfrm>
            <a:off x="5621687" y="4651329"/>
            <a:ext cx="19062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(2) = 9;  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BDFE33A-2741-4184-8886-128D63D200FE}"/>
              </a:ext>
            </a:extLst>
          </p:cNvPr>
          <p:cNvSpPr txBox="1"/>
          <p:nvPr/>
        </p:nvSpPr>
        <p:spPr>
          <a:xfrm>
            <a:off x="276382" y="5169747"/>
            <a:ext cx="157236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Key: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k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= 9  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416FC91-7974-4B88-8C7F-0C4A066689E3}"/>
              </a:ext>
            </a:extLst>
          </p:cNvPr>
          <p:cNvSpPr txBox="1"/>
          <p:nvPr/>
        </p:nvSpPr>
        <p:spPr>
          <a:xfrm>
            <a:off x="1944961" y="5182706"/>
            <a:ext cx="21343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Symbol" panose="05050102010706020507" pitchFamily="18" charset="2"/>
              </a:rPr>
              <a:t>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(5) = 12;  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0EDBB7E-2793-418A-B946-65250CF3E101}"/>
              </a:ext>
            </a:extLst>
          </p:cNvPr>
          <p:cNvSpPr txBox="1"/>
          <p:nvPr/>
        </p:nvSpPr>
        <p:spPr>
          <a:xfrm>
            <a:off x="3922890" y="5189279"/>
            <a:ext cx="19062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Symbol" panose="05050102010706020507" pitchFamily="18" charset="2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(4) = 11;  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48C1C3F-E7A8-4721-8E3B-577B12E73F64}"/>
              </a:ext>
            </a:extLst>
          </p:cNvPr>
          <p:cNvSpPr txBox="1"/>
          <p:nvPr/>
        </p:nvSpPr>
        <p:spPr>
          <a:xfrm>
            <a:off x="5678208" y="5178748"/>
            <a:ext cx="19062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(2) = 9;  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BDEA227-E046-4745-B3CE-F2B5BAF9F9F7}"/>
              </a:ext>
            </a:extLst>
          </p:cNvPr>
          <p:cNvSpPr txBox="1"/>
          <p:nvPr/>
        </p:nvSpPr>
        <p:spPr>
          <a:xfrm>
            <a:off x="222715" y="6217531"/>
            <a:ext cx="756378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Overall complexity depends on the length of B</a:t>
            </a:r>
            <a:r>
              <a:rPr kumimoji="0" lang="en-IN" sz="2400" b="0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i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’s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0F230D-A71B-4D4C-9120-40CEE3997743}"/>
              </a:ext>
            </a:extLst>
          </p:cNvPr>
          <p:cNvCxnSpPr/>
          <p:nvPr/>
        </p:nvCxnSpPr>
        <p:spPr>
          <a:xfrm flipV="1">
            <a:off x="457200" y="1170556"/>
            <a:ext cx="0" cy="2128462"/>
          </a:xfrm>
          <a:prstGeom prst="straightConnector1">
            <a:avLst/>
          </a:prstGeom>
          <a:noFill/>
          <a:ln w="25400" cap="flat">
            <a:solidFill>
              <a:srgbClr val="FF00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02932A8B-F9D8-4A0B-9E01-8D2B8A9388D3}"/>
              </a:ext>
            </a:extLst>
          </p:cNvPr>
          <p:cNvSpPr txBox="1"/>
          <p:nvPr/>
        </p:nvSpPr>
        <p:spPr>
          <a:xfrm>
            <a:off x="265947" y="3386305"/>
            <a:ext cx="8478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EF5FA7"/>
                </a:solidFill>
                <a:effectLst/>
                <a:uLnTx/>
                <a:uFillTx/>
                <a:latin typeface="Times New Roman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Initially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EF5FA7"/>
                </a:solidFill>
                <a:effectLst/>
                <a:uLnTx/>
                <a:uFillTx/>
                <a:latin typeface="Times New Roman" pitchFamily="18" charset="0"/>
                <a:ea typeface="Helvetica Neue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0" lang="en-I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EF5FA7"/>
                </a:solidFill>
                <a:effectLst/>
                <a:uLnTx/>
                <a:uFillTx/>
                <a:latin typeface="Times New Roman" pitchFamily="18" charset="0"/>
                <a:ea typeface="Helvetica Neue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EF5FA7"/>
                </a:solidFill>
                <a:effectLst/>
                <a:uLnTx/>
                <a:uFillTx/>
                <a:latin typeface="Times New Roman" pitchFamily="18" charset="0"/>
                <a:ea typeface="Helvetica Neue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EF5FA7"/>
                </a:solidFill>
                <a:effectLst/>
                <a:uLnTx/>
                <a:uFillTx/>
                <a:latin typeface="Times New Roman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make B</a:t>
            </a:r>
            <a:r>
              <a:rPr kumimoji="0" lang="en-IN" sz="2400" b="0" i="1" u="none" strike="noStrike" kern="1200" cap="none" spc="0" normalizeH="0" baseline="30000" noProof="0" dirty="0">
                <a:ln>
                  <a:noFill/>
                </a:ln>
                <a:solidFill>
                  <a:srgbClr val="EF5FA7"/>
                </a:solidFill>
                <a:effectLst/>
                <a:uLnTx/>
                <a:uFillTx/>
                <a:latin typeface="Times New Roman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i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EF5FA7"/>
                </a:solidFill>
                <a:effectLst/>
                <a:uLnTx/>
                <a:uFillTx/>
                <a:latin typeface="Times New Roman" pitchFamily="18" charset="0"/>
                <a:cs typeface="Times New Roman" panose="02020603050405020304" pitchFamily="18" charset="0"/>
              </a:rPr>
              <a:t>= A</a:t>
            </a:r>
            <a:r>
              <a:rPr kumimoji="0" lang="en-IN" sz="2400" b="0" i="1" u="none" strike="noStrike" kern="1200" cap="none" spc="0" normalizeH="0" baseline="30000" noProof="0" dirty="0">
                <a:ln>
                  <a:noFill/>
                </a:ln>
                <a:solidFill>
                  <a:srgbClr val="EF5FA7"/>
                </a:solidFill>
                <a:effectLst/>
                <a:uLnTx/>
                <a:uFillTx/>
                <a:latin typeface="Times New Roman" pitchFamily="18" charset="0"/>
                <a:cs typeface="Times New Roman" panose="02020603050405020304" pitchFamily="18" charset="0"/>
                <a:sym typeface="Helvetica Neue"/>
              </a:rPr>
              <a:t>i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EF5FA7"/>
                </a:solidFill>
                <a:effectLst/>
                <a:uLnTx/>
                <a:uFillTx/>
                <a:latin typeface="Times New Roman" pitchFamily="18" charset="0"/>
                <a:cs typeface="Times New Roman" panose="02020603050405020304" pitchFamily="18" charset="0"/>
              </a:rPr>
              <a:t>. Next,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EF5FA7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mark every second element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EF5FA7"/>
                </a:solidFill>
                <a:effectLst/>
                <a:uLnTx/>
                <a:uFillTx/>
                <a:latin typeface="Helvetica Neue"/>
                <a:cs typeface="Arial" pitchFamily="34" charset="0"/>
                <a:sym typeface="Helvetica Neue"/>
              </a:rPr>
              <a:t>B</a:t>
            </a:r>
            <a:r>
              <a:rPr kumimoji="0" lang="en-IN" sz="2400" b="0" i="1" u="none" strike="noStrike" kern="1200" cap="none" spc="0" normalizeH="0" baseline="30000" noProof="0" dirty="0">
                <a:ln>
                  <a:noFill/>
                </a:ln>
                <a:solidFill>
                  <a:srgbClr val="EF5FA7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i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EF5FA7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and insert them in the next upper level B</a:t>
            </a:r>
            <a:r>
              <a:rPr kumimoji="0" lang="en-IN" sz="2400" b="0" i="1" u="none" strike="noStrike" kern="1200" cap="none" spc="0" normalizeH="0" baseline="30000" noProof="0" dirty="0">
                <a:ln>
                  <a:noFill/>
                </a:ln>
                <a:solidFill>
                  <a:srgbClr val="EF5FA7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i - 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srgbClr val="EF5FA7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EF5FA7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 if not present there, and continue up to B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srgbClr val="EF5FA7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EF5FA7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. Clearly,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F5FA7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B</a:t>
            </a:r>
            <a:r>
              <a:rPr kumimoji="0" lang="en-IN" sz="2400" b="0" i="1" u="none" strike="noStrike" kern="1200" cap="none" spc="0" normalizeH="0" baseline="30000" noProof="0" dirty="0" err="1">
                <a:ln>
                  <a:noFill/>
                </a:ln>
                <a:solidFill>
                  <a:srgbClr val="EF5FA7"/>
                </a:solidFill>
                <a:effectLst/>
                <a:uLnTx/>
                <a:uFillTx/>
                <a:latin typeface="Helvetica Neue"/>
                <a:cs typeface="Arial" pitchFamily="34" charset="0"/>
                <a:sym typeface="Helvetica Neue"/>
              </a:rPr>
              <a:t>h</a:t>
            </a:r>
            <a:r>
              <a:rPr kumimoji="0" lang="en-IN" sz="2400" b="0" i="1" u="none" strike="noStrike" kern="1200" cap="none" spc="0" normalizeH="0" baseline="30000" noProof="0" dirty="0">
                <a:ln>
                  <a:noFill/>
                </a:ln>
                <a:solidFill>
                  <a:srgbClr val="EF5FA7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EF5FA7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= A</a:t>
            </a:r>
            <a:r>
              <a:rPr kumimoji="0" lang="en-IN" sz="2400" b="0" i="1" u="none" strike="noStrike" kern="1200" cap="none" spc="0" normalizeH="0" baseline="30000" noProof="0" dirty="0">
                <a:ln>
                  <a:noFill/>
                </a:ln>
                <a:solidFill>
                  <a:srgbClr val="EF5FA7"/>
                </a:solidFill>
                <a:effectLst/>
                <a:uLnTx/>
                <a:uFillTx/>
                <a:latin typeface="Helvetica Neue"/>
                <a:cs typeface="Arial" pitchFamily="34" charset="0"/>
                <a:sym typeface="Helvetica Neue"/>
              </a:rPr>
              <a:t>h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EF5FA7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78A6E16-4269-4EE6-83A2-8F9A840E51B8}"/>
              </a:ext>
            </a:extLst>
          </p:cNvPr>
          <p:cNvSpPr txBox="1"/>
          <p:nvPr/>
        </p:nvSpPr>
        <p:spPr>
          <a:xfrm>
            <a:off x="276382" y="5683873"/>
            <a:ext cx="157236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Key: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k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= 5  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FEDB9E4-4E04-4CAA-83A7-50BFC9BED4AD}"/>
              </a:ext>
            </a:extLst>
          </p:cNvPr>
          <p:cNvSpPr txBox="1"/>
          <p:nvPr/>
        </p:nvSpPr>
        <p:spPr>
          <a:xfrm>
            <a:off x="1944961" y="5696832"/>
            <a:ext cx="21343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Symbol" panose="05050102010706020507" pitchFamily="18" charset="2"/>
              </a:rPr>
              <a:t>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(2) = 6;  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186D3FA-D8A0-4475-ABA1-8E2E01C3F9A1}"/>
              </a:ext>
            </a:extLst>
          </p:cNvPr>
          <p:cNvSpPr txBox="1"/>
          <p:nvPr/>
        </p:nvSpPr>
        <p:spPr>
          <a:xfrm>
            <a:off x="3922890" y="5703405"/>
            <a:ext cx="19062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Symbol" panose="05050102010706020507" pitchFamily="18" charset="2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(3) = 5;  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3532351-AE44-4B29-A9D8-54F5F265FE87}"/>
              </a:ext>
            </a:extLst>
          </p:cNvPr>
          <p:cNvSpPr txBox="1"/>
          <p:nvPr/>
        </p:nvSpPr>
        <p:spPr>
          <a:xfrm>
            <a:off x="5678208" y="5692874"/>
            <a:ext cx="19062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(2) = 9;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F21505-D171-4A09-AAF1-19B6513C58DB}"/>
              </a:ext>
            </a:extLst>
          </p:cNvPr>
          <p:cNvSpPr txBox="1"/>
          <p:nvPr/>
        </p:nvSpPr>
        <p:spPr>
          <a:xfrm>
            <a:off x="2740150" y="1837971"/>
            <a:ext cx="68738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4.8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1C63736-A847-4EFA-8AC2-208205308848}"/>
              </a:ext>
            </a:extLst>
          </p:cNvPr>
          <p:cNvSpPr txBox="1"/>
          <p:nvPr/>
        </p:nvSpPr>
        <p:spPr>
          <a:xfrm>
            <a:off x="7400349" y="4194134"/>
            <a:ext cx="1457066" cy="29341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Key: 4.5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How far do I need to walk backward?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Suppose 11  is not there in A</a:t>
            </a:r>
            <a:r>
              <a:rPr kumimoji="0" lang="en-IN" sz="2000" b="0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87C432D-F89A-41A9-8C9E-4264CA01BD08}"/>
              </a:ext>
            </a:extLst>
          </p:cNvPr>
          <p:cNvGrpSpPr/>
          <p:nvPr/>
        </p:nvGrpSpPr>
        <p:grpSpPr>
          <a:xfrm>
            <a:off x="3553489" y="1195738"/>
            <a:ext cx="476871" cy="1117350"/>
            <a:chOff x="8387475" y="3834303"/>
            <a:chExt cx="476871" cy="111735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AFF9B92-AB6C-46F9-AE51-E8293204C303}"/>
                </a:ext>
              </a:extLst>
            </p:cNvPr>
            <p:cNvSpPr/>
            <p:nvPr/>
          </p:nvSpPr>
          <p:spPr>
            <a:xfrm>
              <a:off x="8387475" y="4495800"/>
              <a:ext cx="476871" cy="455853"/>
            </a:xfrm>
            <a:prstGeom prst="ellipse">
              <a:avLst/>
            </a:prstGeom>
            <a:noFill/>
            <a:ln w="19050" cap="flat">
              <a:solidFill>
                <a:srgbClr val="FF00FF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+mn-ea"/>
                <a:cs typeface="+mn-cs"/>
                <a:sym typeface="Helvetica Neue Medium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2B192DB-E73D-4553-BFFB-938A3BF165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0600" y="3834303"/>
              <a:ext cx="0" cy="661497"/>
            </a:xfrm>
            <a:prstGeom prst="straightConnector1">
              <a:avLst/>
            </a:prstGeom>
            <a:noFill/>
            <a:ln w="25400" cap="flat">
              <a:solidFill>
                <a:srgbClr val="FF00FF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A4C9DB-426B-4E57-A939-F857600C0072}"/>
              </a:ext>
            </a:extLst>
          </p:cNvPr>
          <p:cNvCxnSpPr>
            <a:cxnSpLocks/>
          </p:cNvCxnSpPr>
          <p:nvPr/>
        </p:nvCxnSpPr>
        <p:spPr>
          <a:xfrm>
            <a:off x="7995601" y="2437260"/>
            <a:ext cx="282566" cy="178331"/>
          </a:xfrm>
          <a:prstGeom prst="straightConnector1">
            <a:avLst/>
          </a:prstGeom>
          <a:noFill/>
          <a:ln w="25400" cap="flat">
            <a:solidFill>
              <a:schemeClr val="accent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F55AC68-7C1B-4CE8-B6C4-C6EBB8780443}"/>
              </a:ext>
            </a:extLst>
          </p:cNvPr>
          <p:cNvSpPr txBox="1"/>
          <p:nvPr/>
        </p:nvSpPr>
        <p:spPr>
          <a:xfrm>
            <a:off x="8220303" y="2509212"/>
            <a:ext cx="3442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Symbol" panose="05050102010706020507" pitchFamily="18" charset="2"/>
              </a:rPr>
              <a:t>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6" grpId="0"/>
      <p:bldP spid="136" grpId="0"/>
      <p:bldP spid="137" grpId="0"/>
      <p:bldP spid="145" grpId="0"/>
      <p:bldP spid="147" grpId="0"/>
      <p:bldP spid="148" grpId="0"/>
      <p:bldP spid="28" grpId="0"/>
      <p:bldP spid="149" grpId="0"/>
      <p:bldP spid="3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0467C9-6CC3-40CE-A688-F80BAF589280}"/>
              </a:ext>
            </a:extLst>
          </p:cNvPr>
          <p:cNvSpPr txBox="1"/>
          <p:nvPr/>
        </p:nvSpPr>
        <p:spPr>
          <a:xfrm>
            <a:off x="7598229" y="598861"/>
            <a:ext cx="823211" cy="23801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kumimoji="0" lang="en-IN" sz="2400" b="0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-1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0A2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8BABB2-C44B-4E28-BEDE-19FBD143456B}"/>
              </a:ext>
            </a:extLst>
          </p:cNvPr>
          <p:cNvSpPr txBox="1"/>
          <p:nvPr/>
        </p:nvSpPr>
        <p:spPr>
          <a:xfrm>
            <a:off x="3101651" y="694284"/>
            <a:ext cx="876300" cy="229806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kumimoji="0" lang="en-IN" sz="2400" b="0" i="1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-1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kumimoji="0" lang="en-IN" sz="2400" b="0" i="1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endParaRPr kumimoji="0" lang="en-IN" sz="2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DECCC0-56AD-4ACF-9D42-6572818E5DD2}"/>
              </a:ext>
            </a:extLst>
          </p:cNvPr>
          <p:cNvSpPr txBox="1"/>
          <p:nvPr/>
        </p:nvSpPr>
        <p:spPr>
          <a:xfrm>
            <a:off x="4114800" y="598861"/>
            <a:ext cx="31623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x   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….. ……x …. 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8204E0-A797-4214-8A1D-17B2CC57421B}"/>
              </a:ext>
            </a:extLst>
          </p:cNvPr>
          <p:cNvCxnSpPr/>
          <p:nvPr/>
        </p:nvCxnSpPr>
        <p:spPr>
          <a:xfrm>
            <a:off x="3962400" y="499151"/>
            <a:ext cx="32004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03C9FF9-9C3C-41FD-990C-EAFB42BA5D2D}"/>
              </a:ext>
            </a:extLst>
          </p:cNvPr>
          <p:cNvSpPr txBox="1"/>
          <p:nvPr/>
        </p:nvSpPr>
        <p:spPr>
          <a:xfrm>
            <a:off x="5257800" y="47443"/>
            <a:ext cx="5334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94D907-9215-41EC-9F09-E6C92A5BB37F}"/>
              </a:ext>
            </a:extLst>
          </p:cNvPr>
          <p:cNvSpPr txBox="1"/>
          <p:nvPr/>
        </p:nvSpPr>
        <p:spPr>
          <a:xfrm>
            <a:off x="4130351" y="1233484"/>
            <a:ext cx="31623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x   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….. ……x …. 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39E68D-2105-4024-9315-C37A8DDD82C3}"/>
              </a:ext>
            </a:extLst>
          </p:cNvPr>
          <p:cNvSpPr txBox="1"/>
          <p:nvPr/>
        </p:nvSpPr>
        <p:spPr>
          <a:xfrm>
            <a:off x="4210050" y="2501172"/>
            <a:ext cx="31623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x   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….. ……x …. 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3559DB-5B07-4453-A796-1CAF3676B075}"/>
              </a:ext>
            </a:extLst>
          </p:cNvPr>
          <p:cNvSpPr txBox="1"/>
          <p:nvPr/>
        </p:nvSpPr>
        <p:spPr>
          <a:xfrm>
            <a:off x="35767" y="36557"/>
            <a:ext cx="2783634" cy="646331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Analysis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F9C505-21C9-4DFD-9198-C67BBD1552C1}"/>
              </a:ext>
            </a:extLst>
          </p:cNvPr>
          <p:cNvCxnSpPr>
            <a:cxnSpLocks/>
          </p:cNvCxnSpPr>
          <p:nvPr/>
        </p:nvCxnSpPr>
        <p:spPr>
          <a:xfrm flipV="1">
            <a:off x="8305800" y="694284"/>
            <a:ext cx="0" cy="221309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96C6EEB-604A-42D5-B1CC-1D28C7D64484}"/>
              </a:ext>
            </a:extLst>
          </p:cNvPr>
          <p:cNvSpPr txBox="1"/>
          <p:nvPr/>
        </p:nvSpPr>
        <p:spPr>
          <a:xfrm>
            <a:off x="8174957" y="1469446"/>
            <a:ext cx="5334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4E78BB-129D-4010-9AEE-D3A65C64F3B9}"/>
              </a:ext>
            </a:extLst>
          </p:cNvPr>
          <p:cNvSpPr txBox="1"/>
          <p:nvPr/>
        </p:nvSpPr>
        <p:spPr>
          <a:xfrm>
            <a:off x="4138127" y="1941370"/>
            <a:ext cx="31623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x   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….. ……x …. 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CB42EA-79E1-4F20-A20C-3399AF15D2B5}"/>
              </a:ext>
            </a:extLst>
          </p:cNvPr>
          <p:cNvSpPr txBox="1"/>
          <p:nvPr/>
        </p:nvSpPr>
        <p:spPr>
          <a:xfrm>
            <a:off x="4114800" y="1607355"/>
            <a:ext cx="31623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..    . ….. ……       ….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C5C6D11-C317-438D-98F9-B40800EE2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4" y="3939623"/>
            <a:ext cx="2772547" cy="47192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15CA475-346B-4A49-8BDA-5B369CEA1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335517"/>
            <a:ext cx="5029200" cy="68297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E537192-0C52-4C7B-9D18-72214DE5ED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5009403"/>
            <a:ext cx="6006390" cy="72135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F35F157-000E-4642-BF6F-BF531AC53D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450" y="5715000"/>
            <a:ext cx="3070549" cy="952439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02534572-A243-43CF-ADB7-C6A27C567ED6}"/>
              </a:ext>
            </a:extLst>
          </p:cNvPr>
          <p:cNvSpPr/>
          <p:nvPr/>
        </p:nvSpPr>
        <p:spPr>
          <a:xfrm>
            <a:off x="685800" y="5715000"/>
            <a:ext cx="3429000" cy="1026274"/>
          </a:xfrm>
          <a:prstGeom prst="ellipse">
            <a:avLst/>
          </a:prstGeom>
          <a:noFill/>
          <a:ln w="28575" cap="flat">
            <a:solidFill>
              <a:srgbClr val="FF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BC1C8B-3432-45E3-842E-C2AEF5091BFD}"/>
              </a:ext>
            </a:extLst>
          </p:cNvPr>
          <p:cNvSpPr txBox="1"/>
          <p:nvPr/>
        </p:nvSpPr>
        <p:spPr>
          <a:xfrm>
            <a:off x="4857750" y="5836110"/>
            <a:ext cx="403860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Overall complexity depends 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on the length of B</a:t>
            </a:r>
            <a:r>
              <a:rPr kumimoji="0" lang="en-IN" sz="2400" b="0" i="1" u="none" strike="noStrike" kern="1200" cap="none" spc="0" normalizeH="0" baseline="3000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i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’s: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334A41-1883-4CD9-86AD-9568AB789B69}"/>
              </a:ext>
            </a:extLst>
          </p:cNvPr>
          <p:cNvSpPr txBox="1"/>
          <p:nvPr/>
        </p:nvSpPr>
        <p:spPr>
          <a:xfrm>
            <a:off x="332945" y="3122463"/>
            <a:ext cx="84781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srgbClr val="EF5FA7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Initially, B</a:t>
            </a:r>
            <a:r>
              <a:rPr kumimoji="0" lang="en-IN" sz="2100" b="0" i="1" u="none" strike="noStrike" kern="1200" cap="none" spc="0" normalizeH="0" baseline="30000" noProof="0" dirty="0">
                <a:ln>
                  <a:noFill/>
                </a:ln>
                <a:solidFill>
                  <a:srgbClr val="EF5FA7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i </a:t>
            </a:r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srgbClr val="EF5FA7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= A</a:t>
            </a:r>
            <a:r>
              <a:rPr kumimoji="0" lang="en-IN" sz="2100" b="0" i="1" u="none" strike="noStrike" kern="1200" cap="none" spc="0" normalizeH="0" baseline="30000" noProof="0" dirty="0">
                <a:ln>
                  <a:noFill/>
                </a:ln>
                <a:solidFill>
                  <a:srgbClr val="EF5FA7"/>
                </a:solidFill>
                <a:effectLst/>
                <a:uLnTx/>
                <a:uFillTx/>
                <a:latin typeface="Helvetica Neue"/>
                <a:cs typeface="Arial" pitchFamily="34" charset="0"/>
                <a:sym typeface="Helvetica Neue"/>
              </a:rPr>
              <a:t>i</a:t>
            </a:r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srgbClr val="EF5FA7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. Mark every second element </a:t>
            </a:r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srgbClr val="EF5FA7"/>
                </a:solidFill>
                <a:effectLst/>
                <a:uLnTx/>
                <a:uFillTx/>
                <a:latin typeface="Helvetica Neue"/>
                <a:cs typeface="Arial" pitchFamily="34" charset="0"/>
                <a:sym typeface="Helvetica Neue"/>
              </a:rPr>
              <a:t>B</a:t>
            </a:r>
            <a:r>
              <a:rPr kumimoji="0" lang="en-IN" sz="2100" b="0" i="1" u="none" strike="noStrike" kern="1200" cap="none" spc="0" normalizeH="0" baseline="30000" noProof="0" dirty="0">
                <a:ln>
                  <a:noFill/>
                </a:ln>
                <a:solidFill>
                  <a:srgbClr val="EF5FA7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i </a:t>
            </a:r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srgbClr val="EF5FA7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and insert them in the next upper level B</a:t>
            </a:r>
            <a:r>
              <a:rPr kumimoji="0" lang="en-IN" sz="2100" b="0" i="1" u="none" strike="noStrike" kern="1200" cap="none" spc="0" normalizeH="0" baseline="30000" noProof="0" dirty="0">
                <a:ln>
                  <a:noFill/>
                </a:ln>
                <a:solidFill>
                  <a:srgbClr val="EF5FA7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i - </a:t>
            </a:r>
            <a:r>
              <a:rPr kumimoji="0" lang="en-IN" sz="2100" b="0" i="0" u="none" strike="noStrike" kern="1200" cap="none" spc="0" normalizeH="0" baseline="30000" noProof="0" dirty="0">
                <a:ln>
                  <a:noFill/>
                </a:ln>
                <a:solidFill>
                  <a:srgbClr val="EF5FA7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srgbClr val="EF5FA7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 if not present there, and continue up to B</a:t>
            </a:r>
            <a:r>
              <a:rPr kumimoji="0" lang="en-IN" sz="2100" b="0" i="0" u="none" strike="noStrike" kern="1200" cap="none" spc="0" normalizeH="0" baseline="30000" noProof="0" dirty="0">
                <a:ln>
                  <a:noFill/>
                </a:ln>
                <a:solidFill>
                  <a:srgbClr val="EF5FA7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srgbClr val="EF5FA7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. Clearly, </a:t>
            </a:r>
            <a:r>
              <a:rPr kumimoji="0" lang="en-IN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EF5FA7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B</a:t>
            </a:r>
            <a:r>
              <a:rPr kumimoji="0" lang="en-IN" sz="2100" b="0" i="1" u="none" strike="noStrike" kern="1200" cap="none" spc="0" normalizeH="0" baseline="30000" noProof="0" dirty="0" err="1">
                <a:ln>
                  <a:noFill/>
                </a:ln>
                <a:solidFill>
                  <a:srgbClr val="EF5FA7"/>
                </a:solidFill>
                <a:effectLst/>
                <a:uLnTx/>
                <a:uFillTx/>
                <a:latin typeface="Helvetica Neue"/>
                <a:cs typeface="Arial" pitchFamily="34" charset="0"/>
                <a:sym typeface="Helvetica Neue"/>
              </a:rPr>
              <a:t>h</a:t>
            </a:r>
            <a:r>
              <a:rPr kumimoji="0" lang="en-IN" sz="2100" b="0" i="1" u="none" strike="noStrike" kern="1200" cap="none" spc="0" normalizeH="0" baseline="30000" noProof="0" dirty="0">
                <a:ln>
                  <a:noFill/>
                </a:ln>
                <a:solidFill>
                  <a:srgbClr val="EF5FA7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IN" sz="2100" b="0" i="0" u="none" strike="noStrike" kern="1200" cap="none" spc="0" normalizeH="0" baseline="0" noProof="0" dirty="0">
                <a:ln>
                  <a:noFill/>
                </a:ln>
                <a:solidFill>
                  <a:srgbClr val="EF5FA7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= A</a:t>
            </a:r>
            <a:r>
              <a:rPr kumimoji="0" lang="en-IN" sz="2100" b="0" i="1" u="none" strike="noStrike" kern="1200" cap="none" spc="0" normalizeH="0" baseline="30000" noProof="0" dirty="0">
                <a:ln>
                  <a:noFill/>
                </a:ln>
                <a:solidFill>
                  <a:srgbClr val="EF5FA7"/>
                </a:solidFill>
                <a:effectLst/>
                <a:uLnTx/>
                <a:uFillTx/>
                <a:latin typeface="Helvetica Neue"/>
                <a:cs typeface="Arial" pitchFamily="34" charset="0"/>
                <a:sym typeface="Helvetica Neue"/>
              </a:rPr>
              <a:t>h</a:t>
            </a: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EF5FA7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807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11" grpId="0"/>
      <p:bldP spid="12" grpId="0"/>
      <p:bldP spid="13" grpId="0"/>
      <p:bldP spid="16" grpId="0"/>
      <p:bldP spid="18" grpId="0"/>
      <p:bldP spid="19" grpId="0"/>
      <p:bldP spid="28" grpId="0" animBg="1"/>
      <p:bldP spid="29" grpId="0"/>
      <p:bldP spid="2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0F3BBD-0DBD-4B0C-870E-B78D9351F2CC}"/>
              </a:ext>
            </a:extLst>
          </p:cNvPr>
          <p:cNvSpPr txBox="1"/>
          <p:nvPr/>
        </p:nvSpPr>
        <p:spPr>
          <a:xfrm>
            <a:off x="381000" y="1143000"/>
            <a:ext cx="8382000" cy="1938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Total number of array entries in the entire data structure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(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hn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);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each array entry contains at most two pointers;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size of the entire data structure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(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hn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computing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kumimoji="0" lang="en-IN" sz="2400" b="0" i="1" u="none" strike="noStrike" kern="1200" cap="none" spc="0" normalizeH="0" baseline="3000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i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takes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) time;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the preprocessing and memory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requirements: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O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(</a:t>
            </a:r>
            <a:r>
              <a:rPr kumimoji="0" lang="en-I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hn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)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16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2DF8D-A0DF-4B10-8A48-84BFFECE4A21}"/>
              </a:ext>
            </a:extLst>
          </p:cNvPr>
          <p:cNvSpPr txBox="1"/>
          <p:nvPr/>
        </p:nvSpPr>
        <p:spPr>
          <a:xfrm>
            <a:off x="533400" y="3657600"/>
            <a:ext cx="746760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Theorem: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 Given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h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&lt;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 sorted arrays each of size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, there exists a data structure requiring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(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hn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) preprocessing time and memory that answers iterated search queries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 + log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) time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cs typeface="Arial" pitchFamily="34" charset="0"/>
            </a:endParaRP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E8B29-0E10-4C85-95BF-D79FFFFF3767}"/>
              </a:ext>
            </a:extLst>
          </p:cNvPr>
          <p:cNvSpPr txBox="1"/>
          <p:nvPr/>
        </p:nvSpPr>
        <p:spPr>
          <a:xfrm>
            <a:off x="35767" y="36557"/>
            <a:ext cx="2783634" cy="646331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Analysis </a:t>
            </a:r>
          </a:p>
        </p:txBody>
      </p:sp>
    </p:spTree>
    <p:extLst>
      <p:ext uri="{BB962C8B-B14F-4D97-AF65-F5344CB8AC3E}">
        <p14:creationId xmlns:p14="http://schemas.microsoft.com/office/powerpoint/2010/main" val="39171910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 altLang="en-US" sz="3600" b="0" dirty="0"/>
              <a:t>Ham-Sandwich Theorem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5428" y="1618360"/>
            <a:ext cx="84971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Find a line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such that on each side of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there are at most |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|/2 points of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Then rotate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counter-clockwise in such a way that there are always at most |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|/2 points of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on each side of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3555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B394DEF-7154-42D0-A499-9E61B9D1E8C6}"/>
              </a:ext>
            </a:extLst>
          </p:cNvPr>
          <p:cNvGrpSpPr/>
          <p:nvPr/>
        </p:nvGrpSpPr>
        <p:grpSpPr>
          <a:xfrm>
            <a:off x="4772545" y="1943527"/>
            <a:ext cx="3473150" cy="538608"/>
            <a:chOff x="4787904" y="956457"/>
            <a:chExt cx="3473150" cy="538608"/>
          </a:xfrm>
        </p:grpSpPr>
        <p:pic>
          <p:nvPicPr>
            <p:cNvPr id="9722" name="Line Shape" descr="Line Shap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18993" y="1075016"/>
              <a:ext cx="71812" cy="420049"/>
            </a:xfrm>
            <a:prstGeom prst="rect">
              <a:avLst/>
            </a:prstGeom>
            <a:effectLst/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860AF27-0F4E-4676-9E79-5FA89CECC871}"/>
                </a:ext>
              </a:extLst>
            </p:cNvPr>
            <p:cNvGrpSpPr/>
            <p:nvPr/>
          </p:nvGrpSpPr>
          <p:grpSpPr>
            <a:xfrm>
              <a:off x="4787904" y="956457"/>
              <a:ext cx="3473150" cy="484656"/>
              <a:chOff x="4787904" y="956457"/>
              <a:chExt cx="3473150" cy="484656"/>
            </a:xfrm>
          </p:grpSpPr>
          <p:pic>
            <p:nvPicPr>
              <p:cNvPr id="9706" name="Line Shape" descr="Line Shape"/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3692" y="1099541"/>
                <a:ext cx="232213" cy="47288"/>
              </a:xfrm>
              <a:prstGeom prst="rect">
                <a:avLst/>
              </a:prstGeom>
              <a:effectLst/>
            </p:spPr>
          </p:pic>
          <p:pic>
            <p:nvPicPr>
              <p:cNvPr id="9708" name="Line Shape" descr="Line Shape"/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87904" y="1173111"/>
                <a:ext cx="253287" cy="37479"/>
              </a:xfrm>
              <a:prstGeom prst="rect">
                <a:avLst/>
              </a:prstGeom>
              <a:effectLst/>
            </p:spPr>
          </p:pic>
          <p:pic>
            <p:nvPicPr>
              <p:cNvPr id="9710" name="Line Shape" descr="Line Shape"/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15350" y="1011255"/>
                <a:ext cx="198962" cy="312145"/>
              </a:xfrm>
              <a:prstGeom prst="rect">
                <a:avLst/>
              </a:prstGeom>
              <a:effectLst/>
            </p:spPr>
          </p:pic>
          <p:pic>
            <p:nvPicPr>
              <p:cNvPr id="9712" name="Line Shape" descr="Line Shape"/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23615" y="995667"/>
                <a:ext cx="43328" cy="282805"/>
              </a:xfrm>
              <a:prstGeom prst="rect">
                <a:avLst/>
              </a:prstGeom>
              <a:effectLst/>
            </p:spPr>
          </p:pic>
          <p:pic>
            <p:nvPicPr>
              <p:cNvPr id="9714" name="Line Shape" descr="Line Shape"/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23615" y="956457"/>
                <a:ext cx="121793" cy="167916"/>
              </a:xfrm>
              <a:prstGeom prst="rect">
                <a:avLst/>
              </a:prstGeom>
              <a:effectLst/>
            </p:spPr>
          </p:pic>
          <p:pic>
            <p:nvPicPr>
              <p:cNvPr id="9716" name="Line Shape" descr="Line Shape"/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39408" y="1084826"/>
                <a:ext cx="152209" cy="183850"/>
              </a:xfrm>
              <a:prstGeom prst="rect">
                <a:avLst/>
              </a:prstGeom>
              <a:effectLst/>
            </p:spPr>
          </p:pic>
          <p:pic>
            <p:nvPicPr>
              <p:cNvPr id="9718" name="Line Shape" descr="Line Shape"/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88471" y="1129034"/>
                <a:ext cx="115954" cy="155128"/>
              </a:xfrm>
              <a:prstGeom prst="rect">
                <a:avLst/>
              </a:prstGeom>
              <a:effectLst/>
            </p:spPr>
          </p:pic>
          <p:pic>
            <p:nvPicPr>
              <p:cNvPr id="9720" name="Line Shape" descr="Line Shape"/>
              <p:cNvPicPr>
                <a:picLocks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65041" y="1217254"/>
                <a:ext cx="37479" cy="17860"/>
              </a:xfrm>
              <a:prstGeom prst="rect">
                <a:avLst/>
              </a:prstGeom>
              <a:effectLst/>
            </p:spPr>
          </p:pic>
          <p:pic>
            <p:nvPicPr>
              <p:cNvPr id="9724" name="Line Shape" descr="Line Shape"/>
              <p:cNvPicPr>
                <a:picLocks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38612" y="1125751"/>
                <a:ext cx="74125" cy="202553"/>
              </a:xfrm>
              <a:prstGeom prst="rect">
                <a:avLst/>
              </a:prstGeom>
              <a:effectLst/>
            </p:spPr>
          </p:pic>
          <p:pic>
            <p:nvPicPr>
              <p:cNvPr id="9726" name="Line Shape" descr="Line Shape"/>
              <p:cNvPicPr>
                <a:picLocks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56326" y="1138779"/>
                <a:ext cx="179341" cy="182238"/>
              </a:xfrm>
              <a:prstGeom prst="rect">
                <a:avLst/>
              </a:prstGeom>
              <a:effectLst/>
            </p:spPr>
          </p:pic>
          <p:pic>
            <p:nvPicPr>
              <p:cNvPr id="9728" name="Line Shape" descr="Line Shape"/>
              <p:cNvPicPr>
                <a:picLocks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87270" y="1130283"/>
                <a:ext cx="135153" cy="153879"/>
              </a:xfrm>
              <a:prstGeom prst="rect">
                <a:avLst/>
              </a:prstGeom>
              <a:effectLst/>
            </p:spPr>
          </p:pic>
          <p:pic>
            <p:nvPicPr>
              <p:cNvPr id="9730" name="Line Shape" descr="Line Shape"/>
              <p:cNvPicPr>
                <a:picLocks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72744" y="1122120"/>
                <a:ext cx="96821" cy="162042"/>
              </a:xfrm>
              <a:prstGeom prst="rect">
                <a:avLst/>
              </a:prstGeom>
              <a:effectLst/>
            </p:spPr>
          </p:pic>
          <p:pic>
            <p:nvPicPr>
              <p:cNvPr id="9732" name="Line Shape" descr="Line Shape"/>
              <p:cNvPicPr>
                <a:picLocks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08040" y="1141435"/>
                <a:ext cx="108667" cy="134467"/>
              </a:xfrm>
              <a:prstGeom prst="rect">
                <a:avLst/>
              </a:prstGeom>
              <a:effectLst/>
            </p:spPr>
          </p:pic>
          <p:pic>
            <p:nvPicPr>
              <p:cNvPr id="9734" name="Line Shape" descr="Line Shape"/>
              <p:cNvPicPr>
                <a:picLocks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52798" y="1128969"/>
                <a:ext cx="57098" cy="169907"/>
              </a:xfrm>
              <a:prstGeom prst="rect">
                <a:avLst/>
              </a:prstGeom>
              <a:effectLst/>
            </p:spPr>
          </p:pic>
          <p:pic>
            <p:nvPicPr>
              <p:cNvPr id="9736" name="Line Line" descr="Line Line"/>
              <p:cNvPicPr>
                <a:picLocks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72418" y="1065207"/>
                <a:ext cx="47289" cy="32574"/>
              </a:xfrm>
              <a:prstGeom prst="rect">
                <a:avLst/>
              </a:prstGeom>
              <a:effectLst/>
            </p:spPr>
          </p:pic>
          <p:pic>
            <p:nvPicPr>
              <p:cNvPr id="9738" name="Line Shape" descr="Line Shape"/>
              <p:cNvPicPr>
                <a:picLocks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968220" y="1139482"/>
                <a:ext cx="265795" cy="261371"/>
              </a:xfrm>
              <a:prstGeom prst="rect">
                <a:avLst/>
              </a:prstGeom>
              <a:effectLst/>
            </p:spPr>
          </p:pic>
          <p:pic>
            <p:nvPicPr>
              <p:cNvPr id="9740" name="Line Shape" descr="Line Shape"/>
              <p:cNvPicPr>
                <a:picLocks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11025" y="1016888"/>
                <a:ext cx="139696" cy="266647"/>
              </a:xfrm>
              <a:prstGeom prst="rect">
                <a:avLst/>
              </a:prstGeom>
              <a:effectLst/>
            </p:spPr>
          </p:pic>
          <p:pic>
            <p:nvPicPr>
              <p:cNvPr id="9742" name="Line Shape" descr="Line Shape"/>
              <p:cNvPicPr>
                <a:picLocks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10748" y="980500"/>
                <a:ext cx="135953" cy="391947"/>
              </a:xfrm>
              <a:prstGeom prst="rect">
                <a:avLst/>
              </a:prstGeom>
              <a:effectLst/>
            </p:spPr>
          </p:pic>
          <p:pic>
            <p:nvPicPr>
              <p:cNvPr id="9744" name="Line Shape" descr="Line Shape"/>
              <p:cNvPicPr>
                <a:picLocks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60510" y="1025969"/>
                <a:ext cx="108811" cy="253287"/>
              </a:xfrm>
              <a:prstGeom prst="rect">
                <a:avLst/>
              </a:prstGeom>
              <a:effectLst/>
            </p:spPr>
          </p:pic>
          <p:pic>
            <p:nvPicPr>
              <p:cNvPr id="9746" name="Line Shape" descr="Line Shape"/>
              <p:cNvPicPr>
                <a:picLocks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995602" y="1140114"/>
                <a:ext cx="137209" cy="168571"/>
              </a:xfrm>
              <a:prstGeom prst="rect">
                <a:avLst/>
              </a:prstGeom>
              <a:effectLst/>
            </p:spPr>
          </p:pic>
          <p:pic>
            <p:nvPicPr>
              <p:cNvPr id="9748" name="Line Shape" descr="Line Shape"/>
              <p:cNvPicPr>
                <a:picLocks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93698" y="981827"/>
                <a:ext cx="167356" cy="459286"/>
              </a:xfrm>
              <a:prstGeom prst="rect">
                <a:avLst/>
              </a:prstGeom>
              <a:effectLst/>
            </p:spPr>
          </p:pic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F19F00D-1487-4457-B7D6-7899757100FD}"/>
              </a:ext>
            </a:extLst>
          </p:cNvPr>
          <p:cNvGrpSpPr/>
          <p:nvPr/>
        </p:nvGrpSpPr>
        <p:grpSpPr>
          <a:xfrm>
            <a:off x="4823051" y="2424016"/>
            <a:ext cx="4075656" cy="622635"/>
            <a:chOff x="4838410" y="1436946"/>
            <a:chExt cx="4075656" cy="622635"/>
          </a:xfrm>
        </p:grpSpPr>
        <p:pic>
          <p:nvPicPr>
            <p:cNvPr id="9750" name="Line Shape" descr="Line Shape"/>
            <p:cNvPicPr>
              <a:picLocks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4838410" y="1536391"/>
              <a:ext cx="279623" cy="66579"/>
            </a:xfrm>
            <a:prstGeom prst="rect">
              <a:avLst/>
            </a:prstGeom>
            <a:effectLst/>
          </p:spPr>
        </p:pic>
        <p:pic>
          <p:nvPicPr>
            <p:cNvPr id="9752" name="Line Shape" descr="Line Shape"/>
            <p:cNvPicPr>
              <a:picLocks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4964474" y="1565726"/>
              <a:ext cx="96337" cy="287386"/>
            </a:xfrm>
            <a:prstGeom prst="rect">
              <a:avLst/>
            </a:prstGeom>
            <a:effectLst/>
          </p:spPr>
        </p:pic>
        <p:pic>
          <p:nvPicPr>
            <p:cNvPr id="9754" name="Line Shape" descr="Line Shape"/>
            <p:cNvPicPr>
              <a:picLocks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5084845" y="1702823"/>
              <a:ext cx="44632" cy="150288"/>
            </a:xfrm>
            <a:prstGeom prst="rect">
              <a:avLst/>
            </a:prstGeom>
            <a:effectLst/>
          </p:spPr>
        </p:pic>
        <p:pic>
          <p:nvPicPr>
            <p:cNvPr id="9756" name="Line Shape" descr="Line Shape"/>
            <p:cNvPicPr>
              <a:picLocks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116522" y="1585032"/>
              <a:ext cx="27669" cy="57176"/>
            </a:xfrm>
            <a:prstGeom prst="rect">
              <a:avLst/>
            </a:prstGeom>
            <a:effectLst/>
          </p:spPr>
        </p:pic>
        <p:pic>
          <p:nvPicPr>
            <p:cNvPr id="9758" name="Line Shape" descr="Line Shape"/>
            <p:cNvPicPr>
              <a:picLocks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5180283" y="1684195"/>
              <a:ext cx="302335" cy="149297"/>
            </a:xfrm>
            <a:prstGeom prst="rect">
              <a:avLst/>
            </a:prstGeom>
            <a:effectLst/>
          </p:spPr>
        </p:pic>
        <p:pic>
          <p:nvPicPr>
            <p:cNvPr id="9760" name="Line Line" descr="Line Line"/>
            <p:cNvPicPr>
              <a:picLocks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5587376" y="1697918"/>
              <a:ext cx="27669" cy="37479"/>
            </a:xfrm>
            <a:prstGeom prst="rect">
              <a:avLst/>
            </a:prstGeom>
            <a:effectLst/>
          </p:spPr>
        </p:pic>
        <p:pic>
          <p:nvPicPr>
            <p:cNvPr id="9762" name="Line Line" descr="Line Line"/>
            <p:cNvPicPr>
              <a:picLocks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5582471" y="1781299"/>
              <a:ext cx="42384" cy="22764"/>
            </a:xfrm>
            <a:prstGeom prst="rect">
              <a:avLst/>
            </a:prstGeom>
            <a:effectLst/>
          </p:spPr>
        </p:pic>
        <p:pic>
          <p:nvPicPr>
            <p:cNvPr id="9764" name="Line Shape" descr="Line Shape"/>
            <p:cNvPicPr>
              <a:picLocks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5812791" y="1582590"/>
              <a:ext cx="192366" cy="369556"/>
            </a:xfrm>
            <a:prstGeom prst="rect">
              <a:avLst/>
            </a:prstGeom>
            <a:effectLst/>
          </p:spPr>
        </p:pic>
        <p:pic>
          <p:nvPicPr>
            <p:cNvPr id="9766" name="Line Shape" descr="Line Shape"/>
            <p:cNvPicPr>
              <a:picLocks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6075264" y="1522932"/>
              <a:ext cx="197016" cy="536649"/>
            </a:xfrm>
            <a:prstGeom prst="rect">
              <a:avLst/>
            </a:prstGeom>
            <a:effectLst/>
          </p:spPr>
        </p:pic>
        <p:pic>
          <p:nvPicPr>
            <p:cNvPr id="9768" name="Line Shape" descr="Line Shape"/>
            <p:cNvPicPr>
              <a:picLocks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6210278" y="1602210"/>
              <a:ext cx="214050" cy="295044"/>
            </a:xfrm>
            <a:prstGeom prst="rect">
              <a:avLst/>
            </a:prstGeom>
            <a:effectLst/>
          </p:spPr>
        </p:pic>
        <p:pic>
          <p:nvPicPr>
            <p:cNvPr id="9770" name="Line Shape" descr="Line Shape"/>
            <p:cNvPicPr>
              <a:picLocks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6509467" y="1658681"/>
              <a:ext cx="52193" cy="189526"/>
            </a:xfrm>
            <a:prstGeom prst="rect">
              <a:avLst/>
            </a:prstGeom>
            <a:effectLst/>
          </p:spPr>
        </p:pic>
        <p:pic>
          <p:nvPicPr>
            <p:cNvPr id="9772" name="Line Line" descr="Line Line"/>
            <p:cNvPicPr>
              <a:picLocks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6455515" y="1737156"/>
              <a:ext cx="155193" cy="22765"/>
            </a:xfrm>
            <a:prstGeom prst="rect">
              <a:avLst/>
            </a:prstGeom>
            <a:effectLst/>
          </p:spPr>
        </p:pic>
        <p:pic>
          <p:nvPicPr>
            <p:cNvPr id="9774" name="Line Shape" descr="Line Shape"/>
            <p:cNvPicPr>
              <a:picLocks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6720370" y="1595704"/>
              <a:ext cx="135574" cy="253444"/>
            </a:xfrm>
            <a:prstGeom prst="rect">
              <a:avLst/>
            </a:prstGeom>
            <a:effectLst/>
          </p:spPr>
        </p:pic>
        <p:pic>
          <p:nvPicPr>
            <p:cNvPr id="9776" name="Line Shape" descr="Line Shape"/>
            <p:cNvPicPr>
              <a:picLocks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859951" y="1683204"/>
              <a:ext cx="248056" cy="289322"/>
            </a:xfrm>
            <a:prstGeom prst="rect">
              <a:avLst/>
            </a:prstGeom>
            <a:effectLst/>
          </p:spPr>
        </p:pic>
        <p:pic>
          <p:nvPicPr>
            <p:cNvPr id="9778" name="Line Shape" descr="Line Shape"/>
            <p:cNvPicPr>
              <a:picLocks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7196131" y="1666608"/>
              <a:ext cx="86526" cy="152170"/>
            </a:xfrm>
            <a:prstGeom prst="rect">
              <a:avLst/>
            </a:prstGeom>
            <a:effectLst/>
          </p:spPr>
        </p:pic>
        <p:pic>
          <p:nvPicPr>
            <p:cNvPr id="9780" name="Line Shape" descr="Line Shape"/>
            <p:cNvPicPr>
              <a:picLocks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7245178" y="1527789"/>
              <a:ext cx="177276" cy="438131"/>
            </a:xfrm>
            <a:prstGeom prst="rect">
              <a:avLst/>
            </a:prstGeom>
            <a:effectLst/>
          </p:spPr>
        </p:pic>
        <p:pic>
          <p:nvPicPr>
            <p:cNvPr id="9782" name="Line Shape" descr="Line Shape"/>
            <p:cNvPicPr>
              <a:picLocks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7490415" y="1743388"/>
              <a:ext cx="61185" cy="116940"/>
            </a:xfrm>
            <a:prstGeom prst="rect">
              <a:avLst/>
            </a:prstGeom>
            <a:effectLst/>
          </p:spPr>
        </p:pic>
        <p:pic>
          <p:nvPicPr>
            <p:cNvPr id="9784" name="Line Line" descr="Line Line"/>
            <p:cNvPicPr>
              <a:picLocks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7510914" y="1599823"/>
              <a:ext cx="35719" cy="17860"/>
            </a:xfrm>
            <a:prstGeom prst="rect">
              <a:avLst/>
            </a:prstGeom>
            <a:effectLst/>
          </p:spPr>
        </p:pic>
        <p:pic>
          <p:nvPicPr>
            <p:cNvPr id="9786" name="Line Shape" descr="Line Shape"/>
            <p:cNvPicPr>
              <a:picLocks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7686604" y="1600809"/>
              <a:ext cx="135574" cy="195080"/>
            </a:xfrm>
            <a:prstGeom prst="rect">
              <a:avLst/>
            </a:prstGeom>
            <a:effectLst/>
          </p:spPr>
        </p:pic>
        <p:pic>
          <p:nvPicPr>
            <p:cNvPr id="9788" name="Line Shape" descr="Line Shape"/>
            <p:cNvPicPr>
              <a:picLocks/>
            </p:cNvPicPr>
            <p:nvPr/>
          </p:nvPicPr>
          <p:blipFill>
            <a:blip r:embed="rId43"/>
            <a:stretch>
              <a:fillRect/>
            </a:stretch>
          </p:blipFill>
          <p:spPr>
            <a:xfrm>
              <a:off x="7794509" y="1545872"/>
              <a:ext cx="81622" cy="482010"/>
            </a:xfrm>
            <a:prstGeom prst="rect">
              <a:avLst/>
            </a:prstGeom>
            <a:effectLst/>
          </p:spPr>
        </p:pic>
        <p:pic>
          <p:nvPicPr>
            <p:cNvPr id="9790" name="Line Shape" descr="Line Shape"/>
            <p:cNvPicPr>
              <a:picLocks/>
            </p:cNvPicPr>
            <p:nvPr/>
          </p:nvPicPr>
          <p:blipFill>
            <a:blip r:embed="rId44"/>
            <a:stretch>
              <a:fillRect/>
            </a:stretch>
          </p:blipFill>
          <p:spPr>
            <a:xfrm>
              <a:off x="7814127" y="1619458"/>
              <a:ext cx="92185" cy="155178"/>
            </a:xfrm>
            <a:prstGeom prst="rect">
              <a:avLst/>
            </a:prstGeom>
            <a:effectLst/>
          </p:spPr>
        </p:pic>
        <p:pic>
          <p:nvPicPr>
            <p:cNvPr id="9792" name="Line Shape" descr="Line Shape"/>
            <p:cNvPicPr>
              <a:picLocks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7937863" y="1643966"/>
              <a:ext cx="90314" cy="130669"/>
            </a:xfrm>
            <a:prstGeom prst="rect">
              <a:avLst/>
            </a:prstGeom>
            <a:effectLst/>
          </p:spPr>
        </p:pic>
        <p:pic>
          <p:nvPicPr>
            <p:cNvPr id="9794" name="Line Shape" descr="Line Shape"/>
            <p:cNvPicPr>
              <a:picLocks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8087158" y="1614538"/>
              <a:ext cx="137209" cy="150288"/>
            </a:xfrm>
            <a:prstGeom prst="rect">
              <a:avLst/>
            </a:prstGeom>
            <a:effectLst/>
          </p:spPr>
        </p:pic>
        <p:pic>
          <p:nvPicPr>
            <p:cNvPr id="9796" name="Line Shape" descr="Line Shape"/>
            <p:cNvPicPr>
              <a:picLocks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8274968" y="1461619"/>
              <a:ext cx="111255" cy="582777"/>
            </a:xfrm>
            <a:prstGeom prst="rect">
              <a:avLst/>
            </a:prstGeom>
            <a:effectLst/>
          </p:spPr>
        </p:pic>
        <p:pic>
          <p:nvPicPr>
            <p:cNvPr id="9798" name="Line Shape" descr="Line Shape"/>
            <p:cNvPicPr>
              <a:picLocks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8387034" y="1587766"/>
              <a:ext cx="83512" cy="270250"/>
            </a:xfrm>
            <a:prstGeom prst="rect">
              <a:avLst/>
            </a:prstGeom>
            <a:effectLst/>
          </p:spPr>
        </p:pic>
        <p:pic>
          <p:nvPicPr>
            <p:cNvPr id="9800" name="Line Shape" descr="Line Shape"/>
            <p:cNvPicPr>
              <a:picLocks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8449222" y="1436946"/>
              <a:ext cx="134064" cy="166024"/>
            </a:xfrm>
            <a:prstGeom prst="rect">
              <a:avLst/>
            </a:prstGeom>
            <a:effectLst/>
          </p:spPr>
        </p:pic>
        <p:pic>
          <p:nvPicPr>
            <p:cNvPr id="9802" name="Line Shape" descr="Line Shape"/>
            <p:cNvPicPr>
              <a:picLocks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8613600" y="1670875"/>
              <a:ext cx="146327" cy="138094"/>
            </a:xfrm>
            <a:prstGeom prst="rect">
              <a:avLst/>
            </a:prstGeom>
            <a:effectLst/>
          </p:spPr>
        </p:pic>
        <p:pic>
          <p:nvPicPr>
            <p:cNvPr id="9804" name="Line Shape" descr="Line Shape"/>
            <p:cNvPicPr>
              <a:picLocks/>
            </p:cNvPicPr>
            <p:nvPr/>
          </p:nvPicPr>
          <p:blipFill>
            <a:blip r:embed="rId51"/>
            <a:stretch>
              <a:fillRect/>
            </a:stretch>
          </p:blipFill>
          <p:spPr>
            <a:xfrm>
              <a:off x="8687170" y="1468165"/>
              <a:ext cx="226896" cy="517374"/>
            </a:xfrm>
            <a:prstGeom prst="rect">
              <a:avLst/>
            </a:prstGeom>
            <a:effectLst/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3C298FA-A12F-4418-8F69-7833FA3ECEA2}"/>
              </a:ext>
            </a:extLst>
          </p:cNvPr>
          <p:cNvGrpSpPr/>
          <p:nvPr/>
        </p:nvGrpSpPr>
        <p:grpSpPr>
          <a:xfrm>
            <a:off x="313811" y="3025648"/>
            <a:ext cx="6231517" cy="605831"/>
            <a:chOff x="329170" y="2038578"/>
            <a:chExt cx="6231517" cy="605831"/>
          </a:xfrm>
        </p:grpSpPr>
        <p:pic>
          <p:nvPicPr>
            <p:cNvPr id="9806" name="Line Shape" descr="Line Shape"/>
            <p:cNvPicPr>
              <a:picLocks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329170" y="2038578"/>
              <a:ext cx="307566" cy="403102"/>
            </a:xfrm>
            <a:prstGeom prst="rect">
              <a:avLst/>
            </a:prstGeom>
            <a:effectLst/>
          </p:spPr>
        </p:pic>
        <p:pic>
          <p:nvPicPr>
            <p:cNvPr id="9808" name="Line Shape" descr="Line Shape"/>
            <p:cNvPicPr>
              <a:picLocks/>
            </p:cNvPicPr>
            <p:nvPr/>
          </p:nvPicPr>
          <p:blipFill>
            <a:blip r:embed="rId53"/>
            <a:stretch>
              <a:fillRect/>
            </a:stretch>
          </p:blipFill>
          <p:spPr>
            <a:xfrm>
              <a:off x="576664" y="2239225"/>
              <a:ext cx="192500" cy="173026"/>
            </a:xfrm>
            <a:prstGeom prst="rect">
              <a:avLst/>
            </a:prstGeom>
            <a:effectLst/>
          </p:spPr>
        </p:pic>
        <p:pic>
          <p:nvPicPr>
            <p:cNvPr id="9810" name="Line Shape" descr="Line Shape"/>
            <p:cNvPicPr>
              <a:picLocks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775828" y="2260497"/>
              <a:ext cx="169946" cy="153695"/>
            </a:xfrm>
            <a:prstGeom prst="rect">
              <a:avLst/>
            </a:prstGeom>
            <a:effectLst/>
          </p:spPr>
        </p:pic>
        <p:pic>
          <p:nvPicPr>
            <p:cNvPr id="9812" name="Line Shape" descr="Line Shape"/>
            <p:cNvPicPr>
              <a:picLocks/>
            </p:cNvPicPr>
            <p:nvPr/>
          </p:nvPicPr>
          <p:blipFill>
            <a:blip r:embed="rId55"/>
            <a:stretch>
              <a:fillRect/>
            </a:stretch>
          </p:blipFill>
          <p:spPr>
            <a:xfrm>
              <a:off x="1241778" y="2205490"/>
              <a:ext cx="199335" cy="192260"/>
            </a:xfrm>
            <a:prstGeom prst="rect">
              <a:avLst/>
            </a:prstGeom>
            <a:effectLst/>
          </p:spPr>
        </p:pic>
        <p:pic>
          <p:nvPicPr>
            <p:cNvPr id="9814" name="Line Shape" descr="Line Shape"/>
            <p:cNvPicPr>
              <a:picLocks/>
            </p:cNvPicPr>
            <p:nvPr/>
          </p:nvPicPr>
          <p:blipFill>
            <a:blip r:embed="rId56"/>
            <a:stretch>
              <a:fillRect/>
            </a:stretch>
          </p:blipFill>
          <p:spPr>
            <a:xfrm>
              <a:off x="1496824" y="2205007"/>
              <a:ext cx="160098" cy="183823"/>
            </a:xfrm>
            <a:prstGeom prst="rect">
              <a:avLst/>
            </a:prstGeom>
            <a:effectLst/>
          </p:spPr>
        </p:pic>
        <p:pic>
          <p:nvPicPr>
            <p:cNvPr id="9816" name="Line Shape" descr="Line Shape"/>
            <p:cNvPicPr>
              <a:picLocks/>
            </p:cNvPicPr>
            <p:nvPr/>
          </p:nvPicPr>
          <p:blipFill>
            <a:blip r:embed="rId57"/>
            <a:stretch>
              <a:fillRect/>
            </a:stretch>
          </p:blipFill>
          <p:spPr>
            <a:xfrm>
              <a:off x="2070679" y="2227630"/>
              <a:ext cx="27669" cy="169907"/>
            </a:xfrm>
            <a:prstGeom prst="rect">
              <a:avLst/>
            </a:prstGeom>
            <a:effectLst/>
          </p:spPr>
        </p:pic>
        <p:pic>
          <p:nvPicPr>
            <p:cNvPr id="9818" name="Line Shape" descr="Line Shape"/>
            <p:cNvPicPr>
              <a:picLocks/>
            </p:cNvPicPr>
            <p:nvPr/>
          </p:nvPicPr>
          <p:blipFill>
            <a:blip r:embed="rId58"/>
            <a:stretch>
              <a:fillRect/>
            </a:stretch>
          </p:blipFill>
          <p:spPr>
            <a:xfrm>
              <a:off x="2051060" y="2092681"/>
              <a:ext cx="62003" cy="64524"/>
            </a:xfrm>
            <a:prstGeom prst="rect">
              <a:avLst/>
            </a:prstGeom>
            <a:effectLst/>
          </p:spPr>
        </p:pic>
        <p:pic>
          <p:nvPicPr>
            <p:cNvPr id="9820" name="Line Shape" descr="Line Shape"/>
            <p:cNvPicPr>
              <a:picLocks/>
            </p:cNvPicPr>
            <p:nvPr/>
          </p:nvPicPr>
          <p:blipFill>
            <a:blip r:embed="rId59"/>
            <a:stretch>
              <a:fillRect/>
            </a:stretch>
          </p:blipFill>
          <p:spPr>
            <a:xfrm>
              <a:off x="2193297" y="2205634"/>
              <a:ext cx="218955" cy="186998"/>
            </a:xfrm>
            <a:prstGeom prst="rect">
              <a:avLst/>
            </a:prstGeom>
            <a:effectLst/>
          </p:spPr>
        </p:pic>
        <p:pic>
          <p:nvPicPr>
            <p:cNvPr id="9822" name="Line Shape" descr="Line Shape"/>
            <p:cNvPicPr>
              <a:picLocks/>
            </p:cNvPicPr>
            <p:nvPr/>
          </p:nvPicPr>
          <p:blipFill>
            <a:blip r:embed="rId60"/>
            <a:stretch>
              <a:fillRect/>
            </a:stretch>
          </p:blipFill>
          <p:spPr>
            <a:xfrm>
              <a:off x="2443439" y="2104816"/>
              <a:ext cx="62003" cy="454577"/>
            </a:xfrm>
            <a:prstGeom prst="rect">
              <a:avLst/>
            </a:prstGeom>
            <a:effectLst/>
          </p:spPr>
        </p:pic>
        <p:pic>
          <p:nvPicPr>
            <p:cNvPr id="9824" name="Line Shape" descr="Line Shape"/>
            <p:cNvPicPr>
              <a:picLocks/>
            </p:cNvPicPr>
            <p:nvPr/>
          </p:nvPicPr>
          <p:blipFill>
            <a:blip r:embed="rId61"/>
            <a:stretch>
              <a:fillRect/>
            </a:stretch>
          </p:blipFill>
          <p:spPr>
            <a:xfrm>
              <a:off x="2458153" y="2223460"/>
              <a:ext cx="121920" cy="195577"/>
            </a:xfrm>
            <a:prstGeom prst="rect">
              <a:avLst/>
            </a:prstGeom>
            <a:effectLst/>
          </p:spPr>
        </p:pic>
        <p:pic>
          <p:nvPicPr>
            <p:cNvPr id="9826" name="Line Shape" descr="Line Shape"/>
            <p:cNvPicPr>
              <a:picLocks/>
            </p:cNvPicPr>
            <p:nvPr/>
          </p:nvPicPr>
          <p:blipFill>
            <a:blip r:embed="rId62"/>
            <a:stretch>
              <a:fillRect/>
            </a:stretch>
          </p:blipFill>
          <p:spPr>
            <a:xfrm>
              <a:off x="2620010" y="2203107"/>
              <a:ext cx="326858" cy="192796"/>
            </a:xfrm>
            <a:prstGeom prst="rect">
              <a:avLst/>
            </a:prstGeom>
            <a:effectLst/>
          </p:spPr>
        </p:pic>
        <p:pic>
          <p:nvPicPr>
            <p:cNvPr id="9828" name="Line Shape" descr="Line Shape"/>
            <p:cNvPicPr>
              <a:picLocks/>
            </p:cNvPicPr>
            <p:nvPr/>
          </p:nvPicPr>
          <p:blipFill>
            <a:blip r:embed="rId63"/>
            <a:stretch>
              <a:fillRect/>
            </a:stretch>
          </p:blipFill>
          <p:spPr>
            <a:xfrm>
              <a:off x="2971669" y="2202968"/>
              <a:ext cx="137055" cy="204378"/>
            </a:xfrm>
            <a:prstGeom prst="rect">
              <a:avLst/>
            </a:prstGeom>
            <a:effectLst/>
          </p:spPr>
        </p:pic>
        <p:pic>
          <p:nvPicPr>
            <p:cNvPr id="9830" name="Line Shape" descr="Line Shape"/>
            <p:cNvPicPr>
              <a:picLocks/>
            </p:cNvPicPr>
            <p:nvPr/>
          </p:nvPicPr>
          <p:blipFill>
            <a:blip r:embed="rId64"/>
            <a:stretch>
              <a:fillRect/>
            </a:stretch>
          </p:blipFill>
          <p:spPr>
            <a:xfrm>
              <a:off x="3426979" y="2149155"/>
              <a:ext cx="29982" cy="263097"/>
            </a:xfrm>
            <a:prstGeom prst="rect">
              <a:avLst/>
            </a:prstGeom>
            <a:effectLst/>
          </p:spPr>
        </p:pic>
        <p:pic>
          <p:nvPicPr>
            <p:cNvPr id="9832" name="Line Shape" descr="Line Shape"/>
            <p:cNvPicPr>
              <a:picLocks/>
            </p:cNvPicPr>
            <p:nvPr/>
          </p:nvPicPr>
          <p:blipFill>
            <a:blip r:embed="rId65"/>
            <a:stretch>
              <a:fillRect/>
            </a:stretch>
          </p:blipFill>
          <p:spPr>
            <a:xfrm>
              <a:off x="3512672" y="2080488"/>
              <a:ext cx="256734" cy="357481"/>
            </a:xfrm>
            <a:prstGeom prst="rect">
              <a:avLst/>
            </a:prstGeom>
            <a:effectLst/>
          </p:spPr>
        </p:pic>
        <p:pic>
          <p:nvPicPr>
            <p:cNvPr id="9834" name="Line Shape" descr="Line Shape"/>
            <p:cNvPicPr>
              <a:picLocks/>
            </p:cNvPicPr>
            <p:nvPr/>
          </p:nvPicPr>
          <p:blipFill>
            <a:blip r:embed="rId66"/>
            <a:stretch>
              <a:fillRect/>
            </a:stretch>
          </p:blipFill>
          <p:spPr>
            <a:xfrm>
              <a:off x="3331197" y="2149155"/>
              <a:ext cx="371001" cy="32574"/>
            </a:xfrm>
            <a:prstGeom prst="rect">
              <a:avLst/>
            </a:prstGeom>
            <a:effectLst/>
          </p:spPr>
        </p:pic>
        <p:pic>
          <p:nvPicPr>
            <p:cNvPr id="9836" name="Line Shape" descr="Line Shape"/>
            <p:cNvPicPr>
              <a:picLocks/>
            </p:cNvPicPr>
            <p:nvPr/>
          </p:nvPicPr>
          <p:blipFill>
            <a:blip r:embed="rId67"/>
            <a:stretch>
              <a:fillRect/>
            </a:stretch>
          </p:blipFill>
          <p:spPr>
            <a:xfrm>
              <a:off x="4023606" y="2198254"/>
              <a:ext cx="151277" cy="269838"/>
            </a:xfrm>
            <a:prstGeom prst="rect">
              <a:avLst/>
            </a:prstGeom>
            <a:effectLst/>
          </p:spPr>
        </p:pic>
        <p:pic>
          <p:nvPicPr>
            <p:cNvPr id="9838" name="Line Shape" descr="Line Shape"/>
            <p:cNvPicPr>
              <a:picLocks/>
            </p:cNvPicPr>
            <p:nvPr/>
          </p:nvPicPr>
          <p:blipFill>
            <a:blip r:embed="rId68"/>
            <a:stretch>
              <a:fillRect/>
            </a:stretch>
          </p:blipFill>
          <p:spPr>
            <a:xfrm>
              <a:off x="4169907" y="2242344"/>
              <a:ext cx="32294" cy="402065"/>
            </a:xfrm>
            <a:prstGeom prst="rect">
              <a:avLst/>
            </a:prstGeom>
            <a:effectLst/>
          </p:spPr>
        </p:pic>
        <p:pic>
          <p:nvPicPr>
            <p:cNvPr id="9840" name="Line Shape" descr="Line Shape"/>
            <p:cNvPicPr>
              <a:picLocks/>
            </p:cNvPicPr>
            <p:nvPr/>
          </p:nvPicPr>
          <p:blipFill>
            <a:blip r:embed="rId69"/>
            <a:stretch>
              <a:fillRect/>
            </a:stretch>
          </p:blipFill>
          <p:spPr>
            <a:xfrm>
              <a:off x="4150288" y="2222258"/>
              <a:ext cx="122768" cy="148373"/>
            </a:xfrm>
            <a:prstGeom prst="rect">
              <a:avLst/>
            </a:prstGeom>
            <a:effectLst/>
          </p:spPr>
        </p:pic>
        <p:pic>
          <p:nvPicPr>
            <p:cNvPr id="9842" name="Line Shape" descr="Line Shape"/>
            <p:cNvPicPr>
              <a:picLocks/>
            </p:cNvPicPr>
            <p:nvPr/>
          </p:nvPicPr>
          <p:blipFill>
            <a:blip r:embed="rId70"/>
            <a:stretch>
              <a:fillRect/>
            </a:stretch>
          </p:blipFill>
          <p:spPr>
            <a:xfrm>
              <a:off x="4301517" y="2228166"/>
              <a:ext cx="165819" cy="164467"/>
            </a:xfrm>
            <a:prstGeom prst="rect">
              <a:avLst/>
            </a:prstGeom>
            <a:effectLst/>
          </p:spPr>
        </p:pic>
        <p:pic>
          <p:nvPicPr>
            <p:cNvPr id="9844" name="Line Shape" descr="Line Shape"/>
            <p:cNvPicPr>
              <a:picLocks/>
            </p:cNvPicPr>
            <p:nvPr/>
          </p:nvPicPr>
          <p:blipFill>
            <a:blip r:embed="rId71"/>
            <a:stretch>
              <a:fillRect/>
            </a:stretch>
          </p:blipFill>
          <p:spPr>
            <a:xfrm>
              <a:off x="4488046" y="2223006"/>
              <a:ext cx="219623" cy="169626"/>
            </a:xfrm>
            <a:prstGeom prst="rect">
              <a:avLst/>
            </a:prstGeom>
            <a:effectLst/>
          </p:spPr>
        </p:pic>
        <p:pic>
          <p:nvPicPr>
            <p:cNvPr id="9846" name="Line Shape" descr="Line Shape"/>
            <p:cNvPicPr>
              <a:picLocks/>
            </p:cNvPicPr>
            <p:nvPr/>
          </p:nvPicPr>
          <p:blipFill>
            <a:blip r:embed="rId72"/>
            <a:stretch>
              <a:fillRect/>
            </a:stretch>
          </p:blipFill>
          <p:spPr>
            <a:xfrm>
              <a:off x="4957241" y="2171794"/>
              <a:ext cx="157522" cy="211029"/>
            </a:xfrm>
            <a:prstGeom prst="rect">
              <a:avLst/>
            </a:prstGeom>
            <a:effectLst/>
          </p:spPr>
        </p:pic>
        <p:pic>
          <p:nvPicPr>
            <p:cNvPr id="9848" name="Line Shape" descr="Line Shape"/>
            <p:cNvPicPr>
              <a:picLocks/>
            </p:cNvPicPr>
            <p:nvPr/>
          </p:nvPicPr>
          <p:blipFill>
            <a:blip r:embed="rId73"/>
            <a:stretch>
              <a:fillRect/>
            </a:stretch>
          </p:blipFill>
          <p:spPr>
            <a:xfrm>
              <a:off x="5095558" y="2229430"/>
              <a:ext cx="119654" cy="149797"/>
            </a:xfrm>
            <a:prstGeom prst="rect">
              <a:avLst/>
            </a:prstGeom>
            <a:effectLst/>
          </p:spPr>
        </p:pic>
        <p:pic>
          <p:nvPicPr>
            <p:cNvPr id="9850" name="Line Shape" descr="Line Shape"/>
            <p:cNvPicPr>
              <a:picLocks/>
            </p:cNvPicPr>
            <p:nvPr/>
          </p:nvPicPr>
          <p:blipFill>
            <a:blip r:embed="rId74"/>
            <a:stretch>
              <a:fillRect/>
            </a:stretch>
          </p:blipFill>
          <p:spPr>
            <a:xfrm>
              <a:off x="5283282" y="2226162"/>
              <a:ext cx="233669" cy="200803"/>
            </a:xfrm>
            <a:prstGeom prst="rect">
              <a:avLst/>
            </a:prstGeom>
            <a:effectLst/>
          </p:spPr>
        </p:pic>
        <p:pic>
          <p:nvPicPr>
            <p:cNvPr id="9852" name="Line Shape" descr="Line Shape"/>
            <p:cNvPicPr>
              <a:picLocks/>
            </p:cNvPicPr>
            <p:nvPr/>
          </p:nvPicPr>
          <p:blipFill>
            <a:blip r:embed="rId75"/>
            <a:stretch>
              <a:fillRect/>
            </a:stretch>
          </p:blipFill>
          <p:spPr>
            <a:xfrm>
              <a:off x="5513806" y="2217820"/>
              <a:ext cx="52193" cy="312145"/>
            </a:xfrm>
            <a:prstGeom prst="rect">
              <a:avLst/>
            </a:prstGeom>
            <a:effectLst/>
          </p:spPr>
        </p:pic>
        <p:pic>
          <p:nvPicPr>
            <p:cNvPr id="9854" name="Line Shape" descr="Line Shape"/>
            <p:cNvPicPr>
              <a:picLocks/>
            </p:cNvPicPr>
            <p:nvPr/>
          </p:nvPicPr>
          <p:blipFill>
            <a:blip r:embed="rId76"/>
            <a:stretch>
              <a:fillRect/>
            </a:stretch>
          </p:blipFill>
          <p:spPr>
            <a:xfrm>
              <a:off x="5484377" y="2247327"/>
              <a:ext cx="133305" cy="212288"/>
            </a:xfrm>
            <a:prstGeom prst="rect">
              <a:avLst/>
            </a:prstGeom>
            <a:effectLst/>
          </p:spPr>
        </p:pic>
        <p:pic>
          <p:nvPicPr>
            <p:cNvPr id="9856" name="Line Shape" descr="Line Shape"/>
            <p:cNvPicPr>
              <a:picLocks/>
            </p:cNvPicPr>
            <p:nvPr/>
          </p:nvPicPr>
          <p:blipFill>
            <a:blip r:embed="rId77"/>
            <a:stretch>
              <a:fillRect/>
            </a:stretch>
          </p:blipFill>
          <p:spPr>
            <a:xfrm>
              <a:off x="5639261" y="2134440"/>
              <a:ext cx="31805" cy="302335"/>
            </a:xfrm>
            <a:prstGeom prst="rect">
              <a:avLst/>
            </a:prstGeom>
            <a:effectLst/>
          </p:spPr>
        </p:pic>
        <p:pic>
          <p:nvPicPr>
            <p:cNvPr id="9858" name="Line Shape" descr="Line Shape"/>
            <p:cNvPicPr>
              <a:picLocks/>
            </p:cNvPicPr>
            <p:nvPr/>
          </p:nvPicPr>
          <p:blipFill>
            <a:blip r:embed="rId78"/>
            <a:stretch>
              <a:fillRect/>
            </a:stretch>
          </p:blipFill>
          <p:spPr>
            <a:xfrm>
              <a:off x="5700185" y="2258694"/>
              <a:ext cx="120859" cy="207510"/>
            </a:xfrm>
            <a:prstGeom prst="rect">
              <a:avLst/>
            </a:prstGeom>
            <a:effectLst/>
          </p:spPr>
        </p:pic>
        <p:pic>
          <p:nvPicPr>
            <p:cNvPr id="9860" name="Line Shape" descr="Line Shape"/>
            <p:cNvPicPr>
              <a:picLocks/>
            </p:cNvPicPr>
            <p:nvPr/>
          </p:nvPicPr>
          <p:blipFill>
            <a:blip r:embed="rId79"/>
            <a:stretch>
              <a:fillRect/>
            </a:stretch>
          </p:blipFill>
          <p:spPr>
            <a:xfrm>
              <a:off x="5832613" y="2286487"/>
              <a:ext cx="120859" cy="125764"/>
            </a:xfrm>
            <a:prstGeom prst="rect">
              <a:avLst/>
            </a:prstGeom>
            <a:effectLst/>
          </p:spPr>
        </p:pic>
        <p:pic>
          <p:nvPicPr>
            <p:cNvPr id="9862" name="Line Shape" descr="Line Shape"/>
            <p:cNvPicPr>
              <a:picLocks/>
            </p:cNvPicPr>
            <p:nvPr/>
          </p:nvPicPr>
          <p:blipFill>
            <a:blip r:embed="rId80"/>
            <a:stretch>
              <a:fillRect/>
            </a:stretch>
          </p:blipFill>
          <p:spPr>
            <a:xfrm>
              <a:off x="5827709" y="2296296"/>
              <a:ext cx="120859" cy="179717"/>
            </a:xfrm>
            <a:prstGeom prst="rect">
              <a:avLst/>
            </a:prstGeom>
            <a:effectLst/>
          </p:spPr>
        </p:pic>
        <p:pic>
          <p:nvPicPr>
            <p:cNvPr id="9864" name="Line Shape" descr="Line Shape"/>
            <p:cNvPicPr>
              <a:picLocks/>
            </p:cNvPicPr>
            <p:nvPr/>
          </p:nvPicPr>
          <p:blipFill>
            <a:blip r:embed="rId81"/>
            <a:stretch>
              <a:fillRect/>
            </a:stretch>
          </p:blipFill>
          <p:spPr>
            <a:xfrm>
              <a:off x="5984660" y="2266868"/>
              <a:ext cx="47289" cy="165002"/>
            </a:xfrm>
            <a:prstGeom prst="rect">
              <a:avLst/>
            </a:prstGeom>
            <a:effectLst/>
          </p:spPr>
        </p:pic>
        <p:pic>
          <p:nvPicPr>
            <p:cNvPr id="9866" name="Line Shape" descr="Line Shape"/>
            <p:cNvPicPr>
              <a:picLocks/>
            </p:cNvPicPr>
            <p:nvPr/>
          </p:nvPicPr>
          <p:blipFill>
            <a:blip r:embed="rId82"/>
            <a:stretch>
              <a:fillRect/>
            </a:stretch>
          </p:blipFill>
          <p:spPr>
            <a:xfrm>
              <a:off x="5959192" y="2152424"/>
              <a:ext cx="28614" cy="34209"/>
            </a:xfrm>
            <a:prstGeom prst="rect">
              <a:avLst/>
            </a:prstGeom>
            <a:effectLst/>
          </p:spPr>
        </p:pic>
        <p:pic>
          <p:nvPicPr>
            <p:cNvPr id="9868" name="Line Shape" descr="Line Shape"/>
            <p:cNvPicPr>
              <a:picLocks/>
            </p:cNvPicPr>
            <p:nvPr/>
          </p:nvPicPr>
          <p:blipFill>
            <a:blip r:embed="rId83"/>
            <a:stretch>
              <a:fillRect/>
            </a:stretch>
          </p:blipFill>
          <p:spPr>
            <a:xfrm>
              <a:off x="6033708" y="2129535"/>
              <a:ext cx="47289" cy="292525"/>
            </a:xfrm>
            <a:prstGeom prst="rect">
              <a:avLst/>
            </a:prstGeom>
            <a:effectLst/>
          </p:spPr>
        </p:pic>
        <p:pic>
          <p:nvPicPr>
            <p:cNvPr id="9870" name="Line Shape" descr="Line Shape"/>
            <p:cNvPicPr>
              <a:picLocks/>
            </p:cNvPicPr>
            <p:nvPr/>
          </p:nvPicPr>
          <p:blipFill>
            <a:blip r:embed="rId84"/>
            <a:stretch>
              <a:fillRect/>
            </a:stretch>
          </p:blipFill>
          <p:spPr>
            <a:xfrm>
              <a:off x="6028803" y="2244183"/>
              <a:ext cx="227983" cy="305400"/>
            </a:xfrm>
            <a:prstGeom prst="rect">
              <a:avLst/>
            </a:prstGeom>
            <a:effectLst/>
          </p:spPr>
        </p:pic>
        <p:pic>
          <p:nvPicPr>
            <p:cNvPr id="9872" name="Line Shape" descr="Line Shape"/>
            <p:cNvPicPr>
              <a:picLocks/>
            </p:cNvPicPr>
            <p:nvPr/>
          </p:nvPicPr>
          <p:blipFill>
            <a:blip r:embed="rId85"/>
            <a:stretch>
              <a:fillRect/>
            </a:stretch>
          </p:blipFill>
          <p:spPr>
            <a:xfrm>
              <a:off x="6444243" y="2064021"/>
              <a:ext cx="116444" cy="411992"/>
            </a:xfrm>
            <a:prstGeom prst="rect">
              <a:avLst/>
            </a:prstGeom>
            <a:effectLst/>
          </p:spPr>
        </p:pic>
        <p:pic>
          <p:nvPicPr>
            <p:cNvPr id="9874" name="Line Line" descr="Line Line"/>
            <p:cNvPicPr>
              <a:picLocks/>
            </p:cNvPicPr>
            <p:nvPr/>
          </p:nvPicPr>
          <p:blipFill>
            <a:blip r:embed="rId86"/>
            <a:stretch>
              <a:fillRect/>
            </a:stretch>
          </p:blipFill>
          <p:spPr>
            <a:xfrm>
              <a:off x="6499658" y="2526819"/>
              <a:ext cx="37479" cy="27669"/>
            </a:xfrm>
            <a:prstGeom prst="rect">
              <a:avLst/>
            </a:prstGeom>
            <a:effectLst/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ACC64A8-A435-4B85-9733-EB6E75399B17}"/>
              </a:ext>
            </a:extLst>
          </p:cNvPr>
          <p:cNvGrpSpPr/>
          <p:nvPr/>
        </p:nvGrpSpPr>
        <p:grpSpPr>
          <a:xfrm>
            <a:off x="1147804" y="3726086"/>
            <a:ext cx="3785593" cy="775684"/>
            <a:chOff x="1163163" y="2739016"/>
            <a:chExt cx="3785593" cy="775684"/>
          </a:xfrm>
        </p:grpSpPr>
        <p:pic>
          <p:nvPicPr>
            <p:cNvPr id="9876" name="Line Shape" descr="Line Shape"/>
            <p:cNvPicPr>
              <a:picLocks/>
            </p:cNvPicPr>
            <p:nvPr/>
          </p:nvPicPr>
          <p:blipFill>
            <a:blip r:embed="rId87"/>
            <a:stretch>
              <a:fillRect/>
            </a:stretch>
          </p:blipFill>
          <p:spPr>
            <a:xfrm>
              <a:off x="1163163" y="2876855"/>
              <a:ext cx="307379" cy="60203"/>
            </a:xfrm>
            <a:prstGeom prst="rect">
              <a:avLst/>
            </a:prstGeom>
            <a:effectLst/>
          </p:spPr>
        </p:pic>
        <p:pic>
          <p:nvPicPr>
            <p:cNvPr id="9878" name="Line Shape" descr="Line Shape"/>
            <p:cNvPicPr>
              <a:picLocks/>
            </p:cNvPicPr>
            <p:nvPr/>
          </p:nvPicPr>
          <p:blipFill>
            <a:blip r:embed="rId88"/>
            <a:stretch>
              <a:fillRect/>
            </a:stretch>
          </p:blipFill>
          <p:spPr>
            <a:xfrm>
              <a:off x="1266302" y="2879909"/>
              <a:ext cx="91431" cy="410290"/>
            </a:xfrm>
            <a:prstGeom prst="rect">
              <a:avLst/>
            </a:prstGeom>
            <a:effectLst/>
          </p:spPr>
        </p:pic>
        <p:pic>
          <p:nvPicPr>
            <p:cNvPr id="9880" name="Line Line" descr="Line Line"/>
            <p:cNvPicPr>
              <a:picLocks/>
            </p:cNvPicPr>
            <p:nvPr/>
          </p:nvPicPr>
          <p:blipFill>
            <a:blip r:embed="rId89"/>
            <a:stretch>
              <a:fillRect/>
            </a:stretch>
          </p:blipFill>
          <p:spPr>
            <a:xfrm>
              <a:off x="1482111" y="3085959"/>
              <a:ext cx="22764" cy="160098"/>
            </a:xfrm>
            <a:prstGeom prst="rect">
              <a:avLst/>
            </a:prstGeom>
            <a:effectLst/>
          </p:spPr>
        </p:pic>
        <p:pic>
          <p:nvPicPr>
            <p:cNvPr id="9882" name="Line Line" descr="Line Line"/>
            <p:cNvPicPr>
              <a:picLocks/>
            </p:cNvPicPr>
            <p:nvPr/>
          </p:nvPicPr>
          <p:blipFill>
            <a:blip r:embed="rId90"/>
            <a:stretch>
              <a:fillRect/>
            </a:stretch>
          </p:blipFill>
          <p:spPr>
            <a:xfrm>
              <a:off x="1491920" y="2933913"/>
              <a:ext cx="32574" cy="66907"/>
            </a:xfrm>
            <a:prstGeom prst="rect">
              <a:avLst/>
            </a:prstGeom>
            <a:effectLst/>
          </p:spPr>
        </p:pic>
        <p:pic>
          <p:nvPicPr>
            <p:cNvPr id="9884" name="Line Shape" descr="Line Shape"/>
            <p:cNvPicPr>
              <a:picLocks/>
            </p:cNvPicPr>
            <p:nvPr/>
          </p:nvPicPr>
          <p:blipFill>
            <a:blip r:embed="rId91"/>
            <a:stretch>
              <a:fillRect/>
            </a:stretch>
          </p:blipFill>
          <p:spPr>
            <a:xfrm>
              <a:off x="1609634" y="3052187"/>
              <a:ext cx="385715" cy="194069"/>
            </a:xfrm>
            <a:prstGeom prst="rect">
              <a:avLst/>
            </a:prstGeom>
            <a:effectLst/>
          </p:spPr>
        </p:pic>
        <p:pic>
          <p:nvPicPr>
            <p:cNvPr id="9886" name="Line Shape" descr="Line Shape"/>
            <p:cNvPicPr>
              <a:picLocks/>
            </p:cNvPicPr>
            <p:nvPr/>
          </p:nvPicPr>
          <p:blipFill>
            <a:blip r:embed="rId92"/>
            <a:stretch>
              <a:fillRect/>
            </a:stretch>
          </p:blipFill>
          <p:spPr>
            <a:xfrm>
              <a:off x="2168773" y="3062750"/>
              <a:ext cx="52194" cy="36165"/>
            </a:xfrm>
            <a:prstGeom prst="rect">
              <a:avLst/>
            </a:prstGeom>
            <a:effectLst/>
          </p:spPr>
        </p:pic>
        <p:pic>
          <p:nvPicPr>
            <p:cNvPr id="9888" name="Line Line" descr="Line Line"/>
            <p:cNvPicPr>
              <a:picLocks/>
            </p:cNvPicPr>
            <p:nvPr/>
          </p:nvPicPr>
          <p:blipFill>
            <a:blip r:embed="rId93"/>
            <a:stretch>
              <a:fillRect/>
            </a:stretch>
          </p:blipFill>
          <p:spPr>
            <a:xfrm>
              <a:off x="2154059" y="3164435"/>
              <a:ext cx="42384" cy="27669"/>
            </a:xfrm>
            <a:prstGeom prst="rect">
              <a:avLst/>
            </a:prstGeom>
            <a:effectLst/>
          </p:spPr>
        </p:pic>
        <p:pic>
          <p:nvPicPr>
            <p:cNvPr id="9890" name="Line Shape" descr="Line Shape"/>
            <p:cNvPicPr>
              <a:picLocks/>
            </p:cNvPicPr>
            <p:nvPr/>
          </p:nvPicPr>
          <p:blipFill>
            <a:blip r:embed="rId94"/>
            <a:stretch>
              <a:fillRect/>
            </a:stretch>
          </p:blipFill>
          <p:spPr>
            <a:xfrm>
              <a:off x="2589826" y="2905255"/>
              <a:ext cx="231777" cy="368720"/>
            </a:xfrm>
            <a:prstGeom prst="rect">
              <a:avLst/>
            </a:prstGeom>
            <a:effectLst/>
          </p:spPr>
        </p:pic>
        <p:pic>
          <p:nvPicPr>
            <p:cNvPr id="9892" name="Line Shape" descr="Line Shape"/>
            <p:cNvPicPr>
              <a:picLocks/>
            </p:cNvPicPr>
            <p:nvPr/>
          </p:nvPicPr>
          <p:blipFill>
            <a:blip r:embed="rId95"/>
            <a:stretch>
              <a:fillRect/>
            </a:stretch>
          </p:blipFill>
          <p:spPr>
            <a:xfrm>
              <a:off x="2955154" y="2739016"/>
              <a:ext cx="187903" cy="693421"/>
            </a:xfrm>
            <a:prstGeom prst="rect">
              <a:avLst/>
            </a:prstGeom>
            <a:effectLst/>
          </p:spPr>
        </p:pic>
        <p:pic>
          <p:nvPicPr>
            <p:cNvPr id="9894" name="Line Shape" descr="Line Shape"/>
            <p:cNvPicPr>
              <a:picLocks/>
            </p:cNvPicPr>
            <p:nvPr/>
          </p:nvPicPr>
          <p:blipFill>
            <a:blip r:embed="rId96"/>
            <a:stretch>
              <a:fillRect/>
            </a:stretch>
          </p:blipFill>
          <p:spPr>
            <a:xfrm>
              <a:off x="3169340" y="2879089"/>
              <a:ext cx="209145" cy="384202"/>
            </a:xfrm>
            <a:prstGeom prst="rect">
              <a:avLst/>
            </a:prstGeom>
            <a:effectLst/>
          </p:spPr>
        </p:pic>
        <p:pic>
          <p:nvPicPr>
            <p:cNvPr id="9896" name="Line Shape" descr="Line Shape"/>
            <p:cNvPicPr>
              <a:picLocks/>
            </p:cNvPicPr>
            <p:nvPr/>
          </p:nvPicPr>
          <p:blipFill>
            <a:blip r:embed="rId97"/>
            <a:stretch>
              <a:fillRect/>
            </a:stretch>
          </p:blipFill>
          <p:spPr>
            <a:xfrm>
              <a:off x="3517576" y="3032007"/>
              <a:ext cx="44632" cy="204240"/>
            </a:xfrm>
            <a:prstGeom prst="rect">
              <a:avLst/>
            </a:prstGeom>
            <a:effectLst/>
          </p:spPr>
        </p:pic>
        <p:pic>
          <p:nvPicPr>
            <p:cNvPr id="9898" name="Line Line" descr="Line Line"/>
            <p:cNvPicPr>
              <a:picLocks/>
            </p:cNvPicPr>
            <p:nvPr/>
          </p:nvPicPr>
          <p:blipFill>
            <a:blip r:embed="rId98"/>
            <a:stretch>
              <a:fillRect/>
            </a:stretch>
          </p:blipFill>
          <p:spPr>
            <a:xfrm>
              <a:off x="3488148" y="3125197"/>
              <a:ext cx="194430" cy="17860"/>
            </a:xfrm>
            <a:prstGeom prst="rect">
              <a:avLst/>
            </a:prstGeom>
            <a:effectLst/>
          </p:spPr>
        </p:pic>
        <p:pic>
          <p:nvPicPr>
            <p:cNvPr id="9900" name="Line Shape" descr="Line Shape"/>
            <p:cNvPicPr>
              <a:picLocks/>
            </p:cNvPicPr>
            <p:nvPr/>
          </p:nvPicPr>
          <p:blipFill>
            <a:blip r:embed="rId99"/>
            <a:stretch>
              <a:fillRect/>
            </a:stretch>
          </p:blipFill>
          <p:spPr>
            <a:xfrm>
              <a:off x="3846195" y="2862728"/>
              <a:ext cx="449477" cy="630438"/>
            </a:xfrm>
            <a:prstGeom prst="rect">
              <a:avLst/>
            </a:prstGeom>
            <a:effectLst/>
          </p:spPr>
        </p:pic>
        <p:pic>
          <p:nvPicPr>
            <p:cNvPr id="9902" name="Line Shape" descr="Line Shape"/>
            <p:cNvPicPr>
              <a:picLocks/>
            </p:cNvPicPr>
            <p:nvPr/>
          </p:nvPicPr>
          <p:blipFill>
            <a:blip r:embed="rId100"/>
            <a:stretch>
              <a:fillRect/>
            </a:stretch>
          </p:blipFill>
          <p:spPr>
            <a:xfrm>
              <a:off x="4326859" y="3033813"/>
              <a:ext cx="233668" cy="157897"/>
            </a:xfrm>
            <a:prstGeom prst="rect">
              <a:avLst/>
            </a:prstGeom>
            <a:effectLst/>
          </p:spPr>
        </p:pic>
        <p:pic>
          <p:nvPicPr>
            <p:cNvPr id="9904" name="Line Shape" descr="Line Shape"/>
            <p:cNvPicPr>
              <a:picLocks/>
            </p:cNvPicPr>
            <p:nvPr/>
          </p:nvPicPr>
          <p:blipFill>
            <a:blip r:embed="rId101"/>
            <a:stretch>
              <a:fillRect/>
            </a:stretch>
          </p:blipFill>
          <p:spPr>
            <a:xfrm>
              <a:off x="4470213" y="2812977"/>
              <a:ext cx="257893" cy="701723"/>
            </a:xfrm>
            <a:prstGeom prst="rect">
              <a:avLst/>
            </a:prstGeom>
            <a:effectLst/>
          </p:spPr>
        </p:pic>
        <p:pic>
          <p:nvPicPr>
            <p:cNvPr id="9906" name="Line Shape" descr="Line Shape"/>
            <p:cNvPicPr>
              <a:picLocks/>
            </p:cNvPicPr>
            <p:nvPr/>
          </p:nvPicPr>
          <p:blipFill>
            <a:blip r:embed="rId102"/>
            <a:stretch>
              <a:fillRect/>
            </a:stretch>
          </p:blipFill>
          <p:spPr>
            <a:xfrm>
              <a:off x="4885998" y="3123304"/>
              <a:ext cx="62758" cy="147277"/>
            </a:xfrm>
            <a:prstGeom prst="rect">
              <a:avLst/>
            </a:prstGeom>
            <a:effectLst/>
          </p:spPr>
        </p:pic>
        <p:pic>
          <p:nvPicPr>
            <p:cNvPr id="9908" name="Line Line" descr="Line Line"/>
            <p:cNvPicPr>
              <a:picLocks/>
            </p:cNvPicPr>
            <p:nvPr/>
          </p:nvPicPr>
          <p:blipFill>
            <a:blip r:embed="rId103"/>
            <a:stretch>
              <a:fillRect/>
            </a:stretch>
          </p:blipFill>
          <p:spPr>
            <a:xfrm>
              <a:off x="4920332" y="2948627"/>
              <a:ext cx="22764" cy="42384"/>
            </a:xfrm>
            <a:prstGeom prst="rect">
              <a:avLst/>
            </a:prstGeom>
            <a:effectLst/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EF5183-6951-4B9B-B33A-39A86DA95C9F}"/>
              </a:ext>
            </a:extLst>
          </p:cNvPr>
          <p:cNvGrpSpPr/>
          <p:nvPr/>
        </p:nvGrpSpPr>
        <p:grpSpPr>
          <a:xfrm>
            <a:off x="5586732" y="3721245"/>
            <a:ext cx="2332655" cy="717881"/>
            <a:chOff x="5602091" y="2734175"/>
            <a:chExt cx="2332655" cy="717881"/>
          </a:xfrm>
        </p:grpSpPr>
        <p:pic>
          <p:nvPicPr>
            <p:cNvPr id="9910" name="Line Shape" descr="Line Shape"/>
            <p:cNvPicPr>
              <a:picLocks/>
            </p:cNvPicPr>
            <p:nvPr/>
          </p:nvPicPr>
          <p:blipFill>
            <a:blip r:embed="rId104"/>
            <a:stretch>
              <a:fillRect/>
            </a:stretch>
          </p:blipFill>
          <p:spPr>
            <a:xfrm>
              <a:off x="5602091" y="2948994"/>
              <a:ext cx="179716" cy="191471"/>
            </a:xfrm>
            <a:prstGeom prst="rect">
              <a:avLst/>
            </a:prstGeom>
            <a:effectLst/>
          </p:spPr>
        </p:pic>
        <p:pic>
          <p:nvPicPr>
            <p:cNvPr id="9912" name="Line Shape" descr="Line Shape"/>
            <p:cNvPicPr>
              <a:picLocks/>
            </p:cNvPicPr>
            <p:nvPr/>
          </p:nvPicPr>
          <p:blipFill>
            <a:blip r:embed="rId105"/>
            <a:stretch>
              <a:fillRect/>
            </a:stretch>
          </p:blipFill>
          <p:spPr>
            <a:xfrm>
              <a:off x="5828117" y="2825134"/>
              <a:ext cx="32165" cy="600763"/>
            </a:xfrm>
            <a:prstGeom prst="rect">
              <a:avLst/>
            </a:prstGeom>
            <a:effectLst/>
          </p:spPr>
        </p:pic>
        <p:pic>
          <p:nvPicPr>
            <p:cNvPr id="9914" name="Line Shape" descr="Line Shape"/>
            <p:cNvPicPr>
              <a:picLocks/>
            </p:cNvPicPr>
            <p:nvPr/>
          </p:nvPicPr>
          <p:blipFill>
            <a:blip r:embed="rId106"/>
            <a:stretch>
              <a:fillRect/>
            </a:stretch>
          </p:blipFill>
          <p:spPr>
            <a:xfrm>
              <a:off x="5822804" y="2974124"/>
              <a:ext cx="129629" cy="167299"/>
            </a:xfrm>
            <a:prstGeom prst="rect">
              <a:avLst/>
            </a:prstGeom>
            <a:effectLst/>
          </p:spPr>
        </p:pic>
        <p:pic>
          <p:nvPicPr>
            <p:cNvPr id="9916" name="Line Shape" descr="Line Shape"/>
            <p:cNvPicPr>
              <a:picLocks/>
            </p:cNvPicPr>
            <p:nvPr/>
          </p:nvPicPr>
          <p:blipFill>
            <a:blip r:embed="rId107"/>
            <a:stretch>
              <a:fillRect/>
            </a:stretch>
          </p:blipFill>
          <p:spPr>
            <a:xfrm>
              <a:off x="6017950" y="2979583"/>
              <a:ext cx="156237" cy="158570"/>
            </a:xfrm>
            <a:prstGeom prst="rect">
              <a:avLst/>
            </a:prstGeom>
            <a:effectLst/>
          </p:spPr>
        </p:pic>
        <p:pic>
          <p:nvPicPr>
            <p:cNvPr id="9918" name="Line Shape" descr="Line Shape"/>
            <p:cNvPicPr>
              <a:picLocks/>
            </p:cNvPicPr>
            <p:nvPr/>
          </p:nvPicPr>
          <p:blipFill>
            <a:blip r:embed="rId108"/>
            <a:stretch>
              <a:fillRect/>
            </a:stretch>
          </p:blipFill>
          <p:spPr>
            <a:xfrm>
              <a:off x="6241020" y="2929288"/>
              <a:ext cx="233265" cy="178398"/>
            </a:xfrm>
            <a:prstGeom prst="rect">
              <a:avLst/>
            </a:prstGeom>
            <a:effectLst/>
          </p:spPr>
        </p:pic>
        <p:pic>
          <p:nvPicPr>
            <p:cNvPr id="9920" name="Line Line" descr="Line Line"/>
            <p:cNvPicPr>
              <a:picLocks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6520156" y="2973151"/>
              <a:ext cx="35719" cy="17860"/>
            </a:xfrm>
            <a:prstGeom prst="rect">
              <a:avLst/>
            </a:prstGeom>
            <a:effectLst/>
          </p:spPr>
        </p:pic>
        <p:pic>
          <p:nvPicPr>
            <p:cNvPr id="9922" name="Line Line" descr="Line Line"/>
            <p:cNvPicPr>
              <a:picLocks/>
            </p:cNvPicPr>
            <p:nvPr/>
          </p:nvPicPr>
          <p:blipFill>
            <a:blip r:embed="rId109"/>
            <a:stretch>
              <a:fillRect/>
            </a:stretch>
          </p:blipFill>
          <p:spPr>
            <a:xfrm>
              <a:off x="6499658" y="3061436"/>
              <a:ext cx="37479" cy="32574"/>
            </a:xfrm>
            <a:prstGeom prst="rect">
              <a:avLst/>
            </a:prstGeom>
            <a:effectLst/>
          </p:spPr>
        </p:pic>
        <p:pic>
          <p:nvPicPr>
            <p:cNvPr id="9924" name="Line Shape" descr="Line Shape"/>
            <p:cNvPicPr>
              <a:picLocks/>
            </p:cNvPicPr>
            <p:nvPr/>
          </p:nvPicPr>
          <p:blipFill>
            <a:blip r:embed="rId110"/>
            <a:stretch>
              <a:fillRect/>
            </a:stretch>
          </p:blipFill>
          <p:spPr>
            <a:xfrm>
              <a:off x="6752446" y="2843876"/>
              <a:ext cx="212240" cy="330397"/>
            </a:xfrm>
            <a:prstGeom prst="rect">
              <a:avLst/>
            </a:prstGeom>
            <a:effectLst/>
          </p:spPr>
        </p:pic>
        <p:pic>
          <p:nvPicPr>
            <p:cNvPr id="9926" name="Line Shape" descr="Line Shape"/>
            <p:cNvPicPr>
              <a:picLocks/>
            </p:cNvPicPr>
            <p:nvPr/>
          </p:nvPicPr>
          <p:blipFill>
            <a:blip r:embed="rId111"/>
            <a:stretch>
              <a:fillRect/>
            </a:stretch>
          </p:blipFill>
          <p:spPr>
            <a:xfrm>
              <a:off x="7132163" y="2734175"/>
              <a:ext cx="189732" cy="588142"/>
            </a:xfrm>
            <a:prstGeom prst="rect">
              <a:avLst/>
            </a:prstGeom>
            <a:effectLst/>
          </p:spPr>
        </p:pic>
        <p:pic>
          <p:nvPicPr>
            <p:cNvPr id="9928" name="Line Shape" descr="Line Shape"/>
            <p:cNvPicPr>
              <a:picLocks/>
            </p:cNvPicPr>
            <p:nvPr/>
          </p:nvPicPr>
          <p:blipFill>
            <a:blip r:embed="rId112"/>
            <a:stretch>
              <a:fillRect/>
            </a:stretch>
          </p:blipFill>
          <p:spPr>
            <a:xfrm>
              <a:off x="7306264" y="2841137"/>
              <a:ext cx="123535" cy="346063"/>
            </a:xfrm>
            <a:prstGeom prst="rect">
              <a:avLst/>
            </a:prstGeom>
            <a:effectLst/>
          </p:spPr>
        </p:pic>
        <p:pic>
          <p:nvPicPr>
            <p:cNvPr id="9930" name="Line Shape" descr="Line Shape"/>
            <p:cNvPicPr>
              <a:picLocks/>
            </p:cNvPicPr>
            <p:nvPr/>
          </p:nvPicPr>
          <p:blipFill>
            <a:blip r:embed="rId113"/>
            <a:stretch>
              <a:fillRect/>
            </a:stretch>
          </p:blipFill>
          <p:spPr>
            <a:xfrm>
              <a:off x="7460948" y="2998407"/>
              <a:ext cx="223898" cy="143566"/>
            </a:xfrm>
            <a:prstGeom prst="rect">
              <a:avLst/>
            </a:prstGeom>
            <a:effectLst/>
          </p:spPr>
        </p:pic>
        <p:pic>
          <p:nvPicPr>
            <p:cNvPr id="9932" name="Line Shape" descr="Line Shape"/>
            <p:cNvPicPr>
              <a:picLocks/>
            </p:cNvPicPr>
            <p:nvPr/>
          </p:nvPicPr>
          <p:blipFill>
            <a:blip r:embed="rId114"/>
            <a:stretch>
              <a:fillRect/>
            </a:stretch>
          </p:blipFill>
          <p:spPr>
            <a:xfrm>
              <a:off x="7617938" y="2750706"/>
              <a:ext cx="316808" cy="701350"/>
            </a:xfrm>
            <a:prstGeom prst="rect">
              <a:avLst/>
            </a:prstGeom>
            <a:effectLst/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8A89FF-4CE5-44D4-8390-44BD6DE34E37}"/>
              </a:ext>
            </a:extLst>
          </p:cNvPr>
          <p:cNvGrpSpPr/>
          <p:nvPr/>
        </p:nvGrpSpPr>
        <p:grpSpPr>
          <a:xfrm>
            <a:off x="3254286" y="920002"/>
            <a:ext cx="5300314" cy="590986"/>
            <a:chOff x="3291959" y="232130"/>
            <a:chExt cx="5300314" cy="590986"/>
          </a:xfrm>
        </p:grpSpPr>
        <p:pic>
          <p:nvPicPr>
            <p:cNvPr id="9590" name="Line Shape" descr="Line Shape"/>
            <p:cNvPicPr>
              <a:picLocks/>
            </p:cNvPicPr>
            <p:nvPr/>
          </p:nvPicPr>
          <p:blipFill>
            <a:blip r:embed="rId115"/>
            <a:stretch>
              <a:fillRect/>
            </a:stretch>
          </p:blipFill>
          <p:spPr>
            <a:xfrm>
              <a:off x="3292365" y="476919"/>
              <a:ext cx="342041" cy="32294"/>
            </a:xfrm>
            <a:prstGeom prst="rect">
              <a:avLst/>
            </a:prstGeom>
            <a:effectLst/>
          </p:spPr>
        </p:pic>
        <p:pic>
          <p:nvPicPr>
            <p:cNvPr id="9592" name="Line Shape" descr="Line Shape"/>
            <p:cNvPicPr>
              <a:picLocks/>
            </p:cNvPicPr>
            <p:nvPr/>
          </p:nvPicPr>
          <p:blipFill>
            <a:blip r:embed="rId116"/>
            <a:stretch>
              <a:fillRect/>
            </a:stretch>
          </p:blipFill>
          <p:spPr>
            <a:xfrm>
              <a:off x="3291959" y="525686"/>
              <a:ext cx="320499" cy="42384"/>
            </a:xfrm>
            <a:prstGeom prst="rect">
              <a:avLst/>
            </a:prstGeom>
            <a:effectLst/>
          </p:spPr>
        </p:pic>
        <p:pic>
          <p:nvPicPr>
            <p:cNvPr id="9594" name="Line Shape" descr="Line Shape"/>
            <p:cNvPicPr>
              <a:picLocks/>
            </p:cNvPicPr>
            <p:nvPr/>
          </p:nvPicPr>
          <p:blipFill>
            <a:blip r:embed="rId117"/>
            <a:stretch>
              <a:fillRect/>
            </a:stretch>
          </p:blipFill>
          <p:spPr>
            <a:xfrm>
              <a:off x="3512672" y="403068"/>
              <a:ext cx="180892" cy="272906"/>
            </a:xfrm>
            <a:prstGeom prst="rect">
              <a:avLst/>
            </a:prstGeom>
            <a:effectLst/>
          </p:spPr>
        </p:pic>
        <p:pic>
          <p:nvPicPr>
            <p:cNvPr id="9596" name="Line Line" descr="Line Line"/>
            <p:cNvPicPr>
              <a:picLocks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4131549" y="486448"/>
              <a:ext cx="35719" cy="17860"/>
            </a:xfrm>
            <a:prstGeom prst="rect">
              <a:avLst/>
            </a:prstGeom>
            <a:effectLst/>
          </p:spPr>
        </p:pic>
        <p:pic>
          <p:nvPicPr>
            <p:cNvPr id="9598" name="Line Shape" descr="Line Shape"/>
            <p:cNvPicPr>
              <a:picLocks/>
            </p:cNvPicPr>
            <p:nvPr/>
          </p:nvPicPr>
          <p:blipFill>
            <a:blip r:embed="rId118"/>
            <a:stretch>
              <a:fillRect/>
            </a:stretch>
          </p:blipFill>
          <p:spPr>
            <a:xfrm>
              <a:off x="4189526" y="383249"/>
              <a:ext cx="57099" cy="282916"/>
            </a:xfrm>
            <a:prstGeom prst="rect">
              <a:avLst/>
            </a:prstGeom>
            <a:effectLst/>
          </p:spPr>
        </p:pic>
        <p:pic>
          <p:nvPicPr>
            <p:cNvPr id="9600" name="Line Shape" descr="Line Shape"/>
            <p:cNvPicPr>
              <a:picLocks/>
            </p:cNvPicPr>
            <p:nvPr/>
          </p:nvPicPr>
          <p:blipFill>
            <a:blip r:embed="rId119"/>
            <a:stretch>
              <a:fillRect/>
            </a:stretch>
          </p:blipFill>
          <p:spPr>
            <a:xfrm>
              <a:off x="4094701" y="369645"/>
              <a:ext cx="274542" cy="70901"/>
            </a:xfrm>
            <a:prstGeom prst="rect">
              <a:avLst/>
            </a:prstGeom>
            <a:effectLst/>
          </p:spPr>
        </p:pic>
        <p:pic>
          <p:nvPicPr>
            <p:cNvPr id="9602" name="Line Shape" descr="Line Shape"/>
            <p:cNvPicPr>
              <a:picLocks/>
            </p:cNvPicPr>
            <p:nvPr/>
          </p:nvPicPr>
          <p:blipFill>
            <a:blip r:embed="rId120"/>
            <a:stretch>
              <a:fillRect/>
            </a:stretch>
          </p:blipFill>
          <p:spPr>
            <a:xfrm>
              <a:off x="4353617" y="496257"/>
              <a:ext cx="25434" cy="155193"/>
            </a:xfrm>
            <a:prstGeom prst="rect">
              <a:avLst/>
            </a:prstGeom>
            <a:effectLst/>
          </p:spPr>
        </p:pic>
        <p:pic>
          <p:nvPicPr>
            <p:cNvPr id="9604" name="Line Line" descr="Line Line"/>
            <p:cNvPicPr>
              <a:picLocks/>
            </p:cNvPicPr>
            <p:nvPr/>
          </p:nvPicPr>
          <p:blipFill>
            <a:blip r:embed="rId121"/>
            <a:stretch>
              <a:fillRect/>
            </a:stretch>
          </p:blipFill>
          <p:spPr>
            <a:xfrm>
              <a:off x="4371001" y="412877"/>
              <a:ext cx="27669" cy="47289"/>
            </a:xfrm>
            <a:prstGeom prst="rect">
              <a:avLst/>
            </a:prstGeom>
            <a:effectLst/>
          </p:spPr>
        </p:pic>
        <p:pic>
          <p:nvPicPr>
            <p:cNvPr id="9606" name="Line Shape" descr="Line Shape"/>
            <p:cNvPicPr>
              <a:picLocks/>
            </p:cNvPicPr>
            <p:nvPr/>
          </p:nvPicPr>
          <p:blipFill>
            <a:blip r:embed="rId122"/>
            <a:stretch>
              <a:fillRect/>
            </a:stretch>
          </p:blipFill>
          <p:spPr>
            <a:xfrm>
              <a:off x="4454382" y="510971"/>
              <a:ext cx="307240" cy="140479"/>
            </a:xfrm>
            <a:prstGeom prst="rect">
              <a:avLst/>
            </a:prstGeom>
            <a:effectLst/>
          </p:spPr>
        </p:pic>
        <p:pic>
          <p:nvPicPr>
            <p:cNvPr id="9608" name="Line Line" descr="Line Line"/>
            <p:cNvPicPr>
              <a:picLocks/>
            </p:cNvPicPr>
            <p:nvPr/>
          </p:nvPicPr>
          <p:blipFill>
            <a:blip r:embed="rId123"/>
            <a:stretch>
              <a:fillRect/>
            </a:stretch>
          </p:blipFill>
          <p:spPr>
            <a:xfrm>
              <a:off x="4846761" y="515876"/>
              <a:ext cx="42384" cy="37479"/>
            </a:xfrm>
            <a:prstGeom prst="rect">
              <a:avLst/>
            </a:prstGeom>
            <a:effectLst/>
          </p:spPr>
        </p:pic>
        <p:pic>
          <p:nvPicPr>
            <p:cNvPr id="9610" name="Line Shape" descr="Line Shape"/>
            <p:cNvPicPr>
              <a:picLocks/>
            </p:cNvPicPr>
            <p:nvPr/>
          </p:nvPicPr>
          <p:blipFill>
            <a:blip r:embed="rId124"/>
            <a:stretch>
              <a:fillRect/>
            </a:stretch>
          </p:blipFill>
          <p:spPr>
            <a:xfrm>
              <a:off x="4836951" y="613972"/>
              <a:ext cx="37530" cy="49080"/>
            </a:xfrm>
            <a:prstGeom prst="rect">
              <a:avLst/>
            </a:prstGeom>
            <a:effectLst/>
          </p:spPr>
        </p:pic>
        <p:pic>
          <p:nvPicPr>
            <p:cNvPr id="9612" name="Line Shape" descr="Line Shape"/>
            <p:cNvPicPr>
              <a:picLocks/>
            </p:cNvPicPr>
            <p:nvPr/>
          </p:nvPicPr>
          <p:blipFill>
            <a:blip r:embed="rId125"/>
            <a:stretch>
              <a:fillRect/>
            </a:stretch>
          </p:blipFill>
          <p:spPr>
            <a:xfrm>
              <a:off x="5148361" y="327861"/>
              <a:ext cx="223941" cy="373333"/>
            </a:xfrm>
            <a:prstGeom prst="rect">
              <a:avLst/>
            </a:prstGeom>
            <a:effectLst/>
          </p:spPr>
        </p:pic>
        <p:pic>
          <p:nvPicPr>
            <p:cNvPr id="9614" name="Line Shape" descr="Line Shape"/>
            <p:cNvPicPr>
              <a:picLocks/>
            </p:cNvPicPr>
            <p:nvPr/>
          </p:nvPicPr>
          <p:blipFill>
            <a:blip r:embed="rId126"/>
            <a:stretch>
              <a:fillRect/>
            </a:stretch>
          </p:blipFill>
          <p:spPr>
            <a:xfrm>
              <a:off x="5471572" y="261238"/>
              <a:ext cx="192522" cy="529821"/>
            </a:xfrm>
            <a:prstGeom prst="rect">
              <a:avLst/>
            </a:prstGeom>
            <a:effectLst/>
          </p:spPr>
        </p:pic>
        <p:pic>
          <p:nvPicPr>
            <p:cNvPr id="9616" name="Line Shape" descr="Line Shape"/>
            <p:cNvPicPr>
              <a:picLocks/>
            </p:cNvPicPr>
            <p:nvPr/>
          </p:nvPicPr>
          <p:blipFill>
            <a:blip r:embed="rId127"/>
            <a:stretch>
              <a:fillRect/>
            </a:stretch>
          </p:blipFill>
          <p:spPr>
            <a:xfrm>
              <a:off x="5640391" y="368537"/>
              <a:ext cx="112428" cy="273104"/>
            </a:xfrm>
            <a:prstGeom prst="rect">
              <a:avLst/>
            </a:prstGeom>
            <a:effectLst/>
          </p:spPr>
        </p:pic>
        <p:pic>
          <p:nvPicPr>
            <p:cNvPr id="9618" name="Line Shape" descr="Line Shape"/>
            <p:cNvPicPr>
              <a:picLocks/>
            </p:cNvPicPr>
            <p:nvPr/>
          </p:nvPicPr>
          <p:blipFill>
            <a:blip r:embed="rId128"/>
            <a:stretch>
              <a:fillRect/>
            </a:stretch>
          </p:blipFill>
          <p:spPr>
            <a:xfrm>
              <a:off x="5877933" y="333547"/>
              <a:ext cx="70635" cy="276073"/>
            </a:xfrm>
            <a:prstGeom prst="rect">
              <a:avLst/>
            </a:prstGeom>
            <a:effectLst/>
          </p:spPr>
        </p:pic>
        <p:pic>
          <p:nvPicPr>
            <p:cNvPr id="9620" name="Line Shape" descr="Line Shape"/>
            <p:cNvPicPr>
              <a:picLocks/>
            </p:cNvPicPr>
            <p:nvPr/>
          </p:nvPicPr>
          <p:blipFill>
            <a:blip r:embed="rId129"/>
            <a:stretch>
              <a:fillRect/>
            </a:stretch>
          </p:blipFill>
          <p:spPr>
            <a:xfrm>
              <a:off x="5957483" y="444962"/>
              <a:ext cx="246132" cy="306428"/>
            </a:xfrm>
            <a:prstGeom prst="rect">
              <a:avLst/>
            </a:prstGeom>
            <a:effectLst/>
          </p:spPr>
        </p:pic>
        <p:pic>
          <p:nvPicPr>
            <p:cNvPr id="9622" name="Line Shape" descr="Line Shape"/>
            <p:cNvPicPr>
              <a:picLocks/>
            </p:cNvPicPr>
            <p:nvPr/>
          </p:nvPicPr>
          <p:blipFill>
            <a:blip r:embed="rId130"/>
            <a:stretch>
              <a:fillRect/>
            </a:stretch>
          </p:blipFill>
          <p:spPr>
            <a:xfrm>
              <a:off x="6210278" y="482273"/>
              <a:ext cx="128077" cy="154463"/>
            </a:xfrm>
            <a:prstGeom prst="rect">
              <a:avLst/>
            </a:prstGeom>
            <a:effectLst/>
          </p:spPr>
        </p:pic>
        <p:pic>
          <p:nvPicPr>
            <p:cNvPr id="9624" name="Line Shape" descr="Line Shape"/>
            <p:cNvPicPr>
              <a:picLocks/>
            </p:cNvPicPr>
            <p:nvPr/>
          </p:nvPicPr>
          <p:blipFill>
            <a:blip r:embed="rId131"/>
            <a:stretch>
              <a:fillRect/>
            </a:stretch>
          </p:blipFill>
          <p:spPr>
            <a:xfrm>
              <a:off x="6308373" y="324592"/>
              <a:ext cx="165829" cy="478905"/>
            </a:xfrm>
            <a:prstGeom prst="rect">
              <a:avLst/>
            </a:prstGeom>
            <a:effectLst/>
          </p:spPr>
        </p:pic>
        <p:pic>
          <p:nvPicPr>
            <p:cNvPr id="9626" name="Line Line" descr="Line Line"/>
            <p:cNvPicPr>
              <a:picLocks/>
            </p:cNvPicPr>
            <p:nvPr/>
          </p:nvPicPr>
          <p:blipFill>
            <a:blip r:embed="rId132"/>
            <a:stretch>
              <a:fillRect/>
            </a:stretch>
          </p:blipFill>
          <p:spPr>
            <a:xfrm>
              <a:off x="6749799" y="457019"/>
              <a:ext cx="27669" cy="37479"/>
            </a:xfrm>
            <a:prstGeom prst="rect">
              <a:avLst/>
            </a:prstGeom>
            <a:effectLst/>
          </p:spPr>
        </p:pic>
        <p:pic>
          <p:nvPicPr>
            <p:cNvPr id="9628" name="Line Line" descr="Line Line"/>
            <p:cNvPicPr>
              <a:picLocks/>
            </p:cNvPicPr>
            <p:nvPr/>
          </p:nvPicPr>
          <p:blipFill>
            <a:blip r:embed="rId133"/>
            <a:stretch>
              <a:fillRect/>
            </a:stretch>
          </p:blipFill>
          <p:spPr>
            <a:xfrm>
              <a:off x="6710561" y="540400"/>
              <a:ext cx="57098" cy="22765"/>
            </a:xfrm>
            <a:prstGeom prst="rect">
              <a:avLst/>
            </a:prstGeom>
            <a:effectLst/>
          </p:spPr>
        </p:pic>
        <p:pic>
          <p:nvPicPr>
            <p:cNvPr id="9630" name="Line Shape" descr="Line Shape"/>
            <p:cNvPicPr>
              <a:picLocks/>
            </p:cNvPicPr>
            <p:nvPr/>
          </p:nvPicPr>
          <p:blipFill>
            <a:blip r:embed="rId134"/>
            <a:stretch>
              <a:fillRect/>
            </a:stretch>
          </p:blipFill>
          <p:spPr>
            <a:xfrm>
              <a:off x="7058759" y="381709"/>
              <a:ext cx="155232" cy="181176"/>
            </a:xfrm>
            <a:prstGeom prst="rect">
              <a:avLst/>
            </a:prstGeom>
            <a:effectLst/>
          </p:spPr>
        </p:pic>
        <p:pic>
          <p:nvPicPr>
            <p:cNvPr id="9632" name="Line Shape" descr="Line Shape"/>
            <p:cNvPicPr>
              <a:picLocks/>
            </p:cNvPicPr>
            <p:nvPr/>
          </p:nvPicPr>
          <p:blipFill>
            <a:blip r:embed="rId135"/>
            <a:stretch>
              <a:fillRect/>
            </a:stretch>
          </p:blipFill>
          <p:spPr>
            <a:xfrm>
              <a:off x="7191226" y="324157"/>
              <a:ext cx="115954" cy="498959"/>
            </a:xfrm>
            <a:prstGeom prst="rect">
              <a:avLst/>
            </a:prstGeom>
            <a:effectLst/>
          </p:spPr>
        </p:pic>
        <p:pic>
          <p:nvPicPr>
            <p:cNvPr id="9634" name="Line Shape" descr="Line Shape"/>
            <p:cNvPicPr>
              <a:picLocks/>
            </p:cNvPicPr>
            <p:nvPr/>
          </p:nvPicPr>
          <p:blipFill>
            <a:blip r:embed="rId136"/>
            <a:stretch>
              <a:fillRect/>
            </a:stretch>
          </p:blipFill>
          <p:spPr>
            <a:xfrm>
              <a:off x="7210844" y="423108"/>
              <a:ext cx="93066" cy="167275"/>
            </a:xfrm>
            <a:prstGeom prst="rect">
              <a:avLst/>
            </a:prstGeom>
            <a:effectLst/>
          </p:spPr>
        </p:pic>
        <p:pic>
          <p:nvPicPr>
            <p:cNvPr id="9636" name="Line Shape" descr="Line Shape"/>
            <p:cNvPicPr>
              <a:picLocks/>
            </p:cNvPicPr>
            <p:nvPr/>
          </p:nvPicPr>
          <p:blipFill>
            <a:blip r:embed="rId137"/>
            <a:stretch>
              <a:fillRect/>
            </a:stretch>
          </p:blipFill>
          <p:spPr>
            <a:xfrm>
              <a:off x="7346315" y="471734"/>
              <a:ext cx="117817" cy="130669"/>
            </a:xfrm>
            <a:prstGeom prst="rect">
              <a:avLst/>
            </a:prstGeom>
            <a:effectLst/>
          </p:spPr>
        </p:pic>
        <p:pic>
          <p:nvPicPr>
            <p:cNvPr id="9638" name="Line Shape" descr="Line Shape"/>
            <p:cNvPicPr>
              <a:picLocks/>
            </p:cNvPicPr>
            <p:nvPr/>
          </p:nvPicPr>
          <p:blipFill>
            <a:blip r:embed="rId138"/>
            <a:stretch>
              <a:fillRect/>
            </a:stretch>
          </p:blipFill>
          <p:spPr>
            <a:xfrm>
              <a:off x="7559286" y="430464"/>
              <a:ext cx="189321" cy="167034"/>
            </a:xfrm>
            <a:prstGeom prst="rect">
              <a:avLst/>
            </a:prstGeom>
            <a:effectLst/>
          </p:spPr>
        </p:pic>
        <p:pic>
          <p:nvPicPr>
            <p:cNvPr id="9640" name="Line Shape" descr="Line Shape"/>
            <p:cNvPicPr>
              <a:picLocks/>
            </p:cNvPicPr>
            <p:nvPr/>
          </p:nvPicPr>
          <p:blipFill>
            <a:blip r:embed="rId139"/>
            <a:stretch>
              <a:fillRect/>
            </a:stretch>
          </p:blipFill>
          <p:spPr>
            <a:xfrm>
              <a:off x="7885539" y="232130"/>
              <a:ext cx="196590" cy="471473"/>
            </a:xfrm>
            <a:prstGeom prst="rect">
              <a:avLst/>
            </a:prstGeom>
            <a:effectLst/>
          </p:spPr>
        </p:pic>
        <p:pic>
          <p:nvPicPr>
            <p:cNvPr id="9642" name="Line Shape" descr="Line Shape"/>
            <p:cNvPicPr>
              <a:picLocks/>
            </p:cNvPicPr>
            <p:nvPr/>
          </p:nvPicPr>
          <p:blipFill>
            <a:blip r:embed="rId140"/>
            <a:stretch>
              <a:fillRect/>
            </a:stretch>
          </p:blipFill>
          <p:spPr>
            <a:xfrm>
              <a:off x="8014796" y="364600"/>
              <a:ext cx="158271" cy="257421"/>
            </a:xfrm>
            <a:prstGeom prst="rect">
              <a:avLst/>
            </a:prstGeom>
            <a:effectLst/>
          </p:spPr>
        </p:pic>
        <p:pic>
          <p:nvPicPr>
            <p:cNvPr id="9644" name="Line Shape" descr="Line Shape"/>
            <p:cNvPicPr>
              <a:picLocks/>
            </p:cNvPicPr>
            <p:nvPr/>
          </p:nvPicPr>
          <p:blipFill>
            <a:blip r:embed="rId141"/>
            <a:stretch>
              <a:fillRect/>
            </a:stretch>
          </p:blipFill>
          <p:spPr>
            <a:xfrm>
              <a:off x="8231030" y="470860"/>
              <a:ext cx="218185" cy="144622"/>
            </a:xfrm>
            <a:prstGeom prst="rect">
              <a:avLst/>
            </a:prstGeom>
            <a:effectLst/>
          </p:spPr>
        </p:pic>
        <p:pic>
          <p:nvPicPr>
            <p:cNvPr id="9646" name="Line Line" descr="Line Line"/>
            <p:cNvPicPr>
              <a:picLocks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8452623" y="545305"/>
              <a:ext cx="35719" cy="17860"/>
            </a:xfrm>
            <a:prstGeom prst="rect">
              <a:avLst/>
            </a:prstGeom>
            <a:effectLst/>
          </p:spPr>
        </p:pic>
        <p:pic>
          <p:nvPicPr>
            <p:cNvPr id="9648" name="Line Shape" descr="Line Shape"/>
            <p:cNvPicPr>
              <a:picLocks/>
            </p:cNvPicPr>
            <p:nvPr/>
          </p:nvPicPr>
          <p:blipFill>
            <a:blip r:embed="rId142"/>
            <a:stretch>
              <a:fillRect/>
            </a:stretch>
          </p:blipFill>
          <p:spPr>
            <a:xfrm>
              <a:off x="8368364" y="279415"/>
              <a:ext cx="223909" cy="475035"/>
            </a:xfrm>
            <a:prstGeom prst="rect">
              <a:avLst/>
            </a:prstGeom>
            <a:effectLst/>
          </p:spPr>
        </p:pic>
        <p:pic>
          <p:nvPicPr>
            <p:cNvPr id="9650" name="Line Shape" descr="Line Shape"/>
            <p:cNvPicPr>
              <a:picLocks/>
            </p:cNvPicPr>
            <p:nvPr/>
          </p:nvPicPr>
          <p:blipFill>
            <a:blip r:embed="rId143"/>
            <a:stretch>
              <a:fillRect/>
            </a:stretch>
          </p:blipFill>
          <p:spPr>
            <a:xfrm>
              <a:off x="6656609" y="519080"/>
              <a:ext cx="111868" cy="161799"/>
            </a:xfrm>
            <a:prstGeom prst="rect">
              <a:avLst/>
            </a:prstGeom>
            <a:effectLst/>
          </p:spPr>
        </p:pic>
        <p:pic>
          <p:nvPicPr>
            <p:cNvPr id="9652" name="Line Line" descr="Line Line"/>
            <p:cNvPicPr>
              <a:picLocks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6775203" y="442306"/>
              <a:ext cx="35719" cy="17860"/>
            </a:xfrm>
            <a:prstGeom prst="rect">
              <a:avLst/>
            </a:prstGeom>
            <a:effectLst/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B3653F-63B4-4450-B679-093D80395C1E}"/>
              </a:ext>
            </a:extLst>
          </p:cNvPr>
          <p:cNvGrpSpPr/>
          <p:nvPr/>
        </p:nvGrpSpPr>
        <p:grpSpPr>
          <a:xfrm>
            <a:off x="331061" y="988056"/>
            <a:ext cx="2769419" cy="542550"/>
            <a:chOff x="368734" y="300184"/>
            <a:chExt cx="2769419" cy="542550"/>
          </a:xfrm>
        </p:grpSpPr>
        <p:pic>
          <p:nvPicPr>
            <p:cNvPr id="9548" name="Line Shape" descr="Line Shape"/>
            <p:cNvPicPr>
              <a:picLocks/>
            </p:cNvPicPr>
            <p:nvPr/>
          </p:nvPicPr>
          <p:blipFill>
            <a:blip r:embed="rId144"/>
            <a:stretch>
              <a:fillRect/>
            </a:stretch>
          </p:blipFill>
          <p:spPr>
            <a:xfrm>
              <a:off x="368734" y="309878"/>
              <a:ext cx="42384" cy="331763"/>
            </a:xfrm>
            <a:prstGeom prst="rect">
              <a:avLst/>
            </a:prstGeom>
            <a:effectLst/>
          </p:spPr>
        </p:pic>
        <p:pic>
          <p:nvPicPr>
            <p:cNvPr id="9550" name="Line Shape" descr="Line Shape"/>
            <p:cNvPicPr>
              <a:picLocks/>
            </p:cNvPicPr>
            <p:nvPr/>
          </p:nvPicPr>
          <p:blipFill>
            <a:blip r:embed="rId145"/>
            <a:stretch>
              <a:fillRect/>
            </a:stretch>
          </p:blipFill>
          <p:spPr>
            <a:xfrm>
              <a:off x="378544" y="300184"/>
              <a:ext cx="169907" cy="336552"/>
            </a:xfrm>
            <a:prstGeom prst="rect">
              <a:avLst/>
            </a:prstGeom>
            <a:effectLst/>
          </p:spPr>
        </p:pic>
        <p:pic>
          <p:nvPicPr>
            <p:cNvPr id="9552" name="Line Shape" descr="Line Shape"/>
            <p:cNvPicPr>
              <a:picLocks/>
            </p:cNvPicPr>
            <p:nvPr/>
          </p:nvPicPr>
          <p:blipFill>
            <a:blip r:embed="rId146"/>
            <a:stretch>
              <a:fillRect/>
            </a:stretch>
          </p:blipFill>
          <p:spPr>
            <a:xfrm>
              <a:off x="570123" y="462394"/>
              <a:ext cx="130375" cy="174342"/>
            </a:xfrm>
            <a:prstGeom prst="rect">
              <a:avLst/>
            </a:prstGeom>
            <a:effectLst/>
          </p:spPr>
        </p:pic>
        <p:pic>
          <p:nvPicPr>
            <p:cNvPr id="9554" name="Line Shape" descr="Line Shape"/>
            <p:cNvPicPr>
              <a:picLocks/>
            </p:cNvPicPr>
            <p:nvPr/>
          </p:nvPicPr>
          <p:blipFill>
            <a:blip r:embed="rId147"/>
            <a:stretch>
              <a:fillRect/>
            </a:stretch>
          </p:blipFill>
          <p:spPr>
            <a:xfrm>
              <a:off x="781013" y="347328"/>
              <a:ext cx="42103" cy="317036"/>
            </a:xfrm>
            <a:prstGeom prst="rect">
              <a:avLst/>
            </a:prstGeom>
            <a:effectLst/>
          </p:spPr>
        </p:pic>
        <p:pic>
          <p:nvPicPr>
            <p:cNvPr id="9556" name="Line Shape" descr="Line Shape"/>
            <p:cNvPicPr>
              <a:picLocks/>
            </p:cNvPicPr>
            <p:nvPr/>
          </p:nvPicPr>
          <p:blipFill>
            <a:blip r:embed="rId148"/>
            <a:stretch>
              <a:fillRect/>
            </a:stretch>
          </p:blipFill>
          <p:spPr>
            <a:xfrm>
              <a:off x="884122" y="329496"/>
              <a:ext cx="112953" cy="336668"/>
            </a:xfrm>
            <a:prstGeom prst="rect">
              <a:avLst/>
            </a:prstGeom>
            <a:effectLst/>
          </p:spPr>
        </p:pic>
        <p:pic>
          <p:nvPicPr>
            <p:cNvPr id="9558" name="Line Shape" descr="Line Shape"/>
            <p:cNvPicPr>
              <a:picLocks/>
            </p:cNvPicPr>
            <p:nvPr/>
          </p:nvPicPr>
          <p:blipFill>
            <a:blip r:embed="rId149"/>
            <a:stretch>
              <a:fillRect/>
            </a:stretch>
          </p:blipFill>
          <p:spPr>
            <a:xfrm>
              <a:off x="837954" y="438014"/>
              <a:ext cx="166637" cy="31961"/>
            </a:xfrm>
            <a:prstGeom prst="rect">
              <a:avLst/>
            </a:prstGeom>
            <a:effectLst/>
          </p:spPr>
        </p:pic>
        <p:pic>
          <p:nvPicPr>
            <p:cNvPr id="9560" name="Line Shape" descr="Line Shape"/>
            <p:cNvPicPr>
              <a:picLocks/>
            </p:cNvPicPr>
            <p:nvPr/>
          </p:nvPicPr>
          <p:blipFill>
            <a:blip r:embed="rId150"/>
            <a:stretch>
              <a:fillRect/>
            </a:stretch>
          </p:blipFill>
          <p:spPr>
            <a:xfrm>
              <a:off x="1040684" y="496257"/>
              <a:ext cx="91837" cy="107847"/>
            </a:xfrm>
            <a:prstGeom prst="rect">
              <a:avLst/>
            </a:prstGeom>
            <a:effectLst/>
          </p:spPr>
        </p:pic>
        <p:pic>
          <p:nvPicPr>
            <p:cNvPr id="9562" name="Line Shape" descr="Line Shape"/>
            <p:cNvPicPr>
              <a:picLocks/>
            </p:cNvPicPr>
            <p:nvPr/>
          </p:nvPicPr>
          <p:blipFill>
            <a:blip r:embed="rId151"/>
            <a:stretch>
              <a:fillRect/>
            </a:stretch>
          </p:blipFill>
          <p:spPr>
            <a:xfrm>
              <a:off x="1150098" y="453099"/>
              <a:ext cx="163493" cy="168297"/>
            </a:xfrm>
            <a:prstGeom prst="rect">
              <a:avLst/>
            </a:prstGeom>
            <a:effectLst/>
          </p:spPr>
        </p:pic>
        <p:pic>
          <p:nvPicPr>
            <p:cNvPr id="9564" name="Line Shape" descr="Line Shape"/>
            <p:cNvPicPr>
              <a:picLocks/>
            </p:cNvPicPr>
            <p:nvPr/>
          </p:nvPicPr>
          <p:blipFill>
            <a:blip r:embed="rId152"/>
            <a:stretch>
              <a:fillRect/>
            </a:stretch>
          </p:blipFill>
          <p:spPr>
            <a:xfrm>
              <a:off x="1482111" y="349870"/>
              <a:ext cx="62002" cy="277057"/>
            </a:xfrm>
            <a:prstGeom prst="rect">
              <a:avLst/>
            </a:prstGeom>
            <a:effectLst/>
          </p:spPr>
        </p:pic>
        <p:pic>
          <p:nvPicPr>
            <p:cNvPr id="9566" name="Line Line" descr="Line Line"/>
            <p:cNvPicPr>
              <a:picLocks/>
            </p:cNvPicPr>
            <p:nvPr/>
          </p:nvPicPr>
          <p:blipFill>
            <a:blip r:embed="rId153"/>
            <a:stretch>
              <a:fillRect/>
            </a:stretch>
          </p:blipFill>
          <p:spPr>
            <a:xfrm>
              <a:off x="1462491" y="609067"/>
              <a:ext cx="125764" cy="17860"/>
            </a:xfrm>
            <a:prstGeom prst="rect">
              <a:avLst/>
            </a:prstGeom>
            <a:effectLst/>
          </p:spPr>
        </p:pic>
        <p:pic>
          <p:nvPicPr>
            <p:cNvPr id="9568" name="Line Line" descr="Line Line"/>
            <p:cNvPicPr>
              <a:picLocks/>
            </p:cNvPicPr>
            <p:nvPr/>
          </p:nvPicPr>
          <p:blipFill>
            <a:blip r:embed="rId154"/>
            <a:stretch>
              <a:fillRect/>
            </a:stretch>
          </p:blipFill>
          <p:spPr>
            <a:xfrm>
              <a:off x="1771490" y="422686"/>
              <a:ext cx="27669" cy="42384"/>
            </a:xfrm>
            <a:prstGeom prst="rect">
              <a:avLst/>
            </a:prstGeom>
            <a:effectLst/>
          </p:spPr>
        </p:pic>
        <p:pic>
          <p:nvPicPr>
            <p:cNvPr id="9570" name="Line Line" descr="Line Line"/>
            <p:cNvPicPr>
              <a:picLocks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1747846" y="564924"/>
              <a:ext cx="35719" cy="17860"/>
            </a:xfrm>
            <a:prstGeom prst="rect">
              <a:avLst/>
            </a:prstGeom>
            <a:effectLst/>
          </p:spPr>
        </p:pic>
        <p:pic>
          <p:nvPicPr>
            <p:cNvPr id="9572" name="Line Shape" descr="Line Shape"/>
            <p:cNvPicPr>
              <a:picLocks/>
            </p:cNvPicPr>
            <p:nvPr/>
          </p:nvPicPr>
          <p:blipFill>
            <a:blip r:embed="rId155"/>
            <a:stretch>
              <a:fillRect/>
            </a:stretch>
          </p:blipFill>
          <p:spPr>
            <a:xfrm>
              <a:off x="2301201" y="349525"/>
              <a:ext cx="51865" cy="247973"/>
            </a:xfrm>
            <a:prstGeom prst="rect">
              <a:avLst/>
            </a:prstGeom>
            <a:effectLst/>
          </p:spPr>
        </p:pic>
        <p:pic>
          <p:nvPicPr>
            <p:cNvPr id="9574" name="Line Shape" descr="Line Shape"/>
            <p:cNvPicPr>
              <a:picLocks/>
            </p:cNvPicPr>
            <p:nvPr/>
          </p:nvPicPr>
          <p:blipFill>
            <a:blip r:embed="rId156"/>
            <a:stretch>
              <a:fillRect/>
            </a:stretch>
          </p:blipFill>
          <p:spPr>
            <a:xfrm>
              <a:off x="2252154" y="320358"/>
              <a:ext cx="211178" cy="318050"/>
            </a:xfrm>
            <a:prstGeom prst="rect">
              <a:avLst/>
            </a:prstGeom>
            <a:effectLst/>
          </p:spPr>
        </p:pic>
        <p:pic>
          <p:nvPicPr>
            <p:cNvPr id="9576" name="Line Shape" descr="Line Shape"/>
            <p:cNvPicPr>
              <a:picLocks/>
            </p:cNvPicPr>
            <p:nvPr/>
          </p:nvPicPr>
          <p:blipFill>
            <a:blip r:embed="rId157"/>
            <a:stretch>
              <a:fillRect/>
            </a:stretch>
          </p:blipFill>
          <p:spPr>
            <a:xfrm>
              <a:off x="2557883" y="476639"/>
              <a:ext cx="45654" cy="111050"/>
            </a:xfrm>
            <a:prstGeom prst="rect">
              <a:avLst/>
            </a:prstGeom>
            <a:effectLst/>
          </p:spPr>
        </p:pic>
        <p:pic>
          <p:nvPicPr>
            <p:cNvPr id="9578" name="Line Shape" descr="Line Shape"/>
            <p:cNvPicPr>
              <a:picLocks/>
            </p:cNvPicPr>
            <p:nvPr/>
          </p:nvPicPr>
          <p:blipFill>
            <a:blip r:embed="rId158"/>
            <a:stretch>
              <a:fillRect/>
            </a:stretch>
          </p:blipFill>
          <p:spPr>
            <a:xfrm>
              <a:off x="2512105" y="359470"/>
              <a:ext cx="47289" cy="46744"/>
            </a:xfrm>
            <a:prstGeom prst="rect">
              <a:avLst/>
            </a:prstGeom>
            <a:effectLst/>
          </p:spPr>
        </p:pic>
        <p:pic>
          <p:nvPicPr>
            <p:cNvPr id="9580" name="Line Shape" descr="Line Shape"/>
            <p:cNvPicPr>
              <a:picLocks/>
            </p:cNvPicPr>
            <p:nvPr/>
          </p:nvPicPr>
          <p:blipFill>
            <a:blip r:embed="rId159"/>
            <a:stretch>
              <a:fillRect/>
            </a:stretch>
          </p:blipFill>
          <p:spPr>
            <a:xfrm>
              <a:off x="2620010" y="432496"/>
              <a:ext cx="130669" cy="171542"/>
            </a:xfrm>
            <a:prstGeom prst="rect">
              <a:avLst/>
            </a:prstGeom>
            <a:effectLst/>
          </p:spPr>
        </p:pic>
        <p:pic>
          <p:nvPicPr>
            <p:cNvPr id="9582" name="Line Shape" descr="Line Shape"/>
            <p:cNvPicPr>
              <a:picLocks/>
            </p:cNvPicPr>
            <p:nvPr/>
          </p:nvPicPr>
          <p:blipFill>
            <a:blip r:embed="rId160"/>
            <a:stretch>
              <a:fillRect/>
            </a:stretch>
          </p:blipFill>
          <p:spPr>
            <a:xfrm>
              <a:off x="2750266" y="480045"/>
              <a:ext cx="98507" cy="137073"/>
            </a:xfrm>
            <a:prstGeom prst="rect">
              <a:avLst/>
            </a:prstGeom>
            <a:effectLst/>
          </p:spPr>
        </p:pic>
        <p:pic>
          <p:nvPicPr>
            <p:cNvPr id="9584" name="Line Shape" descr="Line Shape"/>
            <p:cNvPicPr>
              <a:picLocks/>
            </p:cNvPicPr>
            <p:nvPr/>
          </p:nvPicPr>
          <p:blipFill>
            <a:blip r:embed="rId161"/>
            <a:stretch>
              <a:fillRect/>
            </a:stretch>
          </p:blipFill>
          <p:spPr>
            <a:xfrm>
              <a:off x="2906949" y="489854"/>
              <a:ext cx="152728" cy="106009"/>
            </a:xfrm>
            <a:prstGeom prst="rect">
              <a:avLst/>
            </a:prstGeom>
            <a:effectLst/>
          </p:spPr>
        </p:pic>
        <p:pic>
          <p:nvPicPr>
            <p:cNvPr id="9586" name="Line Shape" descr="Line Shape"/>
            <p:cNvPicPr>
              <a:picLocks/>
            </p:cNvPicPr>
            <p:nvPr/>
          </p:nvPicPr>
          <p:blipFill>
            <a:blip r:embed="rId162"/>
            <a:stretch>
              <a:fillRect/>
            </a:stretch>
          </p:blipFill>
          <p:spPr>
            <a:xfrm>
              <a:off x="3051990" y="319687"/>
              <a:ext cx="37116" cy="307240"/>
            </a:xfrm>
            <a:prstGeom prst="rect">
              <a:avLst/>
            </a:prstGeom>
            <a:effectLst/>
          </p:spPr>
        </p:pic>
        <p:pic>
          <p:nvPicPr>
            <p:cNvPr id="9588" name="Line Line" descr="Line Line"/>
            <p:cNvPicPr>
              <a:picLocks/>
            </p:cNvPicPr>
            <p:nvPr/>
          </p:nvPicPr>
          <p:blipFill>
            <a:blip r:embed="rId163"/>
            <a:stretch>
              <a:fillRect/>
            </a:stretch>
          </p:blipFill>
          <p:spPr>
            <a:xfrm>
              <a:off x="3012389" y="461924"/>
              <a:ext cx="125764" cy="32574"/>
            </a:xfrm>
            <a:prstGeom prst="rect">
              <a:avLst/>
            </a:prstGeom>
            <a:effectLst/>
          </p:spPr>
        </p:pic>
        <p:pic>
          <p:nvPicPr>
            <p:cNvPr id="10108" name="Line Shape" descr="Line Shape"/>
            <p:cNvPicPr>
              <a:picLocks/>
            </p:cNvPicPr>
            <p:nvPr/>
          </p:nvPicPr>
          <p:blipFill>
            <a:blip r:embed="rId164"/>
            <a:stretch>
              <a:fillRect/>
            </a:stretch>
          </p:blipFill>
          <p:spPr>
            <a:xfrm>
              <a:off x="373639" y="763706"/>
              <a:ext cx="1273908" cy="79028"/>
            </a:xfrm>
            <a:prstGeom prst="rect">
              <a:avLst/>
            </a:prstGeom>
            <a:effectLst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E1677C8-4218-42CE-9CD8-8A58610F3324}"/>
              </a:ext>
            </a:extLst>
          </p:cNvPr>
          <p:cNvGrpSpPr/>
          <p:nvPr/>
        </p:nvGrpSpPr>
        <p:grpSpPr>
          <a:xfrm>
            <a:off x="319043" y="1900259"/>
            <a:ext cx="4329125" cy="534941"/>
            <a:chOff x="334402" y="913189"/>
            <a:chExt cx="4329125" cy="534941"/>
          </a:xfrm>
        </p:grpSpPr>
        <p:pic>
          <p:nvPicPr>
            <p:cNvPr id="9654" name="Line Shape" descr="Line Shape"/>
            <p:cNvPicPr>
              <a:picLocks/>
            </p:cNvPicPr>
            <p:nvPr/>
          </p:nvPicPr>
          <p:blipFill>
            <a:blip r:embed="rId165"/>
            <a:stretch>
              <a:fillRect/>
            </a:stretch>
          </p:blipFill>
          <p:spPr>
            <a:xfrm>
              <a:off x="339307" y="967113"/>
              <a:ext cx="27669" cy="282926"/>
            </a:xfrm>
            <a:prstGeom prst="rect">
              <a:avLst/>
            </a:prstGeom>
            <a:effectLst/>
          </p:spPr>
        </p:pic>
        <p:pic>
          <p:nvPicPr>
            <p:cNvPr id="9656" name="Line Shape" descr="Line Shape"/>
            <p:cNvPicPr>
              <a:picLocks/>
            </p:cNvPicPr>
            <p:nvPr/>
          </p:nvPicPr>
          <p:blipFill>
            <a:blip r:embed="rId166"/>
            <a:stretch>
              <a:fillRect/>
            </a:stretch>
          </p:blipFill>
          <p:spPr>
            <a:xfrm>
              <a:off x="334402" y="934235"/>
              <a:ext cx="184621" cy="291070"/>
            </a:xfrm>
            <a:prstGeom prst="rect">
              <a:avLst/>
            </a:prstGeom>
            <a:effectLst/>
          </p:spPr>
        </p:pic>
        <p:pic>
          <p:nvPicPr>
            <p:cNvPr id="9658" name="Line Shape" descr="Line Shape"/>
            <p:cNvPicPr>
              <a:picLocks/>
            </p:cNvPicPr>
            <p:nvPr/>
          </p:nvPicPr>
          <p:blipFill>
            <a:blip r:embed="rId167"/>
            <a:stretch>
              <a:fillRect/>
            </a:stretch>
          </p:blipFill>
          <p:spPr>
            <a:xfrm>
              <a:off x="589448" y="1070738"/>
              <a:ext cx="109849" cy="185743"/>
            </a:xfrm>
            <a:prstGeom prst="rect">
              <a:avLst/>
            </a:prstGeom>
            <a:effectLst/>
          </p:spPr>
        </p:pic>
        <p:pic>
          <p:nvPicPr>
            <p:cNvPr id="9660" name="Line Shape" descr="Line Shape"/>
            <p:cNvPicPr>
              <a:picLocks/>
            </p:cNvPicPr>
            <p:nvPr/>
          </p:nvPicPr>
          <p:blipFill>
            <a:blip r:embed="rId168"/>
            <a:stretch>
              <a:fillRect/>
            </a:stretch>
          </p:blipFill>
          <p:spPr>
            <a:xfrm>
              <a:off x="722288" y="1016160"/>
              <a:ext cx="81210" cy="232111"/>
            </a:xfrm>
            <a:prstGeom prst="rect">
              <a:avLst/>
            </a:prstGeom>
            <a:effectLst/>
          </p:spPr>
        </p:pic>
        <p:pic>
          <p:nvPicPr>
            <p:cNvPr id="9662" name="Line Shape" descr="Line Shape"/>
            <p:cNvPicPr>
              <a:picLocks/>
            </p:cNvPicPr>
            <p:nvPr/>
          </p:nvPicPr>
          <p:blipFill>
            <a:blip r:embed="rId169"/>
            <a:stretch>
              <a:fillRect/>
            </a:stretch>
          </p:blipFill>
          <p:spPr>
            <a:xfrm>
              <a:off x="800742" y="975287"/>
              <a:ext cx="115564" cy="303969"/>
            </a:xfrm>
            <a:prstGeom prst="rect">
              <a:avLst/>
            </a:prstGeom>
            <a:effectLst/>
          </p:spPr>
        </p:pic>
        <p:pic>
          <p:nvPicPr>
            <p:cNvPr id="9664" name="Line Shape" descr="Line Shape"/>
            <p:cNvPicPr>
              <a:picLocks/>
            </p:cNvPicPr>
            <p:nvPr/>
          </p:nvPicPr>
          <p:blipFill>
            <a:blip r:embed="rId170"/>
            <a:stretch>
              <a:fillRect/>
            </a:stretch>
          </p:blipFill>
          <p:spPr>
            <a:xfrm>
              <a:off x="820516" y="1025549"/>
              <a:ext cx="130124" cy="47709"/>
            </a:xfrm>
            <a:prstGeom prst="rect">
              <a:avLst/>
            </a:prstGeom>
            <a:effectLst/>
          </p:spPr>
        </p:pic>
        <p:pic>
          <p:nvPicPr>
            <p:cNvPr id="9666" name="Line Shape" descr="Line Shape"/>
            <p:cNvPicPr>
              <a:picLocks/>
            </p:cNvPicPr>
            <p:nvPr/>
          </p:nvPicPr>
          <p:blipFill>
            <a:blip r:embed="rId171"/>
            <a:stretch>
              <a:fillRect/>
            </a:stretch>
          </p:blipFill>
          <p:spPr>
            <a:xfrm>
              <a:off x="1019121" y="1089731"/>
              <a:ext cx="70194" cy="119714"/>
            </a:xfrm>
            <a:prstGeom prst="rect">
              <a:avLst/>
            </a:prstGeom>
            <a:effectLst/>
          </p:spPr>
        </p:pic>
        <p:pic>
          <p:nvPicPr>
            <p:cNvPr id="9668" name="Line Shape" descr="Line Shape"/>
            <p:cNvPicPr>
              <a:picLocks/>
            </p:cNvPicPr>
            <p:nvPr/>
          </p:nvPicPr>
          <p:blipFill>
            <a:blip r:embed="rId172"/>
            <a:stretch>
              <a:fillRect/>
            </a:stretch>
          </p:blipFill>
          <p:spPr>
            <a:xfrm>
              <a:off x="1173867" y="958088"/>
              <a:ext cx="105390" cy="247598"/>
            </a:xfrm>
            <a:prstGeom prst="rect">
              <a:avLst/>
            </a:prstGeom>
            <a:effectLst/>
          </p:spPr>
        </p:pic>
        <p:pic>
          <p:nvPicPr>
            <p:cNvPr id="9670" name="Line Shape" descr="Line Shape"/>
            <p:cNvPicPr>
              <a:picLocks/>
            </p:cNvPicPr>
            <p:nvPr/>
          </p:nvPicPr>
          <p:blipFill>
            <a:blip r:embed="rId173"/>
            <a:stretch>
              <a:fillRect/>
            </a:stretch>
          </p:blipFill>
          <p:spPr>
            <a:xfrm>
              <a:off x="1439287" y="950697"/>
              <a:ext cx="114635" cy="259199"/>
            </a:xfrm>
            <a:prstGeom prst="rect">
              <a:avLst/>
            </a:prstGeom>
            <a:effectLst/>
          </p:spPr>
        </p:pic>
        <p:pic>
          <p:nvPicPr>
            <p:cNvPr id="9672" name="Line Line" descr="Line Line"/>
            <p:cNvPicPr>
              <a:picLocks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1708608" y="1025969"/>
              <a:ext cx="35719" cy="17860"/>
            </a:xfrm>
            <a:prstGeom prst="rect">
              <a:avLst/>
            </a:prstGeom>
            <a:effectLst/>
          </p:spPr>
        </p:pic>
        <p:pic>
          <p:nvPicPr>
            <p:cNvPr id="9674" name="Line Line" descr="Line Line"/>
            <p:cNvPicPr>
              <a:picLocks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1669370" y="1173111"/>
              <a:ext cx="35719" cy="17860"/>
            </a:xfrm>
            <a:prstGeom prst="rect">
              <a:avLst/>
            </a:prstGeom>
            <a:effectLst/>
          </p:spPr>
        </p:pic>
        <p:pic>
          <p:nvPicPr>
            <p:cNvPr id="9676" name="Line Shape" descr="Line Shape"/>
            <p:cNvPicPr>
              <a:picLocks/>
            </p:cNvPicPr>
            <p:nvPr/>
          </p:nvPicPr>
          <p:blipFill>
            <a:blip r:embed="rId174"/>
            <a:stretch>
              <a:fillRect/>
            </a:stretch>
          </p:blipFill>
          <p:spPr>
            <a:xfrm>
              <a:off x="2267364" y="916884"/>
              <a:ext cx="217548" cy="352563"/>
            </a:xfrm>
            <a:prstGeom prst="rect">
              <a:avLst/>
            </a:prstGeom>
            <a:effectLst/>
          </p:spPr>
        </p:pic>
        <p:pic>
          <p:nvPicPr>
            <p:cNvPr id="9678" name="Line Shape" descr="Line Shape"/>
            <p:cNvPicPr>
              <a:picLocks/>
            </p:cNvPicPr>
            <p:nvPr/>
          </p:nvPicPr>
          <p:blipFill>
            <a:blip r:embed="rId175"/>
            <a:stretch>
              <a:fillRect/>
            </a:stretch>
          </p:blipFill>
          <p:spPr>
            <a:xfrm>
              <a:off x="2526820" y="1075016"/>
              <a:ext cx="336668" cy="164142"/>
            </a:xfrm>
            <a:prstGeom prst="rect">
              <a:avLst/>
            </a:prstGeom>
            <a:effectLst/>
          </p:spPr>
        </p:pic>
        <p:pic>
          <p:nvPicPr>
            <p:cNvPr id="9680" name="Line Shape" descr="Line Shape"/>
            <p:cNvPicPr>
              <a:picLocks/>
            </p:cNvPicPr>
            <p:nvPr/>
          </p:nvPicPr>
          <p:blipFill>
            <a:blip r:embed="rId176"/>
            <a:stretch>
              <a:fillRect/>
            </a:stretch>
          </p:blipFill>
          <p:spPr>
            <a:xfrm>
              <a:off x="2814564" y="1079951"/>
              <a:ext cx="191161" cy="289749"/>
            </a:xfrm>
            <a:prstGeom prst="rect">
              <a:avLst/>
            </a:prstGeom>
            <a:effectLst/>
          </p:spPr>
        </p:pic>
        <p:pic>
          <p:nvPicPr>
            <p:cNvPr id="9682" name="Line Shape" descr="Line Shape"/>
            <p:cNvPicPr>
              <a:picLocks/>
            </p:cNvPicPr>
            <p:nvPr/>
          </p:nvPicPr>
          <p:blipFill>
            <a:blip r:embed="rId177"/>
            <a:stretch>
              <a:fillRect/>
            </a:stretch>
          </p:blipFill>
          <p:spPr>
            <a:xfrm>
              <a:off x="3032007" y="1048751"/>
              <a:ext cx="160098" cy="171649"/>
            </a:xfrm>
            <a:prstGeom prst="rect">
              <a:avLst/>
            </a:prstGeom>
            <a:effectLst/>
          </p:spPr>
        </p:pic>
        <p:pic>
          <p:nvPicPr>
            <p:cNvPr id="9684" name="Line Shape" descr="Line Shape"/>
            <p:cNvPicPr>
              <a:picLocks/>
            </p:cNvPicPr>
            <p:nvPr/>
          </p:nvPicPr>
          <p:blipFill>
            <a:blip r:embed="rId178"/>
            <a:stretch>
              <a:fillRect/>
            </a:stretch>
          </p:blipFill>
          <p:spPr>
            <a:xfrm>
              <a:off x="3322716" y="913189"/>
              <a:ext cx="178388" cy="331734"/>
            </a:xfrm>
            <a:prstGeom prst="rect">
              <a:avLst/>
            </a:prstGeom>
            <a:effectLst/>
          </p:spPr>
        </p:pic>
        <p:pic>
          <p:nvPicPr>
            <p:cNvPr id="9686" name="Line Shape" descr="Line Shape"/>
            <p:cNvPicPr>
              <a:picLocks/>
            </p:cNvPicPr>
            <p:nvPr/>
          </p:nvPicPr>
          <p:blipFill>
            <a:blip r:embed="rId179"/>
            <a:stretch>
              <a:fillRect/>
            </a:stretch>
          </p:blipFill>
          <p:spPr>
            <a:xfrm>
              <a:off x="3635291" y="989888"/>
              <a:ext cx="52193" cy="259940"/>
            </a:xfrm>
            <a:prstGeom prst="rect">
              <a:avLst/>
            </a:prstGeom>
            <a:effectLst/>
          </p:spPr>
        </p:pic>
        <p:pic>
          <p:nvPicPr>
            <p:cNvPr id="9688" name="Line Shape" descr="Line Shape"/>
            <p:cNvPicPr>
              <a:picLocks/>
            </p:cNvPicPr>
            <p:nvPr/>
          </p:nvPicPr>
          <p:blipFill>
            <a:blip r:embed="rId180"/>
            <a:stretch>
              <a:fillRect/>
            </a:stretch>
          </p:blipFill>
          <p:spPr>
            <a:xfrm>
              <a:off x="3615671" y="917805"/>
              <a:ext cx="102114" cy="214309"/>
            </a:xfrm>
            <a:prstGeom prst="rect">
              <a:avLst/>
            </a:prstGeom>
            <a:effectLst/>
          </p:spPr>
        </p:pic>
        <p:pic>
          <p:nvPicPr>
            <p:cNvPr id="9690" name="Line Shape" descr="Line Shape"/>
            <p:cNvPicPr>
              <a:picLocks/>
            </p:cNvPicPr>
            <p:nvPr/>
          </p:nvPicPr>
          <p:blipFill>
            <a:blip r:embed="rId181"/>
            <a:stretch>
              <a:fillRect/>
            </a:stretch>
          </p:blipFill>
          <p:spPr>
            <a:xfrm>
              <a:off x="3757909" y="1083191"/>
              <a:ext cx="93066" cy="145196"/>
            </a:xfrm>
            <a:prstGeom prst="rect">
              <a:avLst/>
            </a:prstGeom>
            <a:effectLst/>
          </p:spPr>
        </p:pic>
        <p:pic>
          <p:nvPicPr>
            <p:cNvPr id="9692" name="Line Shape" descr="Line Shape"/>
            <p:cNvPicPr>
              <a:picLocks/>
            </p:cNvPicPr>
            <p:nvPr/>
          </p:nvPicPr>
          <p:blipFill>
            <a:blip r:embed="rId182"/>
            <a:stretch>
              <a:fillRect/>
            </a:stretch>
          </p:blipFill>
          <p:spPr>
            <a:xfrm>
              <a:off x="3914860" y="1114254"/>
              <a:ext cx="37479" cy="140479"/>
            </a:xfrm>
            <a:prstGeom prst="rect">
              <a:avLst/>
            </a:prstGeom>
            <a:effectLst/>
          </p:spPr>
        </p:pic>
        <p:pic>
          <p:nvPicPr>
            <p:cNvPr id="9694" name="Line Line" descr="Line Line"/>
            <p:cNvPicPr>
              <a:picLocks/>
            </p:cNvPicPr>
            <p:nvPr/>
          </p:nvPicPr>
          <p:blipFill>
            <a:blip r:embed="rId183"/>
            <a:stretch>
              <a:fillRect/>
            </a:stretch>
          </p:blipFill>
          <p:spPr>
            <a:xfrm>
              <a:off x="3914860" y="981827"/>
              <a:ext cx="22765" cy="37479"/>
            </a:xfrm>
            <a:prstGeom prst="rect">
              <a:avLst/>
            </a:prstGeom>
            <a:effectLst/>
          </p:spPr>
        </p:pic>
        <p:pic>
          <p:nvPicPr>
            <p:cNvPr id="9696" name="Line Shape" descr="Line Shape"/>
            <p:cNvPicPr>
              <a:picLocks/>
            </p:cNvPicPr>
            <p:nvPr/>
          </p:nvPicPr>
          <p:blipFill>
            <a:blip r:embed="rId184"/>
            <a:stretch>
              <a:fillRect/>
            </a:stretch>
          </p:blipFill>
          <p:spPr>
            <a:xfrm>
              <a:off x="4008050" y="960573"/>
              <a:ext cx="238245" cy="290957"/>
            </a:xfrm>
            <a:prstGeom prst="rect">
              <a:avLst/>
            </a:prstGeom>
            <a:effectLst/>
          </p:spPr>
        </p:pic>
        <p:pic>
          <p:nvPicPr>
            <p:cNvPr id="9698" name="Line Shape" descr="Line Shape"/>
            <p:cNvPicPr>
              <a:picLocks/>
            </p:cNvPicPr>
            <p:nvPr/>
          </p:nvPicPr>
          <p:blipFill>
            <a:blip r:embed="rId185"/>
            <a:stretch>
              <a:fillRect/>
            </a:stretch>
          </p:blipFill>
          <p:spPr>
            <a:xfrm>
              <a:off x="4174811" y="1076331"/>
              <a:ext cx="125764" cy="36165"/>
            </a:xfrm>
            <a:prstGeom prst="rect">
              <a:avLst/>
            </a:prstGeom>
            <a:effectLst/>
          </p:spPr>
        </p:pic>
        <p:pic>
          <p:nvPicPr>
            <p:cNvPr id="9700" name="Line Shape" descr="Line Shape"/>
            <p:cNvPicPr>
              <a:picLocks/>
            </p:cNvPicPr>
            <p:nvPr/>
          </p:nvPicPr>
          <p:blipFill>
            <a:blip r:embed="rId186"/>
            <a:stretch>
              <a:fillRect/>
            </a:stretch>
          </p:blipFill>
          <p:spPr>
            <a:xfrm>
              <a:off x="4321954" y="1064936"/>
              <a:ext cx="76717" cy="189797"/>
            </a:xfrm>
            <a:prstGeom prst="rect">
              <a:avLst/>
            </a:prstGeom>
            <a:effectLst/>
          </p:spPr>
        </p:pic>
        <p:pic>
          <p:nvPicPr>
            <p:cNvPr id="9702" name="Line Shape" descr="Line Shape"/>
            <p:cNvPicPr>
              <a:picLocks/>
            </p:cNvPicPr>
            <p:nvPr/>
          </p:nvPicPr>
          <p:blipFill>
            <a:blip r:embed="rId187"/>
            <a:stretch>
              <a:fillRect/>
            </a:stretch>
          </p:blipFill>
          <p:spPr>
            <a:xfrm>
              <a:off x="4400429" y="1079921"/>
              <a:ext cx="135574" cy="166885"/>
            </a:xfrm>
            <a:prstGeom prst="rect">
              <a:avLst/>
            </a:prstGeom>
            <a:effectLst/>
          </p:spPr>
        </p:pic>
        <p:pic>
          <p:nvPicPr>
            <p:cNvPr id="9704" name="Line Shape" descr="Line Shape"/>
            <p:cNvPicPr>
              <a:picLocks/>
            </p:cNvPicPr>
            <p:nvPr/>
          </p:nvPicPr>
          <p:blipFill>
            <a:blip r:embed="rId188"/>
            <a:stretch>
              <a:fillRect/>
            </a:stretch>
          </p:blipFill>
          <p:spPr>
            <a:xfrm>
              <a:off x="4557381" y="1042483"/>
              <a:ext cx="106146" cy="182821"/>
            </a:xfrm>
            <a:prstGeom prst="rect">
              <a:avLst/>
            </a:prstGeom>
            <a:effectLst/>
          </p:spPr>
        </p:pic>
        <p:pic>
          <p:nvPicPr>
            <p:cNvPr id="10110" name="Line Shape" descr="Line Shape"/>
            <p:cNvPicPr>
              <a:picLocks/>
            </p:cNvPicPr>
            <p:nvPr/>
          </p:nvPicPr>
          <p:blipFill>
            <a:blip r:embed="rId189"/>
            <a:stretch>
              <a:fillRect/>
            </a:stretch>
          </p:blipFill>
          <p:spPr>
            <a:xfrm>
              <a:off x="339307" y="1379110"/>
              <a:ext cx="1318457" cy="69020"/>
            </a:xfrm>
            <a:prstGeom prst="rect">
              <a:avLst/>
            </a:prstGeom>
            <a:effectLst/>
          </p:spPr>
        </p:pic>
      </p:grpSp>
      <p:sp>
        <p:nvSpPr>
          <p:cNvPr id="295" name="TextBox 294">
            <a:extLst>
              <a:ext uri="{FF2B5EF4-FFF2-40B4-BE49-F238E27FC236}">
                <a16:creationId xmlns:a16="http://schemas.microsoft.com/office/drawing/2014/main" id="{7B89D9FA-C6A9-4E87-A206-952377EFCF87}"/>
              </a:ext>
            </a:extLst>
          </p:cNvPr>
          <p:cNvSpPr txBox="1"/>
          <p:nvPr/>
        </p:nvSpPr>
        <p:spPr>
          <a:xfrm>
            <a:off x="35766" y="36557"/>
            <a:ext cx="8997553" cy="523220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Summary: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Searching in multiple arrays with the same key 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B60F6BCE-65AF-4232-808E-A3A629D4BAB1}"/>
              </a:ext>
            </a:extLst>
          </p:cNvPr>
          <p:cNvSpPr txBox="1"/>
          <p:nvPr/>
        </p:nvSpPr>
        <p:spPr>
          <a:xfrm>
            <a:off x="468916" y="4613407"/>
            <a:ext cx="7467600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Fractional Cascading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</a:b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Theorem: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 Given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h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&lt;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 sorted arrays each of size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, there exists a data structure requiring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(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hn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) preprocessing time and memory that answers iterated search queries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 + log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) time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cs typeface="Arial" pitchFamily="34" charset="0"/>
            </a:endParaRP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632488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9FF6AF-AA12-4DF1-B160-1F0576245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224" y="3349807"/>
            <a:ext cx="4945687" cy="447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BD641C-5A3A-453F-87D4-A9ECA54F2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984" y="4735132"/>
            <a:ext cx="3626831" cy="447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5EE03F-6DC3-4234-A85E-DA4B56546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3892" y="6021335"/>
            <a:ext cx="1927016" cy="39950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65AF382-E7E8-4340-A464-C16BC65B1D52}"/>
              </a:ext>
            </a:extLst>
          </p:cNvPr>
          <p:cNvGrpSpPr/>
          <p:nvPr/>
        </p:nvGrpSpPr>
        <p:grpSpPr>
          <a:xfrm>
            <a:off x="2895600" y="935128"/>
            <a:ext cx="5714802" cy="1238840"/>
            <a:chOff x="1600200" y="700141"/>
            <a:chExt cx="5714802" cy="123884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D896941-F08A-4057-BE34-DD331CCFE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00200" y="1370020"/>
              <a:ext cx="5619952" cy="568961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88607-B20A-4C0C-B7FD-F030480B278E}"/>
                </a:ext>
              </a:extLst>
            </p:cNvPr>
            <p:cNvSpPr/>
            <p:nvPr/>
          </p:nvSpPr>
          <p:spPr>
            <a:xfrm>
              <a:off x="1695050" y="700141"/>
              <a:ext cx="5619952" cy="73691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7BDA31-49E3-4940-908B-DE325668DF6F}"/>
              </a:ext>
            </a:extLst>
          </p:cNvPr>
          <p:cNvGrpSpPr/>
          <p:nvPr/>
        </p:nvGrpSpPr>
        <p:grpSpPr>
          <a:xfrm>
            <a:off x="2907358" y="796379"/>
            <a:ext cx="5619952" cy="5722441"/>
            <a:chOff x="1371600" y="546882"/>
            <a:chExt cx="5791200" cy="614432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D37F6A5-8A55-4E52-AAF2-F9E19CB08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90061" y="1202342"/>
              <a:ext cx="5662717" cy="548886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C00B2C-52DB-48A6-B572-B618A6202B51}"/>
                </a:ext>
              </a:extLst>
            </p:cNvPr>
            <p:cNvSpPr/>
            <p:nvPr/>
          </p:nvSpPr>
          <p:spPr>
            <a:xfrm>
              <a:off x="1371600" y="546882"/>
              <a:ext cx="5791200" cy="76200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+mn-ea"/>
                <a:cs typeface="+mn-cs"/>
                <a:sym typeface="Helvetica Neue Medium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8FF5D60E-9999-40FB-AE73-7480879E6F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7778" y="347492"/>
            <a:ext cx="5559112" cy="11933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14EE8F-E930-46A6-81FF-B56FF1C2C7D4}"/>
              </a:ext>
            </a:extLst>
          </p:cNvPr>
          <p:cNvSpPr txBox="1"/>
          <p:nvPr/>
        </p:nvSpPr>
        <p:spPr>
          <a:xfrm>
            <a:off x="0" y="40351"/>
            <a:ext cx="3276600" cy="523220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Fractional Cascading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D8B6DE-F5FD-4010-9BA3-B9A307A5F64D}"/>
              </a:ext>
            </a:extLst>
          </p:cNvPr>
          <p:cNvSpPr txBox="1"/>
          <p:nvPr/>
        </p:nvSpPr>
        <p:spPr>
          <a:xfrm>
            <a:off x="220824" y="725826"/>
            <a:ext cx="25146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Special case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7D5E01-1323-47F7-81D3-15486851C113}"/>
              </a:ext>
            </a:extLst>
          </p:cNvPr>
          <p:cNvSpPr txBox="1"/>
          <p:nvPr/>
        </p:nvSpPr>
        <p:spPr>
          <a:xfrm>
            <a:off x="1491343" y="1907914"/>
            <a:ext cx="2090057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644E">
                    <a:lumMod val="75000"/>
                  </a:srgbClr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subsets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1F2025-0960-43BC-BECD-DA41F59905A0}"/>
              </a:ext>
            </a:extLst>
          </p:cNvPr>
          <p:cNvCxnSpPr>
            <a:cxnSpLocks/>
          </p:cNvCxnSpPr>
          <p:nvPr/>
        </p:nvCxnSpPr>
        <p:spPr>
          <a:xfrm>
            <a:off x="2799247" y="1752600"/>
            <a:ext cx="0" cy="1905000"/>
          </a:xfrm>
          <a:prstGeom prst="straightConnector1">
            <a:avLst/>
          </a:prstGeom>
          <a:noFill/>
          <a:ln w="25400" cap="flat">
            <a:solidFill>
              <a:srgbClr val="FF00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2694A0-CBDB-42A6-AA08-D2CBC188DC20}"/>
              </a:ext>
            </a:extLst>
          </p:cNvPr>
          <p:cNvSpPr txBox="1"/>
          <p:nvPr/>
        </p:nvSpPr>
        <p:spPr>
          <a:xfrm>
            <a:off x="153623" y="4066562"/>
            <a:ext cx="3199169" cy="15337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Copying every second element up: 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not required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Horizontal links: 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not required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434DA2-CC9E-4C78-B8E7-D892A87400A4}"/>
              </a:ext>
            </a:extLst>
          </p:cNvPr>
          <p:cNvCxnSpPr>
            <a:cxnSpLocks/>
          </p:cNvCxnSpPr>
          <p:nvPr/>
        </p:nvCxnSpPr>
        <p:spPr>
          <a:xfrm flipV="1">
            <a:off x="3332576" y="4180737"/>
            <a:ext cx="4665" cy="50542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3B89134-F8F1-4470-A35F-70D4A6954599}"/>
              </a:ext>
            </a:extLst>
          </p:cNvPr>
          <p:cNvSpPr txBox="1"/>
          <p:nvPr/>
        </p:nvSpPr>
        <p:spPr>
          <a:xfrm>
            <a:off x="8477912" y="1468779"/>
            <a:ext cx="823211" cy="49192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30000" noProof="0" dirty="0">
              <a:ln>
                <a:noFill/>
              </a:ln>
              <a:solidFill>
                <a:srgbClr val="00A2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A2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A2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A2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500" b="0" i="0" u="none" strike="noStrike" kern="1200" cap="none" spc="0" normalizeH="0" baseline="0" noProof="0" dirty="0">
              <a:ln>
                <a:noFill/>
              </a:ln>
              <a:solidFill>
                <a:srgbClr val="00A2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A2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A2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kumimoji="0" lang="en-IN" sz="2400" b="0" i="1" u="none" strike="noStrike" kern="1200" cap="none" spc="0" normalizeH="0" baseline="3000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-1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0A2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A2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A2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A2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0A2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FBED6C-F2E3-41C5-9D68-AF9037D27217}"/>
              </a:ext>
            </a:extLst>
          </p:cNvPr>
          <p:cNvSpPr txBox="1"/>
          <p:nvPr/>
        </p:nvSpPr>
        <p:spPr>
          <a:xfrm>
            <a:off x="213047" y="5624025"/>
            <a:ext cx="434651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preprocessing time and space: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(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hn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) queries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 + log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) time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57BC24-A0AD-4EE2-AA78-530E08A4BC0A}"/>
              </a:ext>
            </a:extLst>
          </p:cNvPr>
          <p:cNvSpPr txBox="1"/>
          <p:nvPr/>
        </p:nvSpPr>
        <p:spPr>
          <a:xfrm>
            <a:off x="51621" y="2652478"/>
            <a:ext cx="2747625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Key: 8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Output: (5, 8), (4, 8), (3, 13), (2, 34)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8C306B-CF01-4DC7-A70E-4A5B2D3BF2F9}"/>
              </a:ext>
            </a:extLst>
          </p:cNvPr>
          <p:cNvSpPr txBox="1"/>
          <p:nvPr/>
        </p:nvSpPr>
        <p:spPr>
          <a:xfrm>
            <a:off x="4572000" y="170885"/>
            <a:ext cx="112761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Key: 8</a:t>
            </a:r>
          </a:p>
        </p:txBody>
      </p:sp>
    </p:spTree>
    <p:extLst>
      <p:ext uri="{BB962C8B-B14F-4D97-AF65-F5344CB8AC3E}">
        <p14:creationId xmlns:p14="http://schemas.microsoft.com/office/powerpoint/2010/main" val="40397278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/>
      <p:bldP spid="32" grpId="0"/>
      <p:bldP spid="33" grpId="0"/>
      <p:bldP spid="20" grpId="0"/>
      <p:bldP spid="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9B8C888-B201-481C-ACC8-126D729A68BF}"/>
              </a:ext>
            </a:extLst>
          </p:cNvPr>
          <p:cNvSpPr txBox="1"/>
          <p:nvPr/>
        </p:nvSpPr>
        <p:spPr>
          <a:xfrm>
            <a:off x="0" y="1447800"/>
            <a:ext cx="9144000" cy="646331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2D Range Tree for Answering Range Queries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E6FA04-08B4-4886-86F8-B16D996725FE}"/>
              </a:ext>
            </a:extLst>
          </p:cNvPr>
          <p:cNvSpPr txBox="1"/>
          <p:nvPr/>
        </p:nvSpPr>
        <p:spPr>
          <a:xfrm>
            <a:off x="723900" y="3167390"/>
            <a:ext cx="7886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Kd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tree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: Single tree with alternating 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x-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and 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y-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cuts based on bisection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2ECED-83E5-49BB-A8E6-50EC94881912}"/>
              </a:ext>
            </a:extLst>
          </p:cNvPr>
          <p:cNvSpPr txBox="1"/>
          <p:nvPr/>
        </p:nvSpPr>
        <p:spPr>
          <a:xfrm>
            <a:off x="728565" y="4240649"/>
            <a:ext cx="8115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Range tree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: Two interlinked 1D 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x-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tree and 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y-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tree based on bisection</a:t>
            </a:r>
          </a:p>
        </p:txBody>
      </p:sp>
    </p:spTree>
    <p:extLst>
      <p:ext uri="{BB962C8B-B14F-4D97-AF65-F5344CB8AC3E}">
        <p14:creationId xmlns:p14="http://schemas.microsoft.com/office/powerpoint/2010/main" val="174628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81C08C-F530-47A0-A48D-DACD7159B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975" y="3454755"/>
            <a:ext cx="7644975" cy="34094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93BD28-95AD-49A8-BDD8-CE1EDE7EE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38200"/>
            <a:ext cx="3084723" cy="1762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2EAF5F-CF63-48D2-858C-2C00157C9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524" y="796937"/>
            <a:ext cx="3327094" cy="16415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2A878C-BCEC-4FE9-8092-C2C36A65372B}"/>
              </a:ext>
            </a:extLst>
          </p:cNvPr>
          <p:cNvSpPr/>
          <p:nvPr/>
        </p:nvSpPr>
        <p:spPr>
          <a:xfrm>
            <a:off x="5829124" y="1227513"/>
            <a:ext cx="1219200" cy="1066800"/>
          </a:xfrm>
          <a:prstGeom prst="rect">
            <a:avLst/>
          </a:prstGeom>
          <a:noFill/>
          <a:ln w="38100" cap="flat">
            <a:solidFill>
              <a:srgbClr val="FF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703D69-97C6-42F5-BBF3-9352731FB172}"/>
              </a:ext>
            </a:extLst>
          </p:cNvPr>
          <p:cNvSpPr/>
          <p:nvPr/>
        </p:nvSpPr>
        <p:spPr>
          <a:xfrm>
            <a:off x="503855" y="1349834"/>
            <a:ext cx="1219200" cy="1066800"/>
          </a:xfrm>
          <a:prstGeom prst="rect">
            <a:avLst/>
          </a:prstGeom>
          <a:noFill/>
          <a:ln w="38100" cap="flat">
            <a:solidFill>
              <a:srgbClr val="FF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D621BF-DD8F-4B00-8ADC-AA689CD16064}"/>
              </a:ext>
            </a:extLst>
          </p:cNvPr>
          <p:cNvSpPr txBox="1"/>
          <p:nvPr/>
        </p:nvSpPr>
        <p:spPr>
          <a:xfrm>
            <a:off x="5845889" y="2438450"/>
            <a:ext cx="271749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x</a:t>
            </a:r>
            <a:r>
              <a:rPr kumimoji="0" lang="en-IN" sz="24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lo</a:t>
            </a:r>
            <a:r>
              <a:rPr kumimoji="0" lang="en-IN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		  </a:t>
            </a:r>
            <a:r>
              <a:rPr kumimoji="0" lang="en-I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x</a:t>
            </a:r>
            <a:r>
              <a:rPr kumimoji="0" lang="en-IN" sz="24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high</a:t>
            </a:r>
            <a:endParaRPr kumimoji="0" lang="en-IN" sz="24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318DC4-C709-41BF-BC7A-535DBD5215AF}"/>
              </a:ext>
            </a:extLst>
          </p:cNvPr>
          <p:cNvCxnSpPr>
            <a:cxnSpLocks/>
          </p:cNvCxnSpPr>
          <p:nvPr/>
        </p:nvCxnSpPr>
        <p:spPr>
          <a:xfrm>
            <a:off x="5830554" y="2243818"/>
            <a:ext cx="0" cy="6096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13E8E1-AFF9-4F57-96FF-3666D972ADE9}"/>
              </a:ext>
            </a:extLst>
          </p:cNvPr>
          <p:cNvCxnSpPr>
            <a:cxnSpLocks/>
          </p:cNvCxnSpPr>
          <p:nvPr/>
        </p:nvCxnSpPr>
        <p:spPr>
          <a:xfrm>
            <a:off x="7049754" y="2194242"/>
            <a:ext cx="0" cy="65917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90747AB-F5EC-4289-A897-F55C91927AE0}"/>
              </a:ext>
            </a:extLst>
          </p:cNvPr>
          <p:cNvSpPr/>
          <p:nvPr/>
        </p:nvSpPr>
        <p:spPr>
          <a:xfrm>
            <a:off x="6451528" y="854776"/>
            <a:ext cx="228600" cy="228600"/>
          </a:xfrm>
          <a:prstGeom prst="ellipse">
            <a:avLst/>
          </a:prstGeom>
          <a:noFill/>
          <a:ln w="28575" cap="flat">
            <a:solidFill>
              <a:srgbClr val="FF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724B39-670F-4398-87D0-28AED9802B81}"/>
              </a:ext>
            </a:extLst>
          </p:cNvPr>
          <p:cNvSpPr txBox="1"/>
          <p:nvPr/>
        </p:nvSpPr>
        <p:spPr>
          <a:xfrm>
            <a:off x="0" y="40351"/>
            <a:ext cx="9144000" cy="523220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Step 1: Construct 1D range t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ree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 on 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x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-coordinates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DA20442-1C03-487E-9304-3E521513B15B}"/>
              </a:ext>
            </a:extLst>
          </p:cNvPr>
          <p:cNvSpPr/>
          <p:nvPr/>
        </p:nvSpPr>
        <p:spPr bwMode="auto">
          <a:xfrm>
            <a:off x="267982" y="6248400"/>
            <a:ext cx="1125611" cy="45514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4F59A0-23F1-4AFF-B142-4223BD23D31B}"/>
              </a:ext>
            </a:extLst>
          </p:cNvPr>
          <p:cNvSpPr/>
          <p:nvPr/>
        </p:nvSpPr>
        <p:spPr bwMode="auto">
          <a:xfrm>
            <a:off x="4589389" y="6248400"/>
            <a:ext cx="1125611" cy="50066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9741D4D-95BF-4610-88A2-A56DA6834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84" y="2585512"/>
            <a:ext cx="5263689" cy="41588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64323FF-83D5-40F7-A752-20AEBDF4AB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9089" y="3097531"/>
            <a:ext cx="5104294" cy="6903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3085064-8909-41E5-B4D5-050986C1E71F}"/>
              </a:ext>
            </a:extLst>
          </p:cNvPr>
          <p:cNvSpPr txBox="1"/>
          <p:nvPr/>
        </p:nvSpPr>
        <p:spPr>
          <a:xfrm>
            <a:off x="6324600" y="3696847"/>
            <a:ext cx="2886494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superset of the required set; checking all of them increases complexity 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0B6ED32F-01CA-4D08-AA6A-E1D99B5244C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76600" y="3696846"/>
            <a:ext cx="1828800" cy="1332353"/>
          </a:xfrm>
          <a:prstGeom prst="curvedConnector3">
            <a:avLst/>
          </a:prstGeom>
          <a:noFill/>
          <a:ln w="25400" cap="flat">
            <a:solidFill>
              <a:srgbClr val="FF00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A2CA3AE-9FE1-47D4-A1EF-C29BA3E35E54}"/>
              </a:ext>
            </a:extLst>
          </p:cNvPr>
          <p:cNvCxnSpPr>
            <a:cxnSpLocks/>
          </p:cNvCxnSpPr>
          <p:nvPr/>
        </p:nvCxnSpPr>
        <p:spPr>
          <a:xfrm rot="5400000">
            <a:off x="4048851" y="4001631"/>
            <a:ext cx="1618355" cy="1046383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rgbClr val="FF00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337967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7" grpId="0" animBg="1"/>
      <p:bldP spid="19" grpId="0" animBg="1"/>
      <p:bldP spid="20" grpId="0" animBg="1"/>
      <p:bldP spid="2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6BC96D-BA35-4C00-A9F6-C96BFF130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98" y="3405673"/>
            <a:ext cx="7359999" cy="32349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81C08C-F530-47A0-A48D-DACD7159B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98" y="395267"/>
            <a:ext cx="7644975" cy="3409465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DDA20442-1C03-487E-9304-3E521513B15B}"/>
              </a:ext>
            </a:extLst>
          </p:cNvPr>
          <p:cNvSpPr/>
          <p:nvPr/>
        </p:nvSpPr>
        <p:spPr bwMode="auto">
          <a:xfrm>
            <a:off x="542990" y="3146912"/>
            <a:ext cx="1125611" cy="45514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4F59A0-23F1-4AFF-B142-4223BD23D31B}"/>
              </a:ext>
            </a:extLst>
          </p:cNvPr>
          <p:cNvSpPr/>
          <p:nvPr/>
        </p:nvSpPr>
        <p:spPr bwMode="auto">
          <a:xfrm>
            <a:off x="4864397" y="3146912"/>
            <a:ext cx="1125611" cy="50066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4323FF-83D5-40F7-A752-20AEBDF4A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335" y="602031"/>
            <a:ext cx="4572000" cy="61834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3085064-8909-41E5-B4D5-050986C1E71F}"/>
              </a:ext>
            </a:extLst>
          </p:cNvPr>
          <p:cNvSpPr txBox="1"/>
          <p:nvPr/>
        </p:nvSpPr>
        <p:spPr>
          <a:xfrm>
            <a:off x="5995673" y="2946694"/>
            <a:ext cx="3148327" cy="11182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superset of the required set; checking all of them increases complexity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7DD8BE-C6D3-4136-810A-B5925189EE32}"/>
              </a:ext>
            </a:extLst>
          </p:cNvPr>
          <p:cNvSpPr txBox="1"/>
          <p:nvPr/>
        </p:nvSpPr>
        <p:spPr>
          <a:xfrm>
            <a:off x="0" y="9479"/>
            <a:ext cx="7781731" cy="492443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Step 2: Construct 1D range t</a:t>
            </a:r>
            <a:r>
              <a:rPr kumimoji="0" lang="en-I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ree</a:t>
            </a:r>
            <a:r>
              <a:rPr kumimoji="0" lang="en-I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 on </a:t>
            </a:r>
            <a:r>
              <a:rPr kumimoji="0" lang="en-IN" sz="26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y</a:t>
            </a:r>
            <a:r>
              <a:rPr kumimoji="0" lang="en-I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-coordinates for each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B5E74-DBE7-4C1F-ABAF-3CDEB637DFA9}"/>
              </a:ext>
            </a:extLst>
          </p:cNvPr>
          <p:cNvSpPr txBox="1"/>
          <p:nvPr/>
        </p:nvSpPr>
        <p:spPr>
          <a:xfrm>
            <a:off x="7330649" y="4292725"/>
            <a:ext cx="167640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Augmented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-tree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23545A-B72C-4548-A510-E9E402C28E4A}"/>
              </a:ext>
            </a:extLst>
          </p:cNvPr>
          <p:cNvSpPr txBox="1"/>
          <p:nvPr/>
        </p:nvSpPr>
        <p:spPr>
          <a:xfrm>
            <a:off x="7066873" y="1718657"/>
            <a:ext cx="16764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1D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-tree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99516870-DC7D-4BC1-9C2A-6FA03C0630A9}"/>
              </a:ext>
            </a:extLst>
          </p:cNvPr>
          <p:cNvCxnSpPr>
            <a:cxnSpLocks/>
          </p:cNvCxnSpPr>
          <p:nvPr/>
        </p:nvCxnSpPr>
        <p:spPr>
          <a:xfrm rot="5400000">
            <a:off x="1717806" y="3533655"/>
            <a:ext cx="2923161" cy="55850"/>
          </a:xfrm>
          <a:prstGeom prst="curvedConnector3">
            <a:avLst/>
          </a:prstGeom>
          <a:noFill/>
          <a:ln w="25400" cap="flat">
            <a:solidFill>
              <a:srgbClr val="FF00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E7646F45-9B9E-4FE3-B204-BD11695C42E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25007" y="3869996"/>
            <a:ext cx="2719764" cy="55848"/>
          </a:xfrm>
          <a:prstGeom prst="curvedConnector3">
            <a:avLst/>
          </a:prstGeom>
          <a:noFill/>
          <a:ln w="25400" cap="flat">
            <a:solidFill>
              <a:srgbClr val="FF00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D059836-2284-45FA-AE1D-8BE232104945}"/>
              </a:ext>
            </a:extLst>
          </p:cNvPr>
          <p:cNvCxnSpPr>
            <a:cxnSpLocks/>
          </p:cNvCxnSpPr>
          <p:nvPr/>
        </p:nvCxnSpPr>
        <p:spPr>
          <a:xfrm rot="5400000">
            <a:off x="492297" y="3835396"/>
            <a:ext cx="2895600" cy="101608"/>
          </a:xfrm>
          <a:prstGeom prst="curvedConnector3">
            <a:avLst/>
          </a:prstGeom>
          <a:noFill/>
          <a:ln w="25400" cap="flat">
            <a:solidFill>
              <a:srgbClr val="FF00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2FF6587-CDF5-4E77-A2AC-4B18A22C577E}"/>
              </a:ext>
            </a:extLst>
          </p:cNvPr>
          <p:cNvSpPr txBox="1"/>
          <p:nvPr/>
        </p:nvSpPr>
        <p:spPr>
          <a:xfrm>
            <a:off x="0" y="503965"/>
            <a:ext cx="2408365" cy="471924"/>
          </a:xfrm>
          <a:prstGeom prst="rect">
            <a:avLst/>
          </a:prstGeom>
          <a:solidFill>
            <a:srgbClr val="FF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 subtree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of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x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-tree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86604B1-E3F0-4BC3-BC37-72E833EF0D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5801" y="6300500"/>
            <a:ext cx="5263689" cy="415881"/>
          </a:xfrm>
          <a:prstGeom prst="rect">
            <a:avLst/>
          </a:prstGeom>
        </p:spPr>
      </p:pic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DF569F90-249A-403C-9510-604EA1DCED8F}"/>
              </a:ext>
            </a:extLst>
          </p:cNvPr>
          <p:cNvCxnSpPr/>
          <p:nvPr/>
        </p:nvCxnSpPr>
        <p:spPr>
          <a:xfrm rot="10800000" flipV="1">
            <a:off x="4648200" y="1220374"/>
            <a:ext cx="2743200" cy="1065625"/>
          </a:xfrm>
          <a:prstGeom prst="curvedConnector3">
            <a:avLst/>
          </a:prstGeom>
          <a:noFill/>
          <a:ln w="25400" cap="flat">
            <a:solidFill>
              <a:srgbClr val="FF00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570226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5" grpId="0"/>
      <p:bldP spid="6" grpId="0"/>
      <p:bldP spid="2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F8365B3-D635-430F-BF0F-624D40E85DFC}"/>
              </a:ext>
            </a:extLst>
          </p:cNvPr>
          <p:cNvGrpSpPr/>
          <p:nvPr/>
        </p:nvGrpSpPr>
        <p:grpSpPr>
          <a:xfrm>
            <a:off x="0" y="0"/>
            <a:ext cx="8686800" cy="5486400"/>
            <a:chOff x="76200" y="0"/>
            <a:chExt cx="8839200" cy="57595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2753A28-6FAC-4A41-885A-A0B296EF2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" y="0"/>
              <a:ext cx="8499745" cy="54102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BC2F78A-F776-4E2C-B3F6-E5BA7B8DD68B}"/>
                </a:ext>
              </a:extLst>
            </p:cNvPr>
            <p:cNvSpPr/>
            <p:nvPr/>
          </p:nvSpPr>
          <p:spPr>
            <a:xfrm>
              <a:off x="8382000" y="0"/>
              <a:ext cx="533400" cy="5759578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66EB30F-0B42-4962-8FE6-F30E1CF25075}"/>
              </a:ext>
            </a:extLst>
          </p:cNvPr>
          <p:cNvSpPr txBox="1"/>
          <p:nvPr/>
        </p:nvSpPr>
        <p:spPr>
          <a:xfrm>
            <a:off x="4827403" y="1143000"/>
            <a:ext cx="2723595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Augmented </a:t>
            </a:r>
            <a:r>
              <a:rPr kumimoji="0" lang="en-IN" sz="2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-tree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785C4-4F74-4A16-A346-D389305BAC46}"/>
              </a:ext>
            </a:extLst>
          </p:cNvPr>
          <p:cNvSpPr txBox="1"/>
          <p:nvPr/>
        </p:nvSpPr>
        <p:spPr>
          <a:xfrm>
            <a:off x="3147905" y="2340834"/>
            <a:ext cx="183568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1D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-tree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58A4D8-5694-4655-A915-87B172A8F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19200"/>
            <a:ext cx="2071171" cy="12889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D8B283-AFF9-48FD-AC7C-8764F92CD0D1}"/>
              </a:ext>
            </a:extLst>
          </p:cNvPr>
          <p:cNvSpPr txBox="1"/>
          <p:nvPr/>
        </p:nvSpPr>
        <p:spPr>
          <a:xfrm>
            <a:off x="193944" y="4906643"/>
            <a:ext cx="8950056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MT"/>
                <a:cs typeface="Arial" pitchFamily="34" charset="0"/>
              </a:rPr>
              <a:t>Store 1D range tree (Level 1) for all the points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MT"/>
                <a:cs typeface="Arial" pitchFamily="34" charset="0"/>
              </a:rPr>
              <a:t>based on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8B88"/>
                </a:solidFill>
                <a:effectLst/>
                <a:uLnTx/>
                <a:uFillTx/>
                <a:latin typeface="Times New Roman" panose="02020603050405020304" pitchFamily="18" charset="0"/>
                <a:cs typeface="Arial" pitchFamily="34" charset="0"/>
              </a:rPr>
              <a:t>x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MT"/>
                <a:cs typeface="Arial" pitchFamily="34" charset="0"/>
              </a:rPr>
              <a:t>-coordinates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MT"/>
                <a:cs typeface="Arial" pitchFamily="34" charset="0"/>
              </a:rPr>
              <a:t>Thus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8B88"/>
                </a:solidFill>
                <a:effectLst/>
                <a:uLnTx/>
                <a:uFillTx/>
                <a:latin typeface="TimesNewRomanPSMT"/>
                <a:cs typeface="Arial" pitchFamily="34" charset="0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B88"/>
                </a:solidFill>
                <a:effectLst/>
                <a:uLnTx/>
                <a:uFillTx/>
                <a:latin typeface="TimesNewRomanPSMT"/>
                <a:cs typeface="Arial" pitchFamily="34" charset="0"/>
              </a:rPr>
              <a:t>(log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8B88"/>
                </a:solidFill>
                <a:effectLst/>
                <a:uLnTx/>
                <a:uFillTx/>
                <a:latin typeface="Times New Roman" panose="02020603050405020304" pitchFamily="18" charset="0"/>
                <a:cs typeface="Arial" pitchFamily="34" charset="0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B88"/>
                </a:solidFill>
                <a:effectLst/>
                <a:uLnTx/>
                <a:uFillTx/>
                <a:latin typeface="TimesNewRomanPSMT"/>
                <a:cs typeface="Arial" pitchFamily="34" charset="0"/>
              </a:rPr>
              <a:t>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MT"/>
                <a:cs typeface="Arial" pitchFamily="34" charset="0"/>
              </a:rPr>
              <a:t>time we can find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8B88"/>
                </a:solidFill>
                <a:effectLst/>
                <a:uLnTx/>
                <a:uFillTx/>
                <a:latin typeface="TimesNewRomanPSMT"/>
                <a:cs typeface="Arial" pitchFamily="34" charset="0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B88"/>
                </a:solidFill>
                <a:effectLst/>
                <a:uLnTx/>
                <a:uFillTx/>
                <a:latin typeface="TimesNewRomanPSMT"/>
                <a:cs typeface="Arial" pitchFamily="34" charset="0"/>
              </a:rPr>
              <a:t>(log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8B88"/>
                </a:solidFill>
                <a:effectLst/>
                <a:uLnTx/>
                <a:uFillTx/>
                <a:latin typeface="Times New Roman" panose="02020603050405020304" pitchFamily="18" charset="0"/>
                <a:cs typeface="Arial" pitchFamily="34" charset="0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B88"/>
                </a:solidFill>
                <a:effectLst/>
                <a:uLnTx/>
                <a:uFillTx/>
                <a:latin typeface="TimesNewRomanPSMT"/>
                <a:cs typeface="Arial" pitchFamily="34" charset="0"/>
              </a:rPr>
              <a:t>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MT"/>
                <a:cs typeface="Arial" pitchFamily="34" charset="0"/>
              </a:rPr>
              <a:t>subtrees representing the points with proper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8B88"/>
                </a:solidFill>
                <a:effectLst/>
                <a:uLnTx/>
                <a:uFillTx/>
                <a:latin typeface="Times New Roman" panose="02020603050405020304" pitchFamily="18" charset="0"/>
                <a:cs typeface="Arial" pitchFamily="34" charset="0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MT"/>
                <a:cs typeface="Arial" pitchFamily="34" charset="0"/>
              </a:rPr>
              <a:t>-coordinates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MT"/>
                <a:cs typeface="Arial" pitchFamily="34" charset="0"/>
              </a:rPr>
              <a:t>How to restrict to points with proper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8B88"/>
                </a:solidFill>
                <a:effectLst/>
                <a:uLnTx/>
                <a:uFillTx/>
                <a:latin typeface="Times New Roman" panose="02020603050405020304" pitchFamily="18" charset="0"/>
                <a:cs typeface="Arial" pitchFamily="34" charset="0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MT"/>
                <a:cs typeface="Arial" pitchFamily="34" charset="0"/>
              </a:rPr>
              <a:t>-coordinates?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9008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77AAE8-957F-47D4-8C30-6F7BBA6E5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6" y="497536"/>
            <a:ext cx="9128449" cy="58629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D0893A-DF39-4144-97D3-2246B28CC5A8}"/>
              </a:ext>
            </a:extLst>
          </p:cNvPr>
          <p:cNvSpPr txBox="1"/>
          <p:nvPr/>
        </p:nvSpPr>
        <p:spPr>
          <a:xfrm>
            <a:off x="4876800" y="1905000"/>
            <a:ext cx="167640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Augmented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-tree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D93C6-82F0-4F23-AA20-B7674A1877D4}"/>
              </a:ext>
            </a:extLst>
          </p:cNvPr>
          <p:cNvSpPr txBox="1"/>
          <p:nvPr/>
        </p:nvSpPr>
        <p:spPr>
          <a:xfrm>
            <a:off x="2436845" y="2638959"/>
            <a:ext cx="167640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1D </a:t>
            </a:r>
            <a:r>
              <a:rPr kumimoji="0" lang="en-IN" sz="22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-tree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(Level 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CD815B-B433-4999-9F54-DF2D3044BB65}"/>
              </a:ext>
            </a:extLst>
          </p:cNvPr>
          <p:cNvSpPr txBox="1"/>
          <p:nvPr/>
        </p:nvSpPr>
        <p:spPr>
          <a:xfrm>
            <a:off x="7696200" y="4873727"/>
            <a:ext cx="129540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1D </a:t>
            </a:r>
            <a:r>
              <a:rPr kumimoji="0" lang="en-IN" sz="22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-tree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(Level 2)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EF5C2A5-AA52-40DE-9D6A-108CC7A46D62}"/>
              </a:ext>
            </a:extLst>
          </p:cNvPr>
          <p:cNvSpPr/>
          <p:nvPr/>
        </p:nvSpPr>
        <p:spPr>
          <a:xfrm>
            <a:off x="684245" y="5336960"/>
            <a:ext cx="6858000" cy="841256"/>
          </a:xfrm>
          <a:prstGeom prst="roundRect">
            <a:avLst/>
          </a:prstGeom>
          <a:noFill/>
          <a:ln w="38100" cap="flat">
            <a:solidFill>
              <a:srgbClr val="FF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F38F34-833B-4D55-BA9F-DBDDBF0AF9DE}"/>
              </a:ext>
            </a:extLst>
          </p:cNvPr>
          <p:cNvSpPr/>
          <p:nvPr/>
        </p:nvSpPr>
        <p:spPr>
          <a:xfrm rot="5400000">
            <a:off x="6754092" y="2542307"/>
            <a:ext cx="3639917" cy="993703"/>
          </a:xfrm>
          <a:prstGeom prst="roundRect">
            <a:avLst/>
          </a:prstGeom>
          <a:noFill/>
          <a:ln w="38100" cap="flat">
            <a:solidFill>
              <a:srgbClr val="00B0F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DFFC1-8CF3-42BB-BB80-720826743747}"/>
              </a:ext>
            </a:extLst>
          </p:cNvPr>
          <p:cNvSpPr txBox="1"/>
          <p:nvPr/>
        </p:nvSpPr>
        <p:spPr>
          <a:xfrm>
            <a:off x="73097" y="3261907"/>
            <a:ext cx="2337719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-coordinates are sorted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20DDD86-F7E0-4748-94AA-348A25A80BFE}"/>
              </a:ext>
            </a:extLst>
          </p:cNvPr>
          <p:cNvCxnSpPr/>
          <p:nvPr/>
        </p:nvCxnSpPr>
        <p:spPr>
          <a:xfrm rot="16200000" flipH="1">
            <a:off x="907082" y="3893509"/>
            <a:ext cx="1843437" cy="1676400"/>
          </a:xfrm>
          <a:prstGeom prst="curvedConnector3">
            <a:avLst>
              <a:gd name="adj1" fmla="val 37852"/>
            </a:avLst>
          </a:prstGeom>
          <a:noFill/>
          <a:ln w="25400" cap="flat">
            <a:solidFill>
              <a:srgbClr val="FF00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9C9F42-9774-4E66-AF6E-6A6626E06E56}"/>
              </a:ext>
            </a:extLst>
          </p:cNvPr>
          <p:cNvSpPr txBox="1"/>
          <p:nvPr/>
        </p:nvSpPr>
        <p:spPr>
          <a:xfrm>
            <a:off x="5102296" y="1038807"/>
            <a:ext cx="2337719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-coordinates are sorted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9B1DCCDD-2D52-498E-9326-F51EFC926845}"/>
              </a:ext>
            </a:extLst>
          </p:cNvPr>
          <p:cNvCxnSpPr>
            <a:cxnSpLocks/>
          </p:cNvCxnSpPr>
          <p:nvPr/>
        </p:nvCxnSpPr>
        <p:spPr>
          <a:xfrm>
            <a:off x="6826723" y="1403909"/>
            <a:ext cx="1949923" cy="1266102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rgbClr val="00B0F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752607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" grpId="0" animBg="1"/>
      <p:bldP spid="7" grpId="0" animBg="1"/>
      <p:bldP spid="8" grpId="0"/>
      <p:bldP spid="1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601BF9-33A3-46FD-90B1-033844697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9" y="152400"/>
            <a:ext cx="9128741" cy="5867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EAA7BF-C6BA-41C5-9194-A1704EBD407C}"/>
              </a:ext>
            </a:extLst>
          </p:cNvPr>
          <p:cNvSpPr txBox="1"/>
          <p:nvPr/>
        </p:nvSpPr>
        <p:spPr>
          <a:xfrm>
            <a:off x="2286000" y="2514600"/>
            <a:ext cx="16764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1D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-tree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367F6-A5D6-4D11-96B4-934A2FF1F941}"/>
              </a:ext>
            </a:extLst>
          </p:cNvPr>
          <p:cNvSpPr txBox="1"/>
          <p:nvPr/>
        </p:nvSpPr>
        <p:spPr>
          <a:xfrm>
            <a:off x="7086600" y="2539482"/>
            <a:ext cx="16764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1D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-tree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20808-18F8-4174-A44E-CD15FD59C9DB}"/>
              </a:ext>
            </a:extLst>
          </p:cNvPr>
          <p:cNvSpPr txBox="1"/>
          <p:nvPr/>
        </p:nvSpPr>
        <p:spPr>
          <a:xfrm>
            <a:off x="7239000" y="3610633"/>
            <a:ext cx="16764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1D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-tree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C9D0E6-1923-40BE-A8C3-7E5AF2901F89}"/>
              </a:ext>
            </a:extLst>
          </p:cNvPr>
          <p:cNvSpPr txBox="1"/>
          <p:nvPr/>
        </p:nvSpPr>
        <p:spPr>
          <a:xfrm>
            <a:off x="6743700" y="3124200"/>
            <a:ext cx="16764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1D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-tree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E52A12-90D4-438E-B92F-957C23598051}"/>
              </a:ext>
            </a:extLst>
          </p:cNvPr>
          <p:cNvSpPr txBox="1"/>
          <p:nvPr/>
        </p:nvSpPr>
        <p:spPr>
          <a:xfrm>
            <a:off x="15259" y="5429895"/>
            <a:ext cx="9204941" cy="11798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Space: for </a:t>
            </a:r>
            <a:r>
              <a:rPr kumimoji="0" lang="en-IN" sz="23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-tree: </a:t>
            </a:r>
            <a:r>
              <a:rPr kumimoji="0" lang="en-IN" sz="23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kumimoji="0" lang="en-IN" sz="23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); 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for </a:t>
            </a:r>
            <a:r>
              <a:rPr kumimoji="0" lang="en-IN" sz="23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-trees: </a:t>
            </a:r>
            <a:r>
              <a:rPr kumimoji="0" lang="en-IN" sz="23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+ 2(</a:t>
            </a:r>
            <a:r>
              <a:rPr kumimoji="0" lang="en-IN" sz="23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/2) + 4(</a:t>
            </a:r>
            <a:r>
              <a:rPr kumimoji="0" lang="en-IN" sz="23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/4) + 8(</a:t>
            </a:r>
            <a:r>
              <a:rPr kumimoji="0" lang="en-IN" sz="23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/8) + .. log </a:t>
            </a:r>
            <a:r>
              <a:rPr kumimoji="0" lang="en-IN" sz="23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terms = </a:t>
            </a:r>
            <a:r>
              <a:rPr kumimoji="0" lang="en-IN" sz="23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kumimoji="0" lang="en-IN" sz="23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n l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og </a:t>
            </a:r>
            <a:r>
              <a:rPr kumimoji="0" lang="en-IN" sz="23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kumimoji="0" lang="en-IN" sz="23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;     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Total space: </a:t>
            </a:r>
            <a:r>
              <a:rPr kumimoji="0" lang="en-IN" sz="23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kumimoji="0" lang="en-IN" sz="23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log</a:t>
            </a:r>
            <a:r>
              <a:rPr kumimoji="0" lang="en-IN" sz="23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n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); Construction time (pre-processing): </a:t>
            </a:r>
            <a:r>
              <a:rPr kumimoji="0" lang="en-IN" sz="23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kumimoji="0" lang="en-IN" sz="23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n l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og </a:t>
            </a:r>
            <a:r>
              <a:rPr kumimoji="0" lang="en-IN" sz="23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kumimoji="0" lang="en-IN" sz="23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7948877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E6464D0-9D4D-450B-89D3-7C5F0143DD06}"/>
              </a:ext>
            </a:extLst>
          </p:cNvPr>
          <p:cNvSpPr txBox="1"/>
          <p:nvPr/>
        </p:nvSpPr>
        <p:spPr>
          <a:xfrm>
            <a:off x="6220" y="3045"/>
            <a:ext cx="9067797" cy="656590"/>
          </a:xfrm>
          <a:prstGeom prst="rect">
            <a:avLst/>
          </a:prstGeom>
          <a:solidFill>
            <a:srgbClr val="FF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Summary on 2D Range Tree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9CC1D-5A50-496D-B41D-546B0A40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55" y="2819400"/>
            <a:ext cx="8950162" cy="30106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633CB9-E79D-4985-92D4-2EB557975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858168"/>
            <a:ext cx="3084723" cy="176269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D686666-53B6-4C73-B685-BBC98C00C838}"/>
              </a:ext>
            </a:extLst>
          </p:cNvPr>
          <p:cNvSpPr/>
          <p:nvPr/>
        </p:nvSpPr>
        <p:spPr>
          <a:xfrm>
            <a:off x="1951655" y="1369802"/>
            <a:ext cx="1219200" cy="1066800"/>
          </a:xfrm>
          <a:prstGeom prst="rect">
            <a:avLst/>
          </a:prstGeom>
          <a:noFill/>
          <a:ln w="38100" cap="flat">
            <a:solidFill>
              <a:srgbClr val="FF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E6F8CEA-2292-4205-BC3B-156637368081}"/>
              </a:ext>
            </a:extLst>
          </p:cNvPr>
          <p:cNvSpPr/>
          <p:nvPr/>
        </p:nvSpPr>
        <p:spPr>
          <a:xfrm>
            <a:off x="6410126" y="3638939"/>
            <a:ext cx="1981200" cy="609600"/>
          </a:xfrm>
          <a:prstGeom prst="ellipse">
            <a:avLst/>
          </a:prstGeom>
          <a:noFill/>
          <a:ln w="28575" cap="flat">
            <a:solidFill>
              <a:srgbClr val="FF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65CF08-52D1-4C13-9D65-0D3717613D0B}"/>
              </a:ext>
            </a:extLst>
          </p:cNvPr>
          <p:cNvSpPr txBox="1"/>
          <p:nvPr/>
        </p:nvSpPr>
        <p:spPr>
          <a:xfrm>
            <a:off x="5061260" y="1165598"/>
            <a:ext cx="385414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Reason for log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2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term? Searches in Level-2 subtrees</a:t>
            </a:r>
          </a:p>
        </p:txBody>
      </p:sp>
    </p:spTree>
    <p:extLst>
      <p:ext uri="{BB962C8B-B14F-4D97-AF65-F5344CB8AC3E}">
        <p14:creationId xmlns:p14="http://schemas.microsoft.com/office/powerpoint/2010/main" val="36823152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" grpId="0" animBg="1"/>
      <p:bldP spid="9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3CFB4D-969F-49AC-82FA-30775EA3A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45" y="1447800"/>
            <a:ext cx="7732509" cy="41148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064BED6-273E-43F4-B913-400F1A22FB36}"/>
              </a:ext>
            </a:extLst>
          </p:cNvPr>
          <p:cNvGrpSpPr/>
          <p:nvPr/>
        </p:nvGrpSpPr>
        <p:grpSpPr>
          <a:xfrm>
            <a:off x="1524000" y="4690965"/>
            <a:ext cx="6629400" cy="716513"/>
            <a:chOff x="1524000" y="4690965"/>
            <a:chExt cx="6629400" cy="71651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D48395-16CE-467B-9E04-FA87A5C1EB73}"/>
                </a:ext>
              </a:extLst>
            </p:cNvPr>
            <p:cNvSpPr/>
            <p:nvPr/>
          </p:nvSpPr>
          <p:spPr>
            <a:xfrm>
              <a:off x="1524000" y="4724400"/>
              <a:ext cx="304800" cy="304800"/>
            </a:xfrm>
            <a:prstGeom prst="rect">
              <a:avLst/>
            </a:prstGeom>
            <a:noFill/>
            <a:ln w="19050" cap="flat">
              <a:solidFill>
                <a:srgbClr val="FF00FF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28E9C8-D71F-42A4-82C8-88EAA7C0655F}"/>
                </a:ext>
              </a:extLst>
            </p:cNvPr>
            <p:cNvSpPr/>
            <p:nvPr/>
          </p:nvSpPr>
          <p:spPr>
            <a:xfrm>
              <a:off x="2314263" y="4724400"/>
              <a:ext cx="304800" cy="304800"/>
            </a:xfrm>
            <a:prstGeom prst="rect">
              <a:avLst/>
            </a:prstGeom>
            <a:noFill/>
            <a:ln w="19050" cap="flat">
              <a:solidFill>
                <a:srgbClr val="FF00FF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2EF236-42D8-404A-98BE-788BB349EAEF}"/>
                </a:ext>
              </a:extLst>
            </p:cNvPr>
            <p:cNvSpPr/>
            <p:nvPr/>
          </p:nvSpPr>
          <p:spPr>
            <a:xfrm>
              <a:off x="3248201" y="4724400"/>
              <a:ext cx="304800" cy="304800"/>
            </a:xfrm>
            <a:prstGeom prst="rect">
              <a:avLst/>
            </a:prstGeom>
            <a:noFill/>
            <a:ln w="19050" cap="flat">
              <a:solidFill>
                <a:srgbClr val="FF00FF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13FA64-7141-4C3D-9D08-9961F532E99A}"/>
                </a:ext>
              </a:extLst>
            </p:cNvPr>
            <p:cNvSpPr/>
            <p:nvPr/>
          </p:nvSpPr>
          <p:spPr>
            <a:xfrm>
              <a:off x="4066457" y="4724400"/>
              <a:ext cx="304800" cy="304800"/>
            </a:xfrm>
            <a:prstGeom prst="rect">
              <a:avLst/>
            </a:prstGeom>
            <a:noFill/>
            <a:ln w="19050" cap="flat">
              <a:solidFill>
                <a:srgbClr val="FF00FF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A7A071-9C2B-4173-8633-5B95C5798287}"/>
                </a:ext>
              </a:extLst>
            </p:cNvPr>
            <p:cNvSpPr/>
            <p:nvPr/>
          </p:nvSpPr>
          <p:spPr>
            <a:xfrm>
              <a:off x="5032309" y="4690965"/>
              <a:ext cx="304800" cy="304800"/>
            </a:xfrm>
            <a:prstGeom prst="rect">
              <a:avLst/>
            </a:prstGeom>
            <a:noFill/>
            <a:ln w="19050" cap="flat">
              <a:solidFill>
                <a:srgbClr val="FF00FF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FBD610-B253-4F8F-9B48-AB449505E033}"/>
                </a:ext>
              </a:extLst>
            </p:cNvPr>
            <p:cNvSpPr/>
            <p:nvPr/>
          </p:nvSpPr>
          <p:spPr>
            <a:xfrm>
              <a:off x="5943600" y="4690965"/>
              <a:ext cx="304800" cy="304800"/>
            </a:xfrm>
            <a:prstGeom prst="rect">
              <a:avLst/>
            </a:prstGeom>
            <a:noFill/>
            <a:ln w="19050" cap="flat">
              <a:solidFill>
                <a:srgbClr val="FF00FF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63DBDC-2746-42D6-8505-7D68674D1BD7}"/>
                </a:ext>
              </a:extLst>
            </p:cNvPr>
            <p:cNvSpPr/>
            <p:nvPr/>
          </p:nvSpPr>
          <p:spPr>
            <a:xfrm>
              <a:off x="6906207" y="4705738"/>
              <a:ext cx="304800" cy="304800"/>
            </a:xfrm>
            <a:prstGeom prst="rect">
              <a:avLst/>
            </a:prstGeom>
            <a:noFill/>
            <a:ln w="19050" cap="flat">
              <a:solidFill>
                <a:srgbClr val="FF00FF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9201701-CA27-4A37-BAA0-1EBBB4DDE582}"/>
                </a:ext>
              </a:extLst>
            </p:cNvPr>
            <p:cNvSpPr/>
            <p:nvPr/>
          </p:nvSpPr>
          <p:spPr>
            <a:xfrm>
              <a:off x="7848600" y="4690965"/>
              <a:ext cx="304800" cy="304800"/>
            </a:xfrm>
            <a:prstGeom prst="rect">
              <a:avLst/>
            </a:prstGeom>
            <a:noFill/>
            <a:ln w="19050" cap="flat">
              <a:solidFill>
                <a:srgbClr val="FF00FF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14D2A9-2C3E-4496-B741-8BD49AE7F8A0}"/>
                </a:ext>
              </a:extLst>
            </p:cNvPr>
            <p:cNvSpPr/>
            <p:nvPr/>
          </p:nvSpPr>
          <p:spPr>
            <a:xfrm>
              <a:off x="1914162" y="5102678"/>
              <a:ext cx="304800" cy="304800"/>
            </a:xfrm>
            <a:prstGeom prst="rect">
              <a:avLst/>
            </a:prstGeom>
            <a:noFill/>
            <a:ln w="19050" cap="flat">
              <a:solidFill>
                <a:srgbClr val="FF00FF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78FB2F-CA33-440D-9BB7-6DA1695128C9}"/>
                </a:ext>
              </a:extLst>
            </p:cNvPr>
            <p:cNvSpPr/>
            <p:nvPr/>
          </p:nvSpPr>
          <p:spPr>
            <a:xfrm>
              <a:off x="2774164" y="5038531"/>
              <a:ext cx="304800" cy="304800"/>
            </a:xfrm>
            <a:prstGeom prst="rect">
              <a:avLst/>
            </a:prstGeom>
            <a:noFill/>
            <a:ln w="19050" cap="flat">
              <a:solidFill>
                <a:srgbClr val="FF00FF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9D1E0A-3214-4127-A580-EF97868A0C15}"/>
                </a:ext>
              </a:extLst>
            </p:cNvPr>
            <p:cNvSpPr/>
            <p:nvPr/>
          </p:nvSpPr>
          <p:spPr>
            <a:xfrm>
              <a:off x="3768009" y="5102678"/>
              <a:ext cx="304800" cy="304800"/>
            </a:xfrm>
            <a:prstGeom prst="rect">
              <a:avLst/>
            </a:prstGeom>
            <a:noFill/>
            <a:ln w="19050" cap="flat">
              <a:solidFill>
                <a:srgbClr val="FF00FF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0945D8-5AF1-4141-8C87-DF2396367E23}"/>
                </a:ext>
              </a:extLst>
            </p:cNvPr>
            <p:cNvSpPr/>
            <p:nvPr/>
          </p:nvSpPr>
          <p:spPr>
            <a:xfrm>
              <a:off x="5234609" y="5038531"/>
              <a:ext cx="304800" cy="304800"/>
            </a:xfrm>
            <a:prstGeom prst="rect">
              <a:avLst/>
            </a:prstGeom>
            <a:noFill/>
            <a:ln w="19050" cap="flat">
              <a:solidFill>
                <a:srgbClr val="FF00FF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B11614A-543E-43E2-81DE-AB296FE861E9}"/>
                </a:ext>
              </a:extLst>
            </p:cNvPr>
            <p:cNvSpPr/>
            <p:nvPr/>
          </p:nvSpPr>
          <p:spPr>
            <a:xfrm>
              <a:off x="6231832" y="5038531"/>
              <a:ext cx="304800" cy="304800"/>
            </a:xfrm>
            <a:prstGeom prst="rect">
              <a:avLst/>
            </a:prstGeom>
            <a:noFill/>
            <a:ln w="19050" cap="flat">
              <a:solidFill>
                <a:srgbClr val="FF00FF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9AB1994-049B-474D-BA72-D467343D232B}"/>
                </a:ext>
              </a:extLst>
            </p:cNvPr>
            <p:cNvSpPr/>
            <p:nvPr/>
          </p:nvSpPr>
          <p:spPr>
            <a:xfrm>
              <a:off x="7288631" y="5073131"/>
              <a:ext cx="304800" cy="304800"/>
            </a:xfrm>
            <a:prstGeom prst="rect">
              <a:avLst/>
            </a:prstGeom>
            <a:noFill/>
            <a:ln w="19050" cap="flat">
              <a:solidFill>
                <a:srgbClr val="FF00FF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+mn-ea"/>
                <a:cs typeface="+mn-cs"/>
                <a:sym typeface="Helvetica Neue Medium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D4D04B0-79AF-464B-A644-A8891E97B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348" y="451350"/>
            <a:ext cx="3084723" cy="1762699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380352-1385-4AAA-AFAF-EAE1C6D66718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5713242" y="304801"/>
            <a:ext cx="3049758" cy="4398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FC0AFF7-5DAF-406A-9917-49D25131202F}"/>
              </a:ext>
            </a:extLst>
          </p:cNvPr>
          <p:cNvSpPr txBox="1"/>
          <p:nvPr/>
        </p:nvSpPr>
        <p:spPr>
          <a:xfrm>
            <a:off x="5309051" y="112819"/>
            <a:ext cx="4041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3232A1-7DEA-46D8-A19E-34304258D8F8}"/>
              </a:ext>
            </a:extLst>
          </p:cNvPr>
          <p:cNvSpPr txBox="1"/>
          <p:nvPr/>
        </p:nvSpPr>
        <p:spPr>
          <a:xfrm>
            <a:off x="8402348" y="318379"/>
            <a:ext cx="74165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100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141C656-3014-4E84-BBB2-B5C766C0A5B3}"/>
              </a:ext>
            </a:extLst>
          </p:cNvPr>
          <p:cNvGrpSpPr/>
          <p:nvPr/>
        </p:nvGrpSpPr>
        <p:grpSpPr>
          <a:xfrm>
            <a:off x="6546586" y="604136"/>
            <a:ext cx="2107909" cy="1084969"/>
            <a:chOff x="7264476" y="588212"/>
            <a:chExt cx="2107909" cy="108496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44698B1-2C5D-4F62-AD0D-3513F2EE2120}"/>
                </a:ext>
              </a:extLst>
            </p:cNvPr>
            <p:cNvSpPr/>
            <p:nvPr/>
          </p:nvSpPr>
          <p:spPr>
            <a:xfrm>
              <a:off x="8601016" y="1498301"/>
              <a:ext cx="45719" cy="45719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908845C-B8C0-4391-B7F7-93CE385272BB}"/>
                </a:ext>
              </a:extLst>
            </p:cNvPr>
            <p:cNvSpPr/>
            <p:nvPr/>
          </p:nvSpPr>
          <p:spPr>
            <a:xfrm>
              <a:off x="7264476" y="1627462"/>
              <a:ext cx="45719" cy="45719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AB65960-23D2-4412-9F84-D788AEEAFD53}"/>
                </a:ext>
              </a:extLst>
            </p:cNvPr>
            <p:cNvSpPr/>
            <p:nvPr/>
          </p:nvSpPr>
          <p:spPr>
            <a:xfrm>
              <a:off x="9326666" y="1458336"/>
              <a:ext cx="45719" cy="45719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4DFF13E-B174-45D5-8C5C-E36DFDA350E0}"/>
                </a:ext>
              </a:extLst>
            </p:cNvPr>
            <p:cNvSpPr/>
            <p:nvPr/>
          </p:nvSpPr>
          <p:spPr>
            <a:xfrm>
              <a:off x="7848600" y="1158911"/>
              <a:ext cx="45719" cy="45719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9246C2C-7643-4FEE-9210-4DF514B1B8DE}"/>
                </a:ext>
              </a:extLst>
            </p:cNvPr>
            <p:cNvSpPr/>
            <p:nvPr/>
          </p:nvSpPr>
          <p:spPr>
            <a:xfrm>
              <a:off x="8660016" y="650757"/>
              <a:ext cx="45719" cy="45719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60D4DDB-2AB6-46BE-991F-B3BBF86687CB}"/>
                </a:ext>
              </a:extLst>
            </p:cNvPr>
            <p:cNvSpPr/>
            <p:nvPr/>
          </p:nvSpPr>
          <p:spPr>
            <a:xfrm>
              <a:off x="7405098" y="588212"/>
              <a:ext cx="45719" cy="45719"/>
            </a:xfrm>
            <a:prstGeom prst="ellips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+mn-ea"/>
                <a:cs typeface="+mn-cs"/>
                <a:sym typeface="Helvetica Neue Medium"/>
              </a:endParaRP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7C77DB4-372A-4CB4-B570-ACA03B1FFAE6}"/>
              </a:ext>
            </a:extLst>
          </p:cNvPr>
          <p:cNvCxnSpPr>
            <a:cxnSpLocks/>
          </p:cNvCxnSpPr>
          <p:nvPr/>
        </p:nvCxnSpPr>
        <p:spPr>
          <a:xfrm flipH="1" flipV="1">
            <a:off x="5539409" y="554341"/>
            <a:ext cx="46655" cy="147392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F973DBE-3CB7-4BEE-A95D-57B7D3DF97DA}"/>
              </a:ext>
            </a:extLst>
          </p:cNvPr>
          <p:cNvSpPr txBox="1"/>
          <p:nvPr/>
        </p:nvSpPr>
        <p:spPr>
          <a:xfrm>
            <a:off x="5203631" y="1675703"/>
            <a:ext cx="4041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8F7964-6829-452A-8293-DA877B1AF4F5}"/>
              </a:ext>
            </a:extLst>
          </p:cNvPr>
          <p:cNvSpPr txBox="1"/>
          <p:nvPr/>
        </p:nvSpPr>
        <p:spPr>
          <a:xfrm>
            <a:off x="4815999" y="417301"/>
            <a:ext cx="79182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100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72C602-57A1-41DC-BE24-76C5003DB2A1}"/>
              </a:ext>
            </a:extLst>
          </p:cNvPr>
          <p:cNvSpPr/>
          <p:nvPr/>
        </p:nvSpPr>
        <p:spPr>
          <a:xfrm>
            <a:off x="6293676" y="943278"/>
            <a:ext cx="1859724" cy="1066800"/>
          </a:xfrm>
          <a:prstGeom prst="rect">
            <a:avLst/>
          </a:prstGeom>
          <a:noFill/>
          <a:ln w="38100" cap="flat">
            <a:solidFill>
              <a:srgbClr val="FF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A18371-C424-4D0B-8C06-B7BBFA1AAA69}"/>
              </a:ext>
            </a:extLst>
          </p:cNvPr>
          <p:cNvSpPr txBox="1"/>
          <p:nvPr/>
        </p:nvSpPr>
        <p:spPr>
          <a:xfrm>
            <a:off x="6044728" y="1965875"/>
            <a:ext cx="100371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(7, 3)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CF7A56-906D-4BBE-9172-D3B4C18E508F}"/>
              </a:ext>
            </a:extLst>
          </p:cNvPr>
          <p:cNvSpPr txBox="1"/>
          <p:nvPr/>
        </p:nvSpPr>
        <p:spPr>
          <a:xfrm>
            <a:off x="7217391" y="898136"/>
            <a:ext cx="105432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(40, 60)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CDF14FB-45BD-4623-A477-D109268C743B}"/>
              </a:ext>
            </a:extLst>
          </p:cNvPr>
          <p:cNvGrpSpPr/>
          <p:nvPr/>
        </p:nvGrpSpPr>
        <p:grpSpPr>
          <a:xfrm>
            <a:off x="1828800" y="2052735"/>
            <a:ext cx="2369975" cy="2214465"/>
            <a:chOff x="1415492" y="2052735"/>
            <a:chExt cx="2783284" cy="275719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D4E7AB5-B346-4C02-960C-477AB0BD1DD3}"/>
                </a:ext>
              </a:extLst>
            </p:cNvPr>
            <p:cNvSpPr/>
            <p:nvPr/>
          </p:nvSpPr>
          <p:spPr bwMode="auto">
            <a:xfrm>
              <a:off x="1415492" y="2052735"/>
              <a:ext cx="2783284" cy="2659224"/>
            </a:xfrm>
            <a:custGeom>
              <a:avLst/>
              <a:gdLst>
                <a:gd name="connsiteX0" fmla="*/ 2783284 w 2783284"/>
                <a:gd name="connsiteY0" fmla="*/ 0 h 2659224"/>
                <a:gd name="connsiteX1" fmla="*/ 2736630 w 2783284"/>
                <a:gd name="connsiteY1" fmla="*/ 27992 h 2659224"/>
                <a:gd name="connsiteX2" fmla="*/ 2708639 w 2783284"/>
                <a:gd name="connsiteY2" fmla="*/ 46653 h 2659224"/>
                <a:gd name="connsiteX3" fmla="*/ 2615332 w 2783284"/>
                <a:gd name="connsiteY3" fmla="*/ 74645 h 2659224"/>
                <a:gd name="connsiteX4" fmla="*/ 2578010 w 2783284"/>
                <a:gd name="connsiteY4" fmla="*/ 93306 h 2659224"/>
                <a:gd name="connsiteX5" fmla="*/ 2512696 w 2783284"/>
                <a:gd name="connsiteY5" fmla="*/ 111967 h 2659224"/>
                <a:gd name="connsiteX6" fmla="*/ 2447381 w 2783284"/>
                <a:gd name="connsiteY6" fmla="*/ 139959 h 2659224"/>
                <a:gd name="connsiteX7" fmla="*/ 2316753 w 2783284"/>
                <a:gd name="connsiteY7" fmla="*/ 177281 h 2659224"/>
                <a:gd name="connsiteX8" fmla="*/ 2204786 w 2783284"/>
                <a:gd name="connsiteY8" fmla="*/ 195943 h 2659224"/>
                <a:gd name="connsiteX9" fmla="*/ 2130141 w 2783284"/>
                <a:gd name="connsiteY9" fmla="*/ 214604 h 2659224"/>
                <a:gd name="connsiteX10" fmla="*/ 2092818 w 2783284"/>
                <a:gd name="connsiteY10" fmla="*/ 223934 h 2659224"/>
                <a:gd name="connsiteX11" fmla="*/ 1971520 w 2783284"/>
                <a:gd name="connsiteY11" fmla="*/ 233265 h 2659224"/>
                <a:gd name="connsiteX12" fmla="*/ 1896875 w 2783284"/>
                <a:gd name="connsiteY12" fmla="*/ 251926 h 2659224"/>
                <a:gd name="connsiteX13" fmla="*/ 1859553 w 2783284"/>
                <a:gd name="connsiteY13" fmla="*/ 261257 h 2659224"/>
                <a:gd name="connsiteX14" fmla="*/ 1803569 w 2783284"/>
                <a:gd name="connsiteY14" fmla="*/ 279918 h 2659224"/>
                <a:gd name="connsiteX15" fmla="*/ 1728924 w 2783284"/>
                <a:gd name="connsiteY15" fmla="*/ 298579 h 2659224"/>
                <a:gd name="connsiteX16" fmla="*/ 1700932 w 2783284"/>
                <a:gd name="connsiteY16" fmla="*/ 307910 h 2659224"/>
                <a:gd name="connsiteX17" fmla="*/ 1672941 w 2783284"/>
                <a:gd name="connsiteY17" fmla="*/ 326571 h 2659224"/>
                <a:gd name="connsiteX18" fmla="*/ 1626288 w 2783284"/>
                <a:gd name="connsiteY18" fmla="*/ 335902 h 2659224"/>
                <a:gd name="connsiteX19" fmla="*/ 1598296 w 2783284"/>
                <a:gd name="connsiteY19" fmla="*/ 354563 h 2659224"/>
                <a:gd name="connsiteX20" fmla="*/ 1560973 w 2783284"/>
                <a:gd name="connsiteY20" fmla="*/ 363894 h 2659224"/>
                <a:gd name="connsiteX21" fmla="*/ 1504990 w 2783284"/>
                <a:gd name="connsiteY21" fmla="*/ 382555 h 2659224"/>
                <a:gd name="connsiteX22" fmla="*/ 1476998 w 2783284"/>
                <a:gd name="connsiteY22" fmla="*/ 391885 h 2659224"/>
                <a:gd name="connsiteX23" fmla="*/ 1365030 w 2783284"/>
                <a:gd name="connsiteY23" fmla="*/ 429208 h 2659224"/>
                <a:gd name="connsiteX24" fmla="*/ 1309047 w 2783284"/>
                <a:gd name="connsiteY24" fmla="*/ 447869 h 2659224"/>
                <a:gd name="connsiteX25" fmla="*/ 1281055 w 2783284"/>
                <a:gd name="connsiteY25" fmla="*/ 457200 h 2659224"/>
                <a:gd name="connsiteX26" fmla="*/ 1243732 w 2783284"/>
                <a:gd name="connsiteY26" fmla="*/ 466530 h 2659224"/>
                <a:gd name="connsiteX27" fmla="*/ 1187749 w 2783284"/>
                <a:gd name="connsiteY27" fmla="*/ 494522 h 2659224"/>
                <a:gd name="connsiteX28" fmla="*/ 1131765 w 2783284"/>
                <a:gd name="connsiteY28" fmla="*/ 513183 h 2659224"/>
                <a:gd name="connsiteX29" fmla="*/ 1085112 w 2783284"/>
                <a:gd name="connsiteY29" fmla="*/ 550506 h 2659224"/>
                <a:gd name="connsiteX30" fmla="*/ 1057120 w 2783284"/>
                <a:gd name="connsiteY30" fmla="*/ 578498 h 2659224"/>
                <a:gd name="connsiteX31" fmla="*/ 1001137 w 2783284"/>
                <a:gd name="connsiteY31" fmla="*/ 615820 h 2659224"/>
                <a:gd name="connsiteX32" fmla="*/ 926492 w 2783284"/>
                <a:gd name="connsiteY32" fmla="*/ 671804 h 2659224"/>
                <a:gd name="connsiteX33" fmla="*/ 889169 w 2783284"/>
                <a:gd name="connsiteY33" fmla="*/ 718457 h 2659224"/>
                <a:gd name="connsiteX34" fmla="*/ 842516 w 2783284"/>
                <a:gd name="connsiteY34" fmla="*/ 765110 h 2659224"/>
                <a:gd name="connsiteX35" fmla="*/ 823855 w 2783284"/>
                <a:gd name="connsiteY35" fmla="*/ 793102 h 2659224"/>
                <a:gd name="connsiteX36" fmla="*/ 767871 w 2783284"/>
                <a:gd name="connsiteY36" fmla="*/ 830424 h 2659224"/>
                <a:gd name="connsiteX37" fmla="*/ 739879 w 2783284"/>
                <a:gd name="connsiteY37" fmla="*/ 849085 h 2659224"/>
                <a:gd name="connsiteX38" fmla="*/ 665235 w 2783284"/>
                <a:gd name="connsiteY38" fmla="*/ 905069 h 2659224"/>
                <a:gd name="connsiteX39" fmla="*/ 637243 w 2783284"/>
                <a:gd name="connsiteY39" fmla="*/ 923730 h 2659224"/>
                <a:gd name="connsiteX40" fmla="*/ 571928 w 2783284"/>
                <a:gd name="connsiteY40" fmla="*/ 951722 h 2659224"/>
                <a:gd name="connsiteX41" fmla="*/ 515945 w 2783284"/>
                <a:gd name="connsiteY41" fmla="*/ 989045 h 2659224"/>
                <a:gd name="connsiteX42" fmla="*/ 450630 w 2783284"/>
                <a:gd name="connsiteY42" fmla="*/ 1017036 h 2659224"/>
                <a:gd name="connsiteX43" fmla="*/ 394647 w 2783284"/>
                <a:gd name="connsiteY43" fmla="*/ 1045028 h 2659224"/>
                <a:gd name="connsiteX44" fmla="*/ 310671 w 2783284"/>
                <a:gd name="connsiteY44" fmla="*/ 1091681 h 2659224"/>
                <a:gd name="connsiteX45" fmla="*/ 292010 w 2783284"/>
                <a:gd name="connsiteY45" fmla="*/ 1110343 h 2659224"/>
                <a:gd name="connsiteX46" fmla="*/ 236026 w 2783284"/>
                <a:gd name="connsiteY46" fmla="*/ 1147665 h 2659224"/>
                <a:gd name="connsiteX47" fmla="*/ 189373 w 2783284"/>
                <a:gd name="connsiteY47" fmla="*/ 1184987 h 2659224"/>
                <a:gd name="connsiteX48" fmla="*/ 170712 w 2783284"/>
                <a:gd name="connsiteY48" fmla="*/ 1203649 h 2659224"/>
                <a:gd name="connsiteX49" fmla="*/ 142720 w 2783284"/>
                <a:gd name="connsiteY49" fmla="*/ 1222310 h 2659224"/>
                <a:gd name="connsiteX50" fmla="*/ 96067 w 2783284"/>
                <a:gd name="connsiteY50" fmla="*/ 1268963 h 2659224"/>
                <a:gd name="connsiteX51" fmla="*/ 68075 w 2783284"/>
                <a:gd name="connsiteY51" fmla="*/ 1296955 h 2659224"/>
                <a:gd name="connsiteX52" fmla="*/ 12092 w 2783284"/>
                <a:gd name="connsiteY52" fmla="*/ 1324947 h 2659224"/>
                <a:gd name="connsiteX53" fmla="*/ 12092 w 2783284"/>
                <a:gd name="connsiteY53" fmla="*/ 1446245 h 2659224"/>
                <a:gd name="connsiteX54" fmla="*/ 21422 w 2783284"/>
                <a:gd name="connsiteY54" fmla="*/ 1474236 h 2659224"/>
                <a:gd name="connsiteX55" fmla="*/ 40084 w 2783284"/>
                <a:gd name="connsiteY55" fmla="*/ 1492898 h 2659224"/>
                <a:gd name="connsiteX56" fmla="*/ 49414 w 2783284"/>
                <a:gd name="connsiteY56" fmla="*/ 1520889 h 2659224"/>
                <a:gd name="connsiteX57" fmla="*/ 68075 w 2783284"/>
                <a:gd name="connsiteY57" fmla="*/ 1539551 h 2659224"/>
                <a:gd name="connsiteX58" fmla="*/ 105398 w 2783284"/>
                <a:gd name="connsiteY58" fmla="*/ 1614196 h 2659224"/>
                <a:gd name="connsiteX59" fmla="*/ 114728 w 2783284"/>
                <a:gd name="connsiteY59" fmla="*/ 1642187 h 2659224"/>
                <a:gd name="connsiteX60" fmla="*/ 133390 w 2783284"/>
                <a:gd name="connsiteY60" fmla="*/ 1660849 h 2659224"/>
                <a:gd name="connsiteX61" fmla="*/ 152051 w 2783284"/>
                <a:gd name="connsiteY61" fmla="*/ 1688841 h 2659224"/>
                <a:gd name="connsiteX62" fmla="*/ 161381 w 2783284"/>
                <a:gd name="connsiteY62" fmla="*/ 1716832 h 2659224"/>
                <a:gd name="connsiteX63" fmla="*/ 180043 w 2783284"/>
                <a:gd name="connsiteY63" fmla="*/ 1735494 h 2659224"/>
                <a:gd name="connsiteX64" fmla="*/ 226696 w 2783284"/>
                <a:gd name="connsiteY64" fmla="*/ 1819469 h 2659224"/>
                <a:gd name="connsiteX65" fmla="*/ 236026 w 2783284"/>
                <a:gd name="connsiteY65" fmla="*/ 1847461 h 2659224"/>
                <a:gd name="connsiteX66" fmla="*/ 292010 w 2783284"/>
                <a:gd name="connsiteY66" fmla="*/ 1922106 h 2659224"/>
                <a:gd name="connsiteX67" fmla="*/ 301341 w 2783284"/>
                <a:gd name="connsiteY67" fmla="*/ 1950098 h 2659224"/>
                <a:gd name="connsiteX68" fmla="*/ 366655 w 2783284"/>
                <a:gd name="connsiteY68" fmla="*/ 2024743 h 2659224"/>
                <a:gd name="connsiteX69" fmla="*/ 394647 w 2783284"/>
                <a:gd name="connsiteY69" fmla="*/ 2043404 h 2659224"/>
                <a:gd name="connsiteX70" fmla="*/ 413308 w 2783284"/>
                <a:gd name="connsiteY70" fmla="*/ 2071396 h 2659224"/>
                <a:gd name="connsiteX71" fmla="*/ 459961 w 2783284"/>
                <a:gd name="connsiteY71" fmla="*/ 2118049 h 2659224"/>
                <a:gd name="connsiteX72" fmla="*/ 478622 w 2783284"/>
                <a:gd name="connsiteY72" fmla="*/ 2146041 h 2659224"/>
                <a:gd name="connsiteX73" fmla="*/ 497284 w 2783284"/>
                <a:gd name="connsiteY73" fmla="*/ 2164702 h 2659224"/>
                <a:gd name="connsiteX74" fmla="*/ 534606 w 2783284"/>
                <a:gd name="connsiteY74" fmla="*/ 2220685 h 2659224"/>
                <a:gd name="connsiteX75" fmla="*/ 571928 w 2783284"/>
                <a:gd name="connsiteY75" fmla="*/ 2304661 h 2659224"/>
                <a:gd name="connsiteX76" fmla="*/ 581259 w 2783284"/>
                <a:gd name="connsiteY76" fmla="*/ 2351314 h 2659224"/>
                <a:gd name="connsiteX77" fmla="*/ 590590 w 2783284"/>
                <a:gd name="connsiteY77" fmla="*/ 2388636 h 2659224"/>
                <a:gd name="connsiteX78" fmla="*/ 609251 w 2783284"/>
                <a:gd name="connsiteY78" fmla="*/ 2509934 h 2659224"/>
                <a:gd name="connsiteX79" fmla="*/ 618581 w 2783284"/>
                <a:gd name="connsiteY79" fmla="*/ 2547257 h 2659224"/>
                <a:gd name="connsiteX80" fmla="*/ 618581 w 2783284"/>
                <a:gd name="connsiteY80" fmla="*/ 2659224 h 265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783284" h="2659224">
                  <a:moveTo>
                    <a:pt x="2783284" y="0"/>
                  </a:moveTo>
                  <a:cubicBezTo>
                    <a:pt x="2767733" y="9331"/>
                    <a:pt x="2752009" y="18380"/>
                    <a:pt x="2736630" y="27992"/>
                  </a:cubicBezTo>
                  <a:cubicBezTo>
                    <a:pt x="2727121" y="33935"/>
                    <a:pt x="2718946" y="42236"/>
                    <a:pt x="2708639" y="46653"/>
                  </a:cubicBezTo>
                  <a:cubicBezTo>
                    <a:pt x="2614873" y="86838"/>
                    <a:pt x="2740789" y="11917"/>
                    <a:pt x="2615332" y="74645"/>
                  </a:cubicBezTo>
                  <a:cubicBezTo>
                    <a:pt x="2602891" y="80865"/>
                    <a:pt x="2590795" y="87827"/>
                    <a:pt x="2578010" y="93306"/>
                  </a:cubicBezTo>
                  <a:cubicBezTo>
                    <a:pt x="2559276" y="101335"/>
                    <a:pt x="2531627" y="107234"/>
                    <a:pt x="2512696" y="111967"/>
                  </a:cubicBezTo>
                  <a:cubicBezTo>
                    <a:pt x="2468286" y="141573"/>
                    <a:pt x="2502156" y="123526"/>
                    <a:pt x="2447381" y="139959"/>
                  </a:cubicBezTo>
                  <a:cubicBezTo>
                    <a:pt x="2391913" y="156600"/>
                    <a:pt x="2378085" y="167059"/>
                    <a:pt x="2316753" y="177281"/>
                  </a:cubicBezTo>
                  <a:cubicBezTo>
                    <a:pt x="2279431" y="183502"/>
                    <a:pt x="2241493" y="186766"/>
                    <a:pt x="2204786" y="195943"/>
                  </a:cubicBezTo>
                  <a:lnTo>
                    <a:pt x="2130141" y="214604"/>
                  </a:lnTo>
                  <a:cubicBezTo>
                    <a:pt x="2117700" y="217714"/>
                    <a:pt x="2105604" y="222950"/>
                    <a:pt x="2092818" y="223934"/>
                  </a:cubicBezTo>
                  <a:lnTo>
                    <a:pt x="1971520" y="233265"/>
                  </a:lnTo>
                  <a:cubicBezTo>
                    <a:pt x="1876682" y="252233"/>
                    <a:pt x="1963814" y="232801"/>
                    <a:pt x="1896875" y="251926"/>
                  </a:cubicBezTo>
                  <a:cubicBezTo>
                    <a:pt x="1884545" y="255449"/>
                    <a:pt x="1871836" y="257572"/>
                    <a:pt x="1859553" y="261257"/>
                  </a:cubicBezTo>
                  <a:cubicBezTo>
                    <a:pt x="1840712" y="266909"/>
                    <a:pt x="1822652" y="275147"/>
                    <a:pt x="1803569" y="279918"/>
                  </a:cubicBezTo>
                  <a:cubicBezTo>
                    <a:pt x="1778687" y="286138"/>
                    <a:pt x="1753255" y="290468"/>
                    <a:pt x="1728924" y="298579"/>
                  </a:cubicBezTo>
                  <a:cubicBezTo>
                    <a:pt x="1719593" y="301689"/>
                    <a:pt x="1709729" y="303511"/>
                    <a:pt x="1700932" y="307910"/>
                  </a:cubicBezTo>
                  <a:cubicBezTo>
                    <a:pt x="1690902" y="312925"/>
                    <a:pt x="1683441" y="322634"/>
                    <a:pt x="1672941" y="326571"/>
                  </a:cubicBezTo>
                  <a:cubicBezTo>
                    <a:pt x="1658092" y="332140"/>
                    <a:pt x="1641839" y="332792"/>
                    <a:pt x="1626288" y="335902"/>
                  </a:cubicBezTo>
                  <a:cubicBezTo>
                    <a:pt x="1616957" y="342122"/>
                    <a:pt x="1608603" y="350146"/>
                    <a:pt x="1598296" y="354563"/>
                  </a:cubicBezTo>
                  <a:cubicBezTo>
                    <a:pt x="1586509" y="359615"/>
                    <a:pt x="1573256" y="360209"/>
                    <a:pt x="1560973" y="363894"/>
                  </a:cubicBezTo>
                  <a:cubicBezTo>
                    <a:pt x="1542132" y="369546"/>
                    <a:pt x="1523651" y="376335"/>
                    <a:pt x="1504990" y="382555"/>
                  </a:cubicBezTo>
                  <a:lnTo>
                    <a:pt x="1476998" y="391885"/>
                  </a:lnTo>
                  <a:lnTo>
                    <a:pt x="1365030" y="429208"/>
                  </a:lnTo>
                  <a:lnTo>
                    <a:pt x="1309047" y="447869"/>
                  </a:lnTo>
                  <a:cubicBezTo>
                    <a:pt x="1299716" y="450979"/>
                    <a:pt x="1290597" y="454815"/>
                    <a:pt x="1281055" y="457200"/>
                  </a:cubicBezTo>
                  <a:lnTo>
                    <a:pt x="1243732" y="466530"/>
                  </a:lnTo>
                  <a:cubicBezTo>
                    <a:pt x="1213757" y="496507"/>
                    <a:pt x="1236881" y="479783"/>
                    <a:pt x="1187749" y="494522"/>
                  </a:cubicBezTo>
                  <a:cubicBezTo>
                    <a:pt x="1168908" y="500174"/>
                    <a:pt x="1131765" y="513183"/>
                    <a:pt x="1131765" y="513183"/>
                  </a:cubicBezTo>
                  <a:cubicBezTo>
                    <a:pt x="1077482" y="567468"/>
                    <a:pt x="1155724" y="491663"/>
                    <a:pt x="1085112" y="550506"/>
                  </a:cubicBezTo>
                  <a:cubicBezTo>
                    <a:pt x="1074975" y="558954"/>
                    <a:pt x="1067536" y="570397"/>
                    <a:pt x="1057120" y="578498"/>
                  </a:cubicBezTo>
                  <a:cubicBezTo>
                    <a:pt x="1039417" y="592267"/>
                    <a:pt x="1016996" y="599961"/>
                    <a:pt x="1001137" y="615820"/>
                  </a:cubicBezTo>
                  <a:cubicBezTo>
                    <a:pt x="953979" y="662978"/>
                    <a:pt x="979551" y="645275"/>
                    <a:pt x="926492" y="671804"/>
                  </a:cubicBezTo>
                  <a:cubicBezTo>
                    <a:pt x="908326" y="726300"/>
                    <a:pt x="931374" y="676252"/>
                    <a:pt x="889169" y="718457"/>
                  </a:cubicBezTo>
                  <a:cubicBezTo>
                    <a:pt x="826965" y="780661"/>
                    <a:pt x="917161" y="715347"/>
                    <a:pt x="842516" y="765110"/>
                  </a:cubicBezTo>
                  <a:cubicBezTo>
                    <a:pt x="836296" y="774441"/>
                    <a:pt x="832294" y="785718"/>
                    <a:pt x="823855" y="793102"/>
                  </a:cubicBezTo>
                  <a:cubicBezTo>
                    <a:pt x="806976" y="807871"/>
                    <a:pt x="786532" y="817983"/>
                    <a:pt x="767871" y="830424"/>
                  </a:cubicBezTo>
                  <a:cubicBezTo>
                    <a:pt x="758540" y="836644"/>
                    <a:pt x="747808" y="841155"/>
                    <a:pt x="739879" y="849085"/>
                  </a:cubicBezTo>
                  <a:cubicBezTo>
                    <a:pt x="705360" y="883606"/>
                    <a:pt x="728537" y="862868"/>
                    <a:pt x="665235" y="905069"/>
                  </a:cubicBezTo>
                  <a:cubicBezTo>
                    <a:pt x="655904" y="911289"/>
                    <a:pt x="647882" y="920184"/>
                    <a:pt x="637243" y="923730"/>
                  </a:cubicBezTo>
                  <a:cubicBezTo>
                    <a:pt x="608287" y="933382"/>
                    <a:pt x="600750" y="934429"/>
                    <a:pt x="571928" y="951722"/>
                  </a:cubicBezTo>
                  <a:cubicBezTo>
                    <a:pt x="552696" y="963261"/>
                    <a:pt x="536005" y="979015"/>
                    <a:pt x="515945" y="989045"/>
                  </a:cubicBezTo>
                  <a:cubicBezTo>
                    <a:pt x="469825" y="1012104"/>
                    <a:pt x="491818" y="1003308"/>
                    <a:pt x="450630" y="1017036"/>
                  </a:cubicBezTo>
                  <a:cubicBezTo>
                    <a:pt x="407173" y="1060495"/>
                    <a:pt x="463430" y="1010636"/>
                    <a:pt x="394647" y="1045028"/>
                  </a:cubicBezTo>
                  <a:cubicBezTo>
                    <a:pt x="266319" y="1109192"/>
                    <a:pt x="388076" y="1065881"/>
                    <a:pt x="310671" y="1091681"/>
                  </a:cubicBezTo>
                  <a:cubicBezTo>
                    <a:pt x="304451" y="1097902"/>
                    <a:pt x="299048" y="1105065"/>
                    <a:pt x="292010" y="1110343"/>
                  </a:cubicBezTo>
                  <a:cubicBezTo>
                    <a:pt x="274068" y="1123800"/>
                    <a:pt x="236026" y="1147665"/>
                    <a:pt x="236026" y="1147665"/>
                  </a:cubicBezTo>
                  <a:cubicBezTo>
                    <a:pt x="198858" y="1203418"/>
                    <a:pt x="239451" y="1154940"/>
                    <a:pt x="189373" y="1184987"/>
                  </a:cubicBezTo>
                  <a:cubicBezTo>
                    <a:pt x="181830" y="1189513"/>
                    <a:pt x="177581" y="1198153"/>
                    <a:pt x="170712" y="1203649"/>
                  </a:cubicBezTo>
                  <a:cubicBezTo>
                    <a:pt x="161955" y="1210654"/>
                    <a:pt x="152051" y="1216090"/>
                    <a:pt x="142720" y="1222310"/>
                  </a:cubicBezTo>
                  <a:cubicBezTo>
                    <a:pt x="108508" y="1273629"/>
                    <a:pt x="142720" y="1230086"/>
                    <a:pt x="96067" y="1268963"/>
                  </a:cubicBezTo>
                  <a:cubicBezTo>
                    <a:pt x="85930" y="1277411"/>
                    <a:pt x="78212" y="1288507"/>
                    <a:pt x="68075" y="1296955"/>
                  </a:cubicBezTo>
                  <a:cubicBezTo>
                    <a:pt x="43959" y="1317052"/>
                    <a:pt x="40146" y="1315595"/>
                    <a:pt x="12092" y="1324947"/>
                  </a:cubicBezTo>
                  <a:cubicBezTo>
                    <a:pt x="-5929" y="1379006"/>
                    <a:pt x="-2016" y="1354545"/>
                    <a:pt x="12092" y="1446245"/>
                  </a:cubicBezTo>
                  <a:cubicBezTo>
                    <a:pt x="13587" y="1455966"/>
                    <a:pt x="16362" y="1465803"/>
                    <a:pt x="21422" y="1474236"/>
                  </a:cubicBezTo>
                  <a:cubicBezTo>
                    <a:pt x="25948" y="1481780"/>
                    <a:pt x="33863" y="1486677"/>
                    <a:pt x="40084" y="1492898"/>
                  </a:cubicBezTo>
                  <a:cubicBezTo>
                    <a:pt x="43194" y="1502228"/>
                    <a:pt x="44354" y="1512455"/>
                    <a:pt x="49414" y="1520889"/>
                  </a:cubicBezTo>
                  <a:cubicBezTo>
                    <a:pt x="53940" y="1528433"/>
                    <a:pt x="64141" y="1531683"/>
                    <a:pt x="68075" y="1539551"/>
                  </a:cubicBezTo>
                  <a:cubicBezTo>
                    <a:pt x="110962" y="1625324"/>
                    <a:pt x="63238" y="1572034"/>
                    <a:pt x="105398" y="1614196"/>
                  </a:cubicBezTo>
                  <a:cubicBezTo>
                    <a:pt x="108508" y="1623526"/>
                    <a:pt x="109668" y="1633754"/>
                    <a:pt x="114728" y="1642187"/>
                  </a:cubicBezTo>
                  <a:cubicBezTo>
                    <a:pt x="119254" y="1649731"/>
                    <a:pt x="127894" y="1653979"/>
                    <a:pt x="133390" y="1660849"/>
                  </a:cubicBezTo>
                  <a:cubicBezTo>
                    <a:pt x="140395" y="1669606"/>
                    <a:pt x="145831" y="1679510"/>
                    <a:pt x="152051" y="1688841"/>
                  </a:cubicBezTo>
                  <a:cubicBezTo>
                    <a:pt x="155161" y="1698171"/>
                    <a:pt x="156321" y="1708399"/>
                    <a:pt x="161381" y="1716832"/>
                  </a:cubicBezTo>
                  <a:cubicBezTo>
                    <a:pt x="165907" y="1724376"/>
                    <a:pt x="176109" y="1727625"/>
                    <a:pt x="180043" y="1735494"/>
                  </a:cubicBezTo>
                  <a:cubicBezTo>
                    <a:pt x="225712" y="1826830"/>
                    <a:pt x="169476" y="1762249"/>
                    <a:pt x="226696" y="1819469"/>
                  </a:cubicBezTo>
                  <a:cubicBezTo>
                    <a:pt x="229806" y="1828800"/>
                    <a:pt x="230966" y="1839027"/>
                    <a:pt x="236026" y="1847461"/>
                  </a:cubicBezTo>
                  <a:cubicBezTo>
                    <a:pt x="269189" y="1902731"/>
                    <a:pt x="253273" y="1805898"/>
                    <a:pt x="292010" y="1922106"/>
                  </a:cubicBezTo>
                  <a:cubicBezTo>
                    <a:pt x="295120" y="1931437"/>
                    <a:pt x="296942" y="1941301"/>
                    <a:pt x="301341" y="1950098"/>
                  </a:cubicBezTo>
                  <a:cubicBezTo>
                    <a:pt x="313670" y="1974756"/>
                    <a:pt x="348417" y="2012584"/>
                    <a:pt x="366655" y="2024743"/>
                  </a:cubicBezTo>
                  <a:lnTo>
                    <a:pt x="394647" y="2043404"/>
                  </a:lnTo>
                  <a:cubicBezTo>
                    <a:pt x="400867" y="2052735"/>
                    <a:pt x="405924" y="2062957"/>
                    <a:pt x="413308" y="2071396"/>
                  </a:cubicBezTo>
                  <a:cubicBezTo>
                    <a:pt x="427790" y="2087947"/>
                    <a:pt x="447762" y="2099750"/>
                    <a:pt x="459961" y="2118049"/>
                  </a:cubicBezTo>
                  <a:cubicBezTo>
                    <a:pt x="466181" y="2127380"/>
                    <a:pt x="471617" y="2137284"/>
                    <a:pt x="478622" y="2146041"/>
                  </a:cubicBezTo>
                  <a:cubicBezTo>
                    <a:pt x="484118" y="2152910"/>
                    <a:pt x="492006" y="2157664"/>
                    <a:pt x="497284" y="2164702"/>
                  </a:cubicBezTo>
                  <a:cubicBezTo>
                    <a:pt x="510741" y="2182644"/>
                    <a:pt x="527514" y="2199408"/>
                    <a:pt x="534606" y="2220685"/>
                  </a:cubicBezTo>
                  <a:cubicBezTo>
                    <a:pt x="556813" y="2287308"/>
                    <a:pt x="542356" y="2260302"/>
                    <a:pt x="571928" y="2304661"/>
                  </a:cubicBezTo>
                  <a:cubicBezTo>
                    <a:pt x="575038" y="2320212"/>
                    <a:pt x="577819" y="2335833"/>
                    <a:pt x="581259" y="2351314"/>
                  </a:cubicBezTo>
                  <a:cubicBezTo>
                    <a:pt x="584041" y="2363832"/>
                    <a:pt x="588296" y="2376019"/>
                    <a:pt x="590590" y="2388636"/>
                  </a:cubicBezTo>
                  <a:cubicBezTo>
                    <a:pt x="608532" y="2487317"/>
                    <a:pt x="591198" y="2419666"/>
                    <a:pt x="609251" y="2509934"/>
                  </a:cubicBezTo>
                  <a:cubicBezTo>
                    <a:pt x="611766" y="2522509"/>
                    <a:pt x="617781" y="2534458"/>
                    <a:pt x="618581" y="2547257"/>
                  </a:cubicBezTo>
                  <a:cubicBezTo>
                    <a:pt x="620909" y="2584507"/>
                    <a:pt x="618581" y="2621902"/>
                    <a:pt x="618581" y="2659224"/>
                  </a:cubicBezTo>
                </a:path>
              </a:pathLst>
            </a:cu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60492D2-2C70-47A3-8F68-27137FB2FEB9}"/>
                </a:ext>
              </a:extLst>
            </p:cNvPr>
            <p:cNvCxnSpPr>
              <a:cxnSpLocks/>
              <a:stCxn id="43" idx="77"/>
            </p:cNvCxnSpPr>
            <p:nvPr/>
          </p:nvCxnSpPr>
          <p:spPr bwMode="auto">
            <a:xfrm>
              <a:off x="2006082" y="4441371"/>
              <a:ext cx="63929" cy="36856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EA2109F-08D4-4AC6-AB71-AB9D17BA0BA6}"/>
              </a:ext>
            </a:extLst>
          </p:cNvPr>
          <p:cNvGrpSpPr/>
          <p:nvPr/>
        </p:nvGrpSpPr>
        <p:grpSpPr>
          <a:xfrm>
            <a:off x="4583479" y="2127380"/>
            <a:ext cx="1360121" cy="2135778"/>
            <a:chOff x="4572000" y="2138264"/>
            <a:chExt cx="1614412" cy="2691882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4CB5DDE-D5DC-487A-9FD7-605ECE89D379}"/>
                </a:ext>
              </a:extLst>
            </p:cNvPr>
            <p:cNvSpPr/>
            <p:nvPr/>
          </p:nvSpPr>
          <p:spPr bwMode="auto">
            <a:xfrm>
              <a:off x="4572000" y="2138264"/>
              <a:ext cx="1614412" cy="2677885"/>
            </a:xfrm>
            <a:custGeom>
              <a:avLst/>
              <a:gdLst>
                <a:gd name="connsiteX0" fmla="*/ 0 w 1614412"/>
                <a:gd name="connsiteY0" fmla="*/ 0 h 2677885"/>
                <a:gd name="connsiteX1" fmla="*/ 214604 w 1614412"/>
                <a:gd name="connsiteY1" fmla="*/ 9330 h 2677885"/>
                <a:gd name="connsiteX2" fmla="*/ 298579 w 1614412"/>
                <a:gd name="connsiteY2" fmla="*/ 46653 h 2677885"/>
                <a:gd name="connsiteX3" fmla="*/ 335902 w 1614412"/>
                <a:gd name="connsiteY3" fmla="*/ 55983 h 2677885"/>
                <a:gd name="connsiteX4" fmla="*/ 354563 w 1614412"/>
                <a:gd name="connsiteY4" fmla="*/ 74645 h 2677885"/>
                <a:gd name="connsiteX5" fmla="*/ 466530 w 1614412"/>
                <a:gd name="connsiteY5" fmla="*/ 102636 h 2677885"/>
                <a:gd name="connsiteX6" fmla="*/ 503853 w 1614412"/>
                <a:gd name="connsiteY6" fmla="*/ 111967 h 2677885"/>
                <a:gd name="connsiteX7" fmla="*/ 559836 w 1614412"/>
                <a:gd name="connsiteY7" fmla="*/ 130628 h 2677885"/>
                <a:gd name="connsiteX8" fmla="*/ 625151 w 1614412"/>
                <a:gd name="connsiteY8" fmla="*/ 158620 h 2677885"/>
                <a:gd name="connsiteX9" fmla="*/ 653142 w 1614412"/>
                <a:gd name="connsiteY9" fmla="*/ 177281 h 2677885"/>
                <a:gd name="connsiteX10" fmla="*/ 681134 w 1614412"/>
                <a:gd name="connsiteY10" fmla="*/ 186612 h 2677885"/>
                <a:gd name="connsiteX11" fmla="*/ 709126 w 1614412"/>
                <a:gd name="connsiteY11" fmla="*/ 205273 h 2677885"/>
                <a:gd name="connsiteX12" fmla="*/ 746449 w 1614412"/>
                <a:gd name="connsiteY12" fmla="*/ 214604 h 2677885"/>
                <a:gd name="connsiteX13" fmla="*/ 811763 w 1614412"/>
                <a:gd name="connsiteY13" fmla="*/ 251926 h 2677885"/>
                <a:gd name="connsiteX14" fmla="*/ 839755 w 1614412"/>
                <a:gd name="connsiteY14" fmla="*/ 261257 h 2677885"/>
                <a:gd name="connsiteX15" fmla="*/ 867746 w 1614412"/>
                <a:gd name="connsiteY15" fmla="*/ 279918 h 2677885"/>
                <a:gd name="connsiteX16" fmla="*/ 933061 w 1614412"/>
                <a:gd name="connsiteY16" fmla="*/ 298579 h 2677885"/>
                <a:gd name="connsiteX17" fmla="*/ 989044 w 1614412"/>
                <a:gd name="connsiteY17" fmla="*/ 317241 h 2677885"/>
                <a:gd name="connsiteX18" fmla="*/ 1017036 w 1614412"/>
                <a:gd name="connsiteY18" fmla="*/ 326571 h 2677885"/>
                <a:gd name="connsiteX19" fmla="*/ 1073020 w 1614412"/>
                <a:gd name="connsiteY19" fmla="*/ 335902 h 2677885"/>
                <a:gd name="connsiteX20" fmla="*/ 1119673 w 1614412"/>
                <a:gd name="connsiteY20" fmla="*/ 345232 h 2677885"/>
                <a:gd name="connsiteX21" fmla="*/ 1147665 w 1614412"/>
                <a:gd name="connsiteY21" fmla="*/ 354563 h 2677885"/>
                <a:gd name="connsiteX22" fmla="*/ 1212979 w 1614412"/>
                <a:gd name="connsiteY22" fmla="*/ 363894 h 2677885"/>
                <a:gd name="connsiteX23" fmla="*/ 1352938 w 1614412"/>
                <a:gd name="connsiteY23" fmla="*/ 391885 h 2677885"/>
                <a:gd name="connsiteX24" fmla="*/ 1436914 w 1614412"/>
                <a:gd name="connsiteY24" fmla="*/ 419877 h 2677885"/>
                <a:gd name="connsiteX25" fmla="*/ 1492898 w 1614412"/>
                <a:gd name="connsiteY25" fmla="*/ 447869 h 2677885"/>
                <a:gd name="connsiteX26" fmla="*/ 1539551 w 1614412"/>
                <a:gd name="connsiteY26" fmla="*/ 494522 h 2677885"/>
                <a:gd name="connsiteX27" fmla="*/ 1548881 w 1614412"/>
                <a:gd name="connsiteY27" fmla="*/ 522514 h 2677885"/>
                <a:gd name="connsiteX28" fmla="*/ 1502228 w 1614412"/>
                <a:gd name="connsiteY28" fmla="*/ 569167 h 2677885"/>
                <a:gd name="connsiteX29" fmla="*/ 1492898 w 1614412"/>
                <a:gd name="connsiteY29" fmla="*/ 597159 h 2677885"/>
                <a:gd name="connsiteX30" fmla="*/ 1446244 w 1614412"/>
                <a:gd name="connsiteY30" fmla="*/ 625151 h 2677885"/>
                <a:gd name="connsiteX31" fmla="*/ 1427583 w 1614412"/>
                <a:gd name="connsiteY31" fmla="*/ 653143 h 2677885"/>
                <a:gd name="connsiteX32" fmla="*/ 1399591 w 1614412"/>
                <a:gd name="connsiteY32" fmla="*/ 671804 h 2677885"/>
                <a:gd name="connsiteX33" fmla="*/ 1371600 w 1614412"/>
                <a:gd name="connsiteY33" fmla="*/ 699796 h 2677885"/>
                <a:gd name="connsiteX34" fmla="*/ 1343608 w 1614412"/>
                <a:gd name="connsiteY34" fmla="*/ 718457 h 2677885"/>
                <a:gd name="connsiteX35" fmla="*/ 1324946 w 1614412"/>
                <a:gd name="connsiteY35" fmla="*/ 737118 h 2677885"/>
                <a:gd name="connsiteX36" fmla="*/ 1296955 w 1614412"/>
                <a:gd name="connsiteY36" fmla="*/ 755779 h 2677885"/>
                <a:gd name="connsiteX37" fmla="*/ 1268963 w 1614412"/>
                <a:gd name="connsiteY37" fmla="*/ 783771 h 2677885"/>
                <a:gd name="connsiteX38" fmla="*/ 1240971 w 1614412"/>
                <a:gd name="connsiteY38" fmla="*/ 793102 h 2677885"/>
                <a:gd name="connsiteX39" fmla="*/ 1184987 w 1614412"/>
                <a:gd name="connsiteY39" fmla="*/ 830424 h 2677885"/>
                <a:gd name="connsiteX40" fmla="*/ 1156995 w 1614412"/>
                <a:gd name="connsiteY40" fmla="*/ 849085 h 2677885"/>
                <a:gd name="connsiteX41" fmla="*/ 1138334 w 1614412"/>
                <a:gd name="connsiteY41" fmla="*/ 867747 h 2677885"/>
                <a:gd name="connsiteX42" fmla="*/ 1110342 w 1614412"/>
                <a:gd name="connsiteY42" fmla="*/ 877077 h 2677885"/>
                <a:gd name="connsiteX43" fmla="*/ 1091681 w 1614412"/>
                <a:gd name="connsiteY43" fmla="*/ 905069 h 2677885"/>
                <a:gd name="connsiteX44" fmla="*/ 1063689 w 1614412"/>
                <a:gd name="connsiteY44" fmla="*/ 933061 h 2677885"/>
                <a:gd name="connsiteX45" fmla="*/ 1054359 w 1614412"/>
                <a:gd name="connsiteY45" fmla="*/ 961053 h 2677885"/>
                <a:gd name="connsiteX46" fmla="*/ 998375 w 1614412"/>
                <a:gd name="connsiteY46" fmla="*/ 1007706 h 2677885"/>
                <a:gd name="connsiteX47" fmla="*/ 989044 w 1614412"/>
                <a:gd name="connsiteY47" fmla="*/ 1035698 h 2677885"/>
                <a:gd name="connsiteX48" fmla="*/ 961053 w 1614412"/>
                <a:gd name="connsiteY48" fmla="*/ 1054359 h 2677885"/>
                <a:gd name="connsiteX49" fmla="*/ 942391 w 1614412"/>
                <a:gd name="connsiteY49" fmla="*/ 1082351 h 2677885"/>
                <a:gd name="connsiteX50" fmla="*/ 970383 w 1614412"/>
                <a:gd name="connsiteY50" fmla="*/ 1166326 h 2677885"/>
                <a:gd name="connsiteX51" fmla="*/ 979714 w 1614412"/>
                <a:gd name="connsiteY51" fmla="*/ 1194318 h 2677885"/>
                <a:gd name="connsiteX52" fmla="*/ 1007706 w 1614412"/>
                <a:gd name="connsiteY52" fmla="*/ 1222310 h 2677885"/>
                <a:gd name="connsiteX53" fmla="*/ 1035698 w 1614412"/>
                <a:gd name="connsiteY53" fmla="*/ 1268963 h 2677885"/>
                <a:gd name="connsiteX54" fmla="*/ 1101012 w 1614412"/>
                <a:gd name="connsiteY54" fmla="*/ 1352939 h 2677885"/>
                <a:gd name="connsiteX55" fmla="*/ 1147665 w 1614412"/>
                <a:gd name="connsiteY55" fmla="*/ 1436914 h 2677885"/>
                <a:gd name="connsiteX56" fmla="*/ 1166326 w 1614412"/>
                <a:gd name="connsiteY56" fmla="*/ 1464906 h 2677885"/>
                <a:gd name="connsiteX57" fmla="*/ 1184987 w 1614412"/>
                <a:gd name="connsiteY57" fmla="*/ 1492898 h 2677885"/>
                <a:gd name="connsiteX58" fmla="*/ 1203649 w 1614412"/>
                <a:gd name="connsiteY58" fmla="*/ 1511559 h 2677885"/>
                <a:gd name="connsiteX59" fmla="*/ 1240971 w 1614412"/>
                <a:gd name="connsiteY59" fmla="*/ 1567543 h 2677885"/>
                <a:gd name="connsiteX60" fmla="*/ 1259632 w 1614412"/>
                <a:gd name="connsiteY60" fmla="*/ 1595534 h 2677885"/>
                <a:gd name="connsiteX61" fmla="*/ 1287624 w 1614412"/>
                <a:gd name="connsiteY61" fmla="*/ 1614196 h 2677885"/>
                <a:gd name="connsiteX62" fmla="*/ 1315616 w 1614412"/>
                <a:gd name="connsiteY62" fmla="*/ 1651518 h 2677885"/>
                <a:gd name="connsiteX63" fmla="*/ 1334277 w 1614412"/>
                <a:gd name="connsiteY63" fmla="*/ 1679510 h 2677885"/>
                <a:gd name="connsiteX64" fmla="*/ 1362269 w 1614412"/>
                <a:gd name="connsiteY64" fmla="*/ 1698171 h 2677885"/>
                <a:gd name="connsiteX65" fmla="*/ 1380930 w 1614412"/>
                <a:gd name="connsiteY65" fmla="*/ 1726163 h 2677885"/>
                <a:gd name="connsiteX66" fmla="*/ 1436914 w 1614412"/>
                <a:gd name="connsiteY66" fmla="*/ 1772816 h 2677885"/>
                <a:gd name="connsiteX67" fmla="*/ 1455575 w 1614412"/>
                <a:gd name="connsiteY67" fmla="*/ 1800808 h 2677885"/>
                <a:gd name="connsiteX68" fmla="*/ 1511559 w 1614412"/>
                <a:gd name="connsiteY68" fmla="*/ 1856792 h 2677885"/>
                <a:gd name="connsiteX69" fmla="*/ 1539551 w 1614412"/>
                <a:gd name="connsiteY69" fmla="*/ 1884783 h 2677885"/>
                <a:gd name="connsiteX70" fmla="*/ 1558212 w 1614412"/>
                <a:gd name="connsiteY70" fmla="*/ 1903445 h 2677885"/>
                <a:gd name="connsiteX71" fmla="*/ 1567542 w 1614412"/>
                <a:gd name="connsiteY71" fmla="*/ 1931436 h 2677885"/>
                <a:gd name="connsiteX72" fmla="*/ 1604865 w 1614412"/>
                <a:gd name="connsiteY72" fmla="*/ 1978090 h 2677885"/>
                <a:gd name="connsiteX73" fmla="*/ 1614195 w 1614412"/>
                <a:gd name="connsiteY73" fmla="*/ 2006081 h 2677885"/>
                <a:gd name="connsiteX74" fmla="*/ 1595534 w 1614412"/>
                <a:gd name="connsiteY74" fmla="*/ 2034073 h 2677885"/>
                <a:gd name="connsiteX75" fmla="*/ 1539551 w 1614412"/>
                <a:gd name="connsiteY75" fmla="*/ 2071396 h 2677885"/>
                <a:gd name="connsiteX76" fmla="*/ 1520889 w 1614412"/>
                <a:gd name="connsiteY76" fmla="*/ 2090057 h 2677885"/>
                <a:gd name="connsiteX77" fmla="*/ 1502228 w 1614412"/>
                <a:gd name="connsiteY77" fmla="*/ 2118049 h 2677885"/>
                <a:gd name="connsiteX78" fmla="*/ 1474236 w 1614412"/>
                <a:gd name="connsiteY78" fmla="*/ 2127379 h 2677885"/>
                <a:gd name="connsiteX79" fmla="*/ 1427583 w 1614412"/>
                <a:gd name="connsiteY79" fmla="*/ 2164702 h 2677885"/>
                <a:gd name="connsiteX80" fmla="*/ 1399591 w 1614412"/>
                <a:gd name="connsiteY80" fmla="*/ 2192694 h 2677885"/>
                <a:gd name="connsiteX81" fmla="*/ 1371600 w 1614412"/>
                <a:gd name="connsiteY81" fmla="*/ 2211355 h 2677885"/>
                <a:gd name="connsiteX82" fmla="*/ 1352938 w 1614412"/>
                <a:gd name="connsiteY82" fmla="*/ 2230016 h 2677885"/>
                <a:gd name="connsiteX83" fmla="*/ 1306285 w 1614412"/>
                <a:gd name="connsiteY83" fmla="*/ 2267339 h 2677885"/>
                <a:gd name="connsiteX84" fmla="*/ 1296955 w 1614412"/>
                <a:gd name="connsiteY84" fmla="*/ 2295330 h 2677885"/>
                <a:gd name="connsiteX85" fmla="*/ 1278293 w 1614412"/>
                <a:gd name="connsiteY85" fmla="*/ 2313992 h 2677885"/>
                <a:gd name="connsiteX86" fmla="*/ 1259632 w 1614412"/>
                <a:gd name="connsiteY86" fmla="*/ 2341983 h 2677885"/>
                <a:gd name="connsiteX87" fmla="*/ 1250302 w 1614412"/>
                <a:gd name="connsiteY87" fmla="*/ 2369975 h 2677885"/>
                <a:gd name="connsiteX88" fmla="*/ 1231640 w 1614412"/>
                <a:gd name="connsiteY88" fmla="*/ 2388636 h 2677885"/>
                <a:gd name="connsiteX89" fmla="*/ 1212979 w 1614412"/>
                <a:gd name="connsiteY89" fmla="*/ 2444620 h 2677885"/>
                <a:gd name="connsiteX90" fmla="*/ 1203649 w 1614412"/>
                <a:gd name="connsiteY90" fmla="*/ 2472612 h 2677885"/>
                <a:gd name="connsiteX91" fmla="*/ 1184987 w 1614412"/>
                <a:gd name="connsiteY91" fmla="*/ 2500604 h 2677885"/>
                <a:gd name="connsiteX92" fmla="*/ 1166326 w 1614412"/>
                <a:gd name="connsiteY92" fmla="*/ 2556588 h 2677885"/>
                <a:gd name="connsiteX93" fmla="*/ 1156995 w 1614412"/>
                <a:gd name="connsiteY93" fmla="*/ 2603241 h 2677885"/>
                <a:gd name="connsiteX94" fmla="*/ 1138334 w 1614412"/>
                <a:gd name="connsiteY94" fmla="*/ 2677885 h 267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1614412" h="2677885">
                  <a:moveTo>
                    <a:pt x="0" y="0"/>
                  </a:moveTo>
                  <a:cubicBezTo>
                    <a:pt x="71535" y="3110"/>
                    <a:pt x="143382" y="1962"/>
                    <a:pt x="214604" y="9330"/>
                  </a:cubicBezTo>
                  <a:cubicBezTo>
                    <a:pt x="291100" y="17243"/>
                    <a:pt x="248591" y="25230"/>
                    <a:pt x="298579" y="46653"/>
                  </a:cubicBezTo>
                  <a:cubicBezTo>
                    <a:pt x="310366" y="51704"/>
                    <a:pt x="323461" y="52873"/>
                    <a:pt x="335902" y="55983"/>
                  </a:cubicBezTo>
                  <a:cubicBezTo>
                    <a:pt x="342122" y="62204"/>
                    <a:pt x="346695" y="70711"/>
                    <a:pt x="354563" y="74645"/>
                  </a:cubicBezTo>
                  <a:cubicBezTo>
                    <a:pt x="396131" y="95430"/>
                    <a:pt x="422269" y="93784"/>
                    <a:pt x="466530" y="102636"/>
                  </a:cubicBezTo>
                  <a:cubicBezTo>
                    <a:pt x="479105" y="105151"/>
                    <a:pt x="491570" y="108282"/>
                    <a:pt x="503853" y="111967"/>
                  </a:cubicBezTo>
                  <a:cubicBezTo>
                    <a:pt x="522694" y="117619"/>
                    <a:pt x="559836" y="130628"/>
                    <a:pt x="559836" y="130628"/>
                  </a:cubicBezTo>
                  <a:cubicBezTo>
                    <a:pt x="598298" y="169090"/>
                    <a:pt x="554393" y="132086"/>
                    <a:pt x="625151" y="158620"/>
                  </a:cubicBezTo>
                  <a:cubicBezTo>
                    <a:pt x="635651" y="162557"/>
                    <a:pt x="643112" y="172266"/>
                    <a:pt x="653142" y="177281"/>
                  </a:cubicBezTo>
                  <a:cubicBezTo>
                    <a:pt x="661939" y="181680"/>
                    <a:pt x="672337" y="182213"/>
                    <a:pt x="681134" y="186612"/>
                  </a:cubicBezTo>
                  <a:cubicBezTo>
                    <a:pt x="691164" y="191627"/>
                    <a:pt x="698819" y="200856"/>
                    <a:pt x="709126" y="205273"/>
                  </a:cubicBezTo>
                  <a:cubicBezTo>
                    <a:pt x="720913" y="210325"/>
                    <a:pt x="734442" y="210101"/>
                    <a:pt x="746449" y="214604"/>
                  </a:cubicBezTo>
                  <a:cubicBezTo>
                    <a:pt x="811877" y="239140"/>
                    <a:pt x="757624" y="224857"/>
                    <a:pt x="811763" y="251926"/>
                  </a:cubicBezTo>
                  <a:cubicBezTo>
                    <a:pt x="820560" y="256325"/>
                    <a:pt x="830958" y="256858"/>
                    <a:pt x="839755" y="261257"/>
                  </a:cubicBezTo>
                  <a:cubicBezTo>
                    <a:pt x="849785" y="266272"/>
                    <a:pt x="857716" y="274903"/>
                    <a:pt x="867746" y="279918"/>
                  </a:cubicBezTo>
                  <a:cubicBezTo>
                    <a:pt x="883430" y="287760"/>
                    <a:pt x="918106" y="294092"/>
                    <a:pt x="933061" y="298579"/>
                  </a:cubicBezTo>
                  <a:cubicBezTo>
                    <a:pt x="951902" y="304231"/>
                    <a:pt x="970383" y="311021"/>
                    <a:pt x="989044" y="317241"/>
                  </a:cubicBezTo>
                  <a:cubicBezTo>
                    <a:pt x="998375" y="320351"/>
                    <a:pt x="1007335" y="324954"/>
                    <a:pt x="1017036" y="326571"/>
                  </a:cubicBezTo>
                  <a:lnTo>
                    <a:pt x="1073020" y="335902"/>
                  </a:lnTo>
                  <a:cubicBezTo>
                    <a:pt x="1088623" y="338739"/>
                    <a:pt x="1104288" y="341386"/>
                    <a:pt x="1119673" y="345232"/>
                  </a:cubicBezTo>
                  <a:cubicBezTo>
                    <a:pt x="1129215" y="347617"/>
                    <a:pt x="1138021" y="352634"/>
                    <a:pt x="1147665" y="354563"/>
                  </a:cubicBezTo>
                  <a:cubicBezTo>
                    <a:pt x="1169230" y="358876"/>
                    <a:pt x="1191414" y="359581"/>
                    <a:pt x="1212979" y="363894"/>
                  </a:cubicBezTo>
                  <a:lnTo>
                    <a:pt x="1352938" y="391885"/>
                  </a:lnTo>
                  <a:lnTo>
                    <a:pt x="1436914" y="419877"/>
                  </a:lnTo>
                  <a:cubicBezTo>
                    <a:pt x="1463340" y="428685"/>
                    <a:pt x="1470638" y="428392"/>
                    <a:pt x="1492898" y="447869"/>
                  </a:cubicBezTo>
                  <a:cubicBezTo>
                    <a:pt x="1509449" y="462351"/>
                    <a:pt x="1539551" y="494522"/>
                    <a:pt x="1539551" y="494522"/>
                  </a:cubicBezTo>
                  <a:cubicBezTo>
                    <a:pt x="1542661" y="503853"/>
                    <a:pt x="1550498" y="512813"/>
                    <a:pt x="1548881" y="522514"/>
                  </a:cubicBezTo>
                  <a:cubicBezTo>
                    <a:pt x="1544993" y="545841"/>
                    <a:pt x="1518557" y="558281"/>
                    <a:pt x="1502228" y="569167"/>
                  </a:cubicBezTo>
                  <a:cubicBezTo>
                    <a:pt x="1499118" y="578498"/>
                    <a:pt x="1497958" y="588725"/>
                    <a:pt x="1492898" y="597159"/>
                  </a:cubicBezTo>
                  <a:cubicBezTo>
                    <a:pt x="1480091" y="618505"/>
                    <a:pt x="1468260" y="617812"/>
                    <a:pt x="1446244" y="625151"/>
                  </a:cubicBezTo>
                  <a:cubicBezTo>
                    <a:pt x="1440024" y="634482"/>
                    <a:pt x="1435512" y="645214"/>
                    <a:pt x="1427583" y="653143"/>
                  </a:cubicBezTo>
                  <a:cubicBezTo>
                    <a:pt x="1419654" y="661072"/>
                    <a:pt x="1408206" y="664625"/>
                    <a:pt x="1399591" y="671804"/>
                  </a:cubicBezTo>
                  <a:cubicBezTo>
                    <a:pt x="1389454" y="680251"/>
                    <a:pt x="1381737" y="691349"/>
                    <a:pt x="1371600" y="699796"/>
                  </a:cubicBezTo>
                  <a:cubicBezTo>
                    <a:pt x="1362985" y="706975"/>
                    <a:pt x="1352365" y="711452"/>
                    <a:pt x="1343608" y="718457"/>
                  </a:cubicBezTo>
                  <a:cubicBezTo>
                    <a:pt x="1336739" y="723952"/>
                    <a:pt x="1331815" y="731623"/>
                    <a:pt x="1324946" y="737118"/>
                  </a:cubicBezTo>
                  <a:cubicBezTo>
                    <a:pt x="1316190" y="744123"/>
                    <a:pt x="1305570" y="748600"/>
                    <a:pt x="1296955" y="755779"/>
                  </a:cubicBezTo>
                  <a:cubicBezTo>
                    <a:pt x="1286818" y="764227"/>
                    <a:pt x="1279942" y="776451"/>
                    <a:pt x="1268963" y="783771"/>
                  </a:cubicBezTo>
                  <a:cubicBezTo>
                    <a:pt x="1260779" y="789227"/>
                    <a:pt x="1249569" y="788326"/>
                    <a:pt x="1240971" y="793102"/>
                  </a:cubicBezTo>
                  <a:cubicBezTo>
                    <a:pt x="1221365" y="803994"/>
                    <a:pt x="1203648" y="817983"/>
                    <a:pt x="1184987" y="830424"/>
                  </a:cubicBezTo>
                  <a:cubicBezTo>
                    <a:pt x="1175656" y="836644"/>
                    <a:pt x="1164924" y="841155"/>
                    <a:pt x="1156995" y="849085"/>
                  </a:cubicBezTo>
                  <a:cubicBezTo>
                    <a:pt x="1150775" y="855306"/>
                    <a:pt x="1145877" y="863221"/>
                    <a:pt x="1138334" y="867747"/>
                  </a:cubicBezTo>
                  <a:cubicBezTo>
                    <a:pt x="1129900" y="872807"/>
                    <a:pt x="1119673" y="873967"/>
                    <a:pt x="1110342" y="877077"/>
                  </a:cubicBezTo>
                  <a:cubicBezTo>
                    <a:pt x="1104122" y="886408"/>
                    <a:pt x="1098860" y="896454"/>
                    <a:pt x="1091681" y="905069"/>
                  </a:cubicBezTo>
                  <a:cubicBezTo>
                    <a:pt x="1083233" y="915206"/>
                    <a:pt x="1071008" y="922082"/>
                    <a:pt x="1063689" y="933061"/>
                  </a:cubicBezTo>
                  <a:cubicBezTo>
                    <a:pt x="1058233" y="941245"/>
                    <a:pt x="1059815" y="952869"/>
                    <a:pt x="1054359" y="961053"/>
                  </a:cubicBezTo>
                  <a:cubicBezTo>
                    <a:pt x="1039991" y="982606"/>
                    <a:pt x="1019030" y="993936"/>
                    <a:pt x="998375" y="1007706"/>
                  </a:cubicBezTo>
                  <a:cubicBezTo>
                    <a:pt x="995265" y="1017037"/>
                    <a:pt x="995188" y="1028018"/>
                    <a:pt x="989044" y="1035698"/>
                  </a:cubicBezTo>
                  <a:cubicBezTo>
                    <a:pt x="982039" y="1044454"/>
                    <a:pt x="968982" y="1046430"/>
                    <a:pt x="961053" y="1054359"/>
                  </a:cubicBezTo>
                  <a:cubicBezTo>
                    <a:pt x="953123" y="1062289"/>
                    <a:pt x="948612" y="1073020"/>
                    <a:pt x="942391" y="1082351"/>
                  </a:cubicBezTo>
                  <a:lnTo>
                    <a:pt x="970383" y="1166326"/>
                  </a:lnTo>
                  <a:cubicBezTo>
                    <a:pt x="973493" y="1175657"/>
                    <a:pt x="972759" y="1187363"/>
                    <a:pt x="979714" y="1194318"/>
                  </a:cubicBezTo>
                  <a:lnTo>
                    <a:pt x="1007706" y="1222310"/>
                  </a:lnTo>
                  <a:cubicBezTo>
                    <a:pt x="1025546" y="1275833"/>
                    <a:pt x="1004958" y="1227976"/>
                    <a:pt x="1035698" y="1268963"/>
                  </a:cubicBezTo>
                  <a:cubicBezTo>
                    <a:pt x="1102665" y="1358252"/>
                    <a:pt x="1044026" y="1295953"/>
                    <a:pt x="1101012" y="1352939"/>
                  </a:cubicBezTo>
                  <a:cubicBezTo>
                    <a:pt x="1117434" y="1402208"/>
                    <a:pt x="1104886" y="1372746"/>
                    <a:pt x="1147665" y="1436914"/>
                  </a:cubicBezTo>
                  <a:lnTo>
                    <a:pt x="1166326" y="1464906"/>
                  </a:lnTo>
                  <a:cubicBezTo>
                    <a:pt x="1172546" y="1474237"/>
                    <a:pt x="1177057" y="1484969"/>
                    <a:pt x="1184987" y="1492898"/>
                  </a:cubicBezTo>
                  <a:cubicBezTo>
                    <a:pt x="1191208" y="1499118"/>
                    <a:pt x="1198371" y="1504521"/>
                    <a:pt x="1203649" y="1511559"/>
                  </a:cubicBezTo>
                  <a:cubicBezTo>
                    <a:pt x="1217106" y="1529501"/>
                    <a:pt x="1228530" y="1548882"/>
                    <a:pt x="1240971" y="1567543"/>
                  </a:cubicBezTo>
                  <a:cubicBezTo>
                    <a:pt x="1247191" y="1576873"/>
                    <a:pt x="1250302" y="1589314"/>
                    <a:pt x="1259632" y="1595534"/>
                  </a:cubicBezTo>
                  <a:cubicBezTo>
                    <a:pt x="1268963" y="1601755"/>
                    <a:pt x="1279694" y="1606266"/>
                    <a:pt x="1287624" y="1614196"/>
                  </a:cubicBezTo>
                  <a:cubicBezTo>
                    <a:pt x="1298620" y="1625192"/>
                    <a:pt x="1306577" y="1638864"/>
                    <a:pt x="1315616" y="1651518"/>
                  </a:cubicBezTo>
                  <a:cubicBezTo>
                    <a:pt x="1322134" y="1660643"/>
                    <a:pt x="1326348" y="1671581"/>
                    <a:pt x="1334277" y="1679510"/>
                  </a:cubicBezTo>
                  <a:cubicBezTo>
                    <a:pt x="1342206" y="1687439"/>
                    <a:pt x="1352938" y="1691951"/>
                    <a:pt x="1362269" y="1698171"/>
                  </a:cubicBezTo>
                  <a:cubicBezTo>
                    <a:pt x="1368489" y="1707502"/>
                    <a:pt x="1373001" y="1718234"/>
                    <a:pt x="1380930" y="1726163"/>
                  </a:cubicBezTo>
                  <a:cubicBezTo>
                    <a:pt x="1454326" y="1799559"/>
                    <a:pt x="1360485" y="1681100"/>
                    <a:pt x="1436914" y="1772816"/>
                  </a:cubicBezTo>
                  <a:cubicBezTo>
                    <a:pt x="1444093" y="1781431"/>
                    <a:pt x="1448125" y="1792427"/>
                    <a:pt x="1455575" y="1800808"/>
                  </a:cubicBezTo>
                  <a:cubicBezTo>
                    <a:pt x="1473108" y="1820533"/>
                    <a:pt x="1492898" y="1838131"/>
                    <a:pt x="1511559" y="1856792"/>
                  </a:cubicBezTo>
                  <a:lnTo>
                    <a:pt x="1539551" y="1884783"/>
                  </a:lnTo>
                  <a:lnTo>
                    <a:pt x="1558212" y="1903445"/>
                  </a:lnTo>
                  <a:cubicBezTo>
                    <a:pt x="1561322" y="1912775"/>
                    <a:pt x="1563144" y="1922639"/>
                    <a:pt x="1567542" y="1931436"/>
                  </a:cubicBezTo>
                  <a:cubicBezTo>
                    <a:pt x="1579311" y="1954975"/>
                    <a:pt x="1587510" y="1960734"/>
                    <a:pt x="1604865" y="1978090"/>
                  </a:cubicBezTo>
                  <a:cubicBezTo>
                    <a:pt x="1607975" y="1987420"/>
                    <a:pt x="1615812" y="1996380"/>
                    <a:pt x="1614195" y="2006081"/>
                  </a:cubicBezTo>
                  <a:cubicBezTo>
                    <a:pt x="1612351" y="2017142"/>
                    <a:pt x="1603973" y="2026688"/>
                    <a:pt x="1595534" y="2034073"/>
                  </a:cubicBezTo>
                  <a:cubicBezTo>
                    <a:pt x="1578655" y="2048842"/>
                    <a:pt x="1555410" y="2055537"/>
                    <a:pt x="1539551" y="2071396"/>
                  </a:cubicBezTo>
                  <a:cubicBezTo>
                    <a:pt x="1533330" y="2077616"/>
                    <a:pt x="1526385" y="2083188"/>
                    <a:pt x="1520889" y="2090057"/>
                  </a:cubicBezTo>
                  <a:cubicBezTo>
                    <a:pt x="1513884" y="2098814"/>
                    <a:pt x="1510985" y="2111044"/>
                    <a:pt x="1502228" y="2118049"/>
                  </a:cubicBezTo>
                  <a:cubicBezTo>
                    <a:pt x="1494548" y="2124193"/>
                    <a:pt x="1483567" y="2124269"/>
                    <a:pt x="1474236" y="2127379"/>
                  </a:cubicBezTo>
                  <a:cubicBezTo>
                    <a:pt x="1419953" y="2181664"/>
                    <a:pt x="1498195" y="2105859"/>
                    <a:pt x="1427583" y="2164702"/>
                  </a:cubicBezTo>
                  <a:cubicBezTo>
                    <a:pt x="1417446" y="2173150"/>
                    <a:pt x="1409728" y="2184246"/>
                    <a:pt x="1399591" y="2192694"/>
                  </a:cubicBezTo>
                  <a:cubicBezTo>
                    <a:pt x="1390976" y="2199873"/>
                    <a:pt x="1380356" y="2204350"/>
                    <a:pt x="1371600" y="2211355"/>
                  </a:cubicBezTo>
                  <a:cubicBezTo>
                    <a:pt x="1364731" y="2216850"/>
                    <a:pt x="1359807" y="2224521"/>
                    <a:pt x="1352938" y="2230016"/>
                  </a:cubicBezTo>
                  <a:cubicBezTo>
                    <a:pt x="1294097" y="2277087"/>
                    <a:pt x="1351333" y="2222288"/>
                    <a:pt x="1306285" y="2267339"/>
                  </a:cubicBezTo>
                  <a:cubicBezTo>
                    <a:pt x="1303175" y="2276669"/>
                    <a:pt x="1302015" y="2286897"/>
                    <a:pt x="1296955" y="2295330"/>
                  </a:cubicBezTo>
                  <a:cubicBezTo>
                    <a:pt x="1292429" y="2302874"/>
                    <a:pt x="1283789" y="2307122"/>
                    <a:pt x="1278293" y="2313992"/>
                  </a:cubicBezTo>
                  <a:cubicBezTo>
                    <a:pt x="1271288" y="2322748"/>
                    <a:pt x="1265852" y="2332653"/>
                    <a:pt x="1259632" y="2341983"/>
                  </a:cubicBezTo>
                  <a:cubicBezTo>
                    <a:pt x="1256522" y="2351314"/>
                    <a:pt x="1255362" y="2361541"/>
                    <a:pt x="1250302" y="2369975"/>
                  </a:cubicBezTo>
                  <a:cubicBezTo>
                    <a:pt x="1245776" y="2377518"/>
                    <a:pt x="1235574" y="2380768"/>
                    <a:pt x="1231640" y="2388636"/>
                  </a:cubicBezTo>
                  <a:cubicBezTo>
                    <a:pt x="1222843" y="2406230"/>
                    <a:pt x="1219199" y="2425959"/>
                    <a:pt x="1212979" y="2444620"/>
                  </a:cubicBezTo>
                  <a:cubicBezTo>
                    <a:pt x="1209869" y="2453951"/>
                    <a:pt x="1209105" y="2464429"/>
                    <a:pt x="1203649" y="2472612"/>
                  </a:cubicBezTo>
                  <a:lnTo>
                    <a:pt x="1184987" y="2500604"/>
                  </a:lnTo>
                  <a:cubicBezTo>
                    <a:pt x="1178767" y="2519265"/>
                    <a:pt x="1170184" y="2537299"/>
                    <a:pt x="1166326" y="2556588"/>
                  </a:cubicBezTo>
                  <a:cubicBezTo>
                    <a:pt x="1163216" y="2572139"/>
                    <a:pt x="1161168" y="2587941"/>
                    <a:pt x="1156995" y="2603241"/>
                  </a:cubicBezTo>
                  <a:cubicBezTo>
                    <a:pt x="1136367" y="2678876"/>
                    <a:pt x="1138334" y="2635205"/>
                    <a:pt x="1138334" y="2677885"/>
                  </a:cubicBezTo>
                </a:path>
              </a:pathLst>
            </a:custGeom>
            <a:noFill/>
            <a:ln w="38100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B976086-CD5F-4FC1-8F07-E55696ACA9E8}"/>
                </a:ext>
              </a:extLst>
            </p:cNvPr>
            <p:cNvCxnSpPr>
              <a:cxnSpLocks/>
              <a:stCxn id="46" idx="87"/>
            </p:cNvCxnSpPr>
            <p:nvPr/>
          </p:nvCxnSpPr>
          <p:spPr bwMode="auto">
            <a:xfrm flipH="1">
              <a:off x="5689318" y="4508239"/>
              <a:ext cx="132984" cy="32190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98DB525-9AC7-4588-A83E-BAD01242C109}"/>
              </a:ext>
            </a:extLst>
          </p:cNvPr>
          <p:cNvSpPr txBox="1"/>
          <p:nvPr/>
        </p:nvSpPr>
        <p:spPr>
          <a:xfrm>
            <a:off x="891470" y="5891363"/>
            <a:ext cx="726193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Answers: (7,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), (8,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37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), (12,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), (21,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49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), (33,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30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2005040-819F-4BA8-8F66-1D9AF636B18C}"/>
              </a:ext>
            </a:extLst>
          </p:cNvPr>
          <p:cNvCxnSpPr>
            <a:cxnSpLocks/>
          </p:cNvCxnSpPr>
          <p:nvPr/>
        </p:nvCxnSpPr>
        <p:spPr>
          <a:xfrm flipH="1" flipV="1">
            <a:off x="2331689" y="5073131"/>
            <a:ext cx="134974" cy="818233"/>
          </a:xfrm>
          <a:prstGeom prst="straightConnector1">
            <a:avLst/>
          </a:prstGeom>
          <a:noFill/>
          <a:ln w="254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C39AB64-E597-4B52-A3F9-F7903A5C9B8B}"/>
              </a:ext>
            </a:extLst>
          </p:cNvPr>
          <p:cNvCxnSpPr>
            <a:cxnSpLocks/>
          </p:cNvCxnSpPr>
          <p:nvPr/>
        </p:nvCxnSpPr>
        <p:spPr>
          <a:xfrm flipH="1" flipV="1">
            <a:off x="5234609" y="5434677"/>
            <a:ext cx="1671598" cy="519495"/>
          </a:xfrm>
          <a:prstGeom prst="straightConnector1">
            <a:avLst/>
          </a:prstGeom>
          <a:noFill/>
          <a:ln w="254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CBDA957B-2D4D-4864-B6F3-826A9142A654}"/>
              </a:ext>
            </a:extLst>
          </p:cNvPr>
          <p:cNvSpPr/>
          <p:nvPr/>
        </p:nvSpPr>
        <p:spPr>
          <a:xfrm>
            <a:off x="5315358" y="3667914"/>
            <a:ext cx="152400" cy="152400"/>
          </a:xfrm>
          <a:prstGeom prst="ellipse">
            <a:avLst/>
          </a:prstGeom>
          <a:solidFill>
            <a:srgbClr val="FF00FF"/>
          </a:solidFill>
          <a:ln w="12700" cap="flat">
            <a:solidFill>
              <a:srgbClr val="FF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4EF2D3B-AE13-4768-9584-2A36B8D9A4E9}"/>
              </a:ext>
            </a:extLst>
          </p:cNvPr>
          <p:cNvSpPr/>
          <p:nvPr/>
        </p:nvSpPr>
        <p:spPr>
          <a:xfrm>
            <a:off x="6111322" y="2895600"/>
            <a:ext cx="152400" cy="152400"/>
          </a:xfrm>
          <a:prstGeom prst="ellipse">
            <a:avLst/>
          </a:prstGeom>
          <a:solidFill>
            <a:srgbClr val="FF00FF"/>
          </a:solidFill>
          <a:ln w="12700" cap="flat">
            <a:solidFill>
              <a:srgbClr val="FF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A89F13D-5FEE-4D57-933B-60BA8A4A68B4}"/>
              </a:ext>
            </a:extLst>
          </p:cNvPr>
          <p:cNvSpPr/>
          <p:nvPr/>
        </p:nvSpPr>
        <p:spPr>
          <a:xfrm>
            <a:off x="4790661" y="3357926"/>
            <a:ext cx="152400" cy="152400"/>
          </a:xfrm>
          <a:prstGeom prst="ellipse">
            <a:avLst/>
          </a:prstGeom>
          <a:solidFill>
            <a:srgbClr val="FF00FF"/>
          </a:solidFill>
          <a:ln w="12700" cap="flat">
            <a:solidFill>
              <a:srgbClr val="FF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673620-BD9D-4BAD-8F94-7297224807BD}"/>
              </a:ext>
            </a:extLst>
          </p:cNvPr>
          <p:cNvSpPr/>
          <p:nvPr/>
        </p:nvSpPr>
        <p:spPr>
          <a:xfrm>
            <a:off x="2788100" y="2895600"/>
            <a:ext cx="152400" cy="152400"/>
          </a:xfrm>
          <a:prstGeom prst="ellipse">
            <a:avLst/>
          </a:prstGeom>
          <a:solidFill>
            <a:srgbClr val="FF00FF"/>
          </a:solidFill>
          <a:ln w="12700" cap="flat">
            <a:solidFill>
              <a:srgbClr val="FF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988D341-B34C-4501-8FB9-A37F4A1AE93E}"/>
              </a:ext>
            </a:extLst>
          </p:cNvPr>
          <p:cNvSpPr/>
          <p:nvPr/>
        </p:nvSpPr>
        <p:spPr>
          <a:xfrm>
            <a:off x="2541635" y="3401981"/>
            <a:ext cx="152400" cy="152400"/>
          </a:xfrm>
          <a:prstGeom prst="ellipse">
            <a:avLst/>
          </a:prstGeom>
          <a:solidFill>
            <a:srgbClr val="FF00FF"/>
          </a:solidFill>
          <a:ln w="12700" cap="flat">
            <a:solidFill>
              <a:srgbClr val="FF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E018EC0-F99D-43E4-8F14-0D12B54A0440}"/>
              </a:ext>
            </a:extLst>
          </p:cNvPr>
          <p:cNvSpPr/>
          <p:nvPr/>
        </p:nvSpPr>
        <p:spPr>
          <a:xfrm>
            <a:off x="4406151" y="2300044"/>
            <a:ext cx="152400" cy="152400"/>
          </a:xfrm>
          <a:prstGeom prst="ellipse">
            <a:avLst/>
          </a:prstGeom>
          <a:solidFill>
            <a:srgbClr val="FF00FF"/>
          </a:solidFill>
          <a:ln w="12700" cap="flat">
            <a:solidFill>
              <a:srgbClr val="FF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053DC6A-E9C1-46CD-B67D-1DE266D5F3BC}"/>
              </a:ext>
            </a:extLst>
          </p:cNvPr>
          <p:cNvSpPr/>
          <p:nvPr/>
        </p:nvSpPr>
        <p:spPr>
          <a:xfrm>
            <a:off x="3768009" y="2750307"/>
            <a:ext cx="152400" cy="152400"/>
          </a:xfrm>
          <a:prstGeom prst="ellipse">
            <a:avLst/>
          </a:prstGeom>
          <a:solidFill>
            <a:srgbClr val="FF00FF"/>
          </a:solidFill>
          <a:ln w="12700" cap="flat">
            <a:solidFill>
              <a:srgbClr val="FF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B077C52-F56F-4980-9B1A-A09ECD7158C4}"/>
              </a:ext>
            </a:extLst>
          </p:cNvPr>
          <p:cNvSpPr/>
          <p:nvPr/>
        </p:nvSpPr>
        <p:spPr>
          <a:xfrm>
            <a:off x="5107685" y="2857905"/>
            <a:ext cx="152400" cy="152400"/>
          </a:xfrm>
          <a:prstGeom prst="ellipse">
            <a:avLst/>
          </a:prstGeom>
          <a:solidFill>
            <a:srgbClr val="FF00FF"/>
          </a:solidFill>
          <a:ln w="12700" cap="flat">
            <a:solidFill>
              <a:srgbClr val="FF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EBCD002-9AB3-4625-8407-F65908FC4743}"/>
              </a:ext>
            </a:extLst>
          </p:cNvPr>
          <p:cNvSpPr/>
          <p:nvPr/>
        </p:nvSpPr>
        <p:spPr>
          <a:xfrm>
            <a:off x="2386125" y="3137575"/>
            <a:ext cx="152400" cy="152400"/>
          </a:xfrm>
          <a:prstGeom prst="ellipse">
            <a:avLst/>
          </a:prstGeom>
          <a:solidFill>
            <a:srgbClr val="FF00FF"/>
          </a:solidFill>
          <a:ln w="12700" cap="flat">
            <a:solidFill>
              <a:srgbClr val="FF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569771D-11E0-4B0F-B2C6-7DB5C2D843BB}"/>
              </a:ext>
            </a:extLst>
          </p:cNvPr>
          <p:cNvSpPr/>
          <p:nvPr/>
        </p:nvSpPr>
        <p:spPr>
          <a:xfrm>
            <a:off x="2152474" y="4085310"/>
            <a:ext cx="152400" cy="152400"/>
          </a:xfrm>
          <a:prstGeom prst="ellipse">
            <a:avLst/>
          </a:prstGeom>
          <a:solidFill>
            <a:srgbClr val="FF00FF"/>
          </a:solidFill>
          <a:ln w="12700" cap="flat">
            <a:solidFill>
              <a:srgbClr val="FF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B9F62E9-D387-42D5-BAE4-F432D3FECBA8}"/>
              </a:ext>
            </a:extLst>
          </p:cNvPr>
          <p:cNvSpPr txBox="1"/>
          <p:nvPr/>
        </p:nvSpPr>
        <p:spPr>
          <a:xfrm>
            <a:off x="462586" y="1116188"/>
            <a:ext cx="46060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-range: (7, 40);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-range: (3, 60)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052E0C7-2CC7-4FC7-9DED-ED5C24290924}"/>
              </a:ext>
            </a:extLst>
          </p:cNvPr>
          <p:cNvSpPr txBox="1"/>
          <p:nvPr/>
        </p:nvSpPr>
        <p:spPr>
          <a:xfrm>
            <a:off x="815376" y="2328488"/>
            <a:ext cx="16764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1D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-tree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7BDA46-D16A-4D30-A795-C1C0EC42C91F}"/>
              </a:ext>
            </a:extLst>
          </p:cNvPr>
          <p:cNvSpPr txBox="1"/>
          <p:nvPr/>
        </p:nvSpPr>
        <p:spPr>
          <a:xfrm>
            <a:off x="-4075" y="-2052"/>
            <a:ext cx="4658090" cy="964367"/>
          </a:xfrm>
          <a:prstGeom prst="rect">
            <a:avLst/>
          </a:prstGeom>
          <a:solidFill>
            <a:srgbClr val="FF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Query in2D Range Tree: Example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653000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7" grpId="0"/>
      <p:bldP spid="38" grpId="0"/>
      <p:bldP spid="39" grpId="0" animBg="1"/>
      <p:bldP spid="40" grpId="0"/>
      <p:bldP spid="41" grpId="0"/>
      <p:bldP spid="48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5" grpId="0" animBg="1"/>
      <p:bldP spid="66" grpId="0"/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E467E3-E4A1-40C0-AFB0-5CC2FA06A926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Rotation</a:t>
            </a:r>
          </a:p>
        </p:txBody>
      </p:sp>
      <p:sp>
        <p:nvSpPr>
          <p:cNvPr id="13320" name="Line 5"/>
          <p:cNvSpPr>
            <a:spLocks noChangeShapeType="1"/>
          </p:cNvSpPr>
          <p:nvPr/>
        </p:nvSpPr>
        <p:spPr bwMode="auto">
          <a:xfrm>
            <a:off x="1619573" y="1960535"/>
            <a:ext cx="4866468" cy="40140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2" name="Oval 10"/>
          <p:cNvSpPr>
            <a:spLocks noChangeArrowheads="1"/>
          </p:cNvSpPr>
          <p:nvPr/>
        </p:nvSpPr>
        <p:spPr bwMode="auto">
          <a:xfrm>
            <a:off x="2813050" y="487045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3" name="Oval 11"/>
          <p:cNvSpPr>
            <a:spLocks noChangeArrowheads="1"/>
          </p:cNvSpPr>
          <p:nvPr/>
        </p:nvSpPr>
        <p:spPr bwMode="auto">
          <a:xfrm>
            <a:off x="4061391" y="4983836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4" name="Oval 12"/>
          <p:cNvSpPr>
            <a:spLocks noChangeArrowheads="1"/>
          </p:cNvSpPr>
          <p:nvPr/>
        </p:nvSpPr>
        <p:spPr bwMode="auto">
          <a:xfrm>
            <a:off x="4695825" y="388620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5" name="Oval 13"/>
          <p:cNvSpPr>
            <a:spLocks noChangeArrowheads="1"/>
          </p:cNvSpPr>
          <p:nvPr/>
        </p:nvSpPr>
        <p:spPr bwMode="auto">
          <a:xfrm>
            <a:off x="5602288" y="457200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4042582" y="2853088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5639635" y="3338432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" name="Oval 10"/>
          <p:cNvSpPr>
            <a:spLocks noChangeArrowheads="1"/>
          </p:cNvSpPr>
          <p:nvPr/>
        </p:nvSpPr>
        <p:spPr bwMode="auto">
          <a:xfrm>
            <a:off x="3110101" y="3780402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1398265" y="3521829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3549946" y="3534744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01007" y="2673339"/>
            <a:ext cx="1183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Left: 4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Right: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E7B69-3528-4A9C-98C1-8763B52BAA1D}"/>
              </a:ext>
            </a:extLst>
          </p:cNvPr>
          <p:cNvSpPr txBox="1"/>
          <p:nvPr/>
        </p:nvSpPr>
        <p:spPr>
          <a:xfrm>
            <a:off x="0" y="6149720"/>
            <a:ext cx="6745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*only the red points are shown for the time being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8BE28-D19E-4379-8752-2B146C5911C5}"/>
              </a:ext>
            </a:extLst>
          </p:cNvPr>
          <p:cNvSpPr txBox="1"/>
          <p:nvPr/>
        </p:nvSpPr>
        <p:spPr>
          <a:xfrm>
            <a:off x="4301254" y="414731"/>
            <a:ext cx="4130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FF"/>
                </a:solidFill>
              </a:rPr>
              <a:t>Goal: Rotate the knife from 0</a:t>
            </a:r>
            <a:r>
              <a:rPr lang="en-IN" sz="2400" dirty="0">
                <a:solidFill>
                  <a:srgbClr val="FF00FF"/>
                </a:solidFill>
                <a:sym typeface="Symbol" panose="05050102010706020507" pitchFamily="18" charset="2"/>
              </a:rPr>
              <a:t> </a:t>
            </a:r>
            <a:r>
              <a:rPr lang="en-IN" sz="2400" dirty="0">
                <a:solidFill>
                  <a:srgbClr val="FF00FF"/>
                </a:solidFill>
              </a:rPr>
              <a:t> to </a:t>
            </a:r>
            <a:r>
              <a:rPr lang="en-IN" sz="2400" dirty="0">
                <a:solidFill>
                  <a:srgbClr val="FF00FF"/>
                </a:solidFill>
                <a:sym typeface="Symbol" panose="05050102010706020507" pitchFamily="18" charset="2"/>
              </a:rPr>
              <a:t></a:t>
            </a:r>
            <a:r>
              <a:rPr lang="en-IN" sz="2400" dirty="0">
                <a:solidFill>
                  <a:srgbClr val="FF00FF"/>
                </a:solidFill>
              </a:rPr>
              <a:t>, in discrete steps, but at every step, we need to maintain the balance. Is it possible?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65D04-18E8-464C-830D-64B5EC49466C}"/>
              </a:ext>
            </a:extLst>
          </p:cNvPr>
          <p:cNvSpPr txBox="1"/>
          <p:nvPr/>
        </p:nvSpPr>
        <p:spPr>
          <a:xfrm>
            <a:off x="914400" y="14478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FF"/>
                </a:solidFill>
                <a:sym typeface="Symbol" panose="05050102010706020507" pitchFamily="18" charset="2"/>
              </a:rPr>
              <a:t> = </a:t>
            </a:r>
            <a:r>
              <a:rPr lang="en-IN" sz="2400" dirty="0">
                <a:solidFill>
                  <a:srgbClr val="FF00FF"/>
                </a:solidFill>
              </a:rPr>
              <a:t>0</a:t>
            </a:r>
            <a:r>
              <a:rPr lang="en-IN" sz="2400" dirty="0">
                <a:solidFill>
                  <a:srgbClr val="FF00FF"/>
                </a:solidFill>
                <a:sym typeface="Symbol" panose="05050102010706020507" pitchFamily="18" charset="2"/>
              </a:rPr>
              <a:t>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8788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9FF6AF-AA12-4DF1-B160-1F0576245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224" y="3349807"/>
            <a:ext cx="4945687" cy="447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BD641C-5A3A-453F-87D4-A9ECA54F2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984" y="4735132"/>
            <a:ext cx="3626831" cy="447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5EE03F-6DC3-4234-A85E-DA4B56546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3892" y="6021335"/>
            <a:ext cx="1927016" cy="39950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65AF382-E7E8-4340-A464-C16BC65B1D52}"/>
              </a:ext>
            </a:extLst>
          </p:cNvPr>
          <p:cNvGrpSpPr/>
          <p:nvPr/>
        </p:nvGrpSpPr>
        <p:grpSpPr>
          <a:xfrm>
            <a:off x="2895600" y="935128"/>
            <a:ext cx="5714802" cy="1238840"/>
            <a:chOff x="1600200" y="700141"/>
            <a:chExt cx="5714802" cy="123884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D896941-F08A-4057-BE34-DD331CCFE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00200" y="1370020"/>
              <a:ext cx="5619952" cy="568961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88607-B20A-4C0C-B7FD-F030480B278E}"/>
                </a:ext>
              </a:extLst>
            </p:cNvPr>
            <p:cNvSpPr/>
            <p:nvPr/>
          </p:nvSpPr>
          <p:spPr>
            <a:xfrm>
              <a:off x="1695050" y="700141"/>
              <a:ext cx="5619952" cy="73691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7BDA31-49E3-4940-908B-DE325668DF6F}"/>
              </a:ext>
            </a:extLst>
          </p:cNvPr>
          <p:cNvGrpSpPr/>
          <p:nvPr/>
        </p:nvGrpSpPr>
        <p:grpSpPr>
          <a:xfrm>
            <a:off x="2918725" y="796379"/>
            <a:ext cx="5619952" cy="5722441"/>
            <a:chOff x="1371600" y="546882"/>
            <a:chExt cx="5791200" cy="614432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D37F6A5-8A55-4E52-AAF2-F9E19CB08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90061" y="1202342"/>
              <a:ext cx="5662717" cy="548886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C00B2C-52DB-48A6-B572-B618A6202B51}"/>
                </a:ext>
              </a:extLst>
            </p:cNvPr>
            <p:cNvSpPr/>
            <p:nvPr/>
          </p:nvSpPr>
          <p:spPr>
            <a:xfrm>
              <a:off x="1371600" y="546882"/>
              <a:ext cx="5791200" cy="76200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+mn-ea"/>
                <a:cs typeface="+mn-cs"/>
                <a:sym typeface="Helvetica Neue Medium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8FF5D60E-9999-40FB-AE73-7480879E6F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7778" y="347492"/>
            <a:ext cx="5559112" cy="11933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14EE8F-E930-46A6-81FF-B56FF1C2C7D4}"/>
              </a:ext>
            </a:extLst>
          </p:cNvPr>
          <p:cNvSpPr txBox="1"/>
          <p:nvPr/>
        </p:nvSpPr>
        <p:spPr>
          <a:xfrm>
            <a:off x="0" y="40351"/>
            <a:ext cx="3276600" cy="523220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Fractional Cascading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D8B6DE-F5FD-4010-9BA3-B9A307A5F64D}"/>
              </a:ext>
            </a:extLst>
          </p:cNvPr>
          <p:cNvSpPr txBox="1"/>
          <p:nvPr/>
        </p:nvSpPr>
        <p:spPr>
          <a:xfrm>
            <a:off x="220824" y="725826"/>
            <a:ext cx="25146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Special case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7D5E01-1323-47F7-81D3-15486851C113}"/>
              </a:ext>
            </a:extLst>
          </p:cNvPr>
          <p:cNvSpPr txBox="1"/>
          <p:nvPr/>
        </p:nvSpPr>
        <p:spPr>
          <a:xfrm>
            <a:off x="1066800" y="2343848"/>
            <a:ext cx="2090057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644E">
                    <a:lumMod val="75000"/>
                  </a:srgbClr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subsets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1F2025-0960-43BC-BECD-DA41F59905A0}"/>
              </a:ext>
            </a:extLst>
          </p:cNvPr>
          <p:cNvCxnSpPr>
            <a:cxnSpLocks/>
          </p:cNvCxnSpPr>
          <p:nvPr/>
        </p:nvCxnSpPr>
        <p:spPr>
          <a:xfrm>
            <a:off x="2386303" y="1752600"/>
            <a:ext cx="0" cy="1905000"/>
          </a:xfrm>
          <a:prstGeom prst="straightConnector1">
            <a:avLst/>
          </a:prstGeom>
          <a:noFill/>
          <a:ln w="25400" cap="flat">
            <a:solidFill>
              <a:srgbClr val="FF00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2694A0-CBDB-42A6-AA08-D2CBC188DC20}"/>
              </a:ext>
            </a:extLst>
          </p:cNvPr>
          <p:cNvSpPr txBox="1"/>
          <p:nvPr/>
        </p:nvSpPr>
        <p:spPr>
          <a:xfrm>
            <a:off x="153623" y="4066562"/>
            <a:ext cx="3199169" cy="15337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Copying every second element up: 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not required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Horizontal links: 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not required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434DA2-CC9E-4C78-B8E7-D892A87400A4}"/>
              </a:ext>
            </a:extLst>
          </p:cNvPr>
          <p:cNvCxnSpPr>
            <a:cxnSpLocks/>
          </p:cNvCxnSpPr>
          <p:nvPr/>
        </p:nvCxnSpPr>
        <p:spPr>
          <a:xfrm flipV="1">
            <a:off x="3332576" y="4180737"/>
            <a:ext cx="4665" cy="50542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3B89134-F8F1-4470-A35F-70D4A6954599}"/>
              </a:ext>
            </a:extLst>
          </p:cNvPr>
          <p:cNvSpPr txBox="1"/>
          <p:nvPr/>
        </p:nvSpPr>
        <p:spPr>
          <a:xfrm>
            <a:off x="8477912" y="1468779"/>
            <a:ext cx="823211" cy="49192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30000" noProof="0" dirty="0">
              <a:ln>
                <a:noFill/>
              </a:ln>
              <a:solidFill>
                <a:srgbClr val="00A2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A2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A2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A2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500" b="0" i="0" u="none" strike="noStrike" kern="1200" cap="none" spc="0" normalizeH="0" baseline="0" noProof="0" dirty="0">
              <a:ln>
                <a:noFill/>
              </a:ln>
              <a:solidFill>
                <a:srgbClr val="00A2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A2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A2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kumimoji="0" lang="en-IN" sz="2400" b="0" i="1" u="none" strike="noStrike" kern="1200" cap="none" spc="0" normalizeH="0" baseline="3000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-1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0A2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A2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A2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A2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0A2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FBED6C-F2E3-41C5-9D68-AF9037D27217}"/>
              </a:ext>
            </a:extLst>
          </p:cNvPr>
          <p:cNvSpPr txBox="1"/>
          <p:nvPr/>
        </p:nvSpPr>
        <p:spPr>
          <a:xfrm>
            <a:off x="213047" y="5624025"/>
            <a:ext cx="434651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preprocessing time and space: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(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hn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) queries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 + log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) time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443643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/>
      <p:bldP spid="32" grpId="0"/>
      <p:bldP spid="3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44DAA6-ED44-486C-BCE4-4C6AB51EA269}"/>
              </a:ext>
            </a:extLst>
          </p:cNvPr>
          <p:cNvGrpSpPr/>
          <p:nvPr/>
        </p:nvGrpSpPr>
        <p:grpSpPr>
          <a:xfrm>
            <a:off x="312343" y="220563"/>
            <a:ext cx="4526301" cy="1981200"/>
            <a:chOff x="705745" y="1447800"/>
            <a:chExt cx="7732509" cy="4114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93CFB4D-969F-49AC-82FA-30775EA3A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5745" y="1447800"/>
              <a:ext cx="7732509" cy="4114800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064BED6-273E-43F4-B913-400F1A22FB36}"/>
                </a:ext>
              </a:extLst>
            </p:cNvPr>
            <p:cNvGrpSpPr/>
            <p:nvPr/>
          </p:nvGrpSpPr>
          <p:grpSpPr>
            <a:xfrm>
              <a:off x="1524000" y="4690965"/>
              <a:ext cx="6629400" cy="716513"/>
              <a:chOff x="1524000" y="4690965"/>
              <a:chExt cx="6629400" cy="71651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6D48395-16CE-467B-9E04-FA87A5C1EB73}"/>
                  </a:ext>
                </a:extLst>
              </p:cNvPr>
              <p:cNvSpPr/>
              <p:nvPr/>
            </p:nvSpPr>
            <p:spPr>
              <a:xfrm>
                <a:off x="1524000" y="4724400"/>
                <a:ext cx="304800" cy="304800"/>
              </a:xfrm>
              <a:prstGeom prst="rect">
                <a:avLst/>
              </a:prstGeom>
              <a:noFill/>
              <a:ln w="19050" cap="flat">
                <a:solidFill>
                  <a:srgbClr val="FF00FF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328E9C8-D71F-42A4-82C8-88EAA7C0655F}"/>
                  </a:ext>
                </a:extLst>
              </p:cNvPr>
              <p:cNvSpPr/>
              <p:nvPr/>
            </p:nvSpPr>
            <p:spPr>
              <a:xfrm>
                <a:off x="2314263" y="4724400"/>
                <a:ext cx="304800" cy="304800"/>
              </a:xfrm>
              <a:prstGeom prst="rect">
                <a:avLst/>
              </a:prstGeom>
              <a:noFill/>
              <a:ln w="19050" cap="flat">
                <a:solidFill>
                  <a:srgbClr val="FF00FF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52EF236-42D8-404A-98BE-788BB349EAEF}"/>
                  </a:ext>
                </a:extLst>
              </p:cNvPr>
              <p:cNvSpPr/>
              <p:nvPr/>
            </p:nvSpPr>
            <p:spPr>
              <a:xfrm>
                <a:off x="3248201" y="4724400"/>
                <a:ext cx="304800" cy="304800"/>
              </a:xfrm>
              <a:prstGeom prst="rect">
                <a:avLst/>
              </a:prstGeom>
              <a:noFill/>
              <a:ln w="19050" cap="flat">
                <a:solidFill>
                  <a:srgbClr val="FF00FF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D13FA64-7141-4C3D-9D08-9961F532E99A}"/>
                  </a:ext>
                </a:extLst>
              </p:cNvPr>
              <p:cNvSpPr/>
              <p:nvPr/>
            </p:nvSpPr>
            <p:spPr>
              <a:xfrm>
                <a:off x="4066457" y="4724400"/>
                <a:ext cx="304800" cy="304800"/>
              </a:xfrm>
              <a:prstGeom prst="rect">
                <a:avLst/>
              </a:prstGeom>
              <a:noFill/>
              <a:ln w="19050" cap="flat">
                <a:solidFill>
                  <a:srgbClr val="FF00FF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1A7A071-9C2B-4173-8633-5B95C5798287}"/>
                  </a:ext>
                </a:extLst>
              </p:cNvPr>
              <p:cNvSpPr/>
              <p:nvPr/>
            </p:nvSpPr>
            <p:spPr>
              <a:xfrm>
                <a:off x="5032309" y="4690965"/>
                <a:ext cx="304800" cy="304800"/>
              </a:xfrm>
              <a:prstGeom prst="rect">
                <a:avLst/>
              </a:prstGeom>
              <a:noFill/>
              <a:ln w="19050" cap="flat">
                <a:solidFill>
                  <a:srgbClr val="FF00FF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3FBD610-B253-4F8F-9B48-AB449505E033}"/>
                  </a:ext>
                </a:extLst>
              </p:cNvPr>
              <p:cNvSpPr/>
              <p:nvPr/>
            </p:nvSpPr>
            <p:spPr>
              <a:xfrm>
                <a:off x="5943600" y="4690965"/>
                <a:ext cx="304800" cy="304800"/>
              </a:xfrm>
              <a:prstGeom prst="rect">
                <a:avLst/>
              </a:prstGeom>
              <a:noFill/>
              <a:ln w="19050" cap="flat">
                <a:solidFill>
                  <a:srgbClr val="FF00FF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463DBDC-2746-42D6-8505-7D68674D1BD7}"/>
                  </a:ext>
                </a:extLst>
              </p:cNvPr>
              <p:cNvSpPr/>
              <p:nvPr/>
            </p:nvSpPr>
            <p:spPr>
              <a:xfrm>
                <a:off x="6906207" y="4705738"/>
                <a:ext cx="304800" cy="304800"/>
              </a:xfrm>
              <a:prstGeom prst="rect">
                <a:avLst/>
              </a:prstGeom>
              <a:noFill/>
              <a:ln w="19050" cap="flat">
                <a:solidFill>
                  <a:srgbClr val="FF00FF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9201701-CA27-4A37-BAA0-1EBBB4DDE582}"/>
                  </a:ext>
                </a:extLst>
              </p:cNvPr>
              <p:cNvSpPr/>
              <p:nvPr/>
            </p:nvSpPr>
            <p:spPr>
              <a:xfrm>
                <a:off x="7848600" y="4690965"/>
                <a:ext cx="304800" cy="304800"/>
              </a:xfrm>
              <a:prstGeom prst="rect">
                <a:avLst/>
              </a:prstGeom>
              <a:noFill/>
              <a:ln w="19050" cap="flat">
                <a:solidFill>
                  <a:srgbClr val="FF00FF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014D2A9-2C3E-4496-B741-8BD49AE7F8A0}"/>
                  </a:ext>
                </a:extLst>
              </p:cNvPr>
              <p:cNvSpPr/>
              <p:nvPr/>
            </p:nvSpPr>
            <p:spPr>
              <a:xfrm>
                <a:off x="1914162" y="5102678"/>
                <a:ext cx="304800" cy="304800"/>
              </a:xfrm>
              <a:prstGeom prst="rect">
                <a:avLst/>
              </a:prstGeom>
              <a:noFill/>
              <a:ln w="19050" cap="flat">
                <a:solidFill>
                  <a:srgbClr val="FF00FF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78FB2F-CA33-440D-9BB7-6DA1695128C9}"/>
                  </a:ext>
                </a:extLst>
              </p:cNvPr>
              <p:cNvSpPr/>
              <p:nvPr/>
            </p:nvSpPr>
            <p:spPr>
              <a:xfrm>
                <a:off x="2774164" y="5038531"/>
                <a:ext cx="304800" cy="304800"/>
              </a:xfrm>
              <a:prstGeom prst="rect">
                <a:avLst/>
              </a:prstGeom>
              <a:noFill/>
              <a:ln w="19050" cap="flat">
                <a:solidFill>
                  <a:srgbClr val="FF00FF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B9D1E0A-3214-4127-A580-EF97868A0C15}"/>
                  </a:ext>
                </a:extLst>
              </p:cNvPr>
              <p:cNvSpPr/>
              <p:nvPr/>
            </p:nvSpPr>
            <p:spPr>
              <a:xfrm>
                <a:off x="3768009" y="5102678"/>
                <a:ext cx="304800" cy="304800"/>
              </a:xfrm>
              <a:prstGeom prst="rect">
                <a:avLst/>
              </a:prstGeom>
              <a:noFill/>
              <a:ln w="19050" cap="flat">
                <a:solidFill>
                  <a:srgbClr val="FF00FF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10945D8-5AF1-4141-8C87-DF2396367E23}"/>
                  </a:ext>
                </a:extLst>
              </p:cNvPr>
              <p:cNvSpPr/>
              <p:nvPr/>
            </p:nvSpPr>
            <p:spPr>
              <a:xfrm>
                <a:off x="5234609" y="5038531"/>
                <a:ext cx="304800" cy="304800"/>
              </a:xfrm>
              <a:prstGeom prst="rect">
                <a:avLst/>
              </a:prstGeom>
              <a:noFill/>
              <a:ln w="19050" cap="flat">
                <a:solidFill>
                  <a:srgbClr val="FF00FF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B11614A-543E-43E2-81DE-AB296FE861E9}"/>
                  </a:ext>
                </a:extLst>
              </p:cNvPr>
              <p:cNvSpPr/>
              <p:nvPr/>
            </p:nvSpPr>
            <p:spPr>
              <a:xfrm>
                <a:off x="6231832" y="5038531"/>
                <a:ext cx="304800" cy="304800"/>
              </a:xfrm>
              <a:prstGeom prst="rect">
                <a:avLst/>
              </a:prstGeom>
              <a:noFill/>
              <a:ln w="19050" cap="flat">
                <a:solidFill>
                  <a:srgbClr val="FF00FF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9AB1994-049B-474D-BA72-D467343D232B}"/>
                  </a:ext>
                </a:extLst>
              </p:cNvPr>
              <p:cNvSpPr/>
              <p:nvPr/>
            </p:nvSpPr>
            <p:spPr>
              <a:xfrm>
                <a:off x="7288631" y="5073131"/>
                <a:ext cx="304800" cy="304800"/>
              </a:xfrm>
              <a:prstGeom prst="rect">
                <a:avLst/>
              </a:prstGeom>
              <a:noFill/>
              <a:ln w="19050" cap="flat">
                <a:solidFill>
                  <a:srgbClr val="FF00FF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+mn-ea"/>
                  <a:cs typeface="+mn-cs"/>
                  <a:sym typeface="Helvetica Neue Medium"/>
                </a:endParaRPr>
              </a:p>
            </p:txBody>
          </p:sp>
        </p:grp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D4D04B0-79AF-464B-A644-A8891E97B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449827"/>
            <a:ext cx="3084723" cy="176269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5A20471-D7C6-4505-89DC-759FC3E7A328}"/>
              </a:ext>
            </a:extLst>
          </p:cNvPr>
          <p:cNvSpPr/>
          <p:nvPr/>
        </p:nvSpPr>
        <p:spPr>
          <a:xfrm>
            <a:off x="6293676" y="943278"/>
            <a:ext cx="1859724" cy="1066800"/>
          </a:xfrm>
          <a:prstGeom prst="rect">
            <a:avLst/>
          </a:prstGeom>
          <a:noFill/>
          <a:ln w="38100" cap="flat">
            <a:solidFill>
              <a:srgbClr val="FF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380352-1385-4AAA-AFAF-EAE1C6D66718}"/>
              </a:ext>
            </a:extLst>
          </p:cNvPr>
          <p:cNvCxnSpPr/>
          <p:nvPr/>
        </p:nvCxnSpPr>
        <p:spPr>
          <a:xfrm>
            <a:off x="5943600" y="304800"/>
            <a:ext cx="28194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FC0AFF7-5DAF-406A-9917-49D25131202F}"/>
              </a:ext>
            </a:extLst>
          </p:cNvPr>
          <p:cNvSpPr txBox="1"/>
          <p:nvPr/>
        </p:nvSpPr>
        <p:spPr>
          <a:xfrm>
            <a:off x="5586064" y="141352"/>
            <a:ext cx="4041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3232A1-7DEA-46D8-A19E-34304258D8F8}"/>
              </a:ext>
            </a:extLst>
          </p:cNvPr>
          <p:cNvSpPr txBox="1"/>
          <p:nvPr/>
        </p:nvSpPr>
        <p:spPr>
          <a:xfrm>
            <a:off x="8351519" y="318379"/>
            <a:ext cx="79248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100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44698B1-2C5D-4F62-AD0D-3513F2EE2120}"/>
              </a:ext>
            </a:extLst>
          </p:cNvPr>
          <p:cNvSpPr/>
          <p:nvPr/>
        </p:nvSpPr>
        <p:spPr>
          <a:xfrm>
            <a:off x="7534431" y="1498301"/>
            <a:ext cx="45719" cy="45719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908845C-B8C0-4391-B7F7-93CE385272BB}"/>
              </a:ext>
            </a:extLst>
          </p:cNvPr>
          <p:cNvSpPr/>
          <p:nvPr/>
        </p:nvSpPr>
        <p:spPr>
          <a:xfrm>
            <a:off x="6197891" y="1627462"/>
            <a:ext cx="45719" cy="45719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AB65960-23D2-4412-9F84-D788AEEAFD53}"/>
              </a:ext>
            </a:extLst>
          </p:cNvPr>
          <p:cNvSpPr/>
          <p:nvPr/>
        </p:nvSpPr>
        <p:spPr>
          <a:xfrm>
            <a:off x="8305800" y="1331176"/>
            <a:ext cx="45719" cy="45719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4DFF13E-B174-45D5-8C5C-E36DFDA350E0}"/>
              </a:ext>
            </a:extLst>
          </p:cNvPr>
          <p:cNvSpPr/>
          <p:nvPr/>
        </p:nvSpPr>
        <p:spPr>
          <a:xfrm>
            <a:off x="7848600" y="1158911"/>
            <a:ext cx="45719" cy="45719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246C2C-7643-4FEE-9210-4DF514B1B8DE}"/>
              </a:ext>
            </a:extLst>
          </p:cNvPr>
          <p:cNvSpPr/>
          <p:nvPr/>
        </p:nvSpPr>
        <p:spPr>
          <a:xfrm>
            <a:off x="7593431" y="650757"/>
            <a:ext cx="45719" cy="45719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60D4DDB-2AB6-46BE-991F-B3BBF86687CB}"/>
              </a:ext>
            </a:extLst>
          </p:cNvPr>
          <p:cNvSpPr/>
          <p:nvPr/>
        </p:nvSpPr>
        <p:spPr>
          <a:xfrm>
            <a:off x="6338513" y="588212"/>
            <a:ext cx="45719" cy="45719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7C77DB4-372A-4CB4-B570-ACA03B1FFAE6}"/>
              </a:ext>
            </a:extLst>
          </p:cNvPr>
          <p:cNvCxnSpPr>
            <a:cxnSpLocks/>
          </p:cNvCxnSpPr>
          <p:nvPr/>
        </p:nvCxnSpPr>
        <p:spPr>
          <a:xfrm flipH="1" flipV="1">
            <a:off x="5539409" y="554341"/>
            <a:ext cx="46655" cy="147392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F973DBE-3CB7-4BEE-A95D-57B7D3DF97DA}"/>
              </a:ext>
            </a:extLst>
          </p:cNvPr>
          <p:cNvSpPr txBox="1"/>
          <p:nvPr/>
        </p:nvSpPr>
        <p:spPr>
          <a:xfrm>
            <a:off x="5203631" y="1675703"/>
            <a:ext cx="4041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8F7964-6829-452A-8293-DA877B1AF4F5}"/>
              </a:ext>
            </a:extLst>
          </p:cNvPr>
          <p:cNvSpPr txBox="1"/>
          <p:nvPr/>
        </p:nvSpPr>
        <p:spPr>
          <a:xfrm>
            <a:off x="4906311" y="434975"/>
            <a:ext cx="6198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80B730-2A79-461D-85DE-7E2EFC8F2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115" y="2438906"/>
            <a:ext cx="6459143" cy="424910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74B0458-F138-43A6-8257-BE1A98A73BCB}"/>
              </a:ext>
            </a:extLst>
          </p:cNvPr>
          <p:cNvSpPr/>
          <p:nvPr/>
        </p:nvSpPr>
        <p:spPr>
          <a:xfrm>
            <a:off x="2161924" y="386160"/>
            <a:ext cx="152400" cy="152400"/>
          </a:xfrm>
          <a:prstGeom prst="ellipse">
            <a:avLst/>
          </a:prstGeom>
          <a:solidFill>
            <a:srgbClr val="FF00FF"/>
          </a:solidFill>
          <a:ln w="12700" cap="flat">
            <a:solidFill>
              <a:srgbClr val="FF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346607-CDD8-44B0-8059-3142FAD5EE44}"/>
              </a:ext>
            </a:extLst>
          </p:cNvPr>
          <p:cNvSpPr/>
          <p:nvPr/>
        </p:nvSpPr>
        <p:spPr>
          <a:xfrm>
            <a:off x="1603561" y="516023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02C2357-8938-498A-86FC-2F3A892424BC}"/>
              </a:ext>
            </a:extLst>
          </p:cNvPr>
          <p:cNvSpPr/>
          <p:nvPr/>
        </p:nvSpPr>
        <p:spPr>
          <a:xfrm>
            <a:off x="3482009" y="512012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AE75A66-10CE-4D86-8CE8-907F9D568832}"/>
              </a:ext>
            </a:extLst>
          </p:cNvPr>
          <p:cNvSpPr/>
          <p:nvPr/>
        </p:nvSpPr>
        <p:spPr>
          <a:xfrm>
            <a:off x="910021" y="768382"/>
            <a:ext cx="152400" cy="152400"/>
          </a:xfrm>
          <a:prstGeom prst="ellipse">
            <a:avLst/>
          </a:prstGeom>
          <a:solidFill>
            <a:schemeClr val="accent4"/>
          </a:solidFill>
          <a:ln w="12700" cap="flat">
            <a:solidFill>
              <a:schemeClr val="accent4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4F38F90-5503-42F7-AB25-B14D3687EE7E}"/>
              </a:ext>
            </a:extLst>
          </p:cNvPr>
          <p:cNvSpPr/>
          <p:nvPr/>
        </p:nvSpPr>
        <p:spPr>
          <a:xfrm>
            <a:off x="2761939" y="782616"/>
            <a:ext cx="152400" cy="152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F828C66-10DE-4B64-B117-662CADD2810E}"/>
              </a:ext>
            </a:extLst>
          </p:cNvPr>
          <p:cNvSpPr/>
          <p:nvPr/>
        </p:nvSpPr>
        <p:spPr>
          <a:xfrm>
            <a:off x="1430874" y="1208940"/>
            <a:ext cx="152400" cy="152400"/>
          </a:xfrm>
          <a:prstGeom prst="ellipse">
            <a:avLst/>
          </a:prstGeom>
          <a:solidFill>
            <a:srgbClr val="FF00FF"/>
          </a:solidFill>
          <a:ln w="12700" cap="flat">
            <a:solidFill>
              <a:srgbClr val="FF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CBD71A9-3A6F-40E3-88A1-9E8025C01691}"/>
              </a:ext>
            </a:extLst>
          </p:cNvPr>
          <p:cNvSpPr/>
          <p:nvPr/>
        </p:nvSpPr>
        <p:spPr>
          <a:xfrm>
            <a:off x="3287287" y="1216810"/>
            <a:ext cx="152400" cy="152400"/>
          </a:xfrm>
          <a:prstGeom prst="ellipse">
            <a:avLst/>
          </a:prstGeom>
          <a:solidFill>
            <a:srgbClr val="FF00FF"/>
          </a:solidFill>
          <a:ln w="12700" cap="flat">
            <a:solidFill>
              <a:srgbClr val="FF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00B8465-4DAB-4F79-BFAB-A555AB28015F}"/>
              </a:ext>
            </a:extLst>
          </p:cNvPr>
          <p:cNvSpPr/>
          <p:nvPr/>
        </p:nvSpPr>
        <p:spPr>
          <a:xfrm>
            <a:off x="1686066" y="5165816"/>
            <a:ext cx="152400" cy="152400"/>
          </a:xfrm>
          <a:prstGeom prst="ellipse">
            <a:avLst/>
          </a:prstGeom>
          <a:solidFill>
            <a:srgbClr val="FF00FF"/>
          </a:solidFill>
          <a:ln w="12700" cap="flat">
            <a:solidFill>
              <a:srgbClr val="FF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374500C-9D36-4550-B740-C0C0325FFF21}"/>
              </a:ext>
            </a:extLst>
          </p:cNvPr>
          <p:cNvSpPr/>
          <p:nvPr/>
        </p:nvSpPr>
        <p:spPr>
          <a:xfrm>
            <a:off x="3149659" y="2480060"/>
            <a:ext cx="152400" cy="152400"/>
          </a:xfrm>
          <a:prstGeom prst="ellipse">
            <a:avLst/>
          </a:prstGeom>
          <a:solidFill>
            <a:srgbClr val="FF00FF"/>
          </a:solidFill>
          <a:ln w="12700" cap="flat">
            <a:solidFill>
              <a:srgbClr val="FF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917F447-4E81-4275-B97C-1AFCB5422B16}"/>
              </a:ext>
            </a:extLst>
          </p:cNvPr>
          <p:cNvSpPr/>
          <p:nvPr/>
        </p:nvSpPr>
        <p:spPr>
          <a:xfrm>
            <a:off x="512375" y="3568563"/>
            <a:ext cx="152400" cy="152400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chemeClr val="accent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A501C87-AA1D-4415-8193-35DC74F618DF}"/>
              </a:ext>
            </a:extLst>
          </p:cNvPr>
          <p:cNvSpPr/>
          <p:nvPr/>
        </p:nvSpPr>
        <p:spPr>
          <a:xfrm>
            <a:off x="4755240" y="3596022"/>
            <a:ext cx="152400" cy="152400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chemeClr val="accent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57F195E-385A-4A24-AA05-13214F8444E3}"/>
              </a:ext>
            </a:extLst>
          </p:cNvPr>
          <p:cNvSpPr/>
          <p:nvPr/>
        </p:nvSpPr>
        <p:spPr>
          <a:xfrm>
            <a:off x="1765694" y="3627015"/>
            <a:ext cx="152400" cy="152400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chemeClr val="accent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E630AB6-88BA-4E84-8BDC-7E527EE72331}"/>
              </a:ext>
            </a:extLst>
          </p:cNvPr>
          <p:cNvSpPr/>
          <p:nvPr/>
        </p:nvSpPr>
        <p:spPr>
          <a:xfrm>
            <a:off x="1139254" y="4427643"/>
            <a:ext cx="152400" cy="152400"/>
          </a:xfrm>
          <a:prstGeom prst="ellipse">
            <a:avLst/>
          </a:prstGeom>
          <a:solidFill>
            <a:schemeClr val="accent4"/>
          </a:solidFill>
          <a:ln w="12700" cap="flat">
            <a:solidFill>
              <a:schemeClr val="accent4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E461453-D250-4977-945B-F8E34061D3A9}"/>
              </a:ext>
            </a:extLst>
          </p:cNvPr>
          <p:cNvSpPr/>
          <p:nvPr/>
        </p:nvSpPr>
        <p:spPr>
          <a:xfrm>
            <a:off x="2127612" y="4482863"/>
            <a:ext cx="152400" cy="152400"/>
          </a:xfrm>
          <a:prstGeom prst="ellipse">
            <a:avLst/>
          </a:prstGeom>
          <a:solidFill>
            <a:schemeClr val="accent4"/>
          </a:solidFill>
          <a:ln w="12700" cap="flat">
            <a:solidFill>
              <a:schemeClr val="accent4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F2CADF-8957-457F-95AC-A4B4E2B9EE2C}"/>
              </a:ext>
            </a:extLst>
          </p:cNvPr>
          <p:cNvSpPr/>
          <p:nvPr/>
        </p:nvSpPr>
        <p:spPr>
          <a:xfrm>
            <a:off x="3610764" y="3608375"/>
            <a:ext cx="152400" cy="152400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chemeClr val="accent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BA4A256-D94C-4CF3-84EF-BDE6584DA6F4}"/>
              </a:ext>
            </a:extLst>
          </p:cNvPr>
          <p:cNvSpPr/>
          <p:nvPr/>
        </p:nvSpPr>
        <p:spPr>
          <a:xfrm>
            <a:off x="1271464" y="5171410"/>
            <a:ext cx="152400" cy="152400"/>
          </a:xfrm>
          <a:prstGeom prst="ellipse">
            <a:avLst/>
          </a:prstGeom>
          <a:solidFill>
            <a:srgbClr val="FF00FF"/>
          </a:solidFill>
          <a:ln w="12700" cap="flat">
            <a:solidFill>
              <a:srgbClr val="FF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E57D07E-923D-477E-B5BB-0D7961C17F13}"/>
              </a:ext>
            </a:extLst>
          </p:cNvPr>
          <p:cNvSpPr/>
          <p:nvPr/>
        </p:nvSpPr>
        <p:spPr>
          <a:xfrm>
            <a:off x="4385992" y="4351443"/>
            <a:ext cx="152400" cy="152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9DBA37A-F22F-43C4-BAA4-42C392358A80}"/>
              </a:ext>
            </a:extLst>
          </p:cNvPr>
          <p:cNvSpPr/>
          <p:nvPr/>
        </p:nvSpPr>
        <p:spPr>
          <a:xfrm>
            <a:off x="3763164" y="4364357"/>
            <a:ext cx="152400" cy="152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D443E94-38EA-4208-B2C8-597465ABE808}"/>
              </a:ext>
            </a:extLst>
          </p:cNvPr>
          <p:cNvSpPr/>
          <p:nvPr/>
        </p:nvSpPr>
        <p:spPr>
          <a:xfrm>
            <a:off x="4191028" y="5120339"/>
            <a:ext cx="152400" cy="152400"/>
          </a:xfrm>
          <a:prstGeom prst="ellipse">
            <a:avLst/>
          </a:prstGeom>
          <a:solidFill>
            <a:srgbClr val="FF00FF"/>
          </a:solidFill>
          <a:ln w="12700" cap="flat">
            <a:solidFill>
              <a:srgbClr val="FF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FCE92F2-315A-435E-91DC-C54611E5622E}"/>
              </a:ext>
            </a:extLst>
          </p:cNvPr>
          <p:cNvSpPr/>
          <p:nvPr/>
        </p:nvSpPr>
        <p:spPr>
          <a:xfrm>
            <a:off x="3686964" y="5120339"/>
            <a:ext cx="152400" cy="152400"/>
          </a:xfrm>
          <a:prstGeom prst="ellipse">
            <a:avLst/>
          </a:prstGeom>
          <a:solidFill>
            <a:srgbClr val="FF00FF"/>
          </a:solidFill>
          <a:ln w="12700" cap="flat">
            <a:solidFill>
              <a:srgbClr val="FF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C2A1964-95D8-4F91-A0DB-5FF0E38182E8}"/>
              </a:ext>
            </a:extLst>
          </p:cNvPr>
          <p:cNvSpPr/>
          <p:nvPr/>
        </p:nvSpPr>
        <p:spPr>
          <a:xfrm>
            <a:off x="2245864" y="5170513"/>
            <a:ext cx="152400" cy="152400"/>
          </a:xfrm>
          <a:prstGeom prst="ellipse">
            <a:avLst/>
          </a:prstGeom>
          <a:solidFill>
            <a:srgbClr val="FF00FF"/>
          </a:solidFill>
          <a:ln w="12700" cap="flat">
            <a:solidFill>
              <a:srgbClr val="FF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711C1E5-D76E-48B7-BC87-12FA53F63DE6}"/>
              </a:ext>
            </a:extLst>
          </p:cNvPr>
          <p:cNvSpPr/>
          <p:nvPr/>
        </p:nvSpPr>
        <p:spPr>
          <a:xfrm>
            <a:off x="1198064" y="5911764"/>
            <a:ext cx="152400" cy="152400"/>
          </a:xfrm>
          <a:prstGeom prst="ellipse">
            <a:avLst/>
          </a:prstGeom>
          <a:solidFill>
            <a:srgbClr val="FF00FF"/>
          </a:solidFill>
          <a:ln w="12700" cap="flat">
            <a:solidFill>
              <a:srgbClr val="FF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8A0EAA2-8EA3-4336-B11A-0B54D2D4A6D7}"/>
              </a:ext>
            </a:extLst>
          </p:cNvPr>
          <p:cNvSpPr/>
          <p:nvPr/>
        </p:nvSpPr>
        <p:spPr>
          <a:xfrm>
            <a:off x="4007650" y="5892836"/>
            <a:ext cx="152400" cy="152400"/>
          </a:xfrm>
          <a:prstGeom prst="ellipse">
            <a:avLst/>
          </a:prstGeom>
          <a:solidFill>
            <a:srgbClr val="FF00FF"/>
          </a:solidFill>
          <a:ln w="12700" cap="flat">
            <a:solidFill>
              <a:srgbClr val="FF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1FB9586-21A0-4883-A972-EFC1D64AD0D0}"/>
              </a:ext>
            </a:extLst>
          </p:cNvPr>
          <p:cNvSpPr/>
          <p:nvPr/>
        </p:nvSpPr>
        <p:spPr>
          <a:xfrm>
            <a:off x="3553223" y="5927315"/>
            <a:ext cx="152400" cy="152400"/>
          </a:xfrm>
          <a:prstGeom prst="ellipse">
            <a:avLst/>
          </a:prstGeom>
          <a:solidFill>
            <a:srgbClr val="FF00FF"/>
          </a:solidFill>
          <a:ln w="12700" cap="flat">
            <a:solidFill>
              <a:srgbClr val="FF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7A2F157-1CE8-4B8A-B1FF-4E7332109EAB}"/>
              </a:ext>
            </a:extLst>
          </p:cNvPr>
          <p:cNvSpPr/>
          <p:nvPr/>
        </p:nvSpPr>
        <p:spPr>
          <a:xfrm>
            <a:off x="2231783" y="5911764"/>
            <a:ext cx="152400" cy="152400"/>
          </a:xfrm>
          <a:prstGeom prst="ellipse">
            <a:avLst/>
          </a:prstGeom>
          <a:solidFill>
            <a:srgbClr val="FF00FF"/>
          </a:solidFill>
          <a:ln w="12700" cap="flat">
            <a:solidFill>
              <a:srgbClr val="FF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86AC4F5-96F1-49A8-B65C-1DDC8E45D440}"/>
              </a:ext>
            </a:extLst>
          </p:cNvPr>
          <p:cNvSpPr/>
          <p:nvPr/>
        </p:nvSpPr>
        <p:spPr>
          <a:xfrm>
            <a:off x="1916437" y="5892836"/>
            <a:ext cx="152400" cy="152400"/>
          </a:xfrm>
          <a:prstGeom prst="ellipse">
            <a:avLst/>
          </a:prstGeom>
          <a:solidFill>
            <a:srgbClr val="FF00FF"/>
          </a:solidFill>
          <a:ln w="12700" cap="flat">
            <a:solidFill>
              <a:srgbClr val="FF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A239979-B40C-473A-918B-3F0A6868B0A9}"/>
              </a:ext>
            </a:extLst>
          </p:cNvPr>
          <p:cNvSpPr/>
          <p:nvPr/>
        </p:nvSpPr>
        <p:spPr>
          <a:xfrm>
            <a:off x="3380607" y="2632460"/>
            <a:ext cx="152400" cy="152400"/>
          </a:xfrm>
          <a:prstGeom prst="ellipse">
            <a:avLst/>
          </a:prstGeom>
          <a:solidFill>
            <a:srgbClr val="FF00FF"/>
          </a:solidFill>
          <a:ln w="12700" cap="flat">
            <a:solidFill>
              <a:srgbClr val="FF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97064C8-5CE6-4B25-80F4-4113F15DEDB0}"/>
              </a:ext>
            </a:extLst>
          </p:cNvPr>
          <p:cNvSpPr/>
          <p:nvPr/>
        </p:nvSpPr>
        <p:spPr>
          <a:xfrm>
            <a:off x="1063054" y="2623307"/>
            <a:ext cx="152400" cy="152400"/>
          </a:xfrm>
          <a:prstGeom prst="ellipse">
            <a:avLst/>
          </a:prstGeom>
          <a:solidFill>
            <a:srgbClr val="FF00FF"/>
          </a:solidFill>
          <a:ln w="12700" cap="flat">
            <a:solidFill>
              <a:srgbClr val="FF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FF9709D-6E59-4DE0-B96A-68BBE689D9DF}"/>
              </a:ext>
            </a:extLst>
          </p:cNvPr>
          <p:cNvSpPr/>
          <p:nvPr/>
        </p:nvSpPr>
        <p:spPr>
          <a:xfrm>
            <a:off x="2183262" y="778605"/>
            <a:ext cx="152400" cy="152400"/>
          </a:xfrm>
          <a:prstGeom prst="ellipse">
            <a:avLst/>
          </a:prstGeom>
          <a:solidFill>
            <a:schemeClr val="accent4"/>
          </a:solidFill>
          <a:ln w="12700" cap="flat">
            <a:solidFill>
              <a:schemeClr val="accent4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D2964C3-CE34-4F01-B527-D61C5591BFE3}"/>
              </a:ext>
            </a:extLst>
          </p:cNvPr>
          <p:cNvSpPr/>
          <p:nvPr/>
        </p:nvSpPr>
        <p:spPr>
          <a:xfrm>
            <a:off x="1703926" y="1095678"/>
            <a:ext cx="152400" cy="152400"/>
          </a:xfrm>
          <a:prstGeom prst="ellipse">
            <a:avLst/>
          </a:prstGeom>
          <a:solidFill>
            <a:srgbClr val="FF00FF"/>
          </a:solidFill>
          <a:ln w="12700" cap="flat">
            <a:solidFill>
              <a:srgbClr val="FF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FD36D6F-C3AA-4EB5-8BDF-0C974D5D1BF0}"/>
              </a:ext>
            </a:extLst>
          </p:cNvPr>
          <p:cNvSpPr/>
          <p:nvPr/>
        </p:nvSpPr>
        <p:spPr>
          <a:xfrm>
            <a:off x="2276539" y="1067701"/>
            <a:ext cx="152400" cy="152400"/>
          </a:xfrm>
          <a:prstGeom prst="ellipse">
            <a:avLst/>
          </a:prstGeom>
          <a:solidFill>
            <a:srgbClr val="FF00FF"/>
          </a:solidFill>
          <a:ln w="12700" cap="flat">
            <a:solidFill>
              <a:srgbClr val="FF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61109CE-B1F5-418B-8885-23FD8621FEC9}"/>
              </a:ext>
            </a:extLst>
          </p:cNvPr>
          <p:cNvSpPr/>
          <p:nvPr/>
        </p:nvSpPr>
        <p:spPr>
          <a:xfrm>
            <a:off x="2635700" y="1072095"/>
            <a:ext cx="152400" cy="152400"/>
          </a:xfrm>
          <a:prstGeom prst="ellipse">
            <a:avLst/>
          </a:prstGeom>
          <a:solidFill>
            <a:srgbClr val="FF00FF"/>
          </a:solidFill>
          <a:ln w="12700" cap="flat">
            <a:solidFill>
              <a:srgbClr val="FF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0B375E5-9D76-4D38-A51A-8778774309BC}"/>
              </a:ext>
            </a:extLst>
          </p:cNvPr>
          <p:cNvSpPr txBox="1"/>
          <p:nvPr/>
        </p:nvSpPr>
        <p:spPr>
          <a:xfrm>
            <a:off x="6265186" y="2357552"/>
            <a:ext cx="238271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-range: (7, 40); 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-range: (3, 60)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5EEC068-80B5-475C-B404-108327342F1D}"/>
              </a:ext>
            </a:extLst>
          </p:cNvPr>
          <p:cNvSpPr txBox="1"/>
          <p:nvPr/>
        </p:nvSpPr>
        <p:spPr>
          <a:xfrm>
            <a:off x="2856920" y="116851"/>
            <a:ext cx="1676400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1D </a:t>
            </a:r>
            <a:r>
              <a:rPr kumimoji="0" lang="en-IN" sz="22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-tree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4002EB-51EE-4306-A580-A0ACB167345C}"/>
              </a:ext>
            </a:extLst>
          </p:cNvPr>
          <p:cNvSpPr txBox="1"/>
          <p:nvPr/>
        </p:nvSpPr>
        <p:spPr>
          <a:xfrm>
            <a:off x="-7525" y="2227583"/>
            <a:ext cx="16764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1D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-tree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7232BC-6F7B-4FE8-91C2-87E30EE23631}"/>
              </a:ext>
            </a:extLst>
          </p:cNvPr>
          <p:cNvSpPr txBox="1"/>
          <p:nvPr/>
        </p:nvSpPr>
        <p:spPr>
          <a:xfrm>
            <a:off x="6044728" y="1965875"/>
            <a:ext cx="100371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(7, 3)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B30E3A6-4ED6-4146-9AF8-47CD65D6DF1A}"/>
              </a:ext>
            </a:extLst>
          </p:cNvPr>
          <p:cNvSpPr txBox="1"/>
          <p:nvPr/>
        </p:nvSpPr>
        <p:spPr>
          <a:xfrm>
            <a:off x="7228620" y="880965"/>
            <a:ext cx="105432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(40, 60)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C0BD3C-3762-4C96-ABC2-F5B8CD15CF9B}"/>
              </a:ext>
            </a:extLst>
          </p:cNvPr>
          <p:cNvSpPr txBox="1"/>
          <p:nvPr/>
        </p:nvSpPr>
        <p:spPr>
          <a:xfrm>
            <a:off x="3249100" y="2150371"/>
            <a:ext cx="1133308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(3, 60)</a:t>
            </a:r>
            <a:endParaRPr kumimoji="0" lang="en-IN" sz="2200" b="1" i="0" u="none" strike="noStrike" kern="1200" cap="none" spc="0" normalizeH="0" baseline="0" noProof="0" dirty="0">
              <a:ln>
                <a:noFill/>
              </a:ln>
              <a:solidFill>
                <a:srgbClr val="00A2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48B13B5-C294-46B2-905F-97227483E06B}"/>
              </a:ext>
            </a:extLst>
          </p:cNvPr>
          <p:cNvSpPr txBox="1"/>
          <p:nvPr/>
        </p:nvSpPr>
        <p:spPr>
          <a:xfrm>
            <a:off x="6638201" y="3815973"/>
            <a:ext cx="2040756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Answers: 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(7, 10), (8, 37), 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(12, 3), (21, 49), 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(33, 30)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5FEC21-F3AA-449E-8341-CCEE1ECCB232}"/>
              </a:ext>
            </a:extLst>
          </p:cNvPr>
          <p:cNvSpPr txBox="1"/>
          <p:nvPr/>
        </p:nvSpPr>
        <p:spPr>
          <a:xfrm>
            <a:off x="6598556" y="5275110"/>
            <a:ext cx="2591525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Using FC, query time: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og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n + k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Space: </a:t>
            </a:r>
            <a:r>
              <a:rPr kumimoji="0" lang="en-IN" sz="22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kumimoji="0" lang="en-IN" sz="22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n l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og </a:t>
            </a:r>
            <a:r>
              <a:rPr kumimoji="0" lang="en-IN" sz="2200" b="0" i="1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00A2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</a:p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E7C044F-2B84-493C-BB06-EF57D1BE5DAA}"/>
              </a:ext>
            </a:extLst>
          </p:cNvPr>
          <p:cNvSpPr txBox="1"/>
          <p:nvPr/>
        </p:nvSpPr>
        <p:spPr>
          <a:xfrm>
            <a:off x="-21220" y="2969327"/>
            <a:ext cx="1083641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FF644E">
                    <a:lumMod val="75000"/>
                  </a:srgbClr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subsets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644E">
                    <a:lumMod val="75000"/>
                  </a:srgbClr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A16DC3-7D48-432A-A7E0-1CA2B09EABD8}"/>
              </a:ext>
            </a:extLst>
          </p:cNvPr>
          <p:cNvCxnSpPr>
            <a:cxnSpLocks/>
          </p:cNvCxnSpPr>
          <p:nvPr/>
        </p:nvCxnSpPr>
        <p:spPr>
          <a:xfrm>
            <a:off x="227221" y="3429000"/>
            <a:ext cx="0" cy="914906"/>
          </a:xfrm>
          <a:prstGeom prst="straightConnector1">
            <a:avLst/>
          </a:prstGeom>
          <a:noFill/>
          <a:ln w="25400" cap="flat">
            <a:solidFill>
              <a:srgbClr val="FF00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BD537A7-904B-4E57-8992-D86A169897BA}"/>
              </a:ext>
            </a:extLst>
          </p:cNvPr>
          <p:cNvSpPr txBox="1"/>
          <p:nvPr/>
        </p:nvSpPr>
        <p:spPr>
          <a:xfrm>
            <a:off x="11188" y="-2657"/>
            <a:ext cx="1676400" cy="471924"/>
          </a:xfrm>
          <a:prstGeom prst="rect">
            <a:avLst/>
          </a:prstGeom>
          <a:solidFill>
            <a:srgbClr val="FF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4945358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8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E6464D0-9D4D-450B-89D3-7C5F0143DD06}"/>
              </a:ext>
            </a:extLst>
          </p:cNvPr>
          <p:cNvSpPr txBox="1"/>
          <p:nvPr/>
        </p:nvSpPr>
        <p:spPr>
          <a:xfrm>
            <a:off x="6220" y="3045"/>
            <a:ext cx="9067797" cy="656590"/>
          </a:xfrm>
          <a:prstGeom prst="rect">
            <a:avLst/>
          </a:prstGeom>
          <a:solidFill>
            <a:srgbClr val="FF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cs typeface="Arial" pitchFamily="34" charset="0"/>
              </a:rPr>
              <a:t>  2D Range Tree Plus Fractional Cascading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A633CB9-E79D-4985-92D4-2EB557975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858168"/>
            <a:ext cx="3084723" cy="176269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D686666-53B6-4C73-B685-BBC98C00C838}"/>
              </a:ext>
            </a:extLst>
          </p:cNvPr>
          <p:cNvSpPr/>
          <p:nvPr/>
        </p:nvSpPr>
        <p:spPr>
          <a:xfrm>
            <a:off x="1951655" y="1369802"/>
            <a:ext cx="1219200" cy="1066800"/>
          </a:xfrm>
          <a:prstGeom prst="rect">
            <a:avLst/>
          </a:prstGeom>
          <a:noFill/>
          <a:ln w="38100" cap="flat">
            <a:solidFill>
              <a:srgbClr val="FF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3F4D906-8F1D-404F-8FB7-F25287254B69}"/>
              </a:ext>
            </a:extLst>
          </p:cNvPr>
          <p:cNvGrpSpPr/>
          <p:nvPr/>
        </p:nvGrpSpPr>
        <p:grpSpPr>
          <a:xfrm>
            <a:off x="123855" y="2819400"/>
            <a:ext cx="8950162" cy="3010675"/>
            <a:chOff x="123855" y="2819400"/>
            <a:chExt cx="8950162" cy="30106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069CC1D-5A50-496D-B41D-546B0A409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855" y="2819400"/>
              <a:ext cx="8950162" cy="3010675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05B06B9-6E46-44ED-9CED-A0D0125BDA90}"/>
                </a:ext>
              </a:extLst>
            </p:cNvPr>
            <p:cNvSpPr txBox="1"/>
            <p:nvPr/>
          </p:nvSpPr>
          <p:spPr>
            <a:xfrm>
              <a:off x="6477000" y="3687145"/>
              <a:ext cx="1828800" cy="47192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l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O</a:t>
              </a: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(log </a:t>
              </a:r>
              <a:r>
                <a:rPr kumimoji="0" lang="en-I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n</a:t>
              </a: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 + </a:t>
              </a:r>
              <a:r>
                <a:rPr kumimoji="0" lang="en-I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k</a:t>
              </a:r>
              <a:r>
                <a: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) 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9166B05-9B6E-41A7-8E6D-436D39E0BA5D}"/>
              </a:ext>
            </a:extLst>
          </p:cNvPr>
          <p:cNvSpPr txBox="1"/>
          <p:nvPr/>
        </p:nvSpPr>
        <p:spPr>
          <a:xfrm>
            <a:off x="6553200" y="6480912"/>
            <a:ext cx="259080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Ref: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4A Book, Chapter 5</a:t>
            </a:r>
          </a:p>
        </p:txBody>
      </p:sp>
    </p:spTree>
    <p:extLst>
      <p:ext uri="{BB962C8B-B14F-4D97-AF65-F5344CB8AC3E}">
        <p14:creationId xmlns:p14="http://schemas.microsoft.com/office/powerpoint/2010/main" val="1360020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E875-B018-4A50-A766-A0C5EDC0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910"/>
            <a:ext cx="8909613" cy="1143000"/>
          </a:xfrm>
        </p:spPr>
        <p:txBody>
          <a:bodyPr/>
          <a:lstStyle/>
          <a:p>
            <a:r>
              <a:rPr lang="en-US" sz="2800" dirty="0">
                <a:solidFill>
                  <a:schemeClr val="bg2"/>
                </a:solidFill>
                <a:effectLst/>
              </a:rPr>
              <a:t>Solar Alignment in the Temple of Ramesses-II, </a:t>
            </a:r>
            <a:br>
              <a:rPr lang="en-US" sz="2800" dirty="0">
                <a:solidFill>
                  <a:schemeClr val="bg2"/>
                </a:solidFill>
                <a:effectLst/>
              </a:rPr>
            </a:br>
            <a:r>
              <a:rPr lang="en-US" sz="2800" dirty="0">
                <a:solidFill>
                  <a:schemeClr val="bg2"/>
                </a:solidFill>
                <a:effectLst/>
              </a:rPr>
              <a:t>Abu Simbel, Egypt (Circa ~ 1244 BC)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E52A1-44B6-4A32-B715-B099BB50C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3505200"/>
            <a:ext cx="5774801" cy="3048000"/>
          </a:xfrm>
        </p:spPr>
        <p:txBody>
          <a:bodyPr/>
          <a:lstStyle/>
          <a:p>
            <a:pPr algn="just"/>
            <a:r>
              <a:rPr lang="en-US" sz="2400" dirty="0">
                <a:solidFill>
                  <a:schemeClr val="bg2"/>
                </a:solidFill>
              </a:rPr>
              <a:t>Amazing solar alignment on the temple of </a:t>
            </a:r>
            <a:r>
              <a:rPr lang="en-US" sz="2400" dirty="0" err="1">
                <a:solidFill>
                  <a:schemeClr val="bg2"/>
                </a:solidFill>
              </a:rPr>
              <a:t>Ramsses</a:t>
            </a:r>
            <a:r>
              <a:rPr lang="en-US" sz="2400" dirty="0">
                <a:solidFill>
                  <a:schemeClr val="bg2"/>
                </a:solidFill>
              </a:rPr>
              <a:t> II occurs twice every year on </a:t>
            </a:r>
            <a:r>
              <a:rPr lang="en-US" sz="2400" dirty="0">
                <a:solidFill>
                  <a:srgbClr val="FF00FF"/>
                </a:solidFill>
              </a:rPr>
              <a:t>February 22 </a:t>
            </a:r>
            <a:r>
              <a:rPr lang="en-US" sz="2400" dirty="0">
                <a:solidFill>
                  <a:schemeClr val="bg2"/>
                </a:solidFill>
              </a:rPr>
              <a:t>and </a:t>
            </a:r>
            <a:r>
              <a:rPr lang="en-US" sz="2400" dirty="0">
                <a:solidFill>
                  <a:srgbClr val="FF00FF"/>
                </a:solidFill>
              </a:rPr>
              <a:t>October 22</a:t>
            </a:r>
            <a:r>
              <a:rPr lang="en-US" sz="2400" dirty="0">
                <a:solidFill>
                  <a:schemeClr val="bg2"/>
                </a:solidFill>
              </a:rPr>
              <a:t>, as the sun's rays penetrate 200 meters through the front corridor of the entrance to the Temple; February 22 marks the King's </a:t>
            </a:r>
            <a:r>
              <a:rPr lang="en-US" sz="2400" dirty="0">
                <a:solidFill>
                  <a:srgbClr val="FF00FF"/>
                </a:solidFill>
              </a:rPr>
              <a:t>birthday</a:t>
            </a:r>
            <a:r>
              <a:rPr lang="en-US" sz="2400" dirty="0">
                <a:solidFill>
                  <a:schemeClr val="bg2"/>
                </a:solidFill>
              </a:rPr>
              <a:t>, and October 22 marks the day of his </a:t>
            </a:r>
            <a:r>
              <a:rPr lang="en-US" sz="2400" dirty="0">
                <a:solidFill>
                  <a:srgbClr val="FF00FF"/>
                </a:solidFill>
              </a:rPr>
              <a:t>coronation!</a:t>
            </a:r>
          </a:p>
        </p:txBody>
      </p:sp>
      <p:pic>
        <p:nvPicPr>
          <p:cNvPr id="1026" name="Picture 2" descr="In Photos: Visitors observe biannual sun alignment at Ramses II Temple in  Abu Simbel - Ancient Egypt - Heritage - Ahram Online">
            <a:extLst>
              <a:ext uri="{FF2B5EF4-FFF2-40B4-BE49-F238E27FC236}">
                <a16:creationId xmlns:a16="http://schemas.microsoft.com/office/drawing/2014/main" id="{34FCF67B-E8F4-4BC6-9ADF-C0DD0D658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89955"/>
            <a:ext cx="3429839" cy="203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- Sun illuminates four statues of King Ramses II seated at the top of Abu Simbel temple- Egypt TodayAbdullah Salah">
            <a:extLst>
              <a:ext uri="{FF2B5EF4-FFF2-40B4-BE49-F238E27FC236}">
                <a16:creationId xmlns:a16="http://schemas.microsoft.com/office/drawing/2014/main" id="{46FFD2B7-FA7C-4506-8D9E-8AE817663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002" y="3594263"/>
            <a:ext cx="3283226" cy="197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FC8655-9B6C-428F-BA9B-382FA548D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339" y="1415825"/>
            <a:ext cx="1618401" cy="1976208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372E22-1E50-4F9C-A912-B8DD8BB21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157" y="1354304"/>
            <a:ext cx="2816071" cy="215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799BCA-7EB1-4B43-B8B7-4A4BAABE6D77}"/>
              </a:ext>
            </a:extLst>
          </p:cNvPr>
          <p:cNvSpPr txBox="1"/>
          <p:nvPr/>
        </p:nvSpPr>
        <p:spPr>
          <a:xfrm>
            <a:off x="5943600" y="5634653"/>
            <a:ext cx="3124200" cy="461665"/>
          </a:xfrm>
          <a:prstGeom prst="rect">
            <a:avLst/>
          </a:prstGeom>
          <a:noFill/>
          <a:ln w="28575"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Geometry everywhere!</a:t>
            </a:r>
          </a:p>
        </p:txBody>
      </p:sp>
    </p:spTree>
    <p:extLst>
      <p:ext uri="{BB962C8B-B14F-4D97-AF65-F5344CB8AC3E}">
        <p14:creationId xmlns:p14="http://schemas.microsoft.com/office/powerpoint/2010/main" val="693888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Rotation</a:t>
            </a:r>
          </a:p>
        </p:txBody>
      </p:sp>
      <p:sp>
        <p:nvSpPr>
          <p:cNvPr id="13320" name="Line 5"/>
          <p:cNvSpPr>
            <a:spLocks noChangeShapeType="1"/>
          </p:cNvSpPr>
          <p:nvPr/>
        </p:nvSpPr>
        <p:spPr bwMode="auto">
          <a:xfrm>
            <a:off x="1154625" y="2324746"/>
            <a:ext cx="5842860" cy="29911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2" name="Oval 10"/>
          <p:cNvSpPr>
            <a:spLocks noChangeArrowheads="1"/>
          </p:cNvSpPr>
          <p:nvPr/>
        </p:nvSpPr>
        <p:spPr bwMode="auto">
          <a:xfrm>
            <a:off x="2813050" y="487045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3" name="Oval 11"/>
          <p:cNvSpPr>
            <a:spLocks noChangeArrowheads="1"/>
          </p:cNvSpPr>
          <p:nvPr/>
        </p:nvSpPr>
        <p:spPr bwMode="auto">
          <a:xfrm>
            <a:off x="4061391" y="4983836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4" name="Oval 12"/>
          <p:cNvSpPr>
            <a:spLocks noChangeArrowheads="1"/>
          </p:cNvSpPr>
          <p:nvPr/>
        </p:nvSpPr>
        <p:spPr bwMode="auto">
          <a:xfrm>
            <a:off x="4695825" y="388620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7645" name="Oval 13"/>
          <p:cNvSpPr>
            <a:spLocks noChangeArrowheads="1"/>
          </p:cNvSpPr>
          <p:nvPr/>
        </p:nvSpPr>
        <p:spPr bwMode="auto">
          <a:xfrm>
            <a:off x="5602288" y="4572000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4042582" y="2853088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5639635" y="3338432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" name="Oval 10"/>
          <p:cNvSpPr>
            <a:spLocks noChangeArrowheads="1"/>
          </p:cNvSpPr>
          <p:nvPr/>
        </p:nvSpPr>
        <p:spPr bwMode="auto">
          <a:xfrm>
            <a:off x="3110101" y="3780402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1398265" y="3521829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3549946" y="3534744"/>
            <a:ext cx="88900" cy="88900"/>
          </a:xfrm>
          <a:prstGeom prst="ellipse">
            <a:avLst/>
          </a:prstGeom>
          <a:solidFill>
            <a:schemeClr val="accent2"/>
          </a:solidFill>
          <a:ln w="12700" algn="ctr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25876" y="1759058"/>
            <a:ext cx="1183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Left: 4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Right: 3</a:t>
            </a:r>
          </a:p>
        </p:txBody>
      </p:sp>
      <p:sp>
        <p:nvSpPr>
          <p:cNvPr id="10" name="Freeform 9"/>
          <p:cNvSpPr/>
          <p:nvPr/>
        </p:nvSpPr>
        <p:spPr bwMode="auto">
          <a:xfrm>
            <a:off x="5492790" y="4719234"/>
            <a:ext cx="396566" cy="891152"/>
          </a:xfrm>
          <a:custGeom>
            <a:avLst/>
            <a:gdLst>
              <a:gd name="connsiteX0" fmla="*/ 102098 w 396566"/>
              <a:gd name="connsiteY0" fmla="*/ 0 h 891152"/>
              <a:gd name="connsiteX1" fmla="*/ 16857 w 396566"/>
              <a:gd name="connsiteY1" fmla="*/ 472698 h 891152"/>
              <a:gd name="connsiteX2" fmla="*/ 396566 w 396566"/>
              <a:gd name="connsiteY2" fmla="*/ 891152 h 89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566" h="891152">
                <a:moveTo>
                  <a:pt x="102098" y="0"/>
                </a:moveTo>
                <a:cubicBezTo>
                  <a:pt x="34938" y="162086"/>
                  <a:pt x="-32221" y="324173"/>
                  <a:pt x="16857" y="472698"/>
                </a:cubicBezTo>
                <a:cubicBezTo>
                  <a:pt x="65935" y="621223"/>
                  <a:pt x="231250" y="756187"/>
                  <a:pt x="396566" y="891152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39881" y="5525145"/>
            <a:ext cx="3754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Rotate around this point now</a:t>
            </a:r>
          </a:p>
        </p:txBody>
      </p:sp>
    </p:spTree>
    <p:extLst>
      <p:ext uri="{BB962C8B-B14F-4D97-AF65-F5344CB8AC3E}">
        <p14:creationId xmlns:p14="http://schemas.microsoft.com/office/powerpoint/2010/main" val="207446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42nd-bluefull">
  <a:themeElements>
    <a:clrScheme name="42nd-bluefull 1">
      <a:dk1>
        <a:srgbClr val="000000"/>
      </a:dk1>
      <a:lt1>
        <a:srgbClr val="FFFFFF"/>
      </a:lt1>
      <a:dk2>
        <a:srgbClr val="071958"/>
      </a:dk2>
      <a:lt2>
        <a:srgbClr val="FFFF00"/>
      </a:lt2>
      <a:accent1>
        <a:srgbClr val="33CCFF"/>
      </a:accent1>
      <a:accent2>
        <a:srgbClr val="00F800"/>
      </a:accent2>
      <a:accent3>
        <a:srgbClr val="AAABB4"/>
      </a:accent3>
      <a:accent4>
        <a:srgbClr val="DADADA"/>
      </a:accent4>
      <a:accent5>
        <a:srgbClr val="ADE2FF"/>
      </a:accent5>
      <a:accent6>
        <a:srgbClr val="00E100"/>
      </a:accent6>
      <a:hlink>
        <a:srgbClr val="FF66FF"/>
      </a:hlink>
      <a:folHlink>
        <a:srgbClr val="FF9933"/>
      </a:folHlink>
    </a:clrScheme>
    <a:fontScheme name="42nd-bluefull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nl-NL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nl-NL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42nd-bluefull 1">
        <a:dk1>
          <a:srgbClr val="000000"/>
        </a:dk1>
        <a:lt1>
          <a:srgbClr val="FFFFFF"/>
        </a:lt1>
        <a:dk2>
          <a:srgbClr val="071958"/>
        </a:dk2>
        <a:lt2>
          <a:srgbClr val="FFFF00"/>
        </a:lt2>
        <a:accent1>
          <a:srgbClr val="33CCFF"/>
        </a:accent1>
        <a:accent2>
          <a:srgbClr val="00F800"/>
        </a:accent2>
        <a:accent3>
          <a:srgbClr val="AAABB4"/>
        </a:accent3>
        <a:accent4>
          <a:srgbClr val="DADADA"/>
        </a:accent4>
        <a:accent5>
          <a:srgbClr val="ADE2FF"/>
        </a:accent5>
        <a:accent6>
          <a:srgbClr val="00E100"/>
        </a:accent6>
        <a:hlink>
          <a:srgbClr val="FF66FF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FF505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FF505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round/>
          <a:headEnd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/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6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FF505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373831</TotalTime>
  <Words>3312</Words>
  <Application>Microsoft Office PowerPoint</Application>
  <PresentationFormat>On-screen Show (4:3)</PresentationFormat>
  <Paragraphs>541</Paragraphs>
  <Slides>83</Slides>
  <Notes>29</Notes>
  <HiddenSlides>1</HiddenSlides>
  <MMClips>0</MMClips>
  <ScaleCrop>false</ScaleCrop>
  <HeadingPairs>
    <vt:vector size="6" baseType="variant">
      <vt:variant>
        <vt:lpstr>Fonts Used</vt:lpstr>
      </vt:variant>
      <vt:variant>
        <vt:i4>25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83</vt:i4>
      </vt:variant>
    </vt:vector>
  </HeadingPairs>
  <TitlesOfParts>
    <vt:vector size="114" baseType="lpstr">
      <vt:lpstr>Arial</vt:lpstr>
      <vt:lpstr>Arial Narrow</vt:lpstr>
      <vt:lpstr>Calibri</vt:lpstr>
      <vt:lpstr>CIDFont+F2</vt:lpstr>
      <vt:lpstr>CIDFont+F3</vt:lpstr>
      <vt:lpstr>CMBX10</vt:lpstr>
      <vt:lpstr>CMMI10</vt:lpstr>
      <vt:lpstr>CMR10</vt:lpstr>
      <vt:lpstr>CMR7</vt:lpstr>
      <vt:lpstr>CMSS10</vt:lpstr>
      <vt:lpstr>CMSSBX10</vt:lpstr>
      <vt:lpstr>CMSSI10</vt:lpstr>
      <vt:lpstr>F16</vt:lpstr>
      <vt:lpstr>Freestyle Script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Tahoma</vt:lpstr>
      <vt:lpstr>Times</vt:lpstr>
      <vt:lpstr>Times New Roman</vt:lpstr>
      <vt:lpstr>TimesNewRomanPSMT</vt:lpstr>
      <vt:lpstr>Wingdings</vt:lpstr>
      <vt:lpstr>Soaring</vt:lpstr>
      <vt:lpstr>2_42nd-bluefull</vt:lpstr>
      <vt:lpstr>1_Default Design</vt:lpstr>
      <vt:lpstr>2_Default Design</vt:lpstr>
      <vt:lpstr>White</vt:lpstr>
      <vt:lpstr>Default Design</vt:lpstr>
      <vt:lpstr> CS60064                                   Spring 2022                  Computational Geometry</vt:lpstr>
      <vt:lpstr>Arrangements and Duality</vt:lpstr>
      <vt:lpstr>Levels in an arrangement</vt:lpstr>
      <vt:lpstr>Ham-Sandwich Cut  </vt:lpstr>
      <vt:lpstr>Ham-Sandwich Cut  </vt:lpstr>
      <vt:lpstr>2D Discrete Ham-Sandwich Theorem</vt:lpstr>
      <vt:lpstr>Ham-Sandwich Theorem</vt:lpstr>
      <vt:lpstr>Rotation</vt:lpstr>
      <vt:lpstr>Rotation</vt:lpstr>
      <vt:lpstr>Rotation</vt:lpstr>
      <vt:lpstr>Rotation</vt:lpstr>
      <vt:lpstr>Rotation</vt:lpstr>
      <vt:lpstr>Rotation</vt:lpstr>
      <vt:lpstr>Rotation</vt:lpstr>
      <vt:lpstr>Rotation</vt:lpstr>
      <vt:lpstr>Rotation</vt:lpstr>
      <vt:lpstr>Rotation</vt:lpstr>
      <vt:lpstr>Rotation</vt:lpstr>
      <vt:lpstr>Rotation</vt:lpstr>
      <vt:lpstr>Rotation</vt:lpstr>
      <vt:lpstr>Rotation</vt:lpstr>
      <vt:lpstr>Rotation</vt:lpstr>
      <vt:lpstr>Finding the Ham-Sandwich Cut</vt:lpstr>
      <vt:lpstr>Implementation of a special case of Ham-Sandwich Cut  Two-colored points separated by a line (e.g., y-axis)</vt:lpstr>
      <vt:lpstr>Ham-Sandwich Cut</vt:lpstr>
      <vt:lpstr>Ham-Sandwich Cut</vt:lpstr>
      <vt:lpstr>Ham-Sandwich Cut</vt:lpstr>
      <vt:lpstr>Ham-Sandwich Cut Done in the Primal!</vt:lpstr>
      <vt:lpstr> CS60064                                   Spring 2022                  Computational Geometry</vt:lpstr>
      <vt:lpstr>Range Searching: Kd-Trees and Range Trees</vt:lpstr>
      <vt:lpstr>Range Searching: Kd-Trees and Range Trees</vt:lpstr>
      <vt:lpstr>Problem of the Day: 1D Range Searching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1D Range Searching: Query-Time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Range search in a kd-tree: More examples</vt:lpstr>
      <vt:lpstr>Range query in a kd-tree: More examples</vt:lpstr>
      <vt:lpstr>PowerPoint Presentation</vt:lpstr>
      <vt:lpstr>Kd-tree Range Counting Query</vt:lpstr>
      <vt:lpstr>PowerPoint Presentation</vt:lpstr>
      <vt:lpstr>Pattern of Stabbed Cells: Complexity of kd-trees</vt:lpstr>
      <vt:lpstr>PowerPoint Presentation</vt:lpstr>
      <vt:lpstr>Summary:  Kd-Tree: Construction and Query Complexity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Solar Alignment in the Temple of Ramesses-II,  Abu Simbel, Egypt (Circa ~ 1244 BC)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BBB</dc:creator>
  <cp:lastModifiedBy>Bhargab Bhatta</cp:lastModifiedBy>
  <cp:revision>2408</cp:revision>
  <cp:lastPrinted>1601-01-01T00:00:00Z</cp:lastPrinted>
  <dcterms:created xsi:type="dcterms:W3CDTF">1601-01-01T00:00:00Z</dcterms:created>
  <dcterms:modified xsi:type="dcterms:W3CDTF">2022-03-17T11:00:34Z</dcterms:modified>
</cp:coreProperties>
</file>