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8" r:id="rId4"/>
  </p:sldMasterIdLst>
  <p:notesMasterIdLst>
    <p:notesMasterId r:id="rId14"/>
  </p:notesMasterIdLst>
  <p:sldIdLst>
    <p:sldId id="2028" r:id="rId5"/>
    <p:sldId id="1879" r:id="rId6"/>
    <p:sldId id="2029" r:id="rId7"/>
    <p:sldId id="1928" r:id="rId8"/>
    <p:sldId id="1880" r:id="rId9"/>
    <p:sldId id="1881" r:id="rId10"/>
    <p:sldId id="1892" r:id="rId11"/>
    <p:sldId id="1891" r:id="rId12"/>
    <p:sldId id="192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4493" autoAdjust="0"/>
    <p:restoredTop sz="94660"/>
  </p:normalViewPr>
  <p:slideViewPr>
    <p:cSldViewPr snapToGrid="0">
      <p:cViewPr>
        <p:scale>
          <a:sx n="99" d="100"/>
          <a:sy n="99" d="100"/>
        </p:scale>
        <p:origin x="1598"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6:35.686"/>
    </inkml:context>
    <inkml:brush xml:id="br0">
      <inkml:brushProperty name="width" value="0.1" units="cm"/>
      <inkml:brushProperty name="height" value="0.1" units="cm"/>
      <inkml:brushProperty name="color" value="#CC0066"/>
    </inkml:brush>
  </inkml:definitions>
  <inkml:trace contextRef="#ctx0" brushRef="#br0">0 1 936 0 0,'0'0'4096'0'0,"0"14"-2476"0"0,1-12-1632 0 0,2 18-241 0 0,-6 3-4641 0 0,2-21 4369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8:18.726"/>
    </inkml:context>
    <inkml:brush xml:id="br0">
      <inkml:brushProperty name="width" value="0.05" units="cm"/>
      <inkml:brushProperty name="height" value="0.05" units="cm"/>
      <inkml:brushProperty name="color" value="#004F8B"/>
    </inkml:brush>
  </inkml:definitions>
  <inkml:trace contextRef="#ctx0" brushRef="#br0">72 74 920 0 0,'0'0'4078'0'0,"-3"0"-3992"0"0,1 0-383 0 0,1 0 349 0 0,0 0 0 0 0,0-1 0 0 0,0 1 0 0 0,0 0 0 0 0,0 0 0 0 0,0 0 0 0 0,0 0 0 0 0,0 1 0 0 0,1-1 0 0 0,-1 0 0 0 0,0 0 0 0 0,0 0 0 0 0,0 1 0 0 0,0-1 0 0 0,0 0 0 0 0,0 1 0 0 0,1-1 0 0 0,-1 1 0 0 0,0-1 0 0 0,0 1 0 0 0,1 0 0 0 0,-1-1 0 0 0,0 1 0 0 0,1 0 0 0 0,-1-1 0 0 0,0 1 0 0 0,1 0 0 0 0,-1 0 0 0 0,1-1 0 0 0,-1 1 0 0 0,1 0 0 0 0,0 0 0 0 0,-1 0 0 0 0,1 0 0 0 0,0 0 0 0 0,0 0 0 0 0,-1-1 0 0 0,1 3 0 0 0,0-1-46 0 0,-8 26 1 0 0,-1 33 9 0 0,7-57-17 0 0,-1 34 2 0 0,0 3 21 0 0,3 63 58 0 0,2-53-77 0 0,-2-48-1 0 0,0 53 6 0 0,0-54-4 0 0,-3 27 20 0 0,-2 25-24 0 0,3-46-3 0 0,2-6-4 0 0,-2 29 19 0 0,1-22-12 0 0,1-4 2 0 0,-2 5-3 0 0,2 36-2 0 0,0-43 11 0 0,0 16-2 0 0,0 28 3 0 0,0-36-10 0 0,0-5-2 0 0,-1 9 5 0 0,1-4-1 0 0,1 97-91 0 0,-1-93 92 0 0,2 1-2 0 0,-1 0 0 0 0,0-1 1 0 0,0 1 3 0 0,5 44 12 0 0,4 7-10 0 0,-8-53-7 0 0,-1-8 5 0 0,2 3-2 0 0,8 44 5 0 0,-7-29 1 0 0,-4-21-5 0 0,9 41-11 0 0,4 13 16 0 0,-6-33 3 0 0,-6-22-13 0 0,2 15-4 0 0,0-8 14 0 0,-2-5-9 0 0,15 55 20 0 0,-8-30-24 0 0,9 38 10 0 0,-17-65-9 0 0,4 13 5 0 0,0-7 3 0 0,-4-6 2 0 0,1 0-7 0 0,0 5 2 0 0,-1-5-2 0 0,4 13-4 0 0,-2-8-3 0 0,-1-5 4 0 0,-1 0 1 0 0,0 1 3 0 0,0 0 0 0 0,0 0 0 0 0,1 0 1 0 0,-1 0-1 0 0,1-1 0 0 0,0 1 0 0 0,0 0 0 0 0,0 0 0 0 0,3 3 0 0 0,-4-4-2 0 0,0 64-395 0 0,-2-51 35 0 0,0 0 786 0 0,3-14-413 0 0,-1-1 1 0 0,0 0 0 0 0,0 0-1 0 0,0 1 1 0 0,1-1-1 0 0,-1 0 1 0 0,0 0 0 0 0,0 1-1 0 0,0-1 1 0 0,1 0-1 0 0,-1 0 1 0 0,0 0 0 0 0,0 0-1 0 0,1 0 1 0 0,-1 1-1 0 0,0-1 1 0 0,1 0 0 0 0,-1 0-1 0 0,0 0 1 0 0,0 0-1 0 0,1 0 1 0 0,-1 0 0 0 0,0 0-1 0 0,1 0 1 0 0,-1 0-1 0 0,0 0 1 0 0,1 0 0 0 0,-1 0-1 0 0,0 0 1 0 0,0 0-1 0 0,1 0 1 0 0,-1 0 0 0 0,0-1-1 0 0,1 1 1 0 0,-1 0-1 0 0,0 0 1 0 0,0 0 0 0 0,1 0-1 0 0,-1 0 1 0 0,0-1-1 0 0,0 1 1 0 0,1-1 0 0 0,1 1 2 0 0,13-12-5 0 0,-7 4-10 0 0,8-4 6 0 0,9-4-6 0 0,8-7-13 0 0,126-92 6 0 0,-99 66-7 0 0,-28 23 22 0 0,12-10-20 0 0,-6 5 9 0 0,39-24 5 0 0,11-8 10 0 0,-34 23-9 0 0,-52 38-1 0 0,7-5 0 0 0,-1 1 0 0 0,1 0 0 0 0,14-6 0 0 0,-1 0 11 0 0,1-2-6 0 0,-12 8-2 0 0,-9 5 0 0 0,1-1 0 0 0,47-27 809 0 0,-47 28-726 0 0,23-15 66 0 0,-5 5-69 0 0,1 1 0 0 0,24-8 0 0 0,-43 17 325 0 0,-2 1-47 0 0,5-4-706 0 0,13 10 4123 0 0,-17-5-3787 0 0,0 0 2 0 0,8 3 1 0 0,68 29-30 0 0,-76-31 27 0 0,29 11 15 0 0,-28-12-4 0 0,0 0-6 0 0,60 25-24 0 0,-9-4 28 0 0,-52-21-4 0 0,4 3-1 0 0,18 4-5 0 0,59 30-546 0 0,-80-37 527 0 0,23 13-171 0 0,34 19 30 0 0,-57-32 157 0 0,45 25-84 0 0,107 68-577 0 0,-154-93 650 0 0,27 17-103 0 0,-1-2 34 0 0,-5-2 72 0 0,-21-12 29 0 0,40 26-40 0 0,-14-9-49 0 0,-4-6 48 0 0,11 7-17 0 0,65 27 0 0 0,-88-43 41 0 0,41 21-56 0 0,-50-24 44 0 0,25 15-175 0 0,-15-8 130 0 0,78 50-43 0 0,-89-56 99 0 0,27 15-4 0 0,9 6 298 0 0,-37-23-256 0 0,0 0 0 0 0,0 0-1 0 0,0 0 1 0 0,0-1 0 0 0,0 1 0 0 0,0 0 0 0 0,1 0 0 0 0,-1 0 0 0 0,0-1-1 0 0,0 1 1 0 0,0 0 0 0 0,0 0 0 0 0,0 0 0 0 0,0 0 0 0 0,0-1-1 0 0,0 1 1 0 0,1 0 0 0 0,-1 0 0 0 0,0 0 0 0 0,0 0 0 0 0,0-1-1 0 0,0 1 1 0 0,0 0 0 0 0,1 0 0 0 0,-1 0 0 0 0,0 0 0 0 0,0 0 0 0 0,0 0-1 0 0,1 0 1 0 0,-1 0 0 0 0,0 0 0 0 0,0 0 0 0 0,0-1 0 0 0,1 1-1 0 0,-1 0 1 0 0,0 0 0 0 0,0 0 0 0 0,0 0 0 0 0,1 0 0 0 0,-1 0-1 0 0,0 1 1 0 0,0-1 0 0 0,0 0 0 0 0,1 0 0 0 0,-1 0 0 0 0,0 0 0 0 0,0 0-1 0 0,0 0 1 0 0,1 0 0 0 0,-1 0 0 0 0,0 0 0 0 0,0 1 0 0 0,0-1-1 0 0,0-2-24 0 0,0-1-16 0 0,1 1 8 0 0,-1 0 1 0 0,0 0-1 0 0,1-1 1 0 0,-1 1-1 0 0,1 0 1 0 0,0 0-1 0 0,-1 0 1 0 0,1 0 0 0 0,2-3-1 0 0,0-2 1 0 0,4-7-12 0 0,2-1 0 0 0,-1 1-1 0 0,2 0 1 0 0,0 1 0 0 0,20-21 0 0 0,6-5-217 0 0,2 2-1 0 0,43-33 1 0 0,25-21 122 0 0,-93 80 105 0 0,98-97-10 0 0,-106 103 12 0 0,18-19 10 0 0,33-47 1 0 0,-24 28-28 0 0,3-5-172 0 0,-21 29 124 0 0,38-52-44 0 0,67-69-1 0 0,-46 56 78 0 0,-62 70 34 0 0,2-1-11 0 0,20-33 1 0 0,-32 47 14 0 0,33-48 1 0 0,-31 47-2 0 0,0 1 3 0 0,16-31 3 0 0,5-4 8 0 0,7-7-21 0 0,-19 28 117 0 0,-1-2 0 0 0,16-27 1 0 0,-27 42-67 0 0,27-43 237 0 0,-26 43-265 0 0,12-29 10 0 0,-2 10-31 0 0,27-76 20 0 0,-37 94-28 0 0,12-22 13 0 0,-2 2-10 0 0,0 3 10 0 0,-10 18-2 0 0,5-9-20 0 0,31-47 12 0 0,-36 56 9 0 0,13-22 3 0 0,-8 18-6 0 0,-5 4-7 0 0,21-37 30 0 0,-21 37 175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20:57.031"/>
    </inkml:context>
    <inkml:brush xml:id="br0">
      <inkml:brushProperty name="width" value="0.05" units="cm"/>
      <inkml:brushProperty name="height" value="0.05" units="cm"/>
      <inkml:brushProperty name="color" value="#004F8B"/>
    </inkml:brush>
  </inkml:definitions>
  <inkml:trace contextRef="#ctx0" brushRef="#br0">158 1100 660 0 0,'0'0'4400'0'0,"-28"14"-3284"0"0,-34 12-931 0 0,60-25-1 0 0,-35 17 1746 0 0,20-9-2069 0 0,7-5 452 0 0,10-4-283 0 0,0 0 0 0 0,0 0 0 0 0,0 0 0 0 0,0-1 0 0 0,0 1 0 0 0,0 0 0 0 0,0 0-1 0 0,0 0 1 0 0,0 0 0 0 0,0 0 0 0 0,0 0 0 0 0,0 0 0 0 0,0 0 0 0 0,0 0 0 0 0,0 0-1 0 0,0 0 1 0 0,0 0 0 0 0,0 0 0 0 0,0 0 0 0 0,0-1 0 0 0,0 1 0 0 0,0 0 0 0 0,0 0 0 0 0,0 0-1 0 0,0 0 1 0 0,0 0 0 0 0,0 0 0 0 0,0 0 0 0 0,0 0 0 0 0,0 0 0 0 0,0 0 0 0 0,0 0-1 0 0,0 0 1 0 0,0 0 0 0 0,0-1 0 0 0,0 1 0 0 0,0 0 0 0 0,0 0 0 0 0,0 0 0 0 0,0 0-1 0 0,0 0 1 0 0,0 0 0 0 0,0 0 0 0 0,0 0 0 0 0,0 0 0 0 0,0 0 0 0 0,0 0 0 0 0,0 0-1 0 0,0 0 1 0 0,-1 0 0 0 0,1 0 0 0 0,0 0 0 0 0,0 0 0 0 0,0 0 0 0 0,0 0 0 0 0,0 0 0 0 0,0 0-1 0 0,0 0 1 0 0,1-2-37 0 0,37-29 28 0 0,7-11-43 0 0,0-2 72 0 0,-43 43-56 0 0,2-4 4 0 0,-1 0 0 0 0,1 0 1 0 0,0 0-1 0 0,1 1 0 0 0,4-4 1 0 0,-2 0 5 0 0,58-54-10 0 0,-64 60 8 0 0,13-10-2 0 0,27-27 18 0 0,-39 38-25 0 0,11-13 9 0 0,13-12-9 0 0,-24 25 9 0 0,17-21 5 0 0,32-36 3 0 0,-50 56-7 0 0,-1 2-3 0 0,0-1 0 0 0,0 1-1 0 0,0 0 1 0 0,0-1 0 0 0,0 1-1 0 0,0 0 1 0 0,0-1 0 0 0,1 1-1 0 0,-1 0 1 0 0,0-1 0 0 0,0 1-1 0 0,0 0 1 0 0,0-1 0 0 0,0 1 0 0 0,1 0-1 0 0,-1-1 1 0 0,0 1 0 0 0,0 0-1 0 0,0 0 1 0 0,1-1 0 0 0,-1 1-1 0 0,0 0 1 0 0,0 0 0 0 0,1-1-1 0 0,-1 1 1 0 0,0 0 0 0 0,1 0-1 0 0,18-20-11 0 0,-13 12 14 0 0,32-35 11 0 0,-18 22-29 0 0,-18 19 11 0 0,38-44 2 0 0,-21 24 21 0 0,39-41 8 0 0,-57 61-32 0 0,19-20-35 0 0,25-27 67 0 0,-43 47-33 0 0,9-10 7 0 0,9-7 24 0 0,11-12-62 0 0,-28 29 42 0 0,-1 0 0 0 0,37-36-9 0 0,-38 37 10 0 0,25-23-6 0 0,-18 18-7 0 0,57-56 31 0 0,-63 61-27 0 0,-1-3 0 0 0,-1 3 2 0 0,22-15 18 0 0,33-41-22 0 0,-54 56 10 0 0,3-1 0 0 0,-1-1 0 0 0,0 1 0 0 0,0-1 0 0 0,0 0 0 0 0,0 0-1 0 0,5-6 1 0 0,2-3 19 0 0,-8 11-14 0 0,24-28 24 0 0,8-5-23 0 0,-32 33 0 0 0,42-42 46 0 0,-43 42-59 0 0,32-31 77 0 0,-32 30 29 0 0,4-1 540 0 0,-1 1-2546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21:01.462"/>
    </inkml:context>
    <inkml:brush xml:id="br0">
      <inkml:brushProperty name="width" value="0.05" units="cm"/>
      <inkml:brushProperty name="height" value="0.05" units="cm"/>
      <inkml:brushProperty name="color" value="#004F8B"/>
    </inkml:brush>
  </inkml:definitions>
  <inkml:trace contextRef="#ctx0" brushRef="#br0">0 118 448 0 0,'0'0'1395'0'0,"19"-4"-915"0"0,-5 4-464 0 0,-11 0 24 0 0,1-1-28 0 0,-2 1-290 0 0,-2 0 306 0 0,1 0 0 0 0,-1 0 0 0 0,0 0 0 0 0,0 0 0 0 0,0-1 0 0 0,1 1 0 0 0,-1 0 0 0 0,0 0 0 0 0,0 0 0 0 0,1 0 1 0 0,-1 0-1 0 0,0 0 0 0 0,1 0 0 0 0,-1 0 0 0 0,0 0 0 0 0,0 0 0 0 0,1 0 0 0 0,-1 0 0 0 0,0 0 0 0 0,0 0 0 0 0,1 0 0 0 0,-1 0 1 0 0,0 0-1 0 0,1 0 0 0 0,-1 0 0 0 0,0 0 0 0 0,0 0 0 0 0,1 0 0 0 0,-1 0 0 0 0,0 0 0 0 0,0 0 0 0 0,1 0 0 0 0,-1 1 0 0 0,0-1 1 0 0,0 0-1 0 0,1 0 0 0 0,-1 0 0 0 0,0 0 0 0 0,0 0 0 0 0,0 0 0 0 0,0 0 0 0 0,1 1 0 0 0,-1-1 0 0 0,0 0 0 0 0,0 0 0 0 0,0 0 1 0 0,0 0-1 0 0,0 0 0 0 0,0 1 0 0 0,0-1 0 0 0,1 0 0 0 0,-1 0 0 0 0,0 0 0 0 0,0 0 0 0 0,0 1 0 0 0,0-1 0 0 0,0 0 0 0 0,0 0 1 0 0,-1 0-1 0 0,1 0 0 0 0,0 0 0 0 0,0 1 0 0 0,0-1 0 0 0,0 0 0 0 0,0 0 0 0 0,0 0 0 0 0,0 0 0 0 0,-1 1 0 0 0,1 0 568 0 0,-15 7 2648 0 0,31-9-3249 0 0,-12 0 3 0 0,-2 1 10 0 0,10-2-2 0 0,9-1 13 0 0,-17 3-26 0 0,0-1-2 0 0,118-15 33 0 0,-23 5-8 0 0,-26 3-7 0 0,37-3-17 0 0,-107 11 15 0 0,1 0-1 0 0,139-12 22 0 0,-103 8-22 0 0,34 0 8 0 0,-26 3-34 0 0,-43 1 17 0 0,-1 0 5 0 0,40-3-10 0 0,-39 3 10 0 0,-1 0-3 0 0,11 0 0 0 0,-11-1-11 0 0,0 1 15 0 0,48-1 10 0 0,-30 0-7 0 0,-4 0-4 0 0,43 0 12 0 0,-56 1-9 0 0,1 0-2 0 0,15 0-9 0 0,-15-1 3 0 0,-1 1 6 0 0,17 0-2 0 0,38-1 10 0 0,-55 1-9 0 0,0 0-6 0 0,159-5 16 0 0,-161 5-18 0 0,2-1 1 0 0,44 0-2 0 0,-26 0 11 0 0,122-5 22 0 0,-142 6-21 0 0,33-1 16 0 0,20-3-35 0 0,-48 4 20 0 0,22-3 4 0 0,-25 3-12 0 0,31-1 5 0 0,70-3-9 0 0,-101 4 1 0 0,-1-1 2 0 0,37 0-19 0 0,-37 1 15 0 0,0 0 17 0 0,61-2 24 0 0,-61 1-28 0 0,2 1-6 0 0,110-6 34 0 0,-99 6-43 0 0,6-1 12 0 0,-19 1 74 0 0,18-1 554 0 0,15-1-72 0 0,-33 2-511 0 0,16 0-772 0 0,-16 0 504 0 0,-35 15-7246 0 0,29-13 6934 0 0,0-2 808 0 0,1 1-1 0 0,0 0 0 0 0,0-1 1 0 0,0 1-1 0 0,0 0 0 0 0,0 0 0 0 0,0 0 1 0 0,0 0-1 0 0,0 0 0 0 0,1-1 0 0 0,-1 1 1 0 0,1 0-1 0 0,-1 0 0 0 0,1 0 0 0 0,0 0 1 0 0,-1 2-1 0 0,1-2-269 0 0,-1 1 0 0 0,1-1 0 0 0,-1 1 0 0 0,1-1 0 0 0,0 1 0 0 0,0-1 0 0 0,0 1 0 0 0,0-1 0 0 0,1 1 0 0 0,1 2 3032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21:10.178"/>
    </inkml:context>
    <inkml:brush xml:id="br0">
      <inkml:brushProperty name="width" value="0.05" units="cm"/>
      <inkml:brushProperty name="height" value="0.05" units="cm"/>
      <inkml:brushProperty name="color" value="#004F8B"/>
    </inkml:brush>
  </inkml:definitions>
  <inkml:trace contextRef="#ctx0" brushRef="#br0">5 1238 1096 0 0,'0'0'1738'0'0,"-5"21"4832"0"0,7-44-6085 0 0,15-14-376 0 0,8 1 63 0 0,1 1-1 0 0,59-61 1 0 0,-71 82-47 0 0,9-12-87 0 0,3-5 112 0 0,-16 18-100 0 0,1 0 0 0 0,20-18 0 0 0,-28 27-36 0 0,43-52 82 0 0,80-88-56 0 0,-6 2 0 0 0,-38 54-17 0 0,-79 85-22 0 0,62-55-37 0 0,-7 4 45 0 0,-56 53-12 0 0,32-33 1 0 0,8-15-34 0 0,49-44 0 0 0,-89 92 24 0 0,-1-1 8 0 0,0 1 0 0 0,0-1 0 0 0,0 0-1 0 0,0 1 1 0 0,0-1 0 0 0,1 1 0 0 0,-1-1-1 0 0,1 1 1 0 0,-1-1 0 0 0,1 1 0 0 0,-1 0-1 0 0,3-1 1 0 0,21-19-105 0 0,-19 15 104 0 0,-4 5-10 0 0,-1-1 6 0 0,5-3 14 0 0,-5 3-5 0 0,4 0-5 0 0,8-12 2 0 0,-12 13 7 0 0,25-31-133 0 0,-2 5-151 0 0,-22 26 231 0 0,23-20-153 0 0,-10 7 194 0 0,-14 12 4 0 0,-1 2-3 0 0,1-1 5 0 0,-1 1 0 0 0,0 0 0 0 0,1-1 0 0 0,-1 1 0 0 0,1-1 0 0 0,-1 1 0 0 0,1 0 0 0 0,-1-1 1 0 0,1 1-1 0 0,-1 0 0 0 0,1 0 0 0 0,-1 0 0 0 0,1-1 0 0 0,-1 1 0 0 0,1 0 0 0 0,-1 0 0 0 0,1 0 0 0 0,-1 0 0 0 0,1 0 0 0 0,0 0 0 0 0,1 4 7 0 0,0 0-1 0 0,-1 0 1 0 0,1 0 0 0 0,-1 0-1 0 0,0 0 1 0 0,0 1-1 0 0,0 7 1 0 0,-1-9-8 0 0,1-1 8 0 0,5 51 96 0 0,2-9-89 0 0,-8-42-8 0 0,4 12 6 0 0,6 32-22 0 0,-9-44 20 0 0,4 16-12 0 0,-4-15 4 0 0,39 151 48 0 0,-39-153-47 0 0,3 18 0 0 0,27 119-10 0 0,-30-136 1 0 0,7 43 19 0 0,-4-23-8 0 0,2 1 0 0 0,10 28 0 0 0,-5-17-9 0 0,-11-32 13 0 0,0-1-6 0 0,1 5 8 0 0,8 15-20 0 0,12 37 18 0 0,6 12-11 0 0,-26-69 3 0 0,0 2-5 0 0,44 120 51 0 0,-36-94-29 0 0,5 8-47 0 0,2 13 59 0 0,-15-48-24 0 0,9 31-8 0 0,-8-29 12 0 0,0 4-5 0 0,-2-6-1 0 0,18 46-18 0 0,-18-47 6 0 0,11 28 4 0 0,4 15 32 0 0,-15-42-25 0 0,15 38-22 0 0,-12-31 31 0 0,11 38 1 0 0,-13-45-16 0 0,7 38-40 0 0,-5-20 6 0 0,8 33 31 0 0,-11-51 2 0 0,3 13-2 0 0,-2-12 8 0 0,1 2 2 0 0,-1-1-1 0 0,0 1 1 0 0,0-1 0 0 0,0 1-1 0 0,0 0 1 0 0,0-1-1 0 0,-1 9 1 0 0,0-10-8 0 0,1 0 6 0 0,0 1 0 0 0,0-1 0 0 0,0 1 1 0 0,-1 0-1 0 0,1-1 0 0 0,-1 1 0 0 0,0 6 0 0 0,0-7 2 0 0,3 38-33 0 0,1 7 22 0 0,-3-46-6 0 0,6 33-146 0 0,-5-19 115 0 0,-2-14 35 0 0,10 46-164 0 0,-10-46 165 0 0,0-1 29 0 0,0 1 0 0 0,0-1 0 0 0,1 1-1 0 0,-1 0 1 0 0,0-1 0 0 0,0 1 0 0 0,1-1 0 0 0,-1 1 0 0 0,1-1 0 0 0,0 1 0 0 0,-1-1 0 0 0,1 0 0 0 0,0 1 0 0 0,1 0 0 0 0,9-5-17 0 0,-9 2 16 0 0,12-9-33 0 0,91-46 43 0 0,-70 37 20 0 0,61-31 150 0 0,-94 49-179 0 0,1-1 5 0 0,9-3 1 0 0,-9 3-19 0 0,0 1 9 0 0,135-61 61 0 0,-134 60-64 0 0,19-9-4 0 0,-1 1-1 0 0,1 0 1 0 0,27-5 0 0 0,-9 2 1 0 0,146-48-8 0 0,-151 49 16 0 0,138-44-27 0 0,-141 46 12 0 0,80-26 18 0 0,-109 35-7 0 0,-1 0-5 0 0,63-18 65 0 0,-64 18-69 0 0,2 0-4 0 0,-1-1 2 0 0,31-7 22 0 0,61-16 47 0 0,-93 24-66 0 0,31-8 58 0 0,-30 9-45 0 0,10-3-11 0 0,-10 2-11 0 0,16-4 28 0 0,-7 2-26 0 0,30-6 16 0 0,-38 9-22 0 0,17-5 15 0 0,-18 4-5 0 0,28-6 23 0 0,-28 6 5 0 0,0 1-16 0 0,27-6 14 0 0,-27 5-14 0 0,13 0 90 0 0,1-1 1 0 0,23-6 0 0 0,-6 2 5825 0 0,-41 16-7025 0 0,-4 36 856 0 0,11-44 214 0 0,-7 47-249 0 0,3 7 118 0 0,4-53 137 0 0,0 45-161 0 0,1 9-89 0 0,0-55 261 0 0,1 6-4 0 0,-1-6 3 0 0,4 38-182 0 0,9 24 23 0 0,-14-62 162 0 0,10 38-43 0 0,-3-14 38 0 0,-3-8-46 0 0,2-1 0 0 0,8 24 0 0 0,-13-40 40 0 0,13 39-101 0 0,12 12-52 0 0,-25-50 165 0 0,6 10 8 0 0,24 39-10 0 0,-30-49 8 0 0,0 1 0 0 0,0 1 0 0 0,1-1-1 0 0,-1 0 1 0 0,1 0-1 0 0,0 0 1 0 0,0-1 0 0 0,3 5-1 0 0,3 3-2 0 0,-8-7-1 0 0,18 26-1 0 0,31 48 9 0 0,-9-15-8 0 0,5 16 9 0 0,-17-33-30 0 0,22 54 1 0 0,-49-96 30 0 0,0-1-10 0 0,3 5-5 0 0,-2-2 9 0 0,4 5 1 0 0,-1-1 6 0 0,15 26-2 0 0,-19-33-12 0 0,0-1 8 0 0,2 6-1 0 0,-2-5 4 0 0,12 33-1 0 0,-9-27-3 0 0,-3-6-6 0 0,16 40-5 0 0,-17-40 6 0 0,14 50-7 0 0,-5-21-9 0 0,-9-29 22 0 0,5 26-2 0 0,0-4-15 0 0,-4 0 9 0 0,-1-22 7 0 0,10 48 0 0 0,-6-21 5 0 0,5 23-19 0 0,-9-50 17 0 0,0 1 3 0 0,2 6-4 0 0,2 56-2 0 0,-1-34-3 0 0,-2-8-6 0 0,-1-21 8 0 0,2 13-2 0 0,2 21 15 0 0,-4-33-11 0 0,1 15-2 0 0,0-10 3 0 0,-1-6 0 0 0,0 0 4 0 0,0 7-3 0 0,0-7-1 0 0,3 10-10 0 0,-4-9 7 0 0,6 15 32 0 0,-4-16 118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0:07.399"/>
    </inkml:context>
    <inkml:brush xml:id="br0">
      <inkml:brushProperty name="width" value="0.05" units="cm"/>
      <inkml:brushProperty name="height" value="0.05" units="cm"/>
    </inkml:brush>
  </inkml:definitions>
  <inkml:trace contextRef="#ctx0" brushRef="#br0">66 39 964 0 0,'0'0'5615'0'0,"-3"-1"-5561"0"0,-31-3 449 0 0,33 5-508 0 0,0-1 0 0 0,0 0 1 0 0,1 1-1 0 0,-1-1 0 0 0,0 1 0 0 0,0-1 0 0 0,1 1 0 0 0,-1-1 1 0 0,1 1-1 0 0,-1-1 0 0 0,0 1 0 0 0,1 0 0 0 0,-1-1 0 0 0,1 1 1 0 0,-1 0-1 0 0,1 0 0 0 0,0-1 0 0 0,-1 1 0 0 0,1 0 1 0 0,0 0-1 0 0,0 0 0 0 0,-1-1 0 0 0,1 1 0 0 0,0 0 0 0 0,0 0 1 0 0,0 0-1 0 0,0 0 0 0 0,0 1 0 0 0,-1 23-406 0 0,2-23 361 0 0,13 4 270 0 0,-13-6-208 0 0,0 0-1 0 0,0 0 0 0 0,0 0 0 0 0,0 0 1 0 0,0 0-1 0 0,0 0 0 0 0,0-1 0 0 0,0 1 1 0 0,0 0-1 0 0,0 0 0 0 0,0-1 1 0 0,0 1-1 0 0,0-1 0 0 0,0 1 0 0 0,0-1 1 0 0,0 1-1 0 0,-1-1 0 0 0,1 0 1 0 0,0 1-1 0 0,0-1 0 0 0,-1 0 0 0 0,1 1 1 0 0,0-1-1 0 0,-1 0 0 0 0,1 0 0 0 0,-1 0 1 0 0,1 0-1 0 0,-1 0 0 0 0,0 0 1 0 0,1 0-1 0 0,-1 1 0 0 0,0-1 0 0 0,1 0 1 0 0,-1 0-1 0 0,0 0 0 0 0,0 0 0 0 0,0 0 1 0 0,0 0-1 0 0,0 0 0 0 0,0 0 1 0 0,0 0-1 0 0,0 0 0 0 0,-1 0 0 0 0,1 0 1 0 0,0 0-1 0 0,-1 0 0 0 0,1 0 1 0 0,0 0-1 0 0,-1 0 0 0 0,1 0 0 0 0,-1 0 1 0 0,1 0-1 0 0,-1 1 0 0 0,0-1 0 0 0,1 0 1 0 0,-2-1-1 0 0,1 1-4 0 0,0 0-23 0 0,1 1 14 0 0,-1-1 1 0 0,1 1-1 0 0,-1-1 1 0 0,1 1-1 0 0,-1 0 0 0 0,0-1 1 0 0,1 1-1 0 0,-1 0 0 0 0,1-1 1 0 0,-1 1-1 0 0,0 0 1 0 0,1 0-1 0 0,-1-1 0 0 0,0 1 1 0 0,1 0-1 0 0,-1 0 0 0 0,0 0 1 0 0,1 0-1 0 0,-1 0 1 0 0,0 0-1 0 0,0 0 0 0 0,1 0 1 0 0,-1 0-1 0 0,0 0 0 0 0,1 0 1 0 0,-1 1-1 0 0,0-1 0 0 0,0 1 1 0 0,-1-1-4 0 0,1 0 1 0 0,-1 0-1 0 0,1 1 1 0 0,0-1 0 0 0,-1 0-1 0 0,1 1 1 0 0,0-1-1 0 0,0 1 1 0 0,-1 0-1 0 0,1-1 1 0 0,0 1-1 0 0,0 0 1 0 0,0 0-1 0 0,0 0 1 0 0,0 0-1 0 0,0 0 1 0 0,-1 1-1 0 0,1 0-29 0 0,0 0 0 0 0,1 0 0 0 0,0 0 0 0 0,-1 0 0 0 0,1 0 0 0 0,0 0-1 0 0,0-1 1 0 0,0 1 0 0 0,0 0 0 0 0,0 0 0 0 0,1 0 0 0 0,-1 0 0 0 0,0 0 0 0 0,1 0-1 0 0,1 3 1 0 0,-1-3-16 0 0,-1-2 46 0 0,1 1 0 0 0,-1 0 1 0 0,1 0-1 0 0,-1-1 0 0 0,1 1 0 0 0,-1 0 1 0 0,1-1-1 0 0,0 1 0 0 0,-1 0 1 0 0,1-1-1 0 0,0 1 0 0 0,0-1 1 0 0,-1 1-1 0 0,1-1 0 0 0,0 0 0 0 0,0 1 1 0 0,0-1-1 0 0,-1 0 0 0 0,1 1 1 0 0,0-1-1 0 0,0 0 0 0 0,0 0 1 0 0,0 0-1 0 0,0 0 0 0 0,1 0 0 0 0,21 2 52 0 0,-23-2-48 0 0,4 0 11 0 0,25-12 70 0 0,-26 10-86 0 0,0 0 0 0 0,0 0 0 0 0,0 1 0 0 0,0-2 1 0 0,-1 1-1 0 0,1 0 0 0 0,-1-1 0 0 0,1 1 0 0 0,-1-1 0 0 0,0 0 0 0 0,0 1 1 0 0,3-7-1 0 0,-3 6 29 0 0,-1 1-6 0 0,0-23 77 0 0,-2 24-96 0 0,1 0 1 0 0,0 0-1 0 0,0 1 0 0 0,0-1 0 0 0,-1 0 1 0 0,1 0-1 0 0,0 1 0 0 0,-1-1 1 0 0,1 0-1 0 0,0 0 0 0 0,-1 1 1 0 0,1-1-1 0 0,-1 0 0 0 0,0 1 1 0 0,1-1-1 0 0,-1 0 0 0 0,1 1 1 0 0,-1-1-1 0 0,0 1 0 0 0,1-1 0 0 0,-1 1 1 0 0,0 0-1 0 0,0-1 0 0 0,1 1 1 0 0,-1 0-1 0 0,0-1 0 0 0,0 1 1 0 0,0 0-1 0 0,1 0 0 0 0,-1 0 1 0 0,0 0-1 0 0,0-1 0 0 0,0 1 0 0 0,0 0 1 0 0,1 1-1 0 0,-1-1 0 0 0,0 0 1 0 0,0 0-1 0 0,-1 1 0 0 0,-27 8-28 0 0,27-8 17 0 0,1 0 1 0 0,-1 0 0 0 0,1 0-1 0 0,-1 0 1 0 0,1 1 0 0 0,0-1-1 0 0,0 0 1 0 0,0 1-1 0 0,0-1 1 0 0,0 0 0 0 0,0 1-1 0 0,0-1 1 0 0,0 1 0 0 0,0-1-1 0 0,1 1 1 0 0,-1 0 0 0 0,1-1-1 0 0,-1 1 1 0 0,1 0 0 0 0,0-1-1 0 0,-1 1 1 0 0,1 0 0 0 0,0 0-1 0 0,0-1 1 0 0,0 1-1 0 0,0 0 1 0 0,1 0 0 0 0,-1-1-1 0 0,0 1 1 0 0,1 0 0 0 0,-1-1-1 0 0,1 1 1 0 0,0 0 0 0 0,-1-1-1 0 0,1 1 1 0 0,2 2 0 0 0,-2-3 28 0 0,-1 0-13 0 0,1-1 1 0 0,-1 1 0 0 0,1-1-1 0 0,-1 0 1 0 0,1 1-1 0 0,-1-1 1 0 0,1 1 0 0 0,-1-1-1 0 0,1 0 1 0 0,0 1-1 0 0,-1-1 1 0 0,1 0-1 0 0,0 0 1 0 0,-1 0 0 0 0,1 1-1 0 0,0-1 1 0 0,-1 0-1 0 0,1 0 1 0 0,0 0-1 0 0,-1 0 1 0 0,1 0 0 0 0,0 0-1 0 0,0 0 1 0 0,-1-1-1 0 0,1 1 1 0 0,0 0 0 0 0,-1 0-1 0 0,1 0 1 0 0,0-1-1 0 0,-1 1 1 0 0,1 0-1 0 0,-1-1 1 0 0,1 1 0 0 0,0-1-1 0 0,24-13 370 0 0,-5-23 129 0 0,-19 35-437 0 0,1-10 110 0 0,-2 9-173 0 0,-5-6 19 0 0,3 8-27 0 0,0 1 0 0 0,1-1 0 0 0,-1 1 0 0 0,0 0 0 0 0,0-1-1 0 0,0 1 1 0 0,1 0 0 0 0,-1 0 0 0 0,0 0 0 0 0,0 0 0 0 0,0 1 0 0 0,-2 0-1 0 0,0 0 2 0 0,1 0 0 0 0,-1 0-1 0 0,1 0 1 0 0,-1 0-1 0 0,1 1 1 0 0,0 0 0 0 0,0 0-1 0 0,0 0 1 0 0,0 0 0 0 0,0 0-1 0 0,0 0 1 0 0,1 1-1 0 0,-5 4 1 0 0,6-5-20 0 0,0-1 11 0 0,0 0 0 0 0,0 0-1 0 0,0 0 1 0 0,0 0 0 0 0,1 0 0 0 0,-1 0-1 0 0,0 0 1 0 0,0 1 0 0 0,1-1 0 0 0,-1 0 0 0 0,1 1-1 0 0,0-1 1 0 0,-1 0 0 0 0,1 1 0 0 0,0-1 0 0 0,0 0-1 0 0,-1 1 1 0 0,1-1 0 0 0,0 1 0 0 0,1-1-1 0 0,-1 0 1 0 0,0 1 0 0 0,0-1 0 0 0,0 0 0 0 0,1 1-1 0 0,-1-1 1 0 0,1 0 0 0 0,0 3 0 0 0,2-3-1 0 0,-1 1 0 0 0,1-1 0 0 0,-1 0 0 0 0,1 0 1 0 0,0 0-1 0 0,-1 0 0 0 0,1-1 0 0 0,0 1 0 0 0,0-1 0 0 0,-1 1 1 0 0,1-1-1 0 0,0 0 0 0 0,0 0 0 0 0,4-1 0 0 0,-3 1-12 0 0,0-1 4 0 0,11-1 12 0 0,-11 2 33 0 0,1-1 0 0 0,-1 0 0 0 0,0 0 1 0 0,0-1-1 0 0,0 1 0 0 0,0-1 0 0 0,0 0 1 0 0,0 0-1 0 0,0 0 0 0 0,-1 0 0 0 0,1-1 1 0 0,-1 0-1 0 0,4-3 0 0 0,-6 5 84 0 0,-1 0-71 0 0,0 0-34 0 0,0 0 0 0 0,1 0 0 0 0,-1 1 0 0 0,0-1 1 0 0,0 0-1 0 0,0 0 0 0 0,0 0 0 0 0,0 1 0 0 0,0-1 1 0 0,0 0-1 0 0,-1 0 0 0 0,1 1 0 0 0,0-1 0 0 0,0 0 1 0 0,0 1-1 0 0,-1-1 0 0 0,1 0 0 0 0,0 0 0 0 0,-1 1 1 0 0,1-1-1 0 0,-1 1 0 0 0,1-1 0 0 0,-1 0 0 0 0,1 1 1 0 0,-1-1-1 0 0,1 1 0 0 0,-1-1 0 0 0,0 1 0 0 0,0-1 1 0 0,-1-1 1 0 0,-29-1-9 0 0,28 4-4 0 0,1-1-4 0 0,0 1 0 0 0,-1-1 0 0 0,1 1 0 0 0,0 0 0 0 0,0 0 0 0 0,0 0 0 0 0,0 0 0 0 0,0 0 0 0 0,0 1 0 0 0,0-1 0 0 0,0 1 0 0 0,0-1 0 0 0,0 1 0 0 0,1 0 0 0 0,-1-1 0 0 0,1 1 0 0 0,-1 0 0 0 0,1 0 0 0 0,0 0 0 0 0,0 0 0 0 0,0 0 0 0 0,0 1 0 0 0,0-1 1 0 0,0 0-1 0 0,0 0 0 0 0,0 3 0 0 0,1-3-19 0 0,1 0 0 0 0,-1 0 0 0 0,0 0 1 0 0,0 0-1 0 0,1 0 0 0 0,-1 0 1 0 0,1 0-1 0 0,0-1 0 0 0,0 1 0 0 0,-1 0 1 0 0,1 0-1 0 0,0-1 0 0 0,2 4 1 0 0,-1-4 23 0 0,21 0 30 0 0,-23 0-19 0 0,1-1 1 0 0,0 0-1 0 0,-1 0 1 0 0,1 0 0 0 0,0 0-1 0 0,-1 0 1 0 0,1 0-1 0 0,0 0 1 0 0,0 0 0 0 0,-1 0-1 0 0,1 0 1 0 0,0 0-1 0 0,-1-1 1 0 0,1 1-1 0 0,0 0 1 0 0,-1 0 0 0 0,1-1-1 0 0,0 1 1 0 0,-1-1-1 0 0,1 1 1 0 0,0 0 0 0 0,-1-1-1 0 0,1 1 1 0 0,-1-1-1 0 0,1 1 1 0 0,-1-1 0 0 0,1 1-1 0 0,0-2 1 0 0,14-12 144 0 0,-15 12-141 0 0,0 1 0 0 0,1 0 1 0 0,-1-1-1 0 0,0 1 0 0 0,0 0 1 0 0,1-1-1 0 0,-1 1 0 0 0,0 0 1 0 0,0-1-1 0 0,-1 1 1 0 0,1-1-1 0 0,0 1 0 0 0,0 0 1 0 0,-1-1-1 0 0,1 1 0 0 0,-1 0 1 0 0,1 0-1 0 0,-1-1 0 0 0,1 1 1 0 0,-1 0-1 0 0,0 0 0 0 0,0 0 1 0 0,1 0-1 0 0,-1 0 1 0 0,0 0-1 0 0,0 0 0 0 0,-2-1 1 0 0,0 0-9 0 0,0 1 1 0 0,-1 1 0 0 0,1-1 0 0 0,-1 0 0 0 0,1 1-1 0 0,-1 0 1 0 0,1 0 0 0 0,-1 0 0 0 0,1 0 0 0 0,-1 1-1 0 0,1-1 1 0 0,-1 1 0 0 0,1 0 0 0 0,-1 0 0 0 0,1 0 0 0 0,0 0-1 0 0,-4 2 1 0 0,-5 2-5 0 0,10-5-10 0 0,0 2 7 0 0,-8 5-6 0 0,3-3 29 0 0,6-3-53 0 0,0 0 1 0 0,0-1-1 0 0,0 1 0 0 0,0 0 0 0 0,0 0 1 0 0,0 0-1 0 0,0-1 0 0 0,0 1 0 0 0,0 0 1 0 0,0 0-1 0 0,0 1 0 0 0,0-1 0 0 0,1 0 0 0 0,-1 0 1 0 0,1 0-1 0 0,-1 0 0 0 0,1 1 0 0 0,-1-1 1 0 0,1 0-1 0 0,-1 0 0 0 0,1 1 0 0 0,0-1 1 0 0,0 0-1 0 0,0 1 0 0 0,0-1 0 0 0,0 0 1 0 0,0 1-1 0 0,0-1 0 0 0,1 2 0 0 0,20-6 433 0 0,-20 2-388 0 0,-1 1 0 0 0,0 0 1 0 0,1 0-1 0 0,-1 0 0 0 0,1-1 0 0 0,-1 1 1 0 0,0 0-1 0 0,1 0 0 0 0,-1 0 0 0 0,0 0 1 0 0,1 0-1 0 0,-1 0 0 0 0,1 0 0 0 0,-1 0 1 0 0,0 0-1 0 0,1 0 0 0 0,-1 0 0 0 0,1 0 1 0 0,-1 0-1 0 0,0 0 0 0 0,1 0 0 0 0,-1 0 1 0 0,0 0-1 0 0,1 1 0 0 0,-1-1 0 0 0,1 0 1 0 0,-1 0-1 0 0,0 0 0 0 0,0 1 0 0 0,1-1 1 0 0,-1 0-1 0 0,0 0 0 0 0,1 1 0 0 0,-1-1 1 0 0,1 1-1 0 0,1 16 34 0 0,-2-15-64 0 0,3 4-249 0 0,-3-5 260 0 0,0-1 0 0 0,0 1 0 0 0,0 0 0 0 0,0-1 1 0 0,0 1-1 0 0,0 0 0 0 0,1-1 0 0 0,-1 1 0 0 0,0-1 1 0 0,0 1-1 0 0,1 0 0 0 0,-1-1 0 0 0,0 1 0 0 0,1-1 1 0 0,-1 1-1 0 0,1-1 0 0 0,-1 1 0 0 0,0-1 0 0 0,1 1 1 0 0,-1-1-1 0 0,1 0 0 0 0,-1 1 0 0 0,1-1 0 0 0,0 1 1 0 0,-1-1-1 0 0,1 0 0 0 0,-1 0 0 0 0,1 1 0 0 0,0-1 1 0 0,-1 0-1 0 0,1 0 0 0 0,1 0 0 0 0,13-2-17 0 0,-11 2 6 0 0,-2-1 9 0 0,34-19-3 0 0,-23 3 241 0 0,-9 9-77 0 0,-3 6-81 0 0,0-3 75 0 0,-1 4-136 0 0,0 0 0 0 0,1 1 0 0 0,-1-1 0 0 0,0 0 0 0 0,0 0 0 0 0,1 0 1 0 0,-1 1-1 0 0,0-1 0 0 0,0 0 0 0 0,0 0 0 0 0,0 1 0 0 0,0-1 0 0 0,0 0 0 0 0,0 0 0 0 0,0 0 0 0 0,-1 1 0 0 0,1-1 1 0 0,0 0-1 0 0,0 0 0 0 0,-1 1 0 0 0,1-1 0 0 0,0 0 0 0 0,-1 0 0 0 0,1 1 0 0 0,-1-1 0 0 0,1 1 0 0 0,-1-1 0 0 0,1 0 0 0 0,-1 1 1 0 0,1-1-1 0 0,-1 1 0 0 0,0-1 0 0 0,1 1 0 0 0,-1-1 0 0 0,0 1 0 0 0,1 0 0 0 0,-2-1 0 0 0,0 0 1 0 0,-19-2 9 0 0,2 5-9 0 0,15-1 1 0 0,2 0-1 0 0,-9 3-5 0 0,9-4-6 0 0,0 0 0 0 0,0 1 0 0 0,0 0 0 0 0,0-1 1 0 0,0 1-1 0 0,0 0 0 0 0,0 0 0 0 0,0 0 0 0 0,1 0 0 0 0,-1 0 0 0 0,0 1 1 0 0,1-1-1 0 0,-1 0 0 0 0,1 1 0 0 0,-1-1 0 0 0,1 1 0 0 0,0 0 0 0 0,-1-1 1 0 0,1 1-1 0 0,0 0 0 0 0,0 0 0 0 0,1 0 0 0 0,-1 0 0 0 0,0 0 0 0 0,0 0 1 0 0,1 0-1 0 0,0 0 0 0 0,-1 0 0 0 0,1 0 0 0 0,0 4 0 0 0,0-4-19 0 0,6 4-16 0 0,-6-6 44 0 0,1 1 0 0 0,-1 0 0 0 0,0-1 0 0 0,1 1 0 0 0,-1 0 0 0 0,1-1 1 0 0,-1 1-1 0 0,1-1 0 0 0,0 1 0 0 0,-1-1 0 0 0,1 1 0 0 0,-1-1 1 0 0,1 1-1 0 0,0-1 0 0 0,-1 0 0 0 0,1 1 0 0 0,0-1 0 0 0,0 0 0 0 0,-1 0 1 0 0,1 1-1 0 0,0-1 0 0 0,0 0 0 0 0,-1 0 0 0 0,1 0 0 0 0,1 0 1 0 0,42-13 313 0 0,-41 12-254 0 0,23-28 982 0 0,-25 23-1116 0 0,-2 9-690 0 0,1 11 32 0 0,1-12 648 0 0,20-5 140 0 0,-20 1-70 0 0,0 1 0 0 0,0 0 0 0 0,0 0 1 0 0,0-1-1 0 0,0 1 0 0 0,0-1 0 0 0,0 1 1 0 0,0-1-1 0 0,-1 1 0 0 0,1-1 0 0 0,-1 1 1 0 0,1-3-1 0 0,-1 3-69 0 0,0 0-1 0 0,0 1 1 0 0,0-1 0 0 0,0 1-1 0 0,0-1 1 0 0,0 0 0 0 0,0 1 0 0 0,0-1-1 0 0,0 1 1 0 0,0-1 0 0 0,-1 1-1 0 0,1-1 1 0 0,0 0 0 0 0,0 1-1 0 0,-1-1 1 0 0,1 1 0 0 0,0-1 0 0 0,-1 1-1 0 0,1 0 1 0 0,-1-1 0 0 0,1 1-1 0 0,-1-1 1 0 0,1 1 0 0 0,-1 0 0 0 0,1-1-1 0 0,-1 1 1 0 0,1 0 0 0 0,-2-1-1 0 0,0 0-1012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0:10.105"/>
    </inkml:context>
    <inkml:brush xml:id="br0">
      <inkml:brushProperty name="width" value="0.05" units="cm"/>
      <inkml:brushProperty name="height" value="0.05" units="cm"/>
    </inkml:brush>
  </inkml:definitions>
  <inkml:trace contextRef="#ctx0" brushRef="#br0">196 60 1296 0 0,'0'0'8434'0'0,"5"-14"-8221"0"0,-5 13-254 0 0,0-23 393 0 0,0 23-339 0 0,0 0 1 0 0,0 0-1 0 0,0 1 0 0 0,0-1 1 0 0,0 0-1 0 0,0 0 0 0 0,-1 0 1 0 0,1 1-1 0 0,0-1 0 0 0,-1 0 1 0 0,1 0-1 0 0,-1 1 0 0 0,1-1 1 0 0,-1 0-1 0 0,1 0 0 0 0,-1 1 1 0 0,1-1-1 0 0,-1 1 1 0 0,1-1-1 0 0,-1 1 0 0 0,0-1 1 0 0,1 1-1 0 0,-1-1 0 0 0,0 1 1 0 0,0-1-1 0 0,1 1 0 0 0,-1 0 1 0 0,0-1-1 0 0,0 1 0 0 0,0 0 1 0 0,0 0-1 0 0,-12-1-33 0 0,9 0 2 0 0,1 2-9 0 0,-11 2-25 0 0,1 0 1 0 0,-27 10 0 0 0,37-12 41 0 0,1 0 0 0 0,-1-1 1 0 0,0 1-1 0 0,1 0 0 0 0,-1 0 0 0 0,1 1 0 0 0,-1-1 0 0 0,1 0 0 0 0,-1 1 0 0 0,1 0 0 0 0,0-1 0 0 0,0 1 1 0 0,0 0-1 0 0,-3 3 0 0 0,-11 9-68 0 0,12-11 50 0 0,1 1-1 0 0,-1-1 1 0 0,1 1-1 0 0,0 0 1 0 0,0 0-1 0 0,0 0 1 0 0,0 0-1 0 0,1 0 1 0 0,0 1 0 0 0,-1-1-1 0 0,2 1 1 0 0,-1 0-1 0 0,0-1 1 0 0,1 1-1 0 0,0 0 1 0 0,-1 6-1 0 0,2-7-5 0 0,0 0 1 0 0,0 0-1 0 0,0 0 0 0 0,0 0 0 0 0,0 0 1 0 0,1 0-1 0 0,0 0 0 0 0,-1 0 0 0 0,2 0 1 0 0,-1 0-1 0 0,0 0 0 0 0,1-1 0 0 0,0 1 1 0 0,-1 0-1 0 0,1-1 0 0 0,1 0 0 0 0,-1 1 1 0 0,1-1-1 0 0,-1 0 0 0 0,1 0 0 0 0,4 4 0 0 0,5 0 7 0 0,-1 0-1 0 0,1 0 0 0 0,0-1 0 0 0,0-1 0 0 0,1 0 0 0 0,23 6 1 0 0,34 14-516 0 0,-68-24 500 0 0,1 0-3 0 0,27 11-138 0 0,-27-11 142 0 0,13 8-136 0 0,-13-7 173 0 0,-1 0 1 0 0,0-1 0 0 0,0 1 0 0 0,0 0-1 0 0,0 1 1 0 0,0-1 0 0 0,0 0-1 0 0,-1 0 1 0 0,1 1 0 0 0,-1-1 0 0 0,2 4-1 0 0,-3-4 15 0 0,0 0 29 0 0,0 1 0 0 0,-1 0 1 0 0,0 0-1 0 0,1-1 1 0 0,-1 1-1 0 0,0-1 0 0 0,0 1 1 0 0,0 0-1 0 0,-1-1 1 0 0,1 0-1 0 0,-3 5 0 0 0,-22 5 387 0 0,23-11-310 0 0,-1-1-58 0 0,-12 1 1 0 0,12-1-22 0 0,-1 1-21 0 0,-59 0 221 0 0,59-1-209 0 0,2 0 15 0 0,-57-2 727 0 0,57 2-299 0 0,-1 0-423 0 0,-2 0 76 0 0,2 1 40 0 0,-1-1 1 0 0,1 0-1 0 0,-1-1 0 0 0,0 1 1 0 0,1-1-1 0 0,0 0 0 0 0,-1 0 1 0 0,-4-2-1 0 0,7 2-30 0 0,-12-6 619 0 0,7 3-2245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1:36.873"/>
    </inkml:context>
    <inkml:brush xml:id="br0">
      <inkml:brushProperty name="width" value="0.05" units="cm"/>
      <inkml:brushProperty name="height" value="0.05" units="cm"/>
    </inkml:brush>
  </inkml:definitions>
  <inkml:trace contextRef="#ctx0" brushRef="#br0">11 1134 600 0 0,'0'0'3792'0'0,"-10"4"-550"0"0,20-18-3246 0 0,0 1 0 0 0,2 0 0 0 0,-1 1 0 0 0,2 0 0 0 0,-1 1 1 0 0,28-19-1 0 0,-5 4-1 0 0,462-351-14 0 0,-305 242-9 0 0,254-166-147 0 0,-256 187 231 0 0,-188 113-47 0 0,46-27 53 0 0,-46 26 164 0 0,-2 6-360 0 0,-1 0 118 0 0,0 0 1 0 0,0 0-1 0 0,0 0 0 0 0,-1 0 1 0 0,-2 5-1 0 0,-3 8-250 0 0,6-16 213 0 0,3 4-136 0 0,-2-4 186 0 0,-1-1 0 0 0,1 1 0 0 0,0-1 0 0 0,0 0 0 0 0,0 1 0 0 0,0-1 0 0 0,0 0 0 0 0,0 1 0 0 0,0-1 1 0 0,0 0-1 0 0,1 1 0 0 0,-1-1 0 0 0,0 1 0 0 0,0-1 0 0 0,0 0 0 0 0,0 1 0 0 0,0-1 0 0 0,1 0 0 0 0,-1 1 1 0 0,0-1-1 0 0,0 0 0 0 0,0 0 0 0 0,1 1 0 0 0,-1-1 0 0 0,0 0 0 0 0,0 1 0 0 0,1-1 0 0 0,-1 0 0 0 0,0 0 1 0 0,1 1-1 0 0,17 0 22 0 0,-14-4-15 0 0,-3 2 0 0 0,1 0 13 0 0,8-9 245 0 0,-9 8-217 0 0,0 1 0 0 0,1-1-1 0 0,-1 1 1 0 0,0-1 0 0 0,0 0 0 0 0,-1 0 0 0 0,1 1 0 0 0,0-1 0 0 0,0 0 0 0 0,-1 0 0 0 0,1 0 0 0 0,-1 0 0 0 0,0 0 0 0 0,0 0-1 0 0,1-2 1 0 0,-2 1-51 0 0,0 3-455 0 0,1 0 449 0 0,-1 0 0 0 0,1 0-1 0 0,-1 0 1 0 0,1 0 0 0 0,0 0 0 0 0,-1 0-1 0 0,1 0 1 0 0,-1 1 0 0 0,1-1 0 0 0,-1 0-1 0 0,1 0 1 0 0,-1 0 0 0 0,1 0 0 0 0,0 1-1 0 0,-1-1 1 0 0,1 0 0 0 0,-1 1 0 0 0,1-1 0 0 0,0 0-1 0 0,-1 0 1 0 0,1 1 0 0 0,0-1 0 0 0,0 1-1 0 0,-1-1 1 0 0,1 0 0 0 0,0 1 0 0 0,0-1-1 0 0,-1 1 1 0 0,1-1 0 0 0,0 0 0 0 0,0 1-1 0 0,0-1 1 0 0,0 1 0 0 0,0-1 0 0 0,0 1-1 0 0,-1-1 1 0 0,1 1 0 0 0,-6 21-496 0 0,6-13 510 0 0,0-7 448 0 0,0-2-449 0 0,0-1 0 0 0,0 1 1 0 0,1 0-1 0 0,-1-1 0 0 0,0 1 1 0 0,0 0-1 0 0,0-1 0 0 0,0 1 1 0 0,0-1-1 0 0,0 1 0 0 0,0 0 0 0 0,0-1 1 0 0,0 1-1 0 0,0-1 0 0 0,0 1 1 0 0,0 0-1 0 0,0-1 0 0 0,0 1 1 0 0,0-1-1 0 0,0 1 0 0 0,0 0 1 0 0,-1-1-1 0 0,1 1 0 0 0,0 0 1 0 0,0-1-1 0 0,0 1 0 0 0,-1 0 1 0 0,1-1-1 0 0,-3-4 36 0 0,3 8 34 0 0,1-2-82 0 0,0 2 17 0 0,3 5 0 0 0,-3-5-9 0 0,0-2 7 0 0,2 6 0 0 0,16 31 59 0 0,29 44 1 0 0,22 35-51 0 0,-52-89 12 0 0,2-1-14 0 0,-1 0 21 0 0,15 18 7 0 0,-3-5-14 0 0,69 68-1 0 0,69 38-31 0 0,-121-106-60 0 0,-12-7 52 0 0,-32-30 18 0 0,-2-1-15 0 0,0-2 13 0 0,-1 1 0 0 0,1 0-1 0 0,-1-1 1 0 0,1 1 0 0 0,-1 0 0 0 0,0 0-1 0 0,1 0 1 0 0,-1 0 0 0 0,0 0-1 0 0,0 0 1 0 0,2 3 0 0 0,18 14 1 0 0,-19-17 25 0 0,-1 0-15 0 0,7 4 9 0 0,-6-4 698 0 0,-2-3-709 0 0,-4-13 204 0 0,-3 8-217 0 0,6 7-7 0 0,1-1-1 0 0,-1 1 1 0 0,0 0 0 0 0,0 0-1 0 0,0 0 1 0 0,0 0 0 0 0,0 0-1 0 0,0 0 1 0 0,0 0-1 0 0,0 0 1 0 0,0 0 0 0 0,0 0-1 0 0,0 0 1 0 0,0 1 0 0 0,1-1-1 0 0,-1 0 1 0 0,0 1 0 0 0,0-1-1 0 0,0 1 1 0 0,0-1-1 0 0,1 1 1 0 0,-1-1 0 0 0,0 1-1 0 0,0 0 1 0 0,1-1 0 0 0,-1 1-1 0 0,0 0 1 0 0,1-1 0 0 0,-1 1-1 0 0,1 0 1 0 0,-1 0-1 0 0,0 1 1 0 0,0 0-43 0 0,0 1-2 0 0,0 1 1 0 0,0-1-1 0 0,0 1 1 0 0,0-1-1 0 0,0 1 0 0 0,1-1 1 0 0,0 1-1 0 0,0-1 1 0 0,0 6-1 0 0,1-7 43 0 0,8 12-74 0 0,-8-13 88 0 0,18-7 96 0 0,-6-11 107 0 0,-13 15-116 0 0,-6-24 177 0 0,-13 12-264 0 0,17 13-3 0 0,-30-5-416 0 0,28 6 303 0 0,3 2 74 0 0,-1-1-1 0 0,1 0 1 0 0,0 0-1 0 0,0 1 1 0 0,0-1 0 0 0,0 1-1 0 0,0-1 1 0 0,0 1-1 0 0,0-1 1 0 0,1 1-1 0 0,-1 0 1 0 0,1-1-1 0 0,-1 1 1 0 0,1 0-1 0 0,-1-1 1 0 0,1 1-1 0 0,0 0 1 0 0,0 0-1 0 0,0 3 1 0 0,0-4 47 0 0,0 0 1 0 0,0 0-1 0 0,0-1 1 0 0,0 1-1 0 0,0 0 1 0 0,1 0-1 0 0,-1 0 1 0 0,0 0-1 0 0,0-1 1 0 0,1 1-1 0 0,-1 0 0 0 0,0 0 1 0 0,1-1-1 0 0,-1 1 1 0 0,1 0-1 0 0,-1 0 1 0 0,1-1-1 0 0,0 1 1 0 0,-1-1-1 0 0,1 1 1 0 0,-1-1-1 0 0,1 1 1 0 0,0-1-1 0 0,0 1 0 0 0,-1-1 1 0 0,1 1-1 0 0,0-1 1 0 0,0 0-1 0 0,0 1 1 0 0,-1-1-1 0 0,1 0 1 0 0,0 0-1 0 0,0 0 1 0 0,0 1-1 0 0,0-1 1 0 0,-1 0-1 0 0,1 0 0 0 0,0 0 1 0 0,0 0-1 0 0,0-1 1 0 0,1 1-1 0 0,2-1 171 0 0,6-26 300 0 0,-10 21-391 0 0,0-1-1 0 0,0 1 1 0 0,-1-1-1 0 0,0 1 1 0 0,-2-9-1 0 0,2 14-76 0 0,1 0-164 0 0,0 0 145 0 0,0 0 0 0 0,0 0 1 0 0,1 0-1 0 0,-1 0 1 0 0,0 0-1 0 0,0 0 1 0 0,0 0-1 0 0,1 0 1 0 0,-1 0-1 0 0,0 0 1 0 0,1 0-1 0 0,-1 1 1 0 0,1-1-1 0 0,-1 0 0 0 0,1 0 1 0 0,-1 0-1 0 0,1 1 1 0 0,0-1-1 0 0,-1 0 1 0 0,1 1-1 0 0,0-1 1 0 0,0 1-1 0 0,-1-1 1 0 0,2 0-1 0 0,235-135-97 0 0,393-202-283 0 0,-288 194 213 0 0,-100 44 132 0 0,-107 42 20 0 0,-85 36 55 0 0,-48 21 4 0 0,1 0 11 0 0,26-11 267 0 0,-27 11-70 0 0,9-3-70 0 0,4-1 892 0 0,-35 37-1284 0 0,19-30 158 0 0,-4 16-282 0 0,5-16 307 0 0,-1 0 1 0 0,1 0-1 0 0,0 1 0 0 0,-1-1 0 0 0,1 0 1 0 0,0 0-1 0 0,1 0 0 0 0,-1 1 0 0 0,0-1 0 0 0,1 0 1 0 0,0 4-1 0 0,0-6 38 0 0,-1 0 1 0 0,0 1-1 0 0,0-1 0 0 0,1 0 1 0 0,-1 0-1 0 0,0 0 1 0 0,1 1-1 0 0,-1-1 0 0 0,0 0 1 0 0,1 0-1 0 0,-1 0 0 0 0,0 0 1 0 0,1 0-1 0 0,-1 0 0 0 0,0 0 1 0 0,1 1-1 0 0,-1-1 1 0 0,0 0-1 0 0,1 0 0 0 0,-1 0 1 0 0,0-1-1 0 0,1 1 0 0 0,-1 0 1 0 0,1 0-1 0 0,-1 0 1 0 0,0 0-1 0 0,1 0 0 0 0,19-12 229 0 0,-16 8-163 0 0,0 1 0 0 0,0-1 1 0 0,-1 0-1 0 0,0 0 0 0 0,1 0 0 0 0,-1 0 0 0 0,2-5 0 0 0,-4 7-27 0 0,0 0-51 0 0,-1 1-1 0 0,1 0 0 0 0,0 0 1 0 0,-1-1-1 0 0,1 1 0 0 0,-1-1 1 0 0,0 1-1 0 0,0 0 1 0 0,1-1-1 0 0,-1 1 0 0 0,0-1 1 0 0,0 1-1 0 0,0 0 0 0 0,0-1 1 0 0,-1 1-1 0 0,1-1 1 0 0,0 1-1 0 0,-1 0 0 0 0,1-1 1 0 0,-1 1-1 0 0,1 0 1 0 0,-1-1-1 0 0,1 1 0 0 0,-1 0 1 0 0,-1-2-1 0 0,2 3 2 0 0,0 0 0 0 0,0 0 0 0 0,-1-1 0 0 0,1 1-1 0 0,0 0 1 0 0,0 0 0 0 0,-1-1 0 0 0,1 1 0 0 0,0 0 0 0 0,0 0 0 0 0,-1 0 0 0 0,1 0-1 0 0,0 0 1 0 0,-1-1 0 0 0,1 1 0 0 0,0 0 0 0 0,0 0 0 0 0,-1 0 0 0 0,1 0-1 0 0,0 0 1 0 0,-1 0 0 0 0,1 0 0 0 0,0 0 0 0 0,-1 0 0 0 0,1 0 0 0 0,0 0 0 0 0,-1 0-1 0 0,1 0 1 0 0,0 0 0 0 0,-1 0 0 0 0,1 1 0 0 0,0-1 0 0 0,0 0 0 0 0,-1 0-1 0 0,1 0 1 0 0,0 0 0 0 0,-1 1 0 0 0,1-1 0 0 0,0 0 0 0 0,0 0 0 0 0,-1 0 0 0 0,1 1-1 0 0,0-1 1 0 0,0 0 0 0 0,0 0 0 0 0,0 1 0 0 0,-1-1 0 0 0,1 0 0 0 0,0 1-1 0 0,0-1 1 0 0,0 0 0 0 0,0 1 0 0 0,-1 1 8 0 0,5 11-5 0 0,-2-5 7 0 0,0 3-27 0 0,-1-7 18 0 0,1 1 0 0 0,-1-1 0 0 0,1 0-1 0 0,0 0 1 0 0,0 0 0 0 0,0 0 0 0 0,0-1 0 0 0,0 1-1 0 0,1-1 1 0 0,3 4 0 0 0,8 12-6 0 0,1-2-1 0 0,1 0 1 0 0,0-1 0 0 0,33 24-1 0 0,81 47 46 0 0,-21-23-9 0 0,3-4 0 0 0,158 60 0 0 0,-268-119-20 0 0,1 0-6 0 0,9 4 7 0 0,-9-4 8 0 0,0 1-1 0 0,8 2-6 0 0,-9-2-10 0 0,1-2 34 0 0,0 1 0 0 0,0 0-1 0 0,0-1 1 0 0,0 2 0 0 0,0-1-1 0 0,0 0 1 0 0,5 3 0 0 0,-7-3 7 0 0,1 0 0 0 0,-1 0 1 0 0,1 0-1 0 0,-1 0 0 0 0,1 0 1 0 0,-1-1-1 0 0,1 1 0 0 0,0-1 1 0 0,-1 1-1 0 0,1-1 0 0 0,0 0 0 0 0,-1 1 1 0 0,1-1-1 0 0,0 0 0 0 0,0 0 1 0 0,-1 0-1 0 0,1-1 0 0 0,0 1 1 0 0,-1 0-1 0 0,1-1 0 0 0,0 1 1 0 0,-1-1-1 0 0,1 1 0 0 0,0-1 1 0 0,-1 0-1 0 0,1 1 0 0 0,1-3 1 0 0,377-167-55 0 0,-107 53 431 0 0,43-44 427 0 0,-251 133-789 0 0,-62 27-28 0 0,40-20-35 0 0,14 2-420 0 0,-53 18 413 0 0,-2 1 19 0 0,8-3 2 0 0,74-19 8 0 0,-81 21 18 0 0,19 1-138 0 0,-20 1 96 0 0,47 36-77 0 0,169 103-49 0 0,-184-118-54 0 0,-1 1 1 0 0,0 2 0 0 0,-3 1-1 0 0,35 37 1 0 0,-33-21-462 0 0,-31-40 594 0 0,1 1 30 0 0,-1 1 1 0 0,0-1 0 0 0,1 0 0 0 0,-1 0-1 0 0,1 0 1 0 0,0 0 0 0 0,3 3 0 0 0,1 5-54 0 0,-5-9 73 0 0,0-2-21 0 0,-1 1 30 0 0,1-1 0 0 0,0 1 0 0 0,-1-1 0 0 0,1 1 0 0 0,-1 0 0 0 0,1-1 0 0 0,-1 1 0 0 0,1 0 0 0 0,-1-1 0 0 0,1 1 0 0 0,-1 0 0 0 0,0 0 0 0 0,1-1 0 0 0,-1 1 0 0 0,0 0 0 0 0,0 0 0 0 0,0 0 0 0 0,1-1 0 0 0,-1 1 0 0 0,0 1 0 0 0,4 26-86 0 0,-4-25 71 0 0,1 2 24 0 0,1-1 1 0 0,-1 0-1 0 0,1 1 1 0 0,0-1 0 0 0,0 0-1 0 0,0 0 1 0 0,0 0-1 0 0,4 3 1 0 0,-5-5-1 0 0,30 22-27 0 0,-29-23 33 0 0,13 10 1281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0:13.928"/>
    </inkml:context>
    <inkml:brush xml:id="br0">
      <inkml:brushProperty name="width" value="0.05" units="cm"/>
      <inkml:brushProperty name="height" value="0.05" units="cm"/>
    </inkml:brush>
  </inkml:definitions>
  <inkml:trace contextRef="#ctx0" brushRef="#br0">65 15 1464 0 0,'0'0'2530'0'0,"14"-7"2514"0"0,-14 6-5045 0 0,-1 1 0 0 0,1-1 0 0 0,0 1 0 0 0,-1-1 0 0 0,1 1 1 0 0,0 0-1 0 0,-1-1 0 0 0,1 1 0 0 0,0 0 0 0 0,-1-1 0 0 0,1 1 0 0 0,-1 0 0 0 0,1-1 0 0 0,-1 1 0 0 0,1 0 0 0 0,-1 0 0 0 0,1 0 0 0 0,-1-1 0 0 0,1 1 0 0 0,-1 0 0 0 0,1 0 0 0 0,-1 0 1 0 0,1 0-1 0 0,-1 0 0 0 0,1 0 0 0 0,-1 0 0 0 0,1 0 0 0 0,-1 0 0 0 0,1 0 0 0 0,-1 0 0 0 0,1 0 0 0 0,-1 1 0 0 0,1-1 0 0 0,-1 0 0 0 0,0 1 0 0 0,0-1 2 0 0,-1 1-14 0 0,-32 40-150 0 0,25-24-63 0 0,8-16 135 0 0,-5 28-458 0 0,6-28 577 0 0,1 0 0 0 0,-1-1-1 0 0,1 1 1 0 0,-1 0 0 0 0,1 0 0 0 0,0 0 0 0 0,-1 0 0 0 0,1 0 0 0 0,0-1 0 0 0,0 1 0 0 0,-1 0 0 0 0,1-1 0 0 0,0 1-1 0 0,0-1 1 0 0,0 1 0 0 0,0-1 0 0 0,0 1 0 0 0,0-1 0 0 0,0 1 0 0 0,0-1 0 0 0,0 0 0 0 0,0 0 0 0 0,0 1 0 0 0,0-1-1 0 0,0 0 1 0 0,0 0 0 0 0,0 0 0 0 0,0 0 0 0 0,0 0 0 0 0,0 0 0 0 0,0-1 0 0 0,0 1 0 0 0,0 0 0 0 0,2-1-1 0 0,0 0 61 0 0,24-30 1018 0 0,-23 15-1100 0 0,-6 13-179 0 0,-5 7 62 0 0,4-3 73 0 0,-1 11-145 0 0,3-11 145 0 0,1 0-1 0 0,-1 0 0 0 0,0 1 1 0 0,1-1-1 0 0,-1 0 0 0 0,1 0 1 0 0,0 0-1 0 0,-1 1 0 0 0,1-1 1 0 0,0 0-1 0 0,0 0 0 0 0,0 1 1 0 0,0-1-1 0 0,0 0 0 0 0,0 1 1 0 0,0-1-1 0 0,0 0 0 0 0,1 2 0 0 0,-1-2 68 0 0,1 1-1 0 0,-1-1 0 0 0,1 0 0 0 0,0 0 0 0 0,-1 0 0 0 0,1 0 0 0 0,0 0 0 0 0,0 0 0 0 0,0 0 0 0 0,0 0 0 0 0,0 0 1 0 0,0 0-1 0 0,0 0 0 0 0,1 0 0 0 0,0 0 195 0 0,17-8 14 0 0,-16 4-221 0 0,-1 1-1 0 0,1-1 1 0 0,-1 0-1 0 0,0 0 1 0 0,0 0 0 0 0,-1 0-1 0 0,1 0 1 0 0,-1 0-1 0 0,1-1 1 0 0,-1 1 0 0 0,0 0-1 0 0,0-1 1 0 0,-1 1-1 0 0,1-1 1 0 0,-1 1 0 0 0,1-5-1 0 0,-1 6 3 0 0,-2-2-76 0 0,1 1 0 0 0,-1 0 0 0 0,0-1 1 0 0,0 1-1 0 0,0 0 0 0 0,0 0 1 0 0,0 0-1 0 0,-5-3 0 0 0,5 6 41 0 0,0 0 0 0 0,0 1 0 0 0,-1-1 0 0 0,1 1 0 0 0,0-1 0 0 0,0 1 0 0 0,0 0 0 0 0,0 0 0 0 0,0 0 0 0 0,0 0 0 0 0,0 0 0 0 0,0 1 0 0 0,0-1 0 0 0,0 0 0 0 0,1 1 0 0 0,-4 2 0 0 0,4-2-27 0 0,0-1 34 0 0,0-1 1 0 0,0 0-1 0 0,0 1 1 0 0,1-1-1 0 0,-1 1 1 0 0,0 0-1 0 0,1-1 1 0 0,-1 1-1 0 0,0-1 0 0 0,1 1 1 0 0,-1 0-1 0 0,1 0 1 0 0,-1-1-1 0 0,1 1 1 0 0,-1 0-1 0 0,1 0 1 0 0,-1 0-1 0 0,1-1 1 0 0,0 1-1 0 0,-1 0 1 0 0,1 0-1 0 0,0 0 0 0 0,0 0 1 0 0,0 0-1 0 0,0 0 1 0 0,0 0-1 0 0,0 0 1 0 0,0-1-1 0 0,0 3 1 0 0,1 21-168 0 0,-1-22 382 0 0,2-2-164 0 0,-1 1 0 0 0,1-1 0 0 0,0 1 0 0 0,-1-1-1 0 0,1 0 1 0 0,-1 0 0 0 0,1 0 0 0 0,0 0 0 0 0,-1 0-1 0 0,1 0 1 0 0,-1 0 0 0 0,1-1 0 0 0,-1 1 0 0 0,1 0-1 0 0,0-1 1 0 0,2-1 0 0 0,-1 1-18 0 0,9-12 197 0 0,-11 11-211 0 0,-12-9-364 0 0,7 7 345 0 0,1 3-33 0 0,0 2-35 0 0,-4 2 8 0 0,0 1-1 0 0,1 0 1 0 0,0 0 0 0 0,0 0 0 0 0,0 1-1 0 0,0 0 1 0 0,-6 6 0 0 0,11-9-10 0 0,-1 4-30 0 0,-5 12-125 0 0,7-18 238 0 0,0 1 0 0 0,0-1 0 0 0,0 0 0 0 0,0 1 0 0 0,0-1-1 0 0,0 1 1 0 0,0-1 0 0 0,-1 0 0 0 0,1 1 0 0 0,0-1 0 0 0,0 1 0 0 0,1-1 0 0 0,-1 1 0 0 0,0-1 0 0 0,0 0 0 0 0,0 1 0 0 0,0-1 0 0 0,0 1 0 0 0,0-1 0 0 0,0 0 0 0 0,1 1 0 0 0,-1-1 0 0 0,0 0 0 0 0,0 1 0 0 0,1-1 0 0 0,-1 0 0 0 0,0 1-1 0 0,0-1 1 0 0,1 0 0 0 0,-1 0 0 0 0,0 1 0 0 0,1-1 0 0 0,-1 0 0 0 0,0 0 0 0 0,1 1 0 0 0,2-1 34 0 0,0 1 0 0 0,0-1 0 0 0,0 0 0 0 0,0 0 0 0 0,-1-1 1 0 0,1 1-1 0 0,0 0 0 0 0,0-1 0 0 0,-1 0 0 0 0,1 1 0 0 0,0-1 0 0 0,0 0 0 0 0,-1 0 0 0 0,1-1 0 0 0,-1 1 0 0 0,1-1 0 0 0,-1 1 0 0 0,0-1 0 0 0,4-3 1 0 0,-4 3 17 0 0,5-14 106 0 0,-7 15-158 0 0,1 0 1 0 0,0 0-1 0 0,-1 0 1 0 0,1 0-1 0 0,-1 0 1 0 0,1 0 0 0 0,-1 0-1 0 0,1 0 1 0 0,-1 0-1 0 0,0 0 1 0 0,1 0-1 0 0,-1 0 1 0 0,0-1-1 0 0,0 1 1 0 0,0 0-1 0 0,0 0 1 0 0,0 0-1 0 0,0 0 1 0 0,0 0-1 0 0,0 0 1 0 0,0 0-1 0 0,-1 0 1 0 0,1-1-1 0 0,0 1 1 0 0,-1-1 0 0 0,0 0-36 0 0,-17-2-445 0 0,12 5-7 0 0,1 1 0 0 0,-1-1 1 0 0,1 1-1 0 0,0 0 0 0 0,-10 5 1 0 0,13-6-394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0:15.237"/>
    </inkml:context>
    <inkml:brush xml:id="br0">
      <inkml:brushProperty name="width" value="0.05" units="cm"/>
      <inkml:brushProperty name="height" value="0.05" units="cm"/>
    </inkml:brush>
  </inkml:definitions>
  <inkml:trace contextRef="#ctx0" brushRef="#br0">137 138 828 0 0,'0'0'644'0'0,"-13"2"137"0"0,6-1 2091 0 0,-6 0-2696 0 0,10-1 737 0 0,-13-15 70 0 0,16 13-871 0 0,-5-41 522 0 0,8-10 213 0 0,-3 50-782 0 0,3-23-285 0 0,-44 246 265 0 0,14-90 0 0 0,24-122-26 0 0,-5 31-26 0 0,1 26 35 0 0,7-62-23 0 0,3 19 1 0 0,-4-20 8 0 0,1 0 0 0 0,0 0-1 0 0,0-1 1 0 0,0 1-1 0 0,0 0 1 0 0,0 0 0 0 0,0 0-1 0 0,1-1 1 0 0,-1 1-1 0 0,1 0 1 0 0,-1-1 0 0 0,1 1-1 0 0,0 0 1 0 0,-1-1 0 0 0,3 3-1 0 0,-2-2 67 0 0,0-1-58 0 0,0 1 0 0 0,1-1 0 0 0,-1 0 0 0 0,1 0 0 0 0,-1 1-1 0 0,1-1 1 0 0,-1 0 0 0 0,1 0 0 0 0,0-1 0 0 0,-1 1 0 0 0,1 0 0 0 0,0 0-1 0 0,0-1 1 0 0,3 1 0 0 0,7 2 14 0 0,14 0 34 0 0,-21-2-57 0 0,0-1 6 0 0,14 0-13 0 0,-14 0 12 0 0,0 0 0 0 0,14 0-12 0 0,-14 0 10 0 0,0 0 1 0 0,13-1-2 0 0,-13 0-4 0 0,-1 1 6 0 0,13-1 0 0 0,-12 1-2 0 0,35-6-786 0 0,-14-10-4861 0 0,-24 15 4743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0:16.195"/>
    </inkml:context>
    <inkml:brush xml:id="br0">
      <inkml:brushProperty name="width" value="0.05" units="cm"/>
      <inkml:brushProperty name="height" value="0.05" units="cm"/>
    </inkml:brush>
  </inkml:definitions>
  <inkml:trace contextRef="#ctx0" brushRef="#br0">26 1 1696 0 0,'0'0'2228'0'0,"-12"3"-1565"0"0,6-1 2787 0 0,-1 3-2937 0 0,14-1 949 0 0,-5-4-1220 0 0,3 0-160 0 0,16 0 3 0 0,-16 0-18 0 0,0 0-19 0 0,158-10 258 0 0,-159 10-310 0 0,0 0-162 0 0,3-1 876 0 0,20-2-8920 0 0,-24 3 7442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6:38.237"/>
    </inkml:context>
    <inkml:brush xml:id="br0">
      <inkml:brushProperty name="width" value="0.1" units="cm"/>
      <inkml:brushProperty name="height" value="0.1" units="cm"/>
      <inkml:brushProperty name="color" value="#CC0066"/>
    </inkml:brush>
  </inkml:definitions>
  <inkml:trace contextRef="#ctx0" brushRef="#br0">4 1843 968 0 0,'0'0'2377'0'0,"-1"10"1756"0"0,1-11-4432 0 0,0 1 379 0 0,-1-1 0 0 0,1 1 0 0 0,0-1 0 0 0,-1 1-1 0 0,1-1 1 0 0,0 1 0 0 0,0-1 0 0 0,0 0 0 0 0,0 1-1 0 0,0-1 1 0 0,0 1 0 0 0,0-1 0 0 0,0 0 0 0 0,0 1-1 0 0,0-1 1 0 0,0 1 0 0 0,0-1 0 0 0,0 1 0 0 0,0-1-1 0 0,0 0 1 0 0,1 1 0 0 0,-1-1 0 0 0,0 1 0 0 0,0-1-1 0 0,1 1 1 0 0,-1-1 0 0 0,0 1 0 0 0,1-1 23 0 0,0-1-87 0 0,4-5 0 0 0,116-195-6 0 0,-98 160 7 0 0,54-90-11 0 0,-13 28 24 0 0,-62 100-22 0 0,57-132-41 0 0,-29 79 11 0 0,-28 54 23 0 0,51-88-35 0 0,-22 32 96 0 0,42-67-36 0 0,-72 125-18 0 0,23-36 31 0 0,22-31-85 0 0,-28 43 57 0 0,80-104 459 0 0,-97 128-448 0 0,21-30 166 0 0,2-1 78 0 0,1 1 1 0 0,32-31 0 0 0,-56 61-243 0 0,26-30 219 0 0,-14 14-161 0 0,-8 10-74 0 0,0 0 1 0 0,1 1 0 0 0,-1-1 0 0 0,1 1 0 0 0,1 1 0 0 0,7-7-1 0 0,-12 10 0 0 0,4-6 0 0 0,109-115 160 0 0,-78 78-178 0 0,-18 20 0 0 0,-6 7-8 0 0,1 1 0 0 0,19-19 0 0 0,-16 14 3 0 0,12-14 14 0 0,-28 34 25 0 0,9-7 104 0 0,-6 4-107 0 0,-3 4-3 0 0,5-5 68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1:50.568"/>
    </inkml:context>
    <inkml:brush xml:id="br0">
      <inkml:brushProperty name="width" value="0.05" units="cm"/>
      <inkml:brushProperty name="height" value="0.05" units="cm"/>
    </inkml:brush>
  </inkml:definitions>
  <inkml:trace contextRef="#ctx0" brushRef="#br0">5 916 172 0 0,'0'0'3412'0'0,"0"0"-3410"0"0,-1 0 0 0 0,1 1 0 0 0,0-1 0 0 0,-1 0-1 0 0,1 1 1 0 0,0-1 0 0 0,-1 1 0 0 0,1-1 0 0 0,0 1 0 0 0,0-1-1 0 0,-1 1 1 0 0,1-1 0 0 0,0 1 0 0 0,0-1 0 0 0,0 1 0 0 0,0-1-1 0 0,-1 1 1 0 0,1-1 0 0 0,0 1 0 0 0,0-1 0 0 0,0 1 0 0 0,1 0-1 0 0,6 4 6 0 0,-5-4 15 0 0,0 1-15 0 0,0 0-1 0 0,0-1 1 0 0,0 1 0 0 0,0-1 0 0 0,0 1-1 0 0,1-1 1 0 0,-1 0 0 0 0,1 0-1 0 0,-1 0 1 0 0,1 0 0 0 0,-1 0 0 0 0,4 0-1 0 0,2 2 54 0 0,18 6 142 0 0,0-1 1 0 0,1-1-1 0 0,53 6 1 0 0,84-2 42 0 0,-111-9-183 0 0,184-1 240 0 0,-123-2-255 0 0,422-9 282 0 0,-531 10-315 0 0,45-2 64 0 0,83-3 430 0 0,-129 5 1822 0 0,-1 0-2364 0 0,13 0 30 0 0,-13 0 40 0 0,1-1-46 0 0,11 0-2 0 0,-11 1 24 0 0,0 0-35 0 0,12 0 10 0 0,-12 0 15 0 0,43 0-10 0 0,-43 0 15 0 0,0 0-11 0 0,13 0 7 0 0,-12 0-3 0 0,0 0 6 0 0,143 5 42 0 0,-143-4-52 0 0,46 0 1 0 0,-31-1 6 0 0,29 0 6 0 0,-45 0-2 0 0,0 1-2 0 0,11 0-8 0 0,8-1-19 0 0,-19 0 18 0 0,0 0-12 0 0,108 3 76 0 0,-108-3-54 0 0,0 0-7 0 0,15 0 2 0 0,-15 0-2 0 0,1 0 2 0 0,206 1-37 0 0,-192-2 42 0 0,-15 1-3 0 0,0 0-52 0 0,11 0 69 0 0,-11 0 2 0 0,50 3 733 0 0,-51-2-789 0 0,19 3-96 0 0,-10-2 91 0 0,-9-2 16 0 0,1 1 4 0 0,251 54-643 0 0,-252-54 580 0 0,0 0 5 0 0,25 7-119 0 0,0 0 0 0 0,0 3 0 0 0,-1 0 1 0 0,32 19-1 0 0,-57-29 166 0 0,1 0 20 0 0,0-1 0 0 0,0 1 1 0 0,0 0-1 0 0,0 0 0 0 0,0 0 0 0 0,0 1 0 0 0,0-1 0 0 0,-1 1 0 0 0,1-1 0 0 0,3 4 0 0 0,23 12 5 0 0,-21-12 7 0 0,-3-2 0 0 0,5 1-3 0 0,31 18-4 0 0,-39-20-5 0 0,1-3 8 0 0,-2 2-4 0 0,18 10 28 0 0,-16-9-10 0 0,-1-1-18 0 0,7 4 2 0 0,-7-4 14 0 0,6 1 112 0 0,-8-2-76 0 0,0 0 0 0 0,0 0 0 0 0,1 0 0 0 0,-1 1 0 0 0,0-1-1 0 0,0 0 1 0 0,0 0 0 0 0,1 0 0 0 0,-1 0 0 0 0,0 0 0 0 0,0 0 0 0 0,1 0 0 0 0,-1 0 0 0 0,0 0-1 0 0,0 0 1 0 0,1 0 0 0 0,-1 0 0 0 0,0 0 0 0 0,0 0 0 0 0,1 0 0 0 0,-1 0 0 0 0,0 0 0 0 0,0 0-1 0 0,0 0 1 0 0,1-1 0 0 0,-1 1 0 0 0,0 0 0 0 0,0 0 0 0 0,1 0 0 0 0,-1 0 0 0 0,0 0 0 0 0,0-1 0 0 0,0 1-1 0 0,0 0 1 0 0,1 0 0 0 0,-1 0 0 0 0,0-1 0 0 0,0 1 0 0 0,0 0 0 0 0,0 0 0 0 0,0 0 0 0 0,0-1-1 0 0,0 1 1 0 0,1 0 0 0 0,0-2 28 0 0,2-35-108 0 0,-2 34 37 0 0,-1-1 0 0 0,1 1 0 0 0,0 0 0 0 0,0-1 0 0 0,1 1 0 0 0,-1 0 0 0 0,3-5 0 0 0,2-2 1 0 0,-5 8-6 0 0,17-35-43 0 0,7-13 71 0 0,-24 48-30 0 0,19-34-29 0 0,46-64-5 0 0,-12 30 28 0 0,-27 38 6 0 0,97-106 16 0 0,-86 96 0 0 0,-23 27-28 0 0,25-29 9 0 0,37-52 1 0 0,-61 73-6 0 0,7-7 3 0 0,-7 8-7 0 0,1 0 0 0 0,31-31 0 0 0,-3 0 31 0 0,-43 51-6 0 0,6-10-31 0 0,4-4 47 0 0,-11 15-6 0 0,24-37-46 0 0,-24 36 14 0 0,20-32 43 0 0,-10 16-17 0 0,-10 16 0 0 0,16-40 13 0 0,-16 41 34 0 0,-1-3-46 0 0,0 1-1 0 0,1-1 0 0 0,0 1 1 0 0,0-1-1 0 0,0 1 1 0 0,0 0-1 0 0,3-5 0 0 0,4-15 20 0 0,2-25-47 0 0,-10 46 23 0 0,-10 12-7907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1:52.464"/>
    </inkml:context>
    <inkml:brush xml:id="br0">
      <inkml:brushProperty name="width" value="0.05" units="cm"/>
      <inkml:brushProperty name="height" value="0.05" units="cm"/>
    </inkml:brush>
  </inkml:definitions>
  <inkml:trace contextRef="#ctx0" brushRef="#br0">138 99 976 0 0,'0'0'3969'0'0,"-7"-34"-2046"0"0,6 32-1918 0 0,0 0 0 0 0,-1 0-1 0 0,1-1 1 0 0,-1 1 0 0 0,1 1 0 0 0,-1-1 0 0 0,0 0 0 0 0,1 0-1 0 0,-1 1 1 0 0,0-1 0 0 0,-4-2 0 0 0,4 3-14 0 0,-32 9-317 0 0,23 14 6 0 0,11-19 316 0 0,11 12-24 0 0,-10-13 392 0 0,1-2-346 0 0,-1 0 0 0 0,0 0 0 0 0,0-1 1 0 0,0 1-1 0 0,0 0 0 0 0,0 0 0 0 0,0-1 0 0 0,0 1 0 0 0,0-1 0 0 0,0 1 0 0 0,0-1 0 0 0,0 1 0 0 0,0-1 0 0 0,0 0 0 0 0,0 1 0 0 0,0-1 0 0 0,0 0 0 0 0,-1 0 0 0 0,1 0 1 0 0,0 0-1 0 0,0-1 0 0 0,0 0 36 0 0,0 1-60 0 0,-1-1 0 0 0,1 0 0 0 0,-1 0 0 0 0,1 0-1 0 0,-1 1 1 0 0,0-1 0 0 0,0 0 0 0 0,0 0 0 0 0,0 0 0 0 0,0 0 0 0 0,0 0 0 0 0,0 1 0 0 0,-1-1 0 0 0,1 0 0 0 0,-1 0 0 0 0,1 0 0 0 0,-1 1 0 0 0,0-1 0 0 0,-1-3 0 0 0,1 5 3 0 0,0 0-1 0 0,1-1 1 0 0,-1 1-1 0 0,0 0 1 0 0,1 0 0 0 0,-1-1-1 0 0,0 1 1 0 0,0 0 0 0 0,1 0-1 0 0,-1 0 1 0 0,0 0-1 0 0,0 0 1 0 0,1 0 0 0 0,-1 0-1 0 0,0 0 1 0 0,1 0-1 0 0,-1 1 1 0 0,0-1 0 0 0,0 0-1 0 0,1 0 1 0 0,-1 1 0 0 0,0-1-1 0 0,1 0 1 0 0,-1 1-1 0 0,0 0 1 0 0,-1 0-23 0 0,-7 9-334 0 0,8-8 344 0 0,-1-1 1 0 0,2 1-1 0 0,-1 0 1 0 0,0-1-1 0 0,0 1 0 0 0,1 0 1 0 0,-1-1-1 0 0,0 1 1 0 0,1 0-1 0 0,0 0 0 0 0,-1 0 1 0 0,1 0-1 0 0,0-1 1 0 0,0 1-1 0 0,0 0 0 0 0,0 0 1 0 0,1 0-1 0 0,-1 0 0 0 0,0-1 1 0 0,1 1-1 0 0,-1 0 1 0 0,1 0-1 0 0,0-1 0 0 0,1 3 1 0 0,-2-2 0 0 0,25 0 489 0 0,-22-2-345 0 0,-1-2-93 0 0,0 0 1 0 0,0 0-1 0 0,0 1 0 0 0,0-1 1 0 0,-1 0-1 0 0,1-1 0 0 0,0 1 1 0 0,-1 0-1 0 0,0 0 1 0 0,1-1-1 0 0,-1 1 0 0 0,0-1 1 0 0,0 1-1 0 0,0-5 0 0 0,0 2-36 0 0,0 0 1 0 0,0 0-1 0 0,0 0 0 0 0,-1 0 0 0 0,0 0 0 0 0,0 0 0 0 0,-2-10 1 0 0,1 13-25 0 0,1 1-26 0 0,-1 0 42 0 0,0 0 1 0 0,1 1 0 0 0,-1-1-1 0 0,0 1 1 0 0,0-1 0 0 0,1 1-1 0 0,-1-1 1 0 0,0 1 0 0 0,0-1-1 0 0,0 1 1 0 0,0-1 0 0 0,0 1-1 0 0,0 0 1 0 0,0 0 0 0 0,-1-1-1 0 0,-3 2-55 0 0,0 1 0 0 0,0-1 0 0 0,0 1 0 0 0,0 0 0 0 0,0 0 0 0 0,1 1-1 0 0,-1-1 1 0 0,-7 6 0 0 0,10-6-18 0 0,-3 11-172 0 0,4-12 236 0 0,0 1-1 0 0,0-1 1 0 0,0 1-1 0 0,1 0 1 0 0,-1-1-1 0 0,0 1 1 0 0,1 0-1 0 0,-1-1 1 0 0,1 1-1 0 0,0 0 1 0 0,0 0-1 0 0,-1 2 1 0 0,2-2 19 0 0,-1 0 1 0 0,0 0-1 0 0,1 0 1 0 0,-1 0-1 0 0,1 0 1 0 0,-1 0-1 0 0,1 0 1 0 0,0-1-1 0 0,0 1 1 0 0,0 0-1 0 0,0-1 1 0 0,0 1-1 0 0,0 0 1 0 0,0-1-1 0 0,1 1 1 0 0,-1-1-1 0 0,1 0 1 0 0,-1 1-1 0 0,1-1 1 0 0,-1 0-1 0 0,1 0 1 0 0,0 0-1 0 0,2 1 1 0 0,-1-1 291 0 0,0-2-140 0 0,9-3-7 0 0,-9 3-32 0 0,8-11 169 0 0,-7 9-248 0 0,3-6 40 0 0,-3-20 19 0 0,-4 28-99 0 0,0 0-1 0 0,0 0 0 0 0,1 0 1 0 0,-1-1-1 0 0,0 1 1 0 0,0 0-1 0 0,-1 0 0 0 0,1 0 1 0 0,0 0-1 0 0,0 0 1 0 0,0 0-1 0 0,-1 0 0 0 0,1 0 1 0 0,-1 0-1 0 0,1 0 1 0 0,-1 0-1 0 0,1 0 0 0 0,-1 0 1 0 0,1 0-1 0 0,-1 0 1 0 0,0 0-1 0 0,0 0 0 0 0,1 0 1 0 0,-1 1-1 0 0,0-1 0 0 0,0 0 1 0 0,0 1-1 0 0,0-1 1 0 0,0 1-1 0 0,0-1 0 0 0,0 1 1 0 0,0-1-1 0 0,0 1 1 0 0,0-1-1 0 0,0 1 0 0 0,0 0 1 0 0,0 0-1 0 0,0 0 1 0 0,0 0-1 0 0,0-1 0 0 0,-1 1 1 0 0,1 1-1 0 0,0-1 1 0 0,0 0-1 0 0,-1 0 0 0 0,-1 1-11 0 0,-26 20-519 0 0,10 23 86 0 0,18-42 425 0 0,1 0 47 0 0,0-1-1 0 0,0 1 0 0 0,0 0 0 0 0,0 0 1 0 0,0-1-1 0 0,0 1 0 0 0,1 0 1 0 0,-1-1-1 0 0,0 1 0 0 0,1-1 0 0 0,0 1 1 0 0,-1 0-1 0 0,1-1 0 0 0,0 1 1 0 0,0-1-1 0 0,0 0 0 0 0,0 1 0 0 0,0-1 1 0 0,0 0-1 0 0,0 1 0 0 0,0-1 1 0 0,0 0-1 0 0,1 0 0 0 0,-1 0 1 0 0,0 0-1 0 0,1 0 0 0 0,-1 0 0 0 0,1-1 1 0 0,-1 1-1 0 0,1 0 0 0 0,0-1 1 0 0,-1 1-1 0 0,1-1 0 0 0,0 0 0 0 0,-1 1 1 0 0,1-1-1 0 0,0 0 0 0 0,-1 0 1 0 0,1 0-1 0 0,0 0 0 0 0,-1 0 1 0 0,1 0-1 0 0,0-1 0 0 0,-1 1 0 0 0,1-1 1 0 0,0 1-1 0 0,1-2 0 0 0,-1 2 96 0 0,13-26 248 0 0,-13 24-352 0 0,-1-1-6 0 0,-5-20 116 0 0,-3-3-112 0 0,6 24-10 0 0,-9-10-66 0 0,9 12 48 0 0,-1-1-1 0 0,1 1 1 0 0,-1-1 0 0 0,1 1-1 0 0,-1-1 1 0 0,0 1-1 0 0,1 0 1 0 0,-1 0-1 0 0,1 0 1 0 0,-1 0-1 0 0,0 0 1 0 0,1 0 0 0 0,-1 0-1 0 0,0 0 1 0 0,1 1-1 0 0,-1-1 1 0 0,1 1-1 0 0,-1-1 1 0 0,1 1 0 0 0,-1-1-1 0 0,1 1 1 0 0,-1 0-1 0 0,1 0 1 0 0,0 0-1 0 0,-3 2 1 0 0,1-1-58 0 0,0 1 0 0 0,0 0-1 0 0,0 1 1 0 0,0-1 0 0 0,0 1 0 0 0,1-1 0 0 0,-1 1 0 0 0,1 0 0 0 0,-3 5 0 0 0,5-7 29 0 0,-4 17-75 0 0,4-17 119 0 0,0 0 0 0 0,1 0 1 0 0,-1-1-1 0 0,0 1 0 0 0,1 0 0 0 0,-1 0 1 0 0,1 0-1 0 0,-1-1 0 0 0,1 1 0 0 0,0 0 1 0 0,0-1-1 0 0,0 1 0 0 0,0 0 0 0 0,0-1 1 0 0,0 0-1 0 0,2 3 0 0 0,-1-3 61 0 0,1 0 8 0 0,9 2 28 0 0,-9-2 125 0 0,0-2-112 0 0,21-10 339 0 0,-22 10-328 0 0,11-25 443 0 0,-11 1-460 0 0,-2 23-85 0 0,-1 0-174 0 0,0 0 1 0 0,-1 0-1 0 0,1 1 0 0 0,0-1 1 0 0,0 0-1 0 0,-1 1 1 0 0,1-1-1 0 0,-1 1 0 0 0,1-1 1 0 0,-3 0-1 0 0,1 2-146 0 0,-7 6-2943 0 0,-3 3 2889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1:55.473"/>
    </inkml:context>
    <inkml:brush xml:id="br0">
      <inkml:brushProperty name="width" value="0.05" units="cm"/>
      <inkml:brushProperty name="height" value="0.05" units="cm"/>
    </inkml:brush>
  </inkml:definitions>
  <inkml:trace contextRef="#ctx0" brushRef="#br0">116 112 1216 0 0,'14'-48'4182'0'0,"-13"46"-3785"0"0,2-36-209 0 0,-3 37-167 0 0,-1-1 0 0 0,1 1-1 0 0,0 0 1 0 0,-1 0 0 0 0,1 0 0 0 0,-1 0-1 0 0,1 0 1 0 0,-1 0 0 0 0,0 0-1 0 0,1 0 1 0 0,-1 0 0 0 0,0 0 0 0 0,0 0-1 0 0,1 0 1 0 0,-1 1 0 0 0,0-1-1 0 0,0 0 1 0 0,0 0 0 0 0,0 1 0 0 0,0-1-1 0 0,0 1 1 0 0,0-1 0 0 0,0 1-1 0 0,-1-1 1 0 0,0 1 0 0 0,-1-1-20 0 0,-16 7-51 0 0,8 0 45 0 0,8-5-2 0 0,1 1 0 0 0,-7 5 4 0 0,7-5-25 0 0,-1 1 1 0 0,0 0 0 0 0,0 0-1 0 0,1 1 1 0 0,0-1 0 0 0,0 0-1 0 0,0 1 1 0 0,0-1 0 0 0,0 1-1 0 0,1 0 1 0 0,-2 5 0 0 0,2-8-23 0 0,1 0 1 0 0,0 0 44 0 0,0 0 0 0 0,-1 0 0 0 0,1 0 0 0 0,0 0 1 0 0,0-1-1 0 0,0 1 0 0 0,0 0 0 0 0,0 0 0 0 0,0 0 1 0 0,0 0-1 0 0,0 0 0 0 0,0-1 0 0 0,1 1 0 0 0,-1 0 0 0 0,0 0 1 0 0,1 0-1 0 0,-1 0 0 0 0,0-1 0 0 0,1 1 0 0 0,-1 0 0 0 0,1 0 1 0 0,-1-1-1 0 0,1 1 0 0 0,0 0 0 0 0,16 21-43 0 0,-2-12 44 0 0,-14-9 4 0 0,1 0-1 0 0,-1 0 1 0 0,0 0-1 0 0,1 0 1 0 0,-1-1-1 0 0,0 1 1 0 0,1-1-1 0 0,-1 1 1 0 0,1-1 0 0 0,-1 1-1 0 0,1-1 1 0 0,2 0-1 0 0,13 4 1 0 0,-2-1 1 0 0,30-1 64 0 0,-42-2-32 0 0,35-15 188 0 0,-36 13-208 0 0,0 0-1 0 0,0-1 1 0 0,0 1-1 0 0,0-1 1 0 0,0 1-1 0 0,0-1 1 0 0,-1 0-1 0 0,1 0 1 0 0,-1 1-1 0 0,0-1 1 0 0,0 0-1 0 0,1-4 1 0 0,-2 6 0 0 0,0-2-2 0 0,-2-27 34 0 0,1 27-9 0 0,-15-23 139 0 0,14 25-176 0 0,0-1 1 0 0,0 1-1 0 0,0 0 0 0 0,0-1 1 0 0,0 1-1 0 0,-1 0 0 0 0,1 0 1 0 0,0 1-1 0 0,0-1 0 0 0,-1 0 1 0 0,1 1-1 0 0,-1-1 0 0 0,1 1 1 0 0,-1 0-1 0 0,1 0 0 0 0,-5 0 1 0 0,3 0-8 0 0,0 1 2 0 0,-22 4-21 0 0,24-5 27 0 0,1 0-1 0 0,0 0 0 0 0,-1 0 1 0 0,1 1-1 0 0,0-1 0 0 0,0 0 1 0 0,0 1-1 0 0,-1-1 0 0 0,1 1 1 0 0,0-1-1 0 0,0 1 0 0 0,0 0 1 0 0,0 0-1 0 0,0-1 0 0 0,-1 2 0 0 0,-14 9 4 0 0,11-8-1 0 0,-19 19-27 0 0,15-13 19 0 0,4-4 3 0 0,0 0 0 0 0,1 0 0 0 0,0 0-1 0 0,0 1 1 0 0,0 0 0 0 0,1 0 0 0 0,-4 6 0 0 0,3-4 2 0 0,-17 34-112 0 0,20-39 100 0 0,0 0 1 0 0,0-1-1 0 0,1 1 0 0 0,-1 0 0 0 0,1 0 1 0 0,0 0-1 0 0,0 0 0 0 0,0-1 1 0 0,0 1-1 0 0,0 0 0 0 0,0 0 0 0 0,1 0 1 0 0,0 0-1 0 0,1 4 0 0 0,2 4 9 0 0,-4-10 4 0 0,0-1 0 0 0,0 0 0 0 0,0 1 0 0 0,0-1 0 0 0,1 0 0 0 0,-1 1 0 0 0,0-1-1 0 0,0 0 1 0 0,0 1 0 0 0,0-1 0 0 0,1 0 0 0 0,-1 1 0 0 0,0-1 0 0 0,1 0 0 0 0,-1 1 0 0 0,0-1 0 0 0,0 0 0 0 0,1 0 0 0 0,-1 1 0 0 0,0-1 0 0 0,1 0 0 0 0,-1 0 0 0 0,1 0 0 0 0,-1 0 0 0 0,0 1 0 0 0,1-1 0 0 0,-1 0 0 0 0,0 0 0 0 0,1 0 0 0 0,0 0 0 0 0,15 6-7 0 0,-15-5 7 0 0,0-1 0 0 0,1 1 0 0 0,-1-1 0 0 0,0 0 0 0 0,1 1 0 0 0,-1-1 0 0 0,1 0 1 0 0,-1 0-1 0 0,0 0 0 0 0,1 1 0 0 0,-1-2 0 0 0,1 1 0 0 0,1 0 0 0 0,2-1 1 0 0,-1 2 5 0 0,1-2 4 0 0,1 0 15 0 0,1 1 0 0 0,0-2 0 0 0,-1 1 0 0 0,1-1 0 0 0,-1 0 0 0 0,0 0 0 0 0,1-1 0 0 0,5-3 0 0 0,-9 4-10 0 0,-1 0-1 0 0,1 0 1 0 0,-1 0 0 0 0,0 0 0 0 0,0 0 0 0 0,0 0 0 0 0,0-1-1 0 0,0 1 1 0 0,0-1 0 0 0,0 1 0 0 0,-1-1 0 0 0,1 0-1 0 0,-1 1 1 0 0,0-1 0 0 0,0 0 0 0 0,0 0 0 0 0,0 0 0 0 0,-1 0-1 0 0,1 0 1 0 0,-1 0 0 0 0,1 0 0 0 0,-1-5 0 0 0,-1 5-11 0 0,1-1 1 0 0,0 1 0 0 0,-1 0 0 0 0,0 0 0 0 0,1 0 0 0 0,-1 0-1 0 0,0 0 1 0 0,-1 0 0 0 0,1 0 0 0 0,0 1 0 0 0,-1-1-1 0 0,0 0 1 0 0,0 1 0 0 0,0-1 0 0 0,0 1 0 0 0,0-1-1 0 0,-3-2 1 0 0,3 4-5 0 0,-34-3-54 0 0,31 4 38 0 0,-23 11-496 0 0,23 4 325 0 0,6-12 174 0 0,0-1 0 0 0,-1 0 0 0 0,1 0 0 0 0,0 0 0 0 0,0 0 0 0 0,0 0 0 0 0,0 0 0 0 0,1-1 0 0 0,-1 1 0 0 0,1 0 0 0 0,2 2 1 0 0,-3-2 8 0 0,2-1 10 0 0,8 4 6 0 0,-9-4 10 0 0,17 0 33 0 0,-15-1 68 0 0,-2 0-102 0 0,0-1 0 0 0,0 0-1 0 0,0 1 1 0 0,0-1 0 0 0,0 0 0 0 0,0 0-1 0 0,0-1 1 0 0,-1 1 0 0 0,1 0-1 0 0,0 0 1 0 0,-1-1 0 0 0,1 1 0 0 0,-1-1-1 0 0,1 0 1 0 0,-1 1 0 0 0,0-1-1 0 0,0 0 1 0 0,0 0 0 0 0,0 0 0 0 0,0 0-1 0 0,0 0 1 0 0,0 0 0 0 0,-1 0-1 0 0,1 0 1 0 0,-1 0 0 0 0,1-2 0 0 0,0 1 16 0 0,-2 0-29 0 0,1 0-1 0 0,0 0 1 0 0,-1 1 0 0 0,1-1-1 0 0,-1 0 1 0 0,0 0 0 0 0,0 0 0 0 0,-2-2-1 0 0,1 0-1 0 0,-3-4-1 0 0,4 8-13 0 0,0 0 1 0 0,1 0 0 0 0,-1 0-1 0 0,0 0 1 0 0,0 0-1 0 0,0 1 1 0 0,0-1-1 0 0,1 0 1 0 0,-1 0-1 0 0,0 0 1 0 0,-1 1-1 0 0,1-1 1 0 0,0 0-1 0 0,0 1 1 0 0,0-1-1 0 0,0 1 1 0 0,0 0-1 0 0,-1-1 1 0 0,1 1-1 0 0,0 0 1 0 0,0 0-1 0 0,-1-1 1 0 0,1 1-1 0 0,0 0 1 0 0,0 0-1 0 0,-1 0 1 0 0,1 1-1 0 0,0-1 1 0 0,0 0-1 0 0,0 0 1 0 0,-1 1-1 0 0,1-1 1 0 0,0 1-1 0 0,0-1 1 0 0,0 1 0 0 0,0-1-1 0 0,0 1 1 0 0,0 0-1 0 0,0-1 1 0 0,0 1-1 0 0,-1 1 1 0 0,-1 0-22 0 0,0 1 0 0 0,0 0 0 0 0,0-1-1 0 0,0 1 1 0 0,0 0 0 0 0,1 1 0 0 0,0-1 0 0 0,-1 0 0 0 0,1 1 0 0 0,1-1 0 0 0,-4 7 0 0 0,4 27-283 0 0,1-35 292 0 0,1 0 12 0 0,0-1 8 0 0,0 1 0 0 0,0-1 0 0 0,-1 1 0 0 0,1-1 0 0 0,0 0 0 0 0,0 1 0 0 0,0-1 1 0 0,1 0-1 0 0,-1 0 0 0 0,0 0 0 0 0,0 0 0 0 0,1 0 0 0 0,-1 0 0 0 0,0 0 0 0 0,1 0 1 0 0,-1 0-1 0 0,1-1 0 0 0,-1 1 0 0 0,1 0 0 0 0,0-1 0 0 0,-1 0 0 0 0,1 1 0 0 0,-1-1 1 0 0,1 0-1 0 0,0 0 0 0 0,3 0 0 0 0,-4 0-1 0 0,2 1 17 0 0,1-2 3 0 0,12-1 1 0 0,-11 2 20 0 0,17-4 265 0 0,6-10 74 0 0,-27 13-361 0 0,1-1 0 0 0,-1 1 0 0 0,0-1 0 0 0,1 0 0 0 0,-1 0 0 0 0,0 1 0 0 0,0-1 0 0 0,0 0 0 0 0,0 0 1 0 0,0 0-1 0 0,-1 0 0 0 0,1 0 0 0 0,0 0 0 0 0,-1-1 0 0 0,0 1 0 0 0,1 0 0 0 0,-1 0 0 0 0,0 0 0 0 0,0 0 0 0 0,0 0 0 0 0,-1-4 0 0 0,1 6-18 0 0,-1-3 22 0 0,-2-3 13 0 0,-12-16-60 0 0,13 21 17 0 0,-1 0-1 0 0,0 0 0 0 0,1 0 0 0 0,-1 0 1 0 0,0 0-1 0 0,1 1 0 0 0,-1-1 0 0 0,0 1 1 0 0,-3 0-1 0 0,3 0-23 0 0,0 2-17 0 0,-1-1-13 0 0,1 1 1 0 0,-1 0 0 0 0,1 1-1 0 0,0-1 1 0 0,0 1 0 0 0,0-1-1 0 0,0 1 1 0 0,1 0 0 0 0,-1 0 0 0 0,1 0-1 0 0,0 0 1 0 0,0 0 0 0 0,0 1-1 0 0,0-1 1 0 0,0 1 0 0 0,1-1-1 0 0,-1 1 1 0 0,1 0 0 0 0,-1 5 0 0 0,2-7-30 0 0,0 0 81 0 0,0-1 0 0 0,0 1 0 0 0,0-1 0 0 0,0 1 0 0 0,0-1 0 0 0,1 1 0 0 0,-1-1 0 0 0,1 1 0 0 0,-1-1 0 0 0,1 0 0 0 0,0 1 0 0 0,-1-1 0 0 0,1 0 1 0 0,0 1-1 0 0,0-1 0 0 0,0 0 0 0 0,0 0 0 0 0,0 0 0 0 0,0 0 0 0 0,0 0 0 0 0,0 0 0 0 0,1 0 0 0 0,-1 0 0 0 0,0-1 0 0 0,2 2 0 0 0,-1-1 22 0 0,3-1-1 0 0,13-2 2 0 0,-13 1 26 0 0,22-11 299 0 0,-24 11-298 0 0,-1-1 1 0 0,0 0-1 0 0,0 1 1 0 0,0-1-1 0 0,0 0 1 0 0,0 0-1 0 0,0-1 0 0 0,0 1 1 0 0,-1 0-1 0 0,1 0 1 0 0,1-5-1 0 0,-2 5 6 0 0,0 1-65 0 0,-1 0 0 0 0,1 0 0 0 0,-1 1 0 0 0,0-1 0 0 0,0 0 0 0 0,1 0 0 0 0,-1 0 0 0 0,0 0 0 0 0,0 0 0 0 0,0 1 0 0 0,0-1 0 0 0,0 0 0 0 0,0 0 0 0 0,0 0 0 0 0,0 0 0 0 0,0 0 0 0 0,-1 0 0 0 0,1 1 0 0 0,0-1 0 0 0,0 0 0 0 0,-1 0 0 0 0,1 0 0 0 0,-1 1 0 0 0,1-1 0 0 0,-1 0 0 0 0,1 0 0 0 0,-1 1 0 0 0,1-1 0 0 0,-2-1 0 0 0,-1 2-280 0 0,0 0-1 0 0,0 0 1 0 0,-1 0 0 0 0,1 1-1 0 0,0-1 1 0 0,0 1 0 0 0,0-1-1 0 0,0 1 1 0 0,0 0 0 0 0,0 0-1 0 0,-3 2 1 0 0,3-1-380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1:57.439"/>
    </inkml:context>
    <inkml:brush xml:id="br0">
      <inkml:brushProperty name="width" value="0.05" units="cm"/>
      <inkml:brushProperty name="height" value="0.05" units="cm"/>
    </inkml:brush>
  </inkml:definitions>
  <inkml:trace contextRef="#ctx0" brushRef="#br0">269 27 1140 0 0,'0'0'525'0'0,"-4"1"-64"0"0,-34 0 1815 0 0,34-1-1276 0 0,1 0-931 0 0,-39-2 181 0 0,9-2-236 0 0,30 4-10 0 0,0-1-5 0 0,-7-2 5 0 0,7 3 14 0 0,0-1-14 0 0,-25-8 68 0 0,25 8-55 0 0,0 1-20 0 0,0-1 0 0 0,0 1 0 0 0,1 0 0 0 0,-1 0-1 0 0,0 0 1 0 0,0 0 0 0 0,0 0 0 0 0,0 1 0 0 0,1-1 0 0 0,-1 1-1 0 0,0 0 1 0 0,1 0 0 0 0,-1 0 0 0 0,0 0 0 0 0,-4 3 0 0 0,5-2-9 0 0,1 0-12 0 0,-1 1 0 0 0,0-1 0 0 0,1 1 0 0 0,-1 0 0 0 0,1 0 0 0 0,-1-1 0 0 0,1 1 0 0 0,0 0 0 0 0,1 0 0 0 0,-1 0 0 0 0,0 1 0 0 0,1-1 0 0 0,0 0 0 0 0,0 0 0 0 0,0 5-1 0 0,0-6 41 0 0,0-1-1 0 0,0 0 1 0 0,1 1-1 0 0,-1-1 0 0 0,0 0 1 0 0,1 1-1 0 0,-1-1 0 0 0,1 0 1 0 0,0 0-1 0 0,-1 1 0 0 0,1-1 1 0 0,0 0-1 0 0,0 0 0 0 0,-1 0 1 0 0,1 0-1 0 0,0 0 0 0 0,0 0 1 0 0,0 0-1 0 0,1 0 0 0 0,-1 0 1 0 0,0-1-1 0 0,0 1 1 0 0,0 0-1 0 0,1-1 0 0 0,-1 1 1 0 0,0-1-1 0 0,0 1 0 0 0,1-1 1 0 0,-1 1-1 0 0,0-1 0 0 0,1 0 1 0 0,-1 0-1 0 0,1 0 0 0 0,-1 0 1 0 0,0 0-1 0 0,1 0 0 0 0,-1 0 1 0 0,1 0-1 0 0,-1-1 0 0 0,0 1 1 0 0,1 0-1 0 0,-1-1 0 0 0,0 1 1 0 0,0-1-1 0 0,1 0 1 0 0,-1 1-1 0 0,2-2 0 0 0,-1 1 121 0 0,16-27 390 0 0,-17 24-479 0 0,0 0-1 0 0,0 0 1 0 0,0-1-1 0 0,-1 1 1 0 0,1 0 0 0 0,-1 0-1 0 0,0 0 1 0 0,-1-1-1 0 0,1 1 1 0 0,-2-5-1 0 0,1 6-18 0 0,1 2-23 0 0,-4-6-12 0 0,3 5-9 0 0,-2 2-2 0 0,-1 0-15 0 0,0 0 0 0 0,0 0 0 0 0,0 0 0 0 0,0 1 0 0 0,0 0 0 0 0,0 0-1 0 0,0 0 1 0 0,0 0 0 0 0,0 1 0 0 0,1-1 0 0 0,-1 1 0 0 0,1 0 0 0 0,-1 0-1 0 0,1 1 1 0 0,-1-1 0 0 0,1 1 0 0 0,0-1 0 0 0,0 1 0 0 0,0 0 0 0 0,1 0 0 0 0,-1 0-1 0 0,-2 5 1 0 0,4-7-153 0 0,0 0 164 0 0,1 0-1 0 0,-1 0 0 0 0,1-1 1 0 0,-1 1-1 0 0,1 0 0 0 0,-1 0 0 0 0,1 0 1 0 0,0 0-1 0 0,-1-1 0 0 0,1 1 1 0 0,0 0-1 0 0,0 0 0 0 0,0 0 1 0 0,-1 0-1 0 0,1 0 0 0 0,0 0 1 0 0,0 0-1 0 0,1 0 0 0 0,-1 0 1 0 0,0 0-1 0 0,0 1 0 0 0,0 0 6 0 0,0 0 0 0 0,1 0 0 0 0,-1 0-1 0 0,0 0 1 0 0,1 0 0 0 0,-1 0 0 0 0,1 0 0 0 0,-1 0-1 0 0,1 0 1 0 0,0-1 0 0 0,1 3 0 0 0,-1-3 16 0 0,-1 0 1 0 0,1 0-1 0 0,0 0 1 0 0,0 0-1 0 0,0 0 1 0 0,-1 0-1 0 0,1 0 0 0 0,0 0 1 0 0,0-1-1 0 0,1 1 1 0 0,-1 0-1 0 0,0-1 1 0 0,0 1-1 0 0,0-1 1 0 0,0 1-1 0 0,0-1 0 0 0,1 1 1 0 0,-1-1-1 0 0,3 1 1 0 0,-1-1 1 0 0,0 1 9 0 0,16-1 41 0 0,-16 0 30 0 0,33-8 585 0 0,-33 7-521 0 0,0-1-44 0 0,-1 1-1 0 0,1-1 1 0 0,-1 0-1 0 0,1 0 1 0 0,-1 0-1 0 0,0 0 1 0 0,0 0-1 0 0,0-1 1 0 0,0 1-1 0 0,-1-1 0 0 0,1 1 1 0 0,2-6-1 0 0,-3 6-37 0 0,-1-1-1 0 0,1-1-50 0 0,-1 0-1 0 0,0 0 1 0 0,0-1 0 0 0,0 1-1 0 0,0 0 1 0 0,-2-6-1 0 0,2 8-38 0 0,-2 3-686 0 0,2-1 692 0 0,-1 0 1 0 0,0 0 0 0 0,1 0 0 0 0,-1 0 0 0 0,0 0 0 0 0,1 1 0 0 0,-1-1 0 0 0,1 0 0 0 0,-1 1 0 0 0,0-1 0 0 0,1 0 0 0 0,-1 1 0 0 0,1-1 0 0 0,-1 1 0 0 0,1-1-1 0 0,-1 1 1 0 0,1-1 0 0 0,0 1 0 0 0,-1-1 0 0 0,1 1 0 0 0,-1-1 0 0 0,1 1 0 0 0,0-1 0 0 0,0 1 0 0 0,-1 0 0 0 0,1-1 0 0 0,0 1 0 0 0,0 0 0 0 0,0-1 0 0 0,0 1 0 0 0,0 0-1 0 0,0-1 1 0 0,0 1 0 0 0,0 0 0 0 0,0-1 0 0 0,0 2 0 0 0,6 26-530 0 0,-6-26 515 0 0,4 1 4 0 0,-3 1 27 0 0,17 4-25 0 0,-14-7 80 0 0,-1-1 0 0 0,1 1 1 0 0,0-1-1 0 0,0 0 1 0 0,0 0-1 0 0,0 0 0 0 0,0 0 1 0 0,0 0-1 0 0,0-1 1 0 0,0 0-1 0 0,0 0 1 0 0,0 0-1 0 0,0 0 0 0 0,-1-1 1 0 0,1 0-1 0 0,5-2 1 0 0,-7 2 118 0 0,22-20 877 0 0,-17 9-1895 0 0,-7 10-1145 0 0,-6 6 488 0 0,4-1 451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03.324"/>
    </inkml:context>
    <inkml:brush xml:id="br0">
      <inkml:brushProperty name="width" value="0.05" units="cm"/>
      <inkml:brushProperty name="height" value="0.05" units="cm"/>
    </inkml:brush>
  </inkml:definitions>
  <inkml:trace contextRef="#ctx0" brushRef="#br0">343 88 656 0 0,'0'0'771'0'0,"4"-15"633"0"0,3-8-296 0 0,2-13 491 0 0,-9 34-746 0 0,2-9-725 0 0,-41 101-169 0 0,34-79 51 0 0,0-1 0 0 0,-1 1 0 0 0,-1-1 0 0 0,-12 16 0 0 0,14-19-9 0 0,3-5 3 0 0,1 1-4 0 0,-1-1 0 0 0,0 1 0 0 0,1 0 1 0 0,-1-1-1 0 0,0 1 0 0 0,0-1 1 0 0,0 0-1 0 0,0 0 0 0 0,-6 4 1 0 0,-10 12-3 0 0,-48 47 33 0 0,65-64-31 0 0,-1 1-7 0 0,-5 3 16 0 0,-52 46 10 0 0,57-49-24 0 0,-1 2 12 0 0,-1 0 0 0 0,0 0-1 0 0,-1-1 1 0 0,1 0 0 0 0,-1 1 0 0 0,1-2-1 0 0,-1 1 1 0 0,-7 3 0 0 0,10-6-1 0 0,1 1 1 0 0,-1-1-1 0 0,0 0 0 0 0,1 0 1 0 0,-1 0-1 0 0,1 0 0 0 0,-1 0 1 0 0,1 0-1 0 0,-1-1 0 0 0,0 1 1 0 0,1 0-1 0 0,-1-1 0 0 0,1 1 1 0 0,-1-1-1 0 0,1 0 0 0 0,0 1 1 0 0,-1-1-1 0 0,1 0 0 0 0,0 0 1 0 0,-1 0-1 0 0,1 0 0 0 0,0 0 1 0 0,0 0-1 0 0,0 0 0 0 0,0 0 1 0 0,0-1-1 0 0,0 1 0 0 0,0 0 1 0 0,-1-3-1 0 0,1 3 5 0 0,-1-6-8 0 0,1 3-13 0 0,0 1 0 0 0,-1-1 0 0 0,2 1 1 0 0,-1 0-1 0 0,0-1 0 0 0,1 0 0 0 0,-1 1 0 0 0,1-1 1 0 0,0 1-1 0 0,1-6 0 0 0,14-36-109 0 0,-10 36 120 0 0,1 1-1 0 0,0 0 1 0 0,0 0-1 0 0,1 1 0 0 0,-1 0 1 0 0,2 0-1 0 0,-1 1 1 0 0,1-1-1 0 0,0 2 0 0 0,0-1 1 0 0,9-4-1 0 0,19-14 61 0 0,-35 23-55 0 0,15-9 15 0 0,-9 5-22 0 0,-2 1 9 0 0,0 0 0 0 0,0 0 0 0 0,1 1 0 0 0,0 0 0 0 0,0 0 0 0 0,0 0 0 0 0,11-2 0 0 0,-14 4-9 0 0,19 5-10 0 0,-18-4 12 0 0,-2 1-3 0 0,1-1 0 0 0,-1 0 0 0 0,0 1 0 0 0,0 0 1 0 0,1 0-1 0 0,-1 0 0 0 0,0 0 0 0 0,0 0 0 0 0,0 0 0 0 0,0 0 1 0 0,0 1-1 0 0,0-1 0 0 0,0 1 0 0 0,-1-1 0 0 0,1 1 0 0 0,2 3 1 0 0,15 11-5 0 0,-7-5 21 0 0,-1 0 0 0 0,0 1-1 0 0,0 0 1 0 0,8 15 0 0 0,-18-25-11 0 0,-1-2-4 0 0,1 3 2 0 0,0-3-1 0 0,0 1 1 0 0,0-1-1 0 0,0 1 1 0 0,0-1-1 0 0,0 1 1 0 0,0 0-1 0 0,0-1 0 0 0,0 1 1 0 0,0 0-1 0 0,0 0 1 0 0,-1-1-1 0 0,1 1 1 0 0,0 0-1 0 0,-1 0 1 0 0,1 0-1 0 0,0 0 1 0 0,-1 0-1 0 0,1 0 1 0 0,0 2-1 0 0,2 3-3 0 0,1-1 0 0 0,1 0 0 0 0,-1 0-1 0 0,1 0 1 0 0,9 7 0 0 0,-11-9 7 0 0,-2-2-10 0 0,1 1 4 0 0,4 5 1862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06.567"/>
    </inkml:context>
    <inkml:brush xml:id="br0">
      <inkml:brushProperty name="width" value="0.05" units="cm"/>
      <inkml:brushProperty name="height" value="0.05" units="cm"/>
    </inkml:brush>
  </inkml:definitions>
  <inkml:trace contextRef="#ctx0" brushRef="#br0">36 534 1416 0 0,'0'0'7826'0'0,"5"-12"-7608"0"0,-20-70-172 0 0,6 3-80 0 0,8 76 14 0 0,1 0 14 0 0,0-42 8 0 0,0 42-20 0 0,0 0 2 0 0,0-9 14 0 0,0 9-11 0 0,1 0 18 0 0,1-18 32 0 0,0-5-59 0 0,1 0 1 0 0,11-39-1 0 0,-4 28-12 0 0,-9 34 22 0 0,0 1 0 0 0,13-31-58 0 0,-13 32 60 0 0,17-21-40 0 0,-13 18 30 0 0,-1 0 1 0 0,1 1 0 0 0,0-1 0 0 0,0 1 0 0 0,8-3 0 0 0,-5 2 13 0 0,-6 3-23 0 0,-1 0 26 0 0,0 0 1 0 0,-1 1-1 0 0,1-1 0 0 0,0 0 1 0 0,0 1-1 0 0,0-1 0 0 0,0 1 0 0 0,0-1 1 0 0,0 1-1 0 0,0 0 0 0 0,0-1 0 0 0,0 1 1 0 0,0 0-1 0 0,0 0 0 0 0,0-1 1 0 0,0 1-1 0 0,1 0 0 0 0,-1 0-3 0 0,0 0-1 0 0,0 0 1 0 0,1 0 0 0 0,-1 0 0 0 0,0-1-1 0 0,0 1 1 0 0,0 0 0 0 0,0-1-1 0 0,0 1 1 0 0,0-1 0 0 0,0 1-1 0 0,0-1 1 0 0,0 1 0 0 0,0-1-1 0 0,1-1 1 0 0,2 1-86 0 0,0-1 0 0 0,1 1 0 0 0,-1 1 0 0 0,0-1 0 0 0,1 0 0 0 0,8 1 0 0 0,-9 0 58 0 0,0 0 0 0 0,0 0 0 0 0,0 1 0 0 0,0-1 0 0 0,0 1 0 0 0,0 0 0 0 0,0 0 0 0 0,0 0 0 0 0,0 1 0 0 0,0 0 0 0 0,-1-1 0 0 0,1 1 0 0 0,-1 0 0 0 0,5 3 0 0 0,-7-3 4 0 0,4 4-71 0 0,2 3-7 0 0,-6-7 101 0 0,-1 0 0 0 0,0 1-1 0 0,1-1 1 0 0,-1 1 0 0 0,-1-1-1 0 0,1 1 1 0 0,0-1 0 0 0,-1 1-1 0 0,0 3 1 0 0,-1 4 4 0 0,0-3-5 0 0,2-5 9 0 0,-1 0-1 0 0,1 0 1 0 0,-1 0 0 0 0,0 0 0 0 0,0 0-1 0 0,0 0 1 0 0,0 0 0 0 0,0 0 0 0 0,0 0-1 0 0,-1 0 1 0 0,1-1 0 0 0,-3 3 0 0 0,-1 3-12 0 0,1-1 14 0 0,-1 0 1 0 0,0-1-1 0 0,0 1 1 0 0,-10 7-1 0 0,-2-2 0 0 0,0 0-1 0 0,-20 9 1 0 0,-27 11 26 0 0,61-30-31 0 0,-20 11 743 0 0,60-10-727 0 0,-33-1 0 0 0,34 2-47 0 0,-34-2 41 0 0,5 0-20 0 0,-1 1-1 0 0,1 0 1 0 0,-1 1 0 0 0,0 0-1 0 0,16 7 1 0 0,-20-7 7 0 0,-1-2-18 0 0,37 34-185 0 0,-39-34 189 0 0,4 13-21 0 0,-5-10 31 0 0,1-1 12 0 0,-1 0 0 0 0,0 0 0 0 0,0 0 0 0 0,0 0 0 0 0,0 0 0 0 0,-1 1 0 0 0,1-1 0 0 0,-1 0 0 0 0,0 0 0 0 0,0 0 0 0 0,0 0 0 0 0,0-1 0 0 0,-3 6 0 0 0,-12 16 51 0 0,1-9-21 0 0,-18-1 11 0 0,26-12-36 0 0,-6 4-18 0 0,-24 4 164 0 0,33-9 58 0 0,-17 2 214 0 0,4-3-392 0 0,13 0 3 0 0,1 0 0 0 0,-64-15 426 0 0,64 14-371 0 0,-10-5-6908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38.035"/>
    </inkml:context>
    <inkml:brush xml:id="br0">
      <inkml:brushProperty name="width" value="0.05" units="cm"/>
      <inkml:brushProperty name="height" value="0.05" units="cm"/>
      <inkml:brushProperty name="color" value="#FF0066"/>
    </inkml:brush>
  </inkml:definitions>
  <inkml:trace contextRef="#ctx0" brushRef="#br0">14 97 644 0 0,'0'0'2328'0'0,"-3"-1"-2260"0"0,-4 1-182 0 0,7 0 142 0 0,0 0-1 0 0,0 0 1 0 0,0 0-1 0 0,0 0 1 0 0,-1 0-1 0 0,1 0 1 0 0,0 0-1 0 0,0 0 0 0 0,0 0 1 0 0,0 0-1 0 0,0 0 1 0 0,-1 0-1 0 0,1 0 1 0 0,0-1-1 0 0,0 1 1 0 0,0 0-1 0 0,0 0 1 0 0,0 0-1 0 0,-1 0 0 0 0,1 0 1 0 0,0 0-1 0 0,0 0 1 0 0,0 0-1 0 0,0-1 1 0 0,0 1-1 0 0,0 0 1 0 0,0 0-1 0 0,0 0 0 0 0,0 0 1 0 0,0 0-1 0 0,-1 0 1 0 0,1-1-1 0 0,0 1 1 0 0,0 0-1 0 0,0 0 1 0 0,0 0-1 0 0,0 0 1 0 0,0-1-1 0 0,0 1 0 0 0,0 0 1 0 0,0 0-1 0 0,0 0 1 0 0,0 0-1 0 0,0 0 1 0 0,0-1-1 0 0,1 1 1 0 0,-1 0-1 0 0,0 0 1 0 0,0 0-1 0 0,0 0 0 0 0,0 0 1 0 0,0-1-1 0 0,0 1 1 0 0,0 0-1 0 0,0 0 1 0 0,0 0-1 0 0,0 0 1 0 0,1 0-1 0 0,-1 0 0 0 0,0 0 1 0 0,0-1-1 0 0,0 1 1 0 0,0 0-1 0 0,0 0 1 0 0,0 0-1 0 0,1 0 1 0 0,-1 0-1 0 0,1-1-22 0 0,18-4 32 0 0,11-3-16 0 0,-27 8-17 0 0,69-21 112 0 0,-40 11-112 0 0,-6 0 9 0 0,60-14 19 0 0,-83 23-25 0 0,26-7-31 0 0,-27 7 195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38.835"/>
    </inkml:context>
    <inkml:brush xml:id="br0">
      <inkml:brushProperty name="width" value="0.05" units="cm"/>
      <inkml:brushProperty name="height" value="0.05" units="cm"/>
      <inkml:brushProperty name="color" value="#FF0066"/>
    </inkml:brush>
  </inkml:definitions>
  <inkml:trace contextRef="#ctx0" brushRef="#br0">6 40 1408 0 0,'0'0'2480'0'0,"-5"4"-2359"0"0,5-4-98 0 0,0 0 0 0 0,0 0-1 0 0,0 0 1 0 0,0 0-1 0 0,1 0 1 0 0,-1 0 0 0 0,0 0-1 0 0,0 1 1 0 0,0-1 0 0 0,0 0-1 0 0,0 0 1 0 0,0 0 0 0 0,0 0-1 0 0,0 0 1 0 0,0 0 0 0 0,0 0-1 0 0,0 0 1 0 0,0 0-1 0 0,0 0 1 0 0,0 0 0 0 0,0 0-1 0 0,0 0 1 0 0,0 0 0 0 0,0 1-1 0 0,0-1 1 0 0,0 0 0 0 0,0 0-1 0 0,0 0 1 0 0,0 0-1 0 0,0 0 1 0 0,0 0 0 0 0,0 0-1 0 0,0 0 1 0 0,0 0 0 0 0,0 0-1 0 0,0 0 1 0 0,0 0 0 0 0,0 0-1 0 0,0 1 1 0 0,0-1 0 0 0,0 0-1 0 0,0 0 1 0 0,0 0-1 0 0,0 0 1 0 0,0 0 0 0 0,-1 0-1 0 0,1 0 1 0 0,0 0 0 0 0,0 0-1 0 0,0 0 1 0 0,0 0 0 0 0,0 0-1 0 0,0 0 1 0 0,0 0-1 0 0,12-2-22 0 0,73-19 45 0 0,-41 9 54 0 0,-40 11-51 0 0,15-4 277 0 0,13 0-2300 0 0,-28 5 1664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39.653"/>
    </inkml:context>
    <inkml:brush xml:id="br0">
      <inkml:brushProperty name="width" value="0.05" units="cm"/>
      <inkml:brushProperty name="height" value="0.05" units="cm"/>
      <inkml:brushProperty name="color" value="#FF0066"/>
    </inkml:brush>
  </inkml:definitions>
  <inkml:trace contextRef="#ctx0" brushRef="#br0">6 28 852 0 0,'0'0'4659'0'0,"-6"8"-4443"0"0,17-12-216 0 0,-2 1 7 0 0,-8 3-5 0 0,33-5 17 0 0,-14 1-10 0 0,37-6 3 0 0,-4 1 234 0 0,-50 9-217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40.401"/>
    </inkml:context>
    <inkml:brush xml:id="br0">
      <inkml:brushProperty name="width" value="0.05" units="cm"/>
      <inkml:brushProperty name="height" value="0.05" units="cm"/>
      <inkml:brushProperty name="color" value="#FF0066"/>
    </inkml:brush>
  </inkml:definitions>
  <inkml:trace contextRef="#ctx0" brushRef="#br0">0 68 1068 0 0,'0'0'3660'0'0,"4"-1"-3636"0"0,20-1 118 0 0,0-2-1 0 0,45-13 0 0 0,3-1 168 0 0,-18 5 319 0 0,-51 12-400 0 0,0 0-125 0 0,10-1-22 0 0,-9 1 63 0 0,-1 0-158 0 0,11-2-786 0 0,4-1-3244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6:41.936"/>
    </inkml:context>
    <inkml:brush xml:id="br0">
      <inkml:brushProperty name="width" value="0.1" units="cm"/>
      <inkml:brushProperty name="height" value="0.1" units="cm"/>
      <inkml:brushProperty name="color" value="#CC0066"/>
    </inkml:brush>
  </inkml:definitions>
  <inkml:trace contextRef="#ctx0" brushRef="#br0">20 50 1348 0 0,'0'0'2102'0'0,"-7"-11"69"0"0,2-3-417 0 0,-2-6-1122 0 0,7 16 40 0 0,5 8 838 0 0,-4-2-1354 0 0,44 35 308 0 0,-9-2-139 0 0,-34-34-285 0 0,25 28 288 0 0,15 12-108 0 0,-41-39-176 0 0,17 16 89 0 0,-10-13-130 0 0,-7-4 13 0 0,25 24 50 0 0,-24-23-59 0 0,8 4-9 0 0,-2 4 20 0 0,-6-9-15 0 0,29 26 176 0 0,4 6 277 0 0,-33-31-374 0 0,3 2-41 0 0,0 0 1 0 0,0 1-1 0 0,-1-1 0 0 0,1 1 0 0 0,4 8 1 0 0,-8-12-19 0 0,31 39 80 0 0,-6-8-85 0 0,-7-8 7 0 0,2 1-14 0 0,-20-23-13 0 0,1-1 5 0 0,4 5 0 0 0,-4-5 74 0 0,6 10 318 0 0,-3-4-391 0 0,-4-6-6 0 0,20 32-12 0 0,25 46 16 0 0,-45-77 0 0 0,23 38 33 0 0,-23-39-33 0 0,5 11-13 0 0,24 40-2 0 0,-29-50 14 0 0,19 25 1 0 0,-19-25 2 0 0,3-1-3 0 0,-2 2 2 0 0,14 24 0 0 0,18 18 0 0 0,-33-44 3 0 0,0 1-8 0 0,5 3-6 0 0,-5-3 1 0 0,29 34-23 0 0,-29-34 47 0 0,19 26 95 0 0,-19-27 396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41.065"/>
    </inkml:context>
    <inkml:brush xml:id="br0">
      <inkml:brushProperty name="width" value="0.05" units="cm"/>
      <inkml:brushProperty name="height" value="0.05" units="cm"/>
      <inkml:brushProperty name="color" value="#FF0066"/>
    </inkml:brush>
  </inkml:definitions>
  <inkml:trace contextRef="#ctx0" brushRef="#br0">1 90 1652 0 0,'0'0'4644'0'0,"3"-1"-4637"0"0,53-15 15 0 0,128-39 29 0 0,-181 54-37 0 0,7 0 9 0 0,15-8 25 0 0,-22 9-50 0 0,32-6-5247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41.719"/>
    </inkml:context>
    <inkml:brush xml:id="br0">
      <inkml:brushProperty name="width" value="0.05" units="cm"/>
      <inkml:brushProperty name="height" value="0.05" units="cm"/>
      <inkml:brushProperty name="color" value="#FF0066"/>
    </inkml:brush>
  </inkml:definitions>
  <inkml:trace contextRef="#ctx0" brushRef="#br0">0 130 892 0 0,'0'0'2844'0'0,"4"0"-2778"0"0,9-2 10 0 0,-10 1 30 0 0,0 0 27 0 0,62-22 1565 0 0,99-52 0 0 0,-162 74-1631 0 0,10-5 39 0 0,-11 6-100 0 0,0 0-1 0 0,0-1 1 0 0,0 1-1 0 0,0 0 1 0 0,1-1-1 0 0,-1 1 1 0 0,0-1-1 0 0,0 1 1 0 0,0-1-1 0 0,0 1 1 0 0,0-1-1 0 0,0 0 1 0 0,0 0-1 0 0,1-1 1 0 0,15-6 480 0 0,-9 5-3865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42.172"/>
    </inkml:context>
    <inkml:brush xml:id="br0">
      <inkml:brushProperty name="width" value="0.05" units="cm"/>
      <inkml:brushProperty name="height" value="0.05" units="cm"/>
      <inkml:brushProperty name="color" value="#FF0066"/>
    </inkml:brush>
  </inkml:definitions>
  <inkml:trace contextRef="#ctx0" brushRef="#br0">1 51 1252 0 0,'0'0'2694'0'0,"13"-7"-1037"0"0,51-23-877 0 0,-62 29-649 0 0,7-2-53 0 0,9-4-53 0 0,-12 4-4831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4:52:48.927"/>
    </inkml:context>
    <inkml:brush xml:id="br0">
      <inkml:brushProperty name="width" value="0.05" units="cm"/>
      <inkml:brushProperty name="height" value="0.05" units="cm"/>
      <inkml:brushProperty name="color" value="#FF0066"/>
    </inkml:brush>
  </inkml:definitions>
  <inkml:trace contextRef="#ctx0" brushRef="#br0">242 144 820 0 0,'0'0'1993'0'0,"-24"-28"296"0"0,-12-26-1155 0 0,35 53-1137 0 0,-42-27 135 0 0,15 17 140 0 0,-4 12-371 0 0,29 0 95 0 0,1 0-1 0 0,-1 1 1 0 0,0-1-1 0 0,0 1 1 0 0,1 0-1 0 0,-1 0 1 0 0,1 0-1 0 0,-1 0 1 0 0,-2 3 0 0 0,0 0 7 0 0,-10 10-3 0 0,14-13-11 0 0,-20 39-31 0 0,21-40 35 0 0,-6 28-141 0 0,13-10 102 0 0,-6-17 46 0 0,8 10 16 0 0,-7-8-14 0 0,-1-2 4 0 0,1 0 0 0 0,0 0 0 0 0,0 0 0 0 0,-1 0 0 0 0,1-1 0 0 0,0 1 0 0 0,1-1 0 0 0,-1 1 0 0 0,0-1 0 0 0,4 2 0 0 0,-3-1 3 0 0,46 16 140 0 0,-16-12-89 0 0,-29-5-26 0 0,-1-1-9 0 0,13 0 14 0 0,-13 0 28 0 0,1-1-29 0 0,29-1 65 0 0,-29 2-81 0 0,19-4 18 0 0,9-2 30 0 0,-29 6-28 0 0,20-6 102 0 0,24-11 336 0 0,-44 16-416 0 0,11-6 204 0 0,19-15 311 0 0,-31 21-515 0 0,8-12 83 0 0,13-25 228 0 0,-22 36-246 0 0,1-12-3 0 0,-3 11-132 0 0,0 0 1 0 0,0 0 0 0 0,0 1-1 0 0,0-1 1 0 0,-1 0 0 0 0,1 0-1 0 0,-1 1 1 0 0,0-1-1 0 0,1 1 1 0 0,-1 0 0 0 0,0-1-1 0 0,-4-2 1 0 0,5 4 14 0 0,-13-8-53 0 0,-30-15-1 0 0,41 23 14 0 0,-15-4-13 0 0,-31-3-5 0 0,45 8 26 0 0,0 0-18 0 0,-10 1 41 0 0,11-1-10 0 0,-1 1-23 0 0,-1-2 38 0 0,1 1-15 0 0,0 0-1 0 0,0 1 1 0 0,1-1 0 0 0,-1 1-1 0 0,0 0 1 0 0,0 0 0 0 0,1 0-1 0 0,-1 0 1 0 0,-4 3-1 0 0,5-3 5 0 0,0 0 2 0 0,-1 0 1 0 0,1 0 0 0 0,-1 1-1 0 0,1 0 1 0 0,0 0-1 0 0,-1 0 1 0 0,1 0 0 0 0,0 0-1 0 0,-4 4 1 0 0,-1 0-1 0 0,6-4 5 0 0,-23 21-21 0 0,9-11 39 0 0,15-11-24 0 0,0 1 0 0 0,-5 3 11 0 0,5-3-5 0 0,-23 29-31 0 0,15-14 45 0 0,8-15-17 0 0,-4 6 406 0 0,0 0-1531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6:44.493"/>
    </inkml:context>
    <inkml:brush xml:id="br0">
      <inkml:brushProperty name="width" value="0.1" units="cm"/>
      <inkml:brushProperty name="height" value="0.1" units="cm"/>
      <inkml:brushProperty name="color" value="#CC0066"/>
    </inkml:brush>
  </inkml:definitions>
  <inkml:trace contextRef="#ctx0" brushRef="#br0">124 46 880 0 0,'-3'0'386'0'0,"-13"-1"-65"0"0,13 1 413 0 0,-1-1-554 0 0,-10-3-18 0 0,1 0 0 0 0,-1-1 0 0 0,-17-9 1 0 0,29 12-286 0 0,-21-12-2098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6:54.837"/>
    </inkml:context>
    <inkml:brush xml:id="br0">
      <inkml:brushProperty name="width" value="0.1" units="cm"/>
      <inkml:brushProperty name="height" value="0.1" units="cm"/>
      <inkml:brushProperty name="color" value="#CC0066"/>
    </inkml:brush>
  </inkml:definitions>
  <inkml:trace contextRef="#ctx0" brushRef="#br0">0 729 1184 0 0,'0'0'2248'0'0,"9"23"295"0"0,14-14-2490 0 0,-21-8-41 0 0,48 19 92 0 0,-23-13-7 0 0,-24-6-73 0 0,0 0-2 0 0,1-2-17 0 0,25 9 59 0 0,91 21 405 0 0,-117-28-475 0 0,11 1 32 0 0,0 0-1 0 0,0 0 1 0 0,25 9-1 0 0,-9-2 55 0 0,-27-9-61 0 0,0 1-2 0 0,10 2-2 0 0,26 5 20 0 0,-26-4-29 0 0,-10-4 1 0 0,0 1-2 0 0,9 2-3 0 0,-9-2-1 0 0,0-1 7 0 0,28 6-15 0 0,-28-5 11 0 0,18 3 6 0 0,-9-1-11 0 0,45 10 8 0 0,-2-1-7 0 0,-52-12 11 0 0,0 1-8 0 0,9 3-3 0 0,27 5 27 0 0,-36-8-26 0 0,16 4 6 0 0,14 2 17 0 0,-30-6-19 0 0,0-1-6 0 0,6 2 1 0 0,-3 0-9 0 0,25 6-4 0 0,-28-7 24 0 0,18 4 3 0 0,-17-5-10 0 0,29 9 4 0 0,-3 0-10 0 0,-27-9 1 0 0,16 6 6 0 0,47 11 11 0 0,-63-16-10 0 0,19 5 1 0 0,-10-3 4 0 0,-9-2-1 0 0,0 0 2 0 0,9 2-1 0 0,-6-2-5 0 0,5 3-9 0 0,21 5 17 0 0,-29-8-23 0 0,0 0 6 0 0,9 2 9 0 0,-9-3-9 0 0,0 1-3 0 0,0-1 8 0 0,0 0-1 0 0,0 1 1 0 0,0 0-1 0 0,0-1 1 0 0,0 1-1 0 0,0 1 1 0 0,3 1-1 0 0,28 10 4 0 0,34 15-62 0 0,-66-27 61 0 0,12 6-31 0 0,39 23 25 0 0,-51-29 4 0 0,18 13-64 0 0,-18-13 68 0 0,36 21 1170 0 0,101 101-1793 0 0,-137-122 607 0 0,1 3 7 0 0,0 0 1 0 0,0-1-1 0 0,0 1 0 0 0,1-1 0 0 0,0 0 1 0 0,-1 1-1 0 0,1-2 0 0 0,5 4 0 0 0,-6-4 9 0 0,-1-1-1 0 0,23 27-8 0 0,-11-12-7 0 0,-13-14 4 0 0,10 11-15 0 0,0 2 24 0 0,8 4-9 0 0,5 11-220 0 0,-22-29 196 0 0,6 10-109 0 0,4 6 86 0 0,-11-15 99 0 0,6 4 1375 0 0,-8-10-1453 0 0,0-1 0 0 0,0 0 0 0 0,0 0 0 0 0,1 0 0 0 0,-1 0 1 0 0,1 0-1 0 0,0 0 0 0 0,2-7 0 0 0,8-50-565 0 0,-3 23 294 0 0,20-163-387 0 0,-23 180 873 0 0,0 0 0 0 0,2 0 0 0 0,1 0 0 0 0,13-30 0 0 0,7-25 0 0 0,6-14 167 0 0,-28 80-374 0 0,7-18-16 0 0,-11 24 32 0 0,1 1-1 0 0,0-1 0 0 0,0 1 1 0 0,0-1-1 0 0,1 1 0 0 0,0 0 1 0 0,4-5-1 0 0,22-34 5 0 0,98-128 38 0 0,-76 97-96 0 0,-6 8-118 0 0,33-31-463 0 0,-77 96 633 0 0,3-3-6 0 0,0 0 0 0 0,-1 0 0 0 0,0 0 0 0 0,0 0 0 0 0,0 0 1 0 0,-1-1-1 0 0,1 1 0 0 0,2-9 0 0 0,-3 9 5 0 0,3-4 3 0 0,10-32-106 0 0,-9 22-78 0 0,-5 16 133 0 0,16-45-664 0 0,-16 45 739 0 0,-1 1-13 0 0,0 0 1 0 0,0-1 0 0 0,0 1 0 0 0,0-1 0 0 0,1 1 0 0 0,-1-1 0 0 0,1 1 0 0 0,-1 0 0 0 0,1-1 0 0 0,-1 1-1 0 0,1 0 1 0 0,0 0 0 0 0,1-2 0 0 0,18-39 42 0 0,-7-2 1018 0 0,-13 42-644 0 0,1 0-413 0 0,0-5 0 0 0,-1 5 308 0 0,20 37-691 0 0,-7-4 390 0 0,50 132 27 0 0,-27-33 21 0 0,-3 7-10 0 0,-24-100-40 0 0,5 6-11 0 0,4 13-3 0 0,38 81-1 0 0,-54-132-11 0 0,0 3 14 0 0,1 0 0 0 0,1 0 0 0 0,-1-1 0 0 0,1 1 0 0 0,8 11 0 0 0,2 3 19 0 0,1 5 8 0 0,35 48 1 0 0,-8-15-18 0 0,-11-14 23 0 0,0 4-14 0 0,50 82-186 0 0,-80-130 155 0 0,3-2-14 0 0,-4 1 25 0 0,21 30-76 0 0,21 18 55 0 0,-41-47 17 0 0,26 26 19 0 0,22 24-64 0 0,-47-50 34 0 0,10 10-192 0 0,28 28-98 0 0,-38-38 296 0 0,32 31-205 0 0,0 0 116 0 0,-32-32 93 0 0,8 8-22 0 0,28 24 12 0 0,-36-31 16 0 0,19 18-183 0 0,13 14-78 0 0,-32-33 261 0 0,-1 0 1 0 0,4 4 0 0 0,-3-4 41 0 0,-2 0-8 0 0,1 0-1 0 0,-1-1 0 0 0,0 1 1 0 0,1-1-1 0 0,-1 1 1 0 0,1-1-1 0 0,-1 1 0 0 0,1-1 1 0 0,0 0-1 0 0,-1 1 1 0 0,1-1-1 0 0,-1 0 1 0 0,1 1-1 0 0,0-1 0 0 0,-1 0 1 0 0,1 0-1 0 0,0 1 1 0 0,0-1-1 0 0,35-41 156 0 0,-15 16-568 0 0,25-22 0 0 0,-31 32 431 0 0,0 0-1 0 0,-1 0 1 0 0,-1-2 0 0 0,-1 1-1 0 0,0-2 1 0 0,-2 0-1 0 0,15-31 1 0 0,-4 8-62 0 0,-13 26-61 0 0,0 2 1 0 0,0-1-1 0 0,16-17 0 0 0,5-10 33 0 0,50-71-311 0 0,-62 84 336 0 0,47-106-23 0 0,-63 132 42 0 0,24-50 65 0 0,32-49-125 0 0,-28 48 119 0 0,-28 51-76 0 0,17-29-120 0 0,-17 30 136 0 0,1-1-2 0 0,4-6-6 0 0,-4 6-4 0 0,-1 0-3 0 0,1 0 0 0 0,-1 0 0 0 0,1 0 0 0 0,-1 0 0 0 0,1 0 0 0 0,0 0 1 0 0,0 1-1 0 0,0-1 0 0 0,4-2 0 0 0,2-2-46 0 0,44-33-370 0 0,-50 38 467 0 0,36-32 1315 0 0,-30 30-1015 0 0,-2 13-322 0 0,19 33-31 0 0,-14-26 11 0 0,46 76 58 0 0,-46-74-42 0 0,3 7 13 0 0,0 0 0 0 0,17 52 1 0 0,-15-36 8 0 0,37 71 0 0 0,-33-65-33 0 0,32 67 68 0 0,-31-69-82 0 0,-20-44 20 0 0,0 0-4 0 0,2 6 0 0 0,15 24-4 0 0,-17-30 12 0 0,20 32 28 0 0,-19-32-35 0 0,-3 0-7 0 0,2-1-1 0 0,-1 0 0 0 0,1 1 0 0 0,0-1 0 0 0,-1 1-1 0 0,1-1 1 0 0,0 0 0 0 0,0 0 0 0 0,0 1 0 0 0,-1-1 0 0 0,1 0 0 0 0,1 0-1 0 0,-1 0 1 0 0,0 0 0 0 0,0 0 0 0 0,0 0 0 0 0,2 0 0 0 0,24 32 39 0 0,-9-15-36 0 0,18 17 2 0 0,-34-33 2 0 0,16 13 13 0 0,1 5-37 0 0,-17-19 16 0 0,12 18-13 0 0,-12-17 22 0 0,8 8-16 0 0,12 16 39 0 0,-20-24-36 0 0,7 9 28 0 0,5 5-33 0 0,-13-14 14 0 0,27 35-22 0 0,-27-35 23 0 0,24 38 20 0 0,-7 0-6 0 0,-17-38 1 0 0,18 32-11 0 0,-9-13-5 0 0,-9-19-5 0 0,19 33 21 0 0,29 59 1 0 0,-30-56-82 0 0,-18-36 68 0 0,0 0 2 0 0,5 7-4 0 0,7 18-4 0 0,-5-8-14 0 0,-7-18 4 0 0,16 33 19 0 0,-14-27-15 0 0,-2-5-5 0 0,0 0 7 0 0,2 5 11 0 0,-2-5-1 0 0,0 0-9 0 0,5 6 9 0 0,-5-6 2 0 0,21 27-62 0 0,-8-13 66 0 0,-12-14-5 0 0,-1-1-29 0 0,4 4 17 0 0,-3-4-1 0 0,36 20 410 0 0,-5-5-382 0 0,-31-15-26 0 0,32 22 38 0 0,16 4 76 0 0,-48-26-93 0 0,24 12 54 0 0,34 17 140 0 0,-59-29-180 0 0,10 3 111 0 0,0 1 0 0 0,-1 1 0 0 0,11 6 0 0 0,14 15-90 0 0,-33-26-40 0 0,-1 1-8 0 0,6 4-13 0 0,-5-5-10 0 0,-1 2-210 0 0,0 2 1069 0 0,-14-10-5194 0 0,5 0 2698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8:00.610"/>
    </inkml:context>
    <inkml:brush xml:id="br0">
      <inkml:brushProperty name="width" value="0.05" units="cm"/>
      <inkml:brushProperty name="height" value="0.05" units="cm"/>
      <inkml:brushProperty name="color" value="#004F8B"/>
    </inkml:brush>
  </inkml:definitions>
  <inkml:trace contextRef="#ctx0" brushRef="#br0">791 2003 712 0 0,'-3'1'197'0'0,"0"-1"0"0"0,0 0 0 0 0,0 1-1 0 0,0 0 1 0 0,0-1 0 0 0,0 1 0 0 0,-5 3 0 0 0,6-3 75 0 0,-10 8-157 0 0,-24 24-111 0 0,35-31 66 0 0,-7 6 684 0 0,-7 12 5674 0 0,10-10-4695 0 0,-3 2 1135 0 0,8-12-2862 0 0,0 0 0 0 0,0 0-1 0 0,-1 0 1 0 0,1 0 0 0 0,0 0 0 0 0,0 0 0 0 0,-1 0 0 0 0,1 0 0 0 0,0 0-1 0 0,0 0 1 0 0,0 0 0 0 0,-1 0 0 0 0,1 0 0 0 0,0 0 0 0 0,0 0 0 0 0,0 0-1 0 0,-1 0 1 0 0,1 0 0 0 0,0 0 0 0 0,0 0 0 0 0,0 0 0 0 0,0-1 0 0 0,-1 1-1 0 0,1 0 1 0 0,0 0 0 0 0,0 0 0 0 0,0 0 0 0 0,0-1 0 0 0,0 1 0 0 0,-1 0-1 0 0,1 0 1 0 0,0 0 0 0 0,0 0 0 0 0,0-1 0 0 0,0 1 0 0 0,0 0 0 0 0,0 0-1 0 0,0-1 1 0 0,0 1 0 0 0,0 0 0 0 0,0 0 0 0 0,0 0 0 0 0,0-1 0 0 0,0 1-1 0 0,0 0 1 0 0,0 0 0 0 0,0 0 0 0 0,0-1 0 0 0,0 1 0 0 0,0 0 0 0 0,0 0-1 0 0,0-1 1 0 0,0-1 3 0 0,-9-39 28 0 0,6 13-43 0 0,-4-28 3 0 0,6 54 10 0 0,-4-44 9 0 0,-10-15-6 0 0,6 27 48 0 0,9 32-35 0 0,-15-41 226 0 0,2 8-111 0 0,-7-11-138 0 0,19 44-5 0 0,-15-43 32 0 0,16 42-23 0 0,-9-19 7 0 0,-6-15 14 0 0,15 35-23 0 0,-16-44-9 0 0,16 44 4 0 0,-16-34 21 0 0,-12-52-4 0 0,28 86-20 0 0,-4-11 3 0 0,-22-51-5 0 0,25 62 14 0 0,-11-38 1 0 0,6 18 4 0 0,6 20-13 0 0,-4-13-18 0 0,-1 6 12 0 0,-6-29 5 0 0,9 30 13 0 0,-3-16-8 0 0,-11-40-41 0 0,15 62 44 0 0,-2-5-5 0 0,3 7 0 0 0,0 0 0 0 0,0 0 0 0 0,0 0 0 0 0,0 0 0 0 0,0 0 0 0 0,0 0 0 0 0,0-1 0 0 0,0 1 0 0 0,0 0 0 0 0,0 0 0 0 0,0 0 0 0 0,0 0-1 0 0,0 0 1 0 0,0 0 0 0 0,0 0 0 0 0,1 0 0 0 0,-1 0 0 0 0,0 0 0 0 0,0 0 0 0 0,0 0 0 0 0,0 0 0 0 0,0 0 0 0 0,0 0 0 0 0,0 0 0 0 0,0 0 0 0 0,0 0 0 0 0,0 0 0 0 0,0 0 0 0 0,0 0 0 0 0,0 0 0 0 0,0 0 0 0 0,1 0 0 0 0,-1 0 0 0 0,0 0 0 0 0,0 0 0 0 0,0 0 0 0 0,0 0 0 0 0,0 0 0 0 0,0 0 0 0 0,0 0 0 0 0,0 0 0 0 0,0 0 0 0 0,0 1 0 0 0,0-1 0 0 0,0 0-1 0 0,0 0 1 0 0,0 0 0 0 0,0 0 0 0 0,0 0 0 0 0,-14-51-8 0 0,0-6 30 0 0,14 55-20 0 0,-6-29-22 0 0,-9-29 11 0 0,15 58 22 0 0,0 0-13 0 0,0 1 0 0 0,1 0 0 0 0,-1 0 0 0 0,0 0 0 0 0,0 0 1 0 0,0 0-1 0 0,0 0 0 0 0,0-1 0 0 0,-1 1 0 0 0,1 0 0 0 0,0 0 0 0 0,0 0 0 0 0,-1 0 1 0 0,1 0-1 0 0,-1 0 0 0 0,0-1 0 0 0,-4-14-8 0 0,5 14 4 0 0,-1 0 14 0 0,-1-6-6 0 0,1 6 10 0 0,-10-37-19 0 0,-5-18-5 0 0,16 55 7 0 0,-12-35 8 0 0,-9-33 10 0 0,20 68-22 0 0,1 0 7 0 0,0 0 0 0 0,0 0 0 0 0,0 1 0 0 0,-1-1 0 0 0,1 0 0 0 0,0 1 0 0 0,-1-1 0 0 0,1 0 0 0 0,-1 0 0 0 0,0 1 0 0 0,1-1 0 0 0,-3-2 1 0 0,-6-17-5 0 0,9 19 2 0 0,-11-37-10 0 0,3 16 37 0 0,1 5-15 0 0,7 16 3 0 0,-6-12-1 0 0,-12-26-13 0 0,17 38 8 0 0,0 1-13 0 0,-2-6-1 0 0,-13-32 21 0 0,-4-4 6 0 0,20 41-13 0 0,-17-39-23 0 0,15 38 20 0 0,-8-22-22 0 0,-6-17 26 0 0,15 40-18 0 0,-13-33-4 0 0,-10-22-26 0 0,23 55 32 0 0,-13-33-20 0 0,-9-17-43 0 0,23 50 78 0 0,-16-43-382 0 0,9 22 322 0 0,5 18-3595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8:03.044"/>
    </inkml:context>
    <inkml:brush xml:id="br0">
      <inkml:brushProperty name="width" value="0.05" units="cm"/>
      <inkml:brushProperty name="height" value="0.05" units="cm"/>
      <inkml:brushProperty name="color" value="#004F8B"/>
    </inkml:brush>
  </inkml:definitions>
  <inkml:trace contextRef="#ctx0" brushRef="#br0">15 1124 1008 0 0,'-15'13'11804'0'0,"19"-19"-12237"0"0,-2 5 447 0 0,-1-1-9 0 0,4-5 1 0 0,7-10-3 0 0,32-36-6 0 0,0 6 7 0 0,-16 20-10 0 0,-1 0 7 0 0,31-36-1 0 0,4-3 14 0 0,-23 23-3 0 0,-25 26 65 0 0,0 0 1 0 0,18-27-1 0 0,-21 26-43 0 0,16-26 31 0 0,-2-1-58 0 0,69-114 3 0 0,-82 139-8 0 0,1 1 0 0 0,1 0 0 0 0,0 1 1 0 0,27-25-1 0 0,-18 18-1 0 0,5-5 3 0 0,33-33 25 0 0,-45 46-28 0 0,-12 13 3 0 0,26-23-5 0 0,19-14 20 0 0,-44 38-22 0 0,47-36 11 0 0,-25 21 46 0 0,16-10 262 0 0,-41 27-293 0 0,10-7 53 0 0,11-2-23 0 0,-21 9 555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8:10.130"/>
    </inkml:context>
    <inkml:brush xml:id="br0">
      <inkml:brushProperty name="width" value="0.05" units="cm"/>
      <inkml:brushProperty name="height" value="0.05" units="cm"/>
      <inkml:brushProperty name="color" value="#004F8B"/>
    </inkml:brush>
  </inkml:definitions>
  <inkml:trace contextRef="#ctx0" brushRef="#br0">0 15 848 0 0,'0'0'8464'0'0,"3"-1"-8464"0"0,16-3 2 0 0,0 1 0 0 0,0 1 1 0 0,33 1-1 0 0,-19 0 15 0 0,24 0-23 0 0,-53 1 6 0 0,1 0-17 0 0,12 0 7 0 0,-13 0 18 0 0,0 0 3 0 0,13 0 0 0 0,-13 0 5 0 0,0 0-5 0 0,37 0-28 0 0,-36 0 25 0 0,-1 0-13 0 0,35-2-3 0 0,-35 2 6 0 0,0 0 15 0 0,11 0-10 0 0,-11 0-13 0 0,0 1-8 0 0,33 1 38 0 0,-34-2-15 0 0,1 0 2 0 0,11 0-13 0 0,-12 0 11 0 0,1 0-5 0 0,37 2-6 0 0,-37-2 26 0 0,1 0-36 0 0,36 0 29 0 0,-36 0-5 0 0,-2 0-3 0 0,37 0-49 0 0,-36 0 51 0 0,-1 0 1 0 0,13 0-6 0 0,-13 0-2 0 0,1 0 14 0 0,30 0-18 0 0,34 7 0 0 0,-65-7 5 0 0,1 0-4 0 0,90 9 17 0 0,-91-9-6 0 0,1 0 0 0 0,11 2-9 0 0,-11-1-19 0 0,-1-1 28 0 0,32 6-21 0 0,-31-5 22 0 0,18 1 2 0 0,11 4-47 0 0,-30-5 46 0 0,20 2 19 0 0,-19-3-22 0 0,12 3-5 0 0,-12-2-10 0 0,1 0 20 0 0,86 12-14 0 0,-88-12-1 0 0,16 2-19 0 0,-15-2 25 0 0,12 0 1 0 0,0 1-1 0 0,0 1 0 0 0,0 0 0 0 0,18 7 1 0 0,1-1-13 0 0,50 9 60 0 0,-82-17-50 0 0,38 6 11 0 0,-4-3-27 0 0,-34-4 26 0 0,35 6 26 0 0,32 7-50 0 0,-67-13 12 0 0,20 6 11 0 0,15 2 4 0 0,-34-7-19 0 0,-1-1 6 0 0,46 11 209 0 0,-46-10 325 0 0,5 0 122 0 0,-2 0-2397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2T11:18:11.169"/>
    </inkml:context>
    <inkml:brush xml:id="br0">
      <inkml:brushProperty name="width" value="0.05" units="cm"/>
      <inkml:brushProperty name="height" value="0.05" units="cm"/>
      <inkml:brushProperty name="color" value="#004F8B"/>
    </inkml:brush>
  </inkml:definitions>
  <inkml:trace contextRef="#ctx0" brushRef="#br0">0 323 1216 0 0,'0'0'7829'0'0,"3"-1"-7813"0"0,28-10 20 0 0,18-8 21 0 0,-44 17-63 0 0,204-95 94 0 0,-160 75-70 0 0,45-16-13 0 0,-91 36-2 0 0,29-10 4 0 0,-29 11 1 0 0,45-19-3 0 0,-36 15-1 0 0,-9 4-2 0 0,0 0-17 0 0,39-19 214 0 0,-40 19-17 0 0,13-6 473 0 0,17-12-391 0 0,-30 17-261 0 0,13-6-27 0 0,4-7 39 0 0,-18 14 14 0 0,13-8 227 0 0,-1 1 254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CE721-C1AE-4FE9-ACCF-C48327D43FA0}" type="datetimeFigureOut">
              <a:rPr lang="en-IN" smtClean="0"/>
              <a:t>22-02-2022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2565E-49C7-4A32-B76A-E91D7EDDDF9F}" type="slidenum">
              <a:rPr lang="en-IN" smtClean="0"/>
              <a:t>‹#›</a:t>
            </a:fld>
            <a:endParaRPr lang="en-IN"/>
          </a:p>
        </p:txBody>
      </p:sp>
    </p:spTree>
    <p:extLst>
      <p:ext uri="{BB962C8B-B14F-4D97-AF65-F5344CB8AC3E}">
        <p14:creationId xmlns:p14="http://schemas.microsoft.com/office/powerpoint/2010/main" val="44984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88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283619A-EC5D-46A4-B76C-520781A547E1}"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9752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10520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6559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4007715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IN">
                <a:solidFill>
                  <a:srgbClr val="FFFFFF"/>
                </a:solidFill>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IN">
                <a:solidFill>
                  <a:srgbClr val="FFFFFF"/>
                </a:solidFill>
              </a:endParaRPr>
            </a:p>
          </p:txBody>
        </p:sp>
      </p:grpSp>
      <p:sp>
        <p:nvSpPr>
          <p:cNvPr id="88069"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8807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a:xfrm>
            <a:off x="685800" y="6248400"/>
            <a:ext cx="1905000" cy="457200"/>
          </a:xfrm>
        </p:spPr>
        <p:txBody>
          <a:bodyPr/>
          <a:lstStyle>
            <a:lvl1pPr>
              <a:defRPr/>
            </a:lvl1pPr>
          </a:lstStyle>
          <a:p>
            <a:pPr>
              <a:defRPr/>
            </a:pPr>
            <a:r>
              <a:rPr lang="en-US"/>
              <a:t>ACMU 2008-09</a:t>
            </a:r>
          </a:p>
        </p:txBody>
      </p:sp>
      <p:sp>
        <p:nvSpPr>
          <p:cNvPr id="8" name="Rectangle 8"/>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553200" y="6248400"/>
            <a:ext cx="1905000" cy="457200"/>
          </a:xfrm>
        </p:spPr>
        <p:txBody>
          <a:bodyPr/>
          <a:lstStyle>
            <a:lvl1pPr>
              <a:defRPr/>
            </a:lvl1pPr>
          </a:lstStyle>
          <a:p>
            <a:pPr>
              <a:defRPr/>
            </a:pPr>
            <a:fld id="{B8751397-551C-4EA9-AB0E-D9A2262C997E}" type="slidenum">
              <a:rPr lang="en-US"/>
              <a:pPr>
                <a:defRPr/>
              </a:pPr>
              <a:t>‹#›</a:t>
            </a:fld>
            <a:endParaRPr lang="en-US"/>
          </a:p>
        </p:txBody>
      </p:sp>
    </p:spTree>
    <p:extLst>
      <p:ext uri="{BB962C8B-B14F-4D97-AF65-F5344CB8AC3E}">
        <p14:creationId xmlns:p14="http://schemas.microsoft.com/office/powerpoint/2010/main" val="36397280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AEAB8D-F00A-40F1-9BEB-65F5FB7847E9}" type="slidenum">
              <a:rPr lang="en-US"/>
              <a:pPr>
                <a:defRPr/>
              </a:pPr>
              <a:t>‹#›</a:t>
            </a:fld>
            <a:endParaRPr lang="en-US"/>
          </a:p>
        </p:txBody>
      </p:sp>
    </p:spTree>
    <p:extLst>
      <p:ext uri="{BB962C8B-B14F-4D97-AF65-F5344CB8AC3E}">
        <p14:creationId xmlns:p14="http://schemas.microsoft.com/office/powerpoint/2010/main" val="28992610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ABB601-A3D7-4441-8A75-7F0D470D9839}" type="slidenum">
              <a:rPr lang="en-US"/>
              <a:pPr>
                <a:defRPr/>
              </a:pPr>
              <a:t>‹#›</a:t>
            </a:fld>
            <a:endParaRPr lang="en-US"/>
          </a:p>
        </p:txBody>
      </p:sp>
    </p:spTree>
    <p:extLst>
      <p:ext uri="{BB962C8B-B14F-4D97-AF65-F5344CB8AC3E}">
        <p14:creationId xmlns:p14="http://schemas.microsoft.com/office/powerpoint/2010/main" val="12424292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A51F10-6FA7-458B-9E66-21A585456726}" type="slidenum">
              <a:rPr lang="en-US"/>
              <a:pPr>
                <a:defRPr/>
              </a:pPr>
              <a:t>‹#›</a:t>
            </a:fld>
            <a:endParaRPr lang="en-US"/>
          </a:p>
        </p:txBody>
      </p:sp>
    </p:spTree>
    <p:extLst>
      <p:ext uri="{BB962C8B-B14F-4D97-AF65-F5344CB8AC3E}">
        <p14:creationId xmlns:p14="http://schemas.microsoft.com/office/powerpoint/2010/main" val="247088552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pPr>
              <a:defRPr/>
            </a:pPr>
            <a:r>
              <a:rPr lang="en-US"/>
              <a:t>ACMU 2008-09</a:t>
            </a:r>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5310ACE-9D32-405E-8C40-5AD1DF186985}" type="slidenum">
              <a:rPr lang="en-US"/>
              <a:pPr>
                <a:defRPr/>
              </a:pPr>
              <a:t>‹#›</a:t>
            </a:fld>
            <a:endParaRPr lang="en-US"/>
          </a:p>
        </p:txBody>
      </p:sp>
    </p:spTree>
    <p:extLst>
      <p:ext uri="{BB962C8B-B14F-4D97-AF65-F5344CB8AC3E}">
        <p14:creationId xmlns:p14="http://schemas.microsoft.com/office/powerpoint/2010/main" val="337412126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pPr>
              <a:defRPr/>
            </a:pPr>
            <a:r>
              <a:rPr lang="en-US"/>
              <a:t>ACMU 2008-09</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A65399C1-5B8D-4D1C-A4A9-385C4BECAB8D}" type="slidenum">
              <a:rPr lang="en-US"/>
              <a:pPr>
                <a:defRPr/>
              </a:pPr>
              <a:t>‹#›</a:t>
            </a:fld>
            <a:endParaRPr lang="en-US"/>
          </a:p>
        </p:txBody>
      </p:sp>
    </p:spTree>
    <p:extLst>
      <p:ext uri="{BB962C8B-B14F-4D97-AF65-F5344CB8AC3E}">
        <p14:creationId xmlns:p14="http://schemas.microsoft.com/office/powerpoint/2010/main" val="2629985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ACMU 2008-09</a:t>
            </a: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9D6EE08-0590-4D14-A735-2378CEB4E874}" type="slidenum">
              <a:rPr lang="en-US"/>
              <a:pPr>
                <a:defRPr/>
              </a:pPr>
              <a:t>‹#›</a:t>
            </a:fld>
            <a:endParaRPr lang="en-US"/>
          </a:p>
        </p:txBody>
      </p:sp>
    </p:spTree>
    <p:extLst>
      <p:ext uri="{BB962C8B-B14F-4D97-AF65-F5344CB8AC3E}">
        <p14:creationId xmlns:p14="http://schemas.microsoft.com/office/powerpoint/2010/main" val="41796920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8EC96E0-2517-43FE-BA42-1BE2A3BDCA97}" type="slidenum">
              <a:rPr lang="en-US"/>
              <a:pPr>
                <a:defRPr/>
              </a:pPr>
              <a:t>‹#›</a:t>
            </a:fld>
            <a:endParaRPr lang="en-US"/>
          </a:p>
        </p:txBody>
      </p:sp>
    </p:spTree>
    <p:extLst>
      <p:ext uri="{BB962C8B-B14F-4D97-AF65-F5344CB8AC3E}">
        <p14:creationId xmlns:p14="http://schemas.microsoft.com/office/powerpoint/2010/main" val="1104682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687046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E8A47AD-9F52-4474-85C2-4F59CB56114D}" type="slidenum">
              <a:rPr lang="en-US"/>
              <a:pPr>
                <a:defRPr/>
              </a:pPr>
              <a:t>‹#›</a:t>
            </a:fld>
            <a:endParaRPr lang="en-US"/>
          </a:p>
        </p:txBody>
      </p:sp>
    </p:spTree>
    <p:extLst>
      <p:ext uri="{BB962C8B-B14F-4D97-AF65-F5344CB8AC3E}">
        <p14:creationId xmlns:p14="http://schemas.microsoft.com/office/powerpoint/2010/main" val="390816189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58178F-D176-4E0F-ADAC-ED31D285372C}" type="slidenum">
              <a:rPr lang="en-US"/>
              <a:pPr>
                <a:defRPr/>
              </a:pPr>
              <a:t>‹#›</a:t>
            </a:fld>
            <a:endParaRPr lang="en-US"/>
          </a:p>
        </p:txBody>
      </p:sp>
    </p:spTree>
    <p:extLst>
      <p:ext uri="{BB962C8B-B14F-4D97-AF65-F5344CB8AC3E}">
        <p14:creationId xmlns:p14="http://schemas.microsoft.com/office/powerpoint/2010/main" val="45212694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F7525D-723A-4994-AD70-7FE54E09D4E3}" type="slidenum">
              <a:rPr lang="en-US"/>
              <a:pPr>
                <a:defRPr/>
              </a:pPr>
              <a:t>‹#›</a:t>
            </a:fld>
            <a:endParaRPr lang="en-US"/>
          </a:p>
        </p:txBody>
      </p:sp>
    </p:spTree>
    <p:extLst>
      <p:ext uri="{BB962C8B-B14F-4D97-AF65-F5344CB8AC3E}">
        <p14:creationId xmlns:p14="http://schemas.microsoft.com/office/powerpoint/2010/main" val="272797402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49B61A1-C063-4EDD-A2CA-2A57DD4C6659}"/>
              </a:ext>
            </a:extLst>
          </p:cNvPr>
          <p:cNvGrpSpPr>
            <a:grpSpLocks/>
          </p:cNvGrpSpPr>
          <p:nvPr/>
        </p:nvGrpSpPr>
        <p:grpSpPr bwMode="auto">
          <a:xfrm>
            <a:off x="0" y="0"/>
            <a:ext cx="9148763" cy="6851650"/>
            <a:chOff x="1" y="0"/>
            <a:chExt cx="5763" cy="4316"/>
          </a:xfrm>
        </p:grpSpPr>
        <p:sp>
          <p:nvSpPr>
            <p:cNvPr id="5" name="Freeform 3">
              <a:extLst>
                <a:ext uri="{FF2B5EF4-FFF2-40B4-BE49-F238E27FC236}">
                  <a16:creationId xmlns:a16="http://schemas.microsoft.com/office/drawing/2014/main" id="{1886D31C-8748-4540-9B7B-EBC929393ABB}"/>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6" name="Freeform 4">
              <a:extLst>
                <a:ext uri="{FF2B5EF4-FFF2-40B4-BE49-F238E27FC236}">
                  <a16:creationId xmlns:a16="http://schemas.microsoft.com/office/drawing/2014/main" id="{C9A1820A-126F-43B8-911A-F75E59DE37E8}"/>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7" name="Freeform 5">
              <a:extLst>
                <a:ext uri="{FF2B5EF4-FFF2-40B4-BE49-F238E27FC236}">
                  <a16:creationId xmlns:a16="http://schemas.microsoft.com/office/drawing/2014/main" id="{7098DB43-3139-4583-9D9C-C511911B8AD4}"/>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8" name="Group 6">
              <a:extLst>
                <a:ext uri="{FF2B5EF4-FFF2-40B4-BE49-F238E27FC236}">
                  <a16:creationId xmlns:a16="http://schemas.microsoft.com/office/drawing/2014/main" id="{8CCC7CCE-1C9F-4B53-834B-0CD9F0696F52}"/>
                </a:ext>
              </a:extLst>
            </p:cNvPr>
            <p:cNvGrpSpPr>
              <a:grpSpLocks/>
            </p:cNvGrpSpPr>
            <p:nvPr/>
          </p:nvGrpSpPr>
          <p:grpSpPr bwMode="auto">
            <a:xfrm>
              <a:off x="288" y="0"/>
              <a:ext cx="5098" cy="4316"/>
              <a:chOff x="288" y="0"/>
              <a:chExt cx="5098" cy="4316"/>
            </a:xfrm>
          </p:grpSpPr>
          <p:sp>
            <p:nvSpPr>
              <p:cNvPr id="28" name="Freeform 7">
                <a:extLst>
                  <a:ext uri="{FF2B5EF4-FFF2-40B4-BE49-F238E27FC236}">
                    <a16:creationId xmlns:a16="http://schemas.microsoft.com/office/drawing/2014/main" id="{AFEB9545-0683-459E-853E-147DCA56BF98}"/>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29" name="Freeform 8">
                <a:extLst>
                  <a:ext uri="{FF2B5EF4-FFF2-40B4-BE49-F238E27FC236}">
                    <a16:creationId xmlns:a16="http://schemas.microsoft.com/office/drawing/2014/main" id="{42B888C8-434E-43F6-8125-3E9C2CCCE503}"/>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0" name="Freeform 9">
                <a:extLst>
                  <a:ext uri="{FF2B5EF4-FFF2-40B4-BE49-F238E27FC236}">
                    <a16:creationId xmlns:a16="http://schemas.microsoft.com/office/drawing/2014/main" id="{5872DF79-FCC8-4683-B6D8-BDAADE8C84ED}"/>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1" name="Freeform 10">
                <a:extLst>
                  <a:ext uri="{FF2B5EF4-FFF2-40B4-BE49-F238E27FC236}">
                    <a16:creationId xmlns:a16="http://schemas.microsoft.com/office/drawing/2014/main" id="{DD4FB949-0A89-472E-8D0A-A8033A07BE9C}"/>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2" name="Freeform 11">
                <a:extLst>
                  <a:ext uri="{FF2B5EF4-FFF2-40B4-BE49-F238E27FC236}">
                    <a16:creationId xmlns:a16="http://schemas.microsoft.com/office/drawing/2014/main" id="{CFCE5F64-E737-486B-A4EC-FA001D27139F}"/>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3" name="Freeform 12">
                <a:extLst>
                  <a:ext uri="{FF2B5EF4-FFF2-40B4-BE49-F238E27FC236}">
                    <a16:creationId xmlns:a16="http://schemas.microsoft.com/office/drawing/2014/main" id="{2BEC0322-8CD5-4489-9191-9698CB12C64E}"/>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4" name="Freeform 13">
                <a:extLst>
                  <a:ext uri="{FF2B5EF4-FFF2-40B4-BE49-F238E27FC236}">
                    <a16:creationId xmlns:a16="http://schemas.microsoft.com/office/drawing/2014/main" id="{E3AD405A-1900-4BBD-BCF4-9F4C786628D5}"/>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5" name="Freeform 14">
                <a:extLst>
                  <a:ext uri="{FF2B5EF4-FFF2-40B4-BE49-F238E27FC236}">
                    <a16:creationId xmlns:a16="http://schemas.microsoft.com/office/drawing/2014/main" id="{39A0CA56-7D1C-4ECA-B3CB-3101AB468728}"/>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6" name="Freeform 15">
                <a:extLst>
                  <a:ext uri="{FF2B5EF4-FFF2-40B4-BE49-F238E27FC236}">
                    <a16:creationId xmlns:a16="http://schemas.microsoft.com/office/drawing/2014/main" id="{0E275249-2C24-419F-B10D-F726CE7A067A}"/>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7" name="Freeform 16">
                <a:extLst>
                  <a:ext uri="{FF2B5EF4-FFF2-40B4-BE49-F238E27FC236}">
                    <a16:creationId xmlns:a16="http://schemas.microsoft.com/office/drawing/2014/main" id="{F55A75A9-E76D-46EB-A2F8-98E336DC7366}"/>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8" name="Freeform 17">
                <a:extLst>
                  <a:ext uri="{FF2B5EF4-FFF2-40B4-BE49-F238E27FC236}">
                    <a16:creationId xmlns:a16="http://schemas.microsoft.com/office/drawing/2014/main" id="{E10EECB9-C504-4D6F-A7CA-F7B5A6717A4C}"/>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9" name="Freeform 18">
                <a:extLst>
                  <a:ext uri="{FF2B5EF4-FFF2-40B4-BE49-F238E27FC236}">
                    <a16:creationId xmlns:a16="http://schemas.microsoft.com/office/drawing/2014/main" id="{2D9D8599-C5D1-4C3F-B853-6CE03ED03D67}"/>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0" name="Freeform 19">
                <a:extLst>
                  <a:ext uri="{FF2B5EF4-FFF2-40B4-BE49-F238E27FC236}">
                    <a16:creationId xmlns:a16="http://schemas.microsoft.com/office/drawing/2014/main" id="{D73E4E91-BE75-4ECD-8316-D483AC92721C}"/>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9" name="Freeform 20">
              <a:extLst>
                <a:ext uri="{FF2B5EF4-FFF2-40B4-BE49-F238E27FC236}">
                  <a16:creationId xmlns:a16="http://schemas.microsoft.com/office/drawing/2014/main" id="{38755C96-5D13-47C2-AE51-6304199BB17C}"/>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 name="Freeform 21">
              <a:extLst>
                <a:ext uri="{FF2B5EF4-FFF2-40B4-BE49-F238E27FC236}">
                  <a16:creationId xmlns:a16="http://schemas.microsoft.com/office/drawing/2014/main" id="{8051DA0E-9A50-4C3E-92F2-38526A30834E}"/>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1" name="Freeform 22">
              <a:extLst>
                <a:ext uri="{FF2B5EF4-FFF2-40B4-BE49-F238E27FC236}">
                  <a16:creationId xmlns:a16="http://schemas.microsoft.com/office/drawing/2014/main" id="{EFA0B4C0-35B0-4E89-9888-DF79054CB765}"/>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2" name="Freeform 23">
              <a:extLst>
                <a:ext uri="{FF2B5EF4-FFF2-40B4-BE49-F238E27FC236}">
                  <a16:creationId xmlns:a16="http://schemas.microsoft.com/office/drawing/2014/main" id="{AEC07AD2-5668-4866-9564-B2019FC5203E}"/>
                </a:ext>
              </a:extLst>
            </p:cNvPr>
            <p:cNvSpPr>
              <a:spLocks/>
            </p:cNvSpPr>
            <p:nvPr/>
          </p:nvSpPr>
          <p:spPr bwMode="hidden">
            <a:xfrm>
              <a:off x="5041" y="0"/>
              <a:ext cx="719" cy="845"/>
            </a:xfrm>
            <a:custGeom>
              <a:avLst/>
              <a:gdLst>
                <a:gd name="T0" fmla="*/ 723 w 717"/>
                <a:gd name="T1" fmla="*/ 845 h 845"/>
                <a:gd name="T2" fmla="*/ 723 w 717"/>
                <a:gd name="T3" fmla="*/ 821 h 845"/>
                <a:gd name="T4" fmla="*/ 580 w 717"/>
                <a:gd name="T5" fmla="*/ 605 h 845"/>
                <a:gd name="T6" fmla="*/ 409 w 717"/>
                <a:gd name="T7" fmla="*/ 396 h 845"/>
                <a:gd name="T8" fmla="*/ 224 w 717"/>
                <a:gd name="T9" fmla="*/ 192 h 845"/>
                <a:gd name="T10" fmla="*/ 17 w 717"/>
                <a:gd name="T11" fmla="*/ 0 h 845"/>
                <a:gd name="T12" fmla="*/ 0 w 717"/>
                <a:gd name="T13" fmla="*/ 0 h 845"/>
                <a:gd name="T14" fmla="*/ 212 w 717"/>
                <a:gd name="T15" fmla="*/ 198 h 845"/>
                <a:gd name="T16" fmla="*/ 403 w 717"/>
                <a:gd name="T17" fmla="*/ 408 h 845"/>
                <a:gd name="T18" fmla="*/ 574 w 717"/>
                <a:gd name="T19" fmla="*/ 623 h 845"/>
                <a:gd name="T20" fmla="*/ 723 w 717"/>
                <a:gd name="T21" fmla="*/ 845 h 845"/>
                <a:gd name="T22" fmla="*/ 72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 name="Freeform 24">
              <a:extLst>
                <a:ext uri="{FF2B5EF4-FFF2-40B4-BE49-F238E27FC236}">
                  <a16:creationId xmlns:a16="http://schemas.microsoft.com/office/drawing/2014/main" id="{A28B6D23-FD14-45B8-A0EA-9B08B3B1ED90}"/>
                </a:ext>
              </a:extLst>
            </p:cNvPr>
            <p:cNvSpPr>
              <a:spLocks/>
            </p:cNvSpPr>
            <p:nvPr/>
          </p:nvSpPr>
          <p:spPr bwMode="hidden">
            <a:xfrm>
              <a:off x="5352" y="0"/>
              <a:ext cx="408" cy="414"/>
            </a:xfrm>
            <a:custGeom>
              <a:avLst/>
              <a:gdLst>
                <a:gd name="T0" fmla="*/ 410 w 407"/>
                <a:gd name="T1" fmla="*/ 414 h 414"/>
                <a:gd name="T2" fmla="*/ 410 w 407"/>
                <a:gd name="T3" fmla="*/ 396 h 414"/>
                <a:gd name="T4" fmla="*/ 225 w 407"/>
                <a:gd name="T5" fmla="*/ 192 h 414"/>
                <a:gd name="T6" fmla="*/ 12 w 407"/>
                <a:gd name="T7" fmla="*/ 0 h 414"/>
                <a:gd name="T8" fmla="*/ 0 w 407"/>
                <a:gd name="T9" fmla="*/ 0 h 414"/>
                <a:gd name="T10" fmla="*/ 108 w 407"/>
                <a:gd name="T11" fmla="*/ 102 h 414"/>
                <a:gd name="T12" fmla="*/ 219 w 407"/>
                <a:gd name="T13" fmla="*/ 204 h 414"/>
                <a:gd name="T14" fmla="*/ 410 w 407"/>
                <a:gd name="T15" fmla="*/ 414 h 414"/>
                <a:gd name="T16" fmla="*/ 41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 name="Freeform 25">
              <a:extLst>
                <a:ext uri="{FF2B5EF4-FFF2-40B4-BE49-F238E27FC236}">
                  <a16:creationId xmlns:a16="http://schemas.microsoft.com/office/drawing/2014/main" id="{88901F59-AC34-4FFF-9C50-79B42831D2C6}"/>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5" name="Freeform 26">
              <a:extLst>
                <a:ext uri="{FF2B5EF4-FFF2-40B4-BE49-F238E27FC236}">
                  <a16:creationId xmlns:a16="http://schemas.microsoft.com/office/drawing/2014/main" id="{9BC8D4AD-EEC0-4C26-93E8-9A5E89F87377}"/>
                </a:ext>
              </a:extLst>
            </p:cNvPr>
            <p:cNvSpPr>
              <a:spLocks/>
            </p:cNvSpPr>
            <p:nvPr/>
          </p:nvSpPr>
          <p:spPr bwMode="hidden">
            <a:xfrm>
              <a:off x="6" y="0"/>
              <a:ext cx="588" cy="599"/>
            </a:xfrm>
            <a:custGeom>
              <a:avLst/>
              <a:gdLst>
                <a:gd name="T0" fmla="*/ 592 w 586"/>
                <a:gd name="T1" fmla="*/ 0 h 599"/>
                <a:gd name="T2" fmla="*/ 574 w 586"/>
                <a:gd name="T3" fmla="*/ 0 h 599"/>
                <a:gd name="T4" fmla="*/ 410 w 586"/>
                <a:gd name="T5" fmla="*/ 132 h 599"/>
                <a:gd name="T6" fmla="*/ 260 w 586"/>
                <a:gd name="T7" fmla="*/ 270 h 599"/>
                <a:gd name="T8" fmla="*/ 120 w 586"/>
                <a:gd name="T9" fmla="*/ 420 h 599"/>
                <a:gd name="T10" fmla="*/ 0 w 586"/>
                <a:gd name="T11" fmla="*/ 575 h 599"/>
                <a:gd name="T12" fmla="*/ 0 w 586"/>
                <a:gd name="T13" fmla="*/ 599 h 599"/>
                <a:gd name="T14" fmla="*/ 120 w 586"/>
                <a:gd name="T15" fmla="*/ 432 h 599"/>
                <a:gd name="T16" fmla="*/ 260 w 586"/>
                <a:gd name="T17" fmla="*/ 282 h 599"/>
                <a:gd name="T18" fmla="*/ 416 w 586"/>
                <a:gd name="T19" fmla="*/ 138 h 599"/>
                <a:gd name="T20" fmla="*/ 592 w 586"/>
                <a:gd name="T21" fmla="*/ 0 h 599"/>
                <a:gd name="T22" fmla="*/ 59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6" name="Freeform 27">
              <a:extLst>
                <a:ext uri="{FF2B5EF4-FFF2-40B4-BE49-F238E27FC236}">
                  <a16:creationId xmlns:a16="http://schemas.microsoft.com/office/drawing/2014/main" id="{359238EF-CBB0-4C8D-B738-5AC5D7B3F523}"/>
                </a:ext>
              </a:extLst>
            </p:cNvPr>
            <p:cNvSpPr>
              <a:spLocks/>
            </p:cNvSpPr>
            <p:nvPr/>
          </p:nvSpPr>
          <p:spPr bwMode="hidden">
            <a:xfrm>
              <a:off x="6" y="0"/>
              <a:ext cx="270" cy="252"/>
            </a:xfrm>
            <a:custGeom>
              <a:avLst/>
              <a:gdLst>
                <a:gd name="T0" fmla="*/ 272 w 269"/>
                <a:gd name="T1" fmla="*/ 0 h 252"/>
                <a:gd name="T2" fmla="*/ 25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2 w 269"/>
                <a:gd name="T15" fmla="*/ 0 h 252"/>
                <a:gd name="T16" fmla="*/ 27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7" name="Line 28">
              <a:extLst>
                <a:ext uri="{FF2B5EF4-FFF2-40B4-BE49-F238E27FC236}">
                  <a16:creationId xmlns:a16="http://schemas.microsoft.com/office/drawing/2014/main" id="{18E9806F-B827-4EEC-B4AC-183F33460248}"/>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29">
              <a:extLst>
                <a:ext uri="{FF2B5EF4-FFF2-40B4-BE49-F238E27FC236}">
                  <a16:creationId xmlns:a16="http://schemas.microsoft.com/office/drawing/2014/main" id="{DDA661D1-7DCC-4FC3-B945-16686C8878A1}"/>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30">
              <a:extLst>
                <a:ext uri="{FF2B5EF4-FFF2-40B4-BE49-F238E27FC236}">
                  <a16:creationId xmlns:a16="http://schemas.microsoft.com/office/drawing/2014/main" id="{5D0B7BF1-C685-4D63-804E-64470A7B5DE3}"/>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0" name="Group 31">
              <a:extLst>
                <a:ext uri="{FF2B5EF4-FFF2-40B4-BE49-F238E27FC236}">
                  <a16:creationId xmlns:a16="http://schemas.microsoft.com/office/drawing/2014/main" id="{6EAAE11B-DC3B-49B3-B884-6EE3FA1EDB73}"/>
                </a:ext>
              </a:extLst>
            </p:cNvPr>
            <p:cNvGrpSpPr>
              <a:grpSpLocks/>
            </p:cNvGrpSpPr>
            <p:nvPr/>
          </p:nvGrpSpPr>
          <p:grpSpPr bwMode="auto">
            <a:xfrm>
              <a:off x="1" y="392"/>
              <a:ext cx="5758" cy="1571"/>
              <a:chOff x="1" y="392"/>
              <a:chExt cx="5758" cy="1571"/>
            </a:xfrm>
          </p:grpSpPr>
          <p:sp>
            <p:nvSpPr>
              <p:cNvPr id="23" name="Line 32">
                <a:extLst>
                  <a:ext uri="{FF2B5EF4-FFF2-40B4-BE49-F238E27FC236}">
                    <a16:creationId xmlns:a16="http://schemas.microsoft.com/office/drawing/2014/main" id="{5496A0D5-1878-4CEC-958B-EEB25F289F0B}"/>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Line 33">
                <a:extLst>
                  <a:ext uri="{FF2B5EF4-FFF2-40B4-BE49-F238E27FC236}">
                    <a16:creationId xmlns:a16="http://schemas.microsoft.com/office/drawing/2014/main" id="{27C4E86C-E790-44E0-A64F-292F964BD50C}"/>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34">
                <a:extLst>
                  <a:ext uri="{FF2B5EF4-FFF2-40B4-BE49-F238E27FC236}">
                    <a16:creationId xmlns:a16="http://schemas.microsoft.com/office/drawing/2014/main" id="{E2E6BB9B-4A99-4CE1-AF47-CA20A5D18EB3}"/>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Line 35">
                <a:extLst>
                  <a:ext uri="{FF2B5EF4-FFF2-40B4-BE49-F238E27FC236}">
                    <a16:creationId xmlns:a16="http://schemas.microsoft.com/office/drawing/2014/main" id="{9C9379BF-69D2-4904-9501-3DD41BC9A405}"/>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36">
                <a:extLst>
                  <a:ext uri="{FF2B5EF4-FFF2-40B4-BE49-F238E27FC236}">
                    <a16:creationId xmlns:a16="http://schemas.microsoft.com/office/drawing/2014/main" id="{BA3A4664-8659-4DE9-AB5A-5975D5A904F2}"/>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1" name="Line 37">
              <a:extLst>
                <a:ext uri="{FF2B5EF4-FFF2-40B4-BE49-F238E27FC236}">
                  <a16:creationId xmlns:a16="http://schemas.microsoft.com/office/drawing/2014/main" id="{6FE12466-DEE6-492A-9434-865523F13FCA}"/>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38">
              <a:extLst>
                <a:ext uri="{FF2B5EF4-FFF2-40B4-BE49-F238E27FC236}">
                  <a16:creationId xmlns:a16="http://schemas.microsoft.com/office/drawing/2014/main" id="{1B4EF3DD-A514-4197-B312-F23863197866}"/>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303"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30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 name="Rectangle 41">
            <a:extLst>
              <a:ext uri="{FF2B5EF4-FFF2-40B4-BE49-F238E27FC236}">
                <a16:creationId xmlns:a16="http://schemas.microsoft.com/office/drawing/2014/main" id="{DF4E86F8-E1B6-4C95-BCA7-12D597CF6080}"/>
              </a:ext>
            </a:extLst>
          </p:cNvPr>
          <p:cNvSpPr>
            <a:spLocks noGrp="1" noChangeArrowheads="1"/>
          </p:cNvSpPr>
          <p:nvPr>
            <p:ph type="dt" sz="quarter" idx="10"/>
          </p:nvPr>
        </p:nvSpPr>
        <p:spPr/>
        <p:txBody>
          <a:bodyPr/>
          <a:lstStyle>
            <a:lvl1pPr>
              <a:defRPr/>
            </a:lvl1pPr>
          </a:lstStyle>
          <a:p>
            <a:pPr>
              <a:defRPr/>
            </a:pPr>
            <a:endParaRPr lang="en-US"/>
          </a:p>
        </p:txBody>
      </p:sp>
      <p:sp>
        <p:nvSpPr>
          <p:cNvPr id="42" name="Rectangle 42">
            <a:extLst>
              <a:ext uri="{FF2B5EF4-FFF2-40B4-BE49-F238E27FC236}">
                <a16:creationId xmlns:a16="http://schemas.microsoft.com/office/drawing/2014/main" id="{17C6F7F5-AC0F-4E12-BF50-043FC595D7BC}"/>
              </a:ext>
            </a:extLst>
          </p:cNvPr>
          <p:cNvSpPr>
            <a:spLocks noGrp="1" noChangeArrowheads="1"/>
          </p:cNvSpPr>
          <p:nvPr>
            <p:ph type="ftr" sz="quarter" idx="11"/>
          </p:nvPr>
        </p:nvSpPr>
        <p:spPr/>
        <p:txBody>
          <a:bodyPr/>
          <a:lstStyle>
            <a:lvl1pPr>
              <a:defRPr/>
            </a:lvl1pPr>
          </a:lstStyle>
          <a:p>
            <a:pPr>
              <a:defRPr/>
            </a:pPr>
            <a:endParaRPr lang="en-US"/>
          </a:p>
        </p:txBody>
      </p:sp>
      <p:sp>
        <p:nvSpPr>
          <p:cNvPr id="43" name="Rectangle 43">
            <a:extLst>
              <a:ext uri="{FF2B5EF4-FFF2-40B4-BE49-F238E27FC236}">
                <a16:creationId xmlns:a16="http://schemas.microsoft.com/office/drawing/2014/main" id="{3A6B87D7-C138-417F-B946-CB325EE50D2A}"/>
              </a:ext>
            </a:extLst>
          </p:cNvPr>
          <p:cNvSpPr>
            <a:spLocks noGrp="1" noChangeArrowheads="1"/>
          </p:cNvSpPr>
          <p:nvPr>
            <p:ph type="sldNum" sz="quarter" idx="12"/>
          </p:nvPr>
        </p:nvSpPr>
        <p:spPr/>
        <p:txBody>
          <a:bodyPr/>
          <a:lstStyle>
            <a:lvl1pPr>
              <a:defRPr smtClean="0"/>
            </a:lvl1pPr>
          </a:lstStyle>
          <a:p>
            <a:pPr>
              <a:defRPr/>
            </a:pPr>
            <a:fld id="{190F5DE2-023E-46B0-9ECA-563F41B98C4D}" type="slidenum">
              <a:rPr lang="en-US" altLang="en-US"/>
              <a:pPr>
                <a:defRPr/>
              </a:pPr>
              <a:t>‹#›</a:t>
            </a:fld>
            <a:endParaRPr lang="en-US" altLang="en-US"/>
          </a:p>
        </p:txBody>
      </p:sp>
    </p:spTree>
    <p:extLst>
      <p:ext uri="{BB962C8B-B14F-4D97-AF65-F5344CB8AC3E}">
        <p14:creationId xmlns:p14="http://schemas.microsoft.com/office/powerpoint/2010/main" val="1995904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94431253-F92E-49C8-8701-157E2E5A77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DAE24882-CFAF-45F7-A228-02655A453C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67E338D4-65A8-4E9D-AE53-026ECE500480}"/>
              </a:ext>
            </a:extLst>
          </p:cNvPr>
          <p:cNvSpPr>
            <a:spLocks noGrp="1" noChangeArrowheads="1"/>
          </p:cNvSpPr>
          <p:nvPr>
            <p:ph type="sldNum" sz="quarter" idx="12"/>
          </p:nvPr>
        </p:nvSpPr>
        <p:spPr>
          <a:ln/>
        </p:spPr>
        <p:txBody>
          <a:bodyPr/>
          <a:lstStyle>
            <a:lvl1pPr>
              <a:defRPr/>
            </a:lvl1pPr>
          </a:lstStyle>
          <a:p>
            <a:pPr>
              <a:defRPr/>
            </a:pPr>
            <a:fld id="{AF390824-74BD-456A-B1BA-FD76F36D66FD}" type="slidenum">
              <a:rPr lang="en-US" altLang="en-US"/>
              <a:pPr>
                <a:defRPr/>
              </a:pPr>
              <a:t>‹#›</a:t>
            </a:fld>
            <a:endParaRPr lang="en-US" altLang="en-US"/>
          </a:p>
        </p:txBody>
      </p:sp>
    </p:spTree>
    <p:extLst>
      <p:ext uri="{BB962C8B-B14F-4D97-AF65-F5344CB8AC3E}">
        <p14:creationId xmlns:p14="http://schemas.microsoft.com/office/powerpoint/2010/main" val="2850093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0">
            <a:extLst>
              <a:ext uri="{FF2B5EF4-FFF2-40B4-BE49-F238E27FC236}">
                <a16:creationId xmlns:a16="http://schemas.microsoft.com/office/drawing/2014/main" id="{38BE9EB3-CC75-417C-B3B8-D8D86EA2ED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BDFBAC69-8D94-4C53-8634-8E6D75F323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FE1CAC36-09F2-46B6-A95F-9A9FC1A2094D}"/>
              </a:ext>
            </a:extLst>
          </p:cNvPr>
          <p:cNvSpPr>
            <a:spLocks noGrp="1" noChangeArrowheads="1"/>
          </p:cNvSpPr>
          <p:nvPr>
            <p:ph type="sldNum" sz="quarter" idx="12"/>
          </p:nvPr>
        </p:nvSpPr>
        <p:spPr>
          <a:ln/>
        </p:spPr>
        <p:txBody>
          <a:bodyPr/>
          <a:lstStyle>
            <a:lvl1pPr>
              <a:defRPr/>
            </a:lvl1pPr>
          </a:lstStyle>
          <a:p>
            <a:pPr>
              <a:defRPr/>
            </a:pPr>
            <a:fld id="{179683F9-C175-4B89-8406-CCEF9B8D535E}" type="slidenum">
              <a:rPr lang="en-US" altLang="en-US"/>
              <a:pPr>
                <a:defRPr/>
              </a:pPr>
              <a:t>‹#›</a:t>
            </a:fld>
            <a:endParaRPr lang="en-US" altLang="en-US"/>
          </a:p>
        </p:txBody>
      </p:sp>
    </p:spTree>
    <p:extLst>
      <p:ext uri="{BB962C8B-B14F-4D97-AF65-F5344CB8AC3E}">
        <p14:creationId xmlns:p14="http://schemas.microsoft.com/office/powerpoint/2010/main" val="1111290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0">
            <a:extLst>
              <a:ext uri="{FF2B5EF4-FFF2-40B4-BE49-F238E27FC236}">
                <a16:creationId xmlns:a16="http://schemas.microsoft.com/office/drawing/2014/main" id="{FAFEDC8F-C551-4792-9018-C3E2C1ECA7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BEE629BD-EA12-48D5-BFA9-97466FE45F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F277C76F-281E-4756-9DA2-D6AF36C92DE0}"/>
              </a:ext>
            </a:extLst>
          </p:cNvPr>
          <p:cNvSpPr>
            <a:spLocks noGrp="1" noChangeArrowheads="1"/>
          </p:cNvSpPr>
          <p:nvPr>
            <p:ph type="sldNum" sz="quarter" idx="12"/>
          </p:nvPr>
        </p:nvSpPr>
        <p:spPr>
          <a:ln/>
        </p:spPr>
        <p:txBody>
          <a:bodyPr/>
          <a:lstStyle>
            <a:lvl1pPr>
              <a:defRPr/>
            </a:lvl1pPr>
          </a:lstStyle>
          <a:p>
            <a:pPr>
              <a:defRPr/>
            </a:pPr>
            <a:fld id="{524482FD-5BC1-4422-81BF-46973620C027}" type="slidenum">
              <a:rPr lang="en-US" altLang="en-US"/>
              <a:pPr>
                <a:defRPr/>
              </a:pPr>
              <a:t>‹#›</a:t>
            </a:fld>
            <a:endParaRPr lang="en-US" altLang="en-US"/>
          </a:p>
        </p:txBody>
      </p:sp>
    </p:spTree>
    <p:extLst>
      <p:ext uri="{BB962C8B-B14F-4D97-AF65-F5344CB8AC3E}">
        <p14:creationId xmlns:p14="http://schemas.microsoft.com/office/powerpoint/2010/main" val="1003119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0">
            <a:extLst>
              <a:ext uri="{FF2B5EF4-FFF2-40B4-BE49-F238E27FC236}">
                <a16:creationId xmlns:a16="http://schemas.microsoft.com/office/drawing/2014/main" id="{7E4B2F9B-1E8C-4605-8853-92C08EF33AE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1">
            <a:extLst>
              <a:ext uri="{FF2B5EF4-FFF2-40B4-BE49-F238E27FC236}">
                <a16:creationId xmlns:a16="http://schemas.microsoft.com/office/drawing/2014/main" id="{711FEE4B-FA2B-4646-A53C-07E7F1AFFE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2">
            <a:extLst>
              <a:ext uri="{FF2B5EF4-FFF2-40B4-BE49-F238E27FC236}">
                <a16:creationId xmlns:a16="http://schemas.microsoft.com/office/drawing/2014/main" id="{39E9F154-D88B-4689-9C73-90E98CDD610E}"/>
              </a:ext>
            </a:extLst>
          </p:cNvPr>
          <p:cNvSpPr>
            <a:spLocks noGrp="1" noChangeArrowheads="1"/>
          </p:cNvSpPr>
          <p:nvPr>
            <p:ph type="sldNum" sz="quarter" idx="12"/>
          </p:nvPr>
        </p:nvSpPr>
        <p:spPr>
          <a:ln/>
        </p:spPr>
        <p:txBody>
          <a:bodyPr/>
          <a:lstStyle>
            <a:lvl1pPr>
              <a:defRPr/>
            </a:lvl1pPr>
          </a:lstStyle>
          <a:p>
            <a:pPr>
              <a:defRPr/>
            </a:pPr>
            <a:fld id="{608C128F-7997-447B-906A-0FE93DAA689C}" type="slidenum">
              <a:rPr lang="en-US" altLang="en-US"/>
              <a:pPr>
                <a:defRPr/>
              </a:pPr>
              <a:t>‹#›</a:t>
            </a:fld>
            <a:endParaRPr lang="en-US" altLang="en-US"/>
          </a:p>
        </p:txBody>
      </p:sp>
    </p:spTree>
    <p:extLst>
      <p:ext uri="{BB962C8B-B14F-4D97-AF65-F5344CB8AC3E}">
        <p14:creationId xmlns:p14="http://schemas.microsoft.com/office/powerpoint/2010/main" val="9245455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0">
            <a:extLst>
              <a:ext uri="{FF2B5EF4-FFF2-40B4-BE49-F238E27FC236}">
                <a16:creationId xmlns:a16="http://schemas.microsoft.com/office/drawing/2014/main" id="{1E8BC18E-79AE-4798-9CE1-394677C72EE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1">
            <a:extLst>
              <a:ext uri="{FF2B5EF4-FFF2-40B4-BE49-F238E27FC236}">
                <a16:creationId xmlns:a16="http://schemas.microsoft.com/office/drawing/2014/main" id="{9F22D791-2E3F-4B43-9CE3-5AFF5BB243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2">
            <a:extLst>
              <a:ext uri="{FF2B5EF4-FFF2-40B4-BE49-F238E27FC236}">
                <a16:creationId xmlns:a16="http://schemas.microsoft.com/office/drawing/2014/main" id="{3DB87A7E-FC0B-42CC-8877-F6CFF4697E6C}"/>
              </a:ext>
            </a:extLst>
          </p:cNvPr>
          <p:cNvSpPr>
            <a:spLocks noGrp="1" noChangeArrowheads="1"/>
          </p:cNvSpPr>
          <p:nvPr>
            <p:ph type="sldNum" sz="quarter" idx="12"/>
          </p:nvPr>
        </p:nvSpPr>
        <p:spPr>
          <a:ln/>
        </p:spPr>
        <p:txBody>
          <a:bodyPr/>
          <a:lstStyle>
            <a:lvl1pPr>
              <a:defRPr/>
            </a:lvl1pPr>
          </a:lstStyle>
          <a:p>
            <a:pPr>
              <a:defRPr/>
            </a:pPr>
            <a:fld id="{BD1376EE-5AE2-4CDE-B84A-7891EABC4189}" type="slidenum">
              <a:rPr lang="en-US" altLang="en-US"/>
              <a:pPr>
                <a:defRPr/>
              </a:pPr>
              <a:t>‹#›</a:t>
            </a:fld>
            <a:endParaRPr lang="en-US" altLang="en-US"/>
          </a:p>
        </p:txBody>
      </p:sp>
    </p:spTree>
    <p:extLst>
      <p:ext uri="{BB962C8B-B14F-4D97-AF65-F5344CB8AC3E}">
        <p14:creationId xmlns:p14="http://schemas.microsoft.com/office/powerpoint/2010/main" val="3711842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BAA2E9ED-80C0-4092-B611-E43520D5E57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1">
            <a:extLst>
              <a:ext uri="{FF2B5EF4-FFF2-40B4-BE49-F238E27FC236}">
                <a16:creationId xmlns:a16="http://schemas.microsoft.com/office/drawing/2014/main" id="{F8F876C6-0482-4E68-A720-7CD981B4BA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2">
            <a:extLst>
              <a:ext uri="{FF2B5EF4-FFF2-40B4-BE49-F238E27FC236}">
                <a16:creationId xmlns:a16="http://schemas.microsoft.com/office/drawing/2014/main" id="{7EA94F6F-3E7E-4A51-A15D-7581B7E7C273}"/>
              </a:ext>
            </a:extLst>
          </p:cNvPr>
          <p:cNvSpPr>
            <a:spLocks noGrp="1" noChangeArrowheads="1"/>
          </p:cNvSpPr>
          <p:nvPr>
            <p:ph type="sldNum" sz="quarter" idx="12"/>
          </p:nvPr>
        </p:nvSpPr>
        <p:spPr>
          <a:ln/>
        </p:spPr>
        <p:txBody>
          <a:bodyPr/>
          <a:lstStyle>
            <a:lvl1pPr>
              <a:defRPr/>
            </a:lvl1pPr>
          </a:lstStyle>
          <a:p>
            <a:pPr>
              <a:defRPr/>
            </a:pPr>
            <a:fld id="{F334E6B3-4FA3-4DAE-B1E5-089CD537A457}" type="slidenum">
              <a:rPr lang="en-US" altLang="en-US"/>
              <a:pPr>
                <a:defRPr/>
              </a:pPr>
              <a:t>‹#›</a:t>
            </a:fld>
            <a:endParaRPr lang="en-US" altLang="en-US"/>
          </a:p>
        </p:txBody>
      </p:sp>
    </p:spTree>
    <p:extLst>
      <p:ext uri="{BB962C8B-B14F-4D97-AF65-F5344CB8AC3E}">
        <p14:creationId xmlns:p14="http://schemas.microsoft.com/office/powerpoint/2010/main" val="21236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12AB7-C79F-4F0C-9B03-052516D88CB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39309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0">
            <a:extLst>
              <a:ext uri="{FF2B5EF4-FFF2-40B4-BE49-F238E27FC236}">
                <a16:creationId xmlns:a16="http://schemas.microsoft.com/office/drawing/2014/main" id="{81F5E249-1717-457A-82B8-0D9D2E99AF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7E114C51-444E-40BF-A605-BCC00636D5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6957B58F-A954-4C2F-8E39-06D907E905A3}"/>
              </a:ext>
            </a:extLst>
          </p:cNvPr>
          <p:cNvSpPr>
            <a:spLocks noGrp="1" noChangeArrowheads="1"/>
          </p:cNvSpPr>
          <p:nvPr>
            <p:ph type="sldNum" sz="quarter" idx="12"/>
          </p:nvPr>
        </p:nvSpPr>
        <p:spPr>
          <a:ln/>
        </p:spPr>
        <p:txBody>
          <a:bodyPr/>
          <a:lstStyle>
            <a:lvl1pPr>
              <a:defRPr/>
            </a:lvl1pPr>
          </a:lstStyle>
          <a:p>
            <a:pPr>
              <a:defRPr/>
            </a:pPr>
            <a:fld id="{FC997B1F-D5C3-4A38-BFCE-BA175D6DBCF8}" type="slidenum">
              <a:rPr lang="en-US" altLang="en-US"/>
              <a:pPr>
                <a:defRPr/>
              </a:pPr>
              <a:t>‹#›</a:t>
            </a:fld>
            <a:endParaRPr lang="en-US" altLang="en-US"/>
          </a:p>
        </p:txBody>
      </p:sp>
    </p:spTree>
    <p:extLst>
      <p:ext uri="{BB962C8B-B14F-4D97-AF65-F5344CB8AC3E}">
        <p14:creationId xmlns:p14="http://schemas.microsoft.com/office/powerpoint/2010/main" val="619184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0">
            <a:extLst>
              <a:ext uri="{FF2B5EF4-FFF2-40B4-BE49-F238E27FC236}">
                <a16:creationId xmlns:a16="http://schemas.microsoft.com/office/drawing/2014/main" id="{8A096061-8A65-4B3F-BB9D-75D38978C1F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7059A5CD-DCC7-49B4-8B2F-FEC30A093F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CDE523C5-0063-47F4-A53F-A7CDEF31C0BB}"/>
              </a:ext>
            </a:extLst>
          </p:cNvPr>
          <p:cNvSpPr>
            <a:spLocks noGrp="1" noChangeArrowheads="1"/>
          </p:cNvSpPr>
          <p:nvPr>
            <p:ph type="sldNum" sz="quarter" idx="12"/>
          </p:nvPr>
        </p:nvSpPr>
        <p:spPr>
          <a:ln/>
        </p:spPr>
        <p:txBody>
          <a:bodyPr/>
          <a:lstStyle>
            <a:lvl1pPr>
              <a:defRPr/>
            </a:lvl1pPr>
          </a:lstStyle>
          <a:p>
            <a:pPr>
              <a:defRPr/>
            </a:pPr>
            <a:fld id="{83265AAE-9039-4968-BE82-87FF5DCD85FF}" type="slidenum">
              <a:rPr lang="en-US" altLang="en-US"/>
              <a:pPr>
                <a:defRPr/>
              </a:pPr>
              <a:t>‹#›</a:t>
            </a:fld>
            <a:endParaRPr lang="en-US" altLang="en-US"/>
          </a:p>
        </p:txBody>
      </p:sp>
    </p:spTree>
    <p:extLst>
      <p:ext uri="{BB962C8B-B14F-4D97-AF65-F5344CB8AC3E}">
        <p14:creationId xmlns:p14="http://schemas.microsoft.com/office/powerpoint/2010/main" val="3526692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AA48067A-CA69-4ED3-B87C-B4B381C180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B5843A40-066E-4FD9-BC2A-B29D96DA41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8EA65024-C478-4BC9-BF51-5C78FC127B04}"/>
              </a:ext>
            </a:extLst>
          </p:cNvPr>
          <p:cNvSpPr>
            <a:spLocks noGrp="1" noChangeArrowheads="1"/>
          </p:cNvSpPr>
          <p:nvPr>
            <p:ph type="sldNum" sz="quarter" idx="12"/>
          </p:nvPr>
        </p:nvSpPr>
        <p:spPr>
          <a:ln/>
        </p:spPr>
        <p:txBody>
          <a:bodyPr/>
          <a:lstStyle>
            <a:lvl1pPr>
              <a:defRPr/>
            </a:lvl1pPr>
          </a:lstStyle>
          <a:p>
            <a:pPr>
              <a:defRPr/>
            </a:pPr>
            <a:fld id="{3AEE79DE-0507-4479-9220-3FC6E3261E6D}" type="slidenum">
              <a:rPr lang="en-US" altLang="en-US"/>
              <a:pPr>
                <a:defRPr/>
              </a:pPr>
              <a:t>‹#›</a:t>
            </a:fld>
            <a:endParaRPr lang="en-US" altLang="en-US"/>
          </a:p>
        </p:txBody>
      </p:sp>
    </p:spTree>
    <p:extLst>
      <p:ext uri="{BB962C8B-B14F-4D97-AF65-F5344CB8AC3E}">
        <p14:creationId xmlns:p14="http://schemas.microsoft.com/office/powerpoint/2010/main" val="434904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8F5A960E-1AB2-4F6D-9400-036D30EAE00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A73D8669-54BF-4973-B4F2-C53DEE9714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1304773A-073A-43DD-BC40-A6B52C5A803F}"/>
              </a:ext>
            </a:extLst>
          </p:cNvPr>
          <p:cNvSpPr>
            <a:spLocks noGrp="1" noChangeArrowheads="1"/>
          </p:cNvSpPr>
          <p:nvPr>
            <p:ph type="sldNum" sz="quarter" idx="12"/>
          </p:nvPr>
        </p:nvSpPr>
        <p:spPr>
          <a:ln/>
        </p:spPr>
        <p:txBody>
          <a:bodyPr/>
          <a:lstStyle>
            <a:lvl1pPr>
              <a:defRPr/>
            </a:lvl1pPr>
          </a:lstStyle>
          <a:p>
            <a:pPr>
              <a:defRPr/>
            </a:pPr>
            <a:fld id="{231C9BFE-73A1-49AD-8EBA-63E77C1A1FEE}" type="slidenum">
              <a:rPr lang="en-US" altLang="en-US"/>
              <a:pPr>
                <a:defRPr/>
              </a:pPr>
              <a:t>‹#›</a:t>
            </a:fld>
            <a:endParaRPr lang="en-US" altLang="en-US"/>
          </a:p>
        </p:txBody>
      </p:sp>
    </p:spTree>
    <p:extLst>
      <p:ext uri="{BB962C8B-B14F-4D97-AF65-F5344CB8AC3E}">
        <p14:creationId xmlns:p14="http://schemas.microsoft.com/office/powerpoint/2010/main" val="4270155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0">
            <a:extLst>
              <a:ext uri="{FF2B5EF4-FFF2-40B4-BE49-F238E27FC236}">
                <a16:creationId xmlns:a16="http://schemas.microsoft.com/office/drawing/2014/main" id="{BF7BA5ED-3213-4DBC-9C4A-E564BD971A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A95F31F4-B224-4099-989B-39BA54FBCA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47C7C0D9-9728-4906-9409-E7D90DA48548}"/>
              </a:ext>
            </a:extLst>
          </p:cNvPr>
          <p:cNvSpPr>
            <a:spLocks noGrp="1" noChangeArrowheads="1"/>
          </p:cNvSpPr>
          <p:nvPr>
            <p:ph type="sldNum" sz="quarter" idx="12"/>
          </p:nvPr>
        </p:nvSpPr>
        <p:spPr>
          <a:ln/>
        </p:spPr>
        <p:txBody>
          <a:bodyPr/>
          <a:lstStyle>
            <a:lvl1pPr>
              <a:defRPr/>
            </a:lvl1pPr>
          </a:lstStyle>
          <a:p>
            <a:pPr>
              <a:defRPr/>
            </a:pPr>
            <a:fld id="{ED76DE87-EB5E-496F-A82B-4546927B79C8}" type="slidenum">
              <a:rPr lang="en-US" altLang="en-US"/>
              <a:pPr>
                <a:defRPr/>
              </a:pPr>
              <a:t>‹#›</a:t>
            </a:fld>
            <a:endParaRPr lang="en-US" altLang="en-US"/>
          </a:p>
        </p:txBody>
      </p:sp>
    </p:spTree>
    <p:extLst>
      <p:ext uri="{BB962C8B-B14F-4D97-AF65-F5344CB8AC3E}">
        <p14:creationId xmlns:p14="http://schemas.microsoft.com/office/powerpoint/2010/main" val="88514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0">
            <a:extLst>
              <a:ext uri="{FF2B5EF4-FFF2-40B4-BE49-F238E27FC236}">
                <a16:creationId xmlns:a16="http://schemas.microsoft.com/office/drawing/2014/main" id="{09E16573-63C1-4B83-88C5-0F796E3BDCB4}"/>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41">
            <a:extLst>
              <a:ext uri="{FF2B5EF4-FFF2-40B4-BE49-F238E27FC236}">
                <a16:creationId xmlns:a16="http://schemas.microsoft.com/office/drawing/2014/main" id="{9AA4EAD0-CD7B-4A7B-B2E0-A0F1A67889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42">
            <a:extLst>
              <a:ext uri="{FF2B5EF4-FFF2-40B4-BE49-F238E27FC236}">
                <a16:creationId xmlns:a16="http://schemas.microsoft.com/office/drawing/2014/main" id="{99562828-D60E-49DE-B5E8-6CE0338051F1}"/>
              </a:ext>
            </a:extLst>
          </p:cNvPr>
          <p:cNvSpPr>
            <a:spLocks noGrp="1" noChangeArrowheads="1"/>
          </p:cNvSpPr>
          <p:nvPr>
            <p:ph type="sldNum" sz="quarter" idx="12"/>
          </p:nvPr>
        </p:nvSpPr>
        <p:spPr>
          <a:ln/>
        </p:spPr>
        <p:txBody>
          <a:bodyPr/>
          <a:lstStyle>
            <a:lvl1pPr>
              <a:defRPr/>
            </a:lvl1pPr>
          </a:lstStyle>
          <a:p>
            <a:pPr>
              <a:defRPr/>
            </a:pPr>
            <a:fld id="{C02FD049-32B1-49E7-B761-0F925EE72D44}" type="slidenum">
              <a:rPr lang="en-US" altLang="en-US"/>
              <a:pPr>
                <a:defRPr/>
              </a:pPr>
              <a:t>‹#›</a:t>
            </a:fld>
            <a:endParaRPr lang="en-US" altLang="en-US"/>
          </a:p>
        </p:txBody>
      </p:sp>
    </p:spTree>
    <p:extLst>
      <p:ext uri="{BB962C8B-B14F-4D97-AF65-F5344CB8AC3E}">
        <p14:creationId xmlns:p14="http://schemas.microsoft.com/office/powerpoint/2010/main" val="1050340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IN">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IN">
                <a:cs typeface="+mn-cs"/>
              </a:endParaRPr>
            </a:p>
          </p:txBody>
        </p:sp>
      </p:grpSp>
      <p:sp>
        <p:nvSpPr>
          <p:cNvPr id="88069"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8807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a:xfrm>
            <a:off x="685800" y="6248400"/>
            <a:ext cx="1905000" cy="457200"/>
          </a:xfrm>
        </p:spPr>
        <p:txBody>
          <a:bodyPr/>
          <a:lstStyle>
            <a:lvl1pPr>
              <a:defRPr/>
            </a:lvl1pPr>
          </a:lstStyle>
          <a:p>
            <a:pPr>
              <a:defRPr/>
            </a:pPr>
            <a:r>
              <a:rPr lang="en-US"/>
              <a:t>ACMU 2008-09</a:t>
            </a:r>
          </a:p>
        </p:txBody>
      </p:sp>
      <p:sp>
        <p:nvSpPr>
          <p:cNvPr id="8" name="Rectangle 8"/>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553200" y="6248400"/>
            <a:ext cx="1905000" cy="457200"/>
          </a:xfrm>
        </p:spPr>
        <p:txBody>
          <a:bodyPr/>
          <a:lstStyle>
            <a:lvl1pPr>
              <a:defRPr/>
            </a:lvl1pPr>
          </a:lstStyle>
          <a:p>
            <a:pPr>
              <a:defRPr/>
            </a:pPr>
            <a:fld id="{7B819FE4-9941-4CC3-B75B-6018643D91CF}" type="slidenum">
              <a:rPr lang="en-US"/>
              <a:pPr>
                <a:defRPr/>
              </a:pPr>
              <a:t>‹#›</a:t>
            </a:fld>
            <a:endParaRPr lang="en-US"/>
          </a:p>
        </p:txBody>
      </p:sp>
    </p:spTree>
    <p:extLst>
      <p:ext uri="{BB962C8B-B14F-4D97-AF65-F5344CB8AC3E}">
        <p14:creationId xmlns:p14="http://schemas.microsoft.com/office/powerpoint/2010/main" val="22322305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275D48-01E0-486B-9659-5E24F649D741}" type="slidenum">
              <a:rPr lang="en-US"/>
              <a:pPr>
                <a:defRPr/>
              </a:pPr>
              <a:t>‹#›</a:t>
            </a:fld>
            <a:endParaRPr lang="en-US"/>
          </a:p>
        </p:txBody>
      </p:sp>
    </p:spTree>
    <p:extLst>
      <p:ext uri="{BB962C8B-B14F-4D97-AF65-F5344CB8AC3E}">
        <p14:creationId xmlns:p14="http://schemas.microsoft.com/office/powerpoint/2010/main" val="233729243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C13338-8735-472A-A014-9ECCA92DC771}" type="slidenum">
              <a:rPr lang="en-US"/>
              <a:pPr>
                <a:defRPr/>
              </a:pPr>
              <a:t>‹#›</a:t>
            </a:fld>
            <a:endParaRPr lang="en-US"/>
          </a:p>
        </p:txBody>
      </p:sp>
    </p:spTree>
    <p:extLst>
      <p:ext uri="{BB962C8B-B14F-4D97-AF65-F5344CB8AC3E}">
        <p14:creationId xmlns:p14="http://schemas.microsoft.com/office/powerpoint/2010/main" val="11520535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4ABE80E-2784-4030-9343-1D9105BB43C4}" type="slidenum">
              <a:rPr lang="en-US"/>
              <a:pPr>
                <a:defRPr/>
              </a:pPr>
              <a:t>‹#›</a:t>
            </a:fld>
            <a:endParaRPr lang="en-US"/>
          </a:p>
        </p:txBody>
      </p:sp>
    </p:spTree>
    <p:extLst>
      <p:ext uri="{BB962C8B-B14F-4D97-AF65-F5344CB8AC3E}">
        <p14:creationId xmlns:p14="http://schemas.microsoft.com/office/powerpoint/2010/main" val="30286322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12AB7-C79F-4F0C-9B03-052516D88CB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083291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pPr>
              <a:defRPr/>
            </a:pPr>
            <a:r>
              <a:rPr lang="en-US"/>
              <a:t>ACMU 2008-09</a:t>
            </a:r>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8C102983-431A-4B58-A444-632B7C3B1423}" type="slidenum">
              <a:rPr lang="en-US"/>
              <a:pPr>
                <a:defRPr/>
              </a:pPr>
              <a:t>‹#›</a:t>
            </a:fld>
            <a:endParaRPr lang="en-US"/>
          </a:p>
        </p:txBody>
      </p:sp>
    </p:spTree>
    <p:extLst>
      <p:ext uri="{BB962C8B-B14F-4D97-AF65-F5344CB8AC3E}">
        <p14:creationId xmlns:p14="http://schemas.microsoft.com/office/powerpoint/2010/main" val="57981870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pPr>
              <a:defRPr/>
            </a:pPr>
            <a:r>
              <a:rPr lang="en-US"/>
              <a:t>ACMU 2008-09</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894E4DF3-FA8F-4183-B8C4-20A0EA9CE8BB}" type="slidenum">
              <a:rPr lang="en-US"/>
              <a:pPr>
                <a:defRPr/>
              </a:pPr>
              <a:t>‹#›</a:t>
            </a:fld>
            <a:endParaRPr lang="en-US"/>
          </a:p>
        </p:txBody>
      </p:sp>
    </p:spTree>
    <p:extLst>
      <p:ext uri="{BB962C8B-B14F-4D97-AF65-F5344CB8AC3E}">
        <p14:creationId xmlns:p14="http://schemas.microsoft.com/office/powerpoint/2010/main" val="51848478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ACMU 2008-09</a:t>
            </a: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5FB490C-8F0F-4E55-9632-F78F05177E81}" type="slidenum">
              <a:rPr lang="en-US"/>
              <a:pPr>
                <a:defRPr/>
              </a:pPr>
              <a:t>‹#›</a:t>
            </a:fld>
            <a:endParaRPr lang="en-US"/>
          </a:p>
        </p:txBody>
      </p:sp>
    </p:spTree>
    <p:extLst>
      <p:ext uri="{BB962C8B-B14F-4D97-AF65-F5344CB8AC3E}">
        <p14:creationId xmlns:p14="http://schemas.microsoft.com/office/powerpoint/2010/main" val="288502004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7FC5B1A-6E15-4BBA-A368-5C4DB9010618}" type="slidenum">
              <a:rPr lang="en-US"/>
              <a:pPr>
                <a:defRPr/>
              </a:pPr>
              <a:t>‹#›</a:t>
            </a:fld>
            <a:endParaRPr lang="en-US"/>
          </a:p>
        </p:txBody>
      </p:sp>
    </p:spTree>
    <p:extLst>
      <p:ext uri="{BB962C8B-B14F-4D97-AF65-F5344CB8AC3E}">
        <p14:creationId xmlns:p14="http://schemas.microsoft.com/office/powerpoint/2010/main" val="172441225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ACMU 2008-09</a:t>
            </a: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79D55C7-979B-4CE7-862A-E393FF79308C}" type="slidenum">
              <a:rPr lang="en-US"/>
              <a:pPr>
                <a:defRPr/>
              </a:pPr>
              <a:t>‹#›</a:t>
            </a:fld>
            <a:endParaRPr lang="en-US"/>
          </a:p>
        </p:txBody>
      </p:sp>
    </p:spTree>
    <p:extLst>
      <p:ext uri="{BB962C8B-B14F-4D97-AF65-F5344CB8AC3E}">
        <p14:creationId xmlns:p14="http://schemas.microsoft.com/office/powerpoint/2010/main" val="372038591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DEB325-4625-48B2-9C2E-B8F28110268F}" type="slidenum">
              <a:rPr lang="en-US"/>
              <a:pPr>
                <a:defRPr/>
              </a:pPr>
              <a:t>‹#›</a:t>
            </a:fld>
            <a:endParaRPr lang="en-US"/>
          </a:p>
        </p:txBody>
      </p:sp>
    </p:spTree>
    <p:extLst>
      <p:ext uri="{BB962C8B-B14F-4D97-AF65-F5344CB8AC3E}">
        <p14:creationId xmlns:p14="http://schemas.microsoft.com/office/powerpoint/2010/main" val="322044537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ACMU 2008-09</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DE57E7-1D24-48AB-BFF5-2389854E1BA8}" type="slidenum">
              <a:rPr lang="en-US"/>
              <a:pPr>
                <a:defRPr/>
              </a:pPr>
              <a:t>‹#›</a:t>
            </a:fld>
            <a:endParaRPr lang="en-US"/>
          </a:p>
        </p:txBody>
      </p:sp>
    </p:spTree>
    <p:extLst>
      <p:ext uri="{BB962C8B-B14F-4D97-AF65-F5344CB8AC3E}">
        <p14:creationId xmlns:p14="http://schemas.microsoft.com/office/powerpoint/2010/main" val="4151964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12AB7-C79F-4F0C-9B03-052516D88CB6}" type="datetimeFigureOut">
              <a:rPr lang="en-IN" smtClean="0"/>
              <a:t>22-02-2022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277582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12AB7-C79F-4F0C-9B03-052516D88CB6}" type="datetimeFigureOut">
              <a:rPr lang="en-IN" smtClean="0"/>
              <a:t>22-02-2022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255047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12AB7-C79F-4F0C-9B03-052516D88CB6}" type="datetimeFigureOut">
              <a:rPr lang="en-IN" smtClean="0"/>
              <a:t>22-02-2022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423995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12AB7-C79F-4F0C-9B03-052516D88CB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01745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12AB7-C79F-4F0C-9B03-052516D88CB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74408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12AB7-C79F-4F0C-9B03-052516D88CB6}" type="datetimeFigureOut">
              <a:rPr lang="en-IN" smtClean="0"/>
              <a:t>22-02-2022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04713-A406-4FF5-BFBE-DFD6AF25CEDF}" type="slidenum">
              <a:rPr lang="en-IN" smtClean="0"/>
              <a:t>‹#›</a:t>
            </a:fld>
            <a:endParaRPr lang="en-IN"/>
          </a:p>
        </p:txBody>
      </p:sp>
    </p:spTree>
    <p:extLst>
      <p:ext uri="{BB962C8B-B14F-4D97-AF65-F5344CB8AC3E}">
        <p14:creationId xmlns:p14="http://schemas.microsoft.com/office/powerpoint/2010/main" val="2905661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s>
            <a:gs pos="100000">
              <a:srgbClr val="333300"/>
            </a:gs>
          </a:gsLst>
          <a:lin ang="0" scaled="1"/>
        </a:gra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1588"/>
            <a:ext cx="9132888" cy="6845300"/>
            <a:chOff x="0" y="1"/>
            <a:chExt cx="5753" cy="4312"/>
          </a:xfrm>
        </p:grpSpPr>
        <p:sp>
          <p:nvSpPr>
            <p:cNvPr id="87043"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IN">
                <a:solidFill>
                  <a:srgbClr val="FFFFFF"/>
                </a:solidFill>
              </a:endParaRPr>
            </a:p>
          </p:txBody>
        </p:sp>
        <p:sp>
          <p:nvSpPr>
            <p:cNvPr id="87044"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en-IN">
                <a:solidFill>
                  <a:srgbClr val="FFFFFF"/>
                </a:solidFill>
              </a:endParaRPr>
            </a:p>
          </p:txBody>
        </p:sp>
      </p:grpSp>
      <p:sp>
        <p:nvSpPr>
          <p:cNvPr id="87045"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87046" name="Rectangle 6"/>
          <p:cNvSpPr>
            <a:spLocks noGrp="1" noChangeArrowheads="1"/>
          </p:cNvSpPr>
          <p:nvPr>
            <p:ph type="dt" sz="half" idx="2"/>
          </p:nvPr>
        </p:nvSpPr>
        <p:spPr bwMode="auto">
          <a:xfrm>
            <a:off x="0" y="6553200"/>
            <a:ext cx="19050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rgbClr val="FFFFFF"/>
                </a:solidFill>
                <a:cs typeface="+mn-cs"/>
              </a:defRPr>
            </a:lvl1pPr>
          </a:lstStyle>
          <a:p>
            <a:pPr>
              <a:defRPr/>
            </a:pPr>
            <a:r>
              <a:rPr lang="en-US"/>
              <a:t>ACMU 2008-09</a:t>
            </a:r>
          </a:p>
        </p:txBody>
      </p:sp>
      <p:sp>
        <p:nvSpPr>
          <p:cNvPr id="87047" name="Rectangle 7"/>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solidFill>
                  <a:srgbClr val="FFFFFF"/>
                </a:solidFill>
                <a:cs typeface="+mn-cs"/>
              </a:defRPr>
            </a:lvl1pPr>
          </a:lstStyle>
          <a:p>
            <a:pPr>
              <a:defRPr/>
            </a:pPr>
            <a:endParaRPr lang="en-US"/>
          </a:p>
        </p:txBody>
      </p:sp>
      <p:sp>
        <p:nvSpPr>
          <p:cNvPr id="87048" name="Rectangle 8"/>
          <p:cNvSpPr>
            <a:spLocks noGrp="1" noChangeArrowheads="1"/>
          </p:cNvSpPr>
          <p:nvPr>
            <p:ph type="sldNum" sz="quarter" idx="4"/>
          </p:nvPr>
        </p:nvSpPr>
        <p:spPr bwMode="auto">
          <a:xfrm>
            <a:off x="7239000" y="-762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solidFill>
                  <a:srgbClr val="FFFFFF"/>
                </a:solidFill>
                <a:cs typeface="+mn-cs"/>
              </a:defRPr>
            </a:lvl1pPr>
          </a:lstStyle>
          <a:p>
            <a:pPr>
              <a:defRPr/>
            </a:pPr>
            <a:fld id="{D7F6F63F-48F6-4A8E-BB2B-A94F9E902339}" type="slidenum">
              <a:rPr lang="en-US"/>
              <a:pPr>
                <a:defRPr/>
              </a:pPr>
              <a:t>‹#›</a:t>
            </a:fld>
            <a:endParaRPr lang="en-US"/>
          </a:p>
        </p:txBody>
      </p:sp>
      <p:sp>
        <p:nvSpPr>
          <p:cNvPr id="22535"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1447359"/>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C71A00C-FD47-4E16-B34D-9359E07A3E30}"/>
              </a:ext>
            </a:extLst>
          </p:cNvPr>
          <p:cNvGrpSpPr>
            <a:grpSpLocks/>
          </p:cNvGrpSpPr>
          <p:nvPr/>
        </p:nvGrpSpPr>
        <p:grpSpPr bwMode="auto">
          <a:xfrm>
            <a:off x="1588" y="0"/>
            <a:ext cx="9148762" cy="6851650"/>
            <a:chOff x="1" y="0"/>
            <a:chExt cx="5763" cy="4316"/>
          </a:xfrm>
        </p:grpSpPr>
        <p:sp>
          <p:nvSpPr>
            <p:cNvPr id="10243" name="Freeform 3">
              <a:extLst>
                <a:ext uri="{FF2B5EF4-FFF2-40B4-BE49-F238E27FC236}">
                  <a16:creationId xmlns:a16="http://schemas.microsoft.com/office/drawing/2014/main" id="{9F25FE74-820E-4C67-AB46-531F26A746EE}"/>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244" name="Freeform 4">
              <a:extLst>
                <a:ext uri="{FF2B5EF4-FFF2-40B4-BE49-F238E27FC236}">
                  <a16:creationId xmlns:a16="http://schemas.microsoft.com/office/drawing/2014/main" id="{DC2FC3EF-FAC9-42B3-AEEE-C937D6AC5A5E}"/>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245" name="Freeform 5">
              <a:extLst>
                <a:ext uri="{FF2B5EF4-FFF2-40B4-BE49-F238E27FC236}">
                  <a16:creationId xmlns:a16="http://schemas.microsoft.com/office/drawing/2014/main" id="{95B8B608-BAC9-4E8A-8631-8026417C90E5}"/>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1035" name="Group 6">
              <a:extLst>
                <a:ext uri="{FF2B5EF4-FFF2-40B4-BE49-F238E27FC236}">
                  <a16:creationId xmlns:a16="http://schemas.microsoft.com/office/drawing/2014/main" id="{E8DE574B-081B-48E8-8BC3-917D9E4011B0}"/>
                </a:ext>
              </a:extLst>
            </p:cNvPr>
            <p:cNvGrpSpPr>
              <a:grpSpLocks/>
            </p:cNvGrpSpPr>
            <p:nvPr/>
          </p:nvGrpSpPr>
          <p:grpSpPr bwMode="auto">
            <a:xfrm>
              <a:off x="288" y="0"/>
              <a:ext cx="5098" cy="4316"/>
              <a:chOff x="288" y="0"/>
              <a:chExt cx="5098" cy="4316"/>
            </a:xfrm>
          </p:grpSpPr>
          <p:sp>
            <p:nvSpPr>
              <p:cNvPr id="10247" name="Freeform 7">
                <a:extLst>
                  <a:ext uri="{FF2B5EF4-FFF2-40B4-BE49-F238E27FC236}">
                    <a16:creationId xmlns:a16="http://schemas.microsoft.com/office/drawing/2014/main" id="{52866013-C1A5-48AB-B364-AD4A782A7D75}"/>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48" name="Freeform 8">
                <a:extLst>
                  <a:ext uri="{FF2B5EF4-FFF2-40B4-BE49-F238E27FC236}">
                    <a16:creationId xmlns:a16="http://schemas.microsoft.com/office/drawing/2014/main" id="{BF308E04-AA87-443A-B560-4872F4BA28C7}"/>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49" name="Freeform 9">
                <a:extLst>
                  <a:ext uri="{FF2B5EF4-FFF2-40B4-BE49-F238E27FC236}">
                    <a16:creationId xmlns:a16="http://schemas.microsoft.com/office/drawing/2014/main" id="{A8962097-F1D2-48EB-8C26-D84411913706}"/>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0" name="Freeform 10">
                <a:extLst>
                  <a:ext uri="{FF2B5EF4-FFF2-40B4-BE49-F238E27FC236}">
                    <a16:creationId xmlns:a16="http://schemas.microsoft.com/office/drawing/2014/main" id="{F58022DA-5295-4AE4-B714-225111C7D3B5}"/>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1" name="Freeform 11">
                <a:extLst>
                  <a:ext uri="{FF2B5EF4-FFF2-40B4-BE49-F238E27FC236}">
                    <a16:creationId xmlns:a16="http://schemas.microsoft.com/office/drawing/2014/main" id="{EC28B56F-CF5A-4A1E-A7AD-1FEF9B5721B5}"/>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2" name="Freeform 12">
                <a:extLst>
                  <a:ext uri="{FF2B5EF4-FFF2-40B4-BE49-F238E27FC236}">
                    <a16:creationId xmlns:a16="http://schemas.microsoft.com/office/drawing/2014/main" id="{B7B7C00A-1B58-4B4B-A8C2-C540C9F01EC5}"/>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3" name="Freeform 13">
                <a:extLst>
                  <a:ext uri="{FF2B5EF4-FFF2-40B4-BE49-F238E27FC236}">
                    <a16:creationId xmlns:a16="http://schemas.microsoft.com/office/drawing/2014/main" id="{2C69E473-B4B3-4774-8285-233C1ADA8664}"/>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4" name="Freeform 14">
                <a:extLst>
                  <a:ext uri="{FF2B5EF4-FFF2-40B4-BE49-F238E27FC236}">
                    <a16:creationId xmlns:a16="http://schemas.microsoft.com/office/drawing/2014/main" id="{05040183-5F57-4F3F-B162-FF0D7F3783C4}"/>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5" name="Freeform 15">
                <a:extLst>
                  <a:ext uri="{FF2B5EF4-FFF2-40B4-BE49-F238E27FC236}">
                    <a16:creationId xmlns:a16="http://schemas.microsoft.com/office/drawing/2014/main" id="{4B960A35-6DFE-40A4-8E0B-A441AF710AE9}"/>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6" name="Freeform 16">
                <a:extLst>
                  <a:ext uri="{FF2B5EF4-FFF2-40B4-BE49-F238E27FC236}">
                    <a16:creationId xmlns:a16="http://schemas.microsoft.com/office/drawing/2014/main" id="{075BE476-2D17-46CF-8007-3A9D70B03DD9}"/>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7" name="Freeform 17">
                <a:extLst>
                  <a:ext uri="{FF2B5EF4-FFF2-40B4-BE49-F238E27FC236}">
                    <a16:creationId xmlns:a16="http://schemas.microsoft.com/office/drawing/2014/main" id="{1679DA96-2BC9-47D0-95C0-872B010EB97E}"/>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8" name="Freeform 18">
                <a:extLst>
                  <a:ext uri="{FF2B5EF4-FFF2-40B4-BE49-F238E27FC236}">
                    <a16:creationId xmlns:a16="http://schemas.microsoft.com/office/drawing/2014/main" id="{17BD27C6-F2D7-4EA2-9158-9E53FF93C026}"/>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10259" name="Freeform 19">
                <a:extLst>
                  <a:ext uri="{FF2B5EF4-FFF2-40B4-BE49-F238E27FC236}">
                    <a16:creationId xmlns:a16="http://schemas.microsoft.com/office/drawing/2014/main" id="{8F6ED1DD-81F5-439D-B85E-1CCA87B17F7E}"/>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10260" name="Freeform 20">
              <a:extLst>
                <a:ext uri="{FF2B5EF4-FFF2-40B4-BE49-F238E27FC236}">
                  <a16:creationId xmlns:a16="http://schemas.microsoft.com/office/drawing/2014/main" id="{C5C240D8-635D-4E98-B80E-A9E1700E1E4D}"/>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261" name="Freeform 21">
              <a:extLst>
                <a:ext uri="{FF2B5EF4-FFF2-40B4-BE49-F238E27FC236}">
                  <a16:creationId xmlns:a16="http://schemas.microsoft.com/office/drawing/2014/main" id="{F96FF547-BA51-4BFE-8DB5-0456A0B6AF09}"/>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262" name="Freeform 22">
              <a:extLst>
                <a:ext uri="{FF2B5EF4-FFF2-40B4-BE49-F238E27FC236}">
                  <a16:creationId xmlns:a16="http://schemas.microsoft.com/office/drawing/2014/main" id="{982FC87F-1522-43DA-AA52-546327EEB95C}"/>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039" name="Freeform 23">
              <a:extLst>
                <a:ext uri="{FF2B5EF4-FFF2-40B4-BE49-F238E27FC236}">
                  <a16:creationId xmlns:a16="http://schemas.microsoft.com/office/drawing/2014/main" id="{FD565365-AD22-425F-B028-DA2864E9DF49}"/>
                </a:ext>
              </a:extLst>
            </p:cNvPr>
            <p:cNvSpPr>
              <a:spLocks/>
            </p:cNvSpPr>
            <p:nvPr/>
          </p:nvSpPr>
          <p:spPr bwMode="hidden">
            <a:xfrm>
              <a:off x="5041" y="0"/>
              <a:ext cx="719" cy="845"/>
            </a:xfrm>
            <a:custGeom>
              <a:avLst/>
              <a:gdLst>
                <a:gd name="T0" fmla="*/ 723 w 717"/>
                <a:gd name="T1" fmla="*/ 845 h 845"/>
                <a:gd name="T2" fmla="*/ 723 w 717"/>
                <a:gd name="T3" fmla="*/ 821 h 845"/>
                <a:gd name="T4" fmla="*/ 580 w 717"/>
                <a:gd name="T5" fmla="*/ 605 h 845"/>
                <a:gd name="T6" fmla="*/ 409 w 717"/>
                <a:gd name="T7" fmla="*/ 396 h 845"/>
                <a:gd name="T8" fmla="*/ 224 w 717"/>
                <a:gd name="T9" fmla="*/ 192 h 845"/>
                <a:gd name="T10" fmla="*/ 17 w 717"/>
                <a:gd name="T11" fmla="*/ 0 h 845"/>
                <a:gd name="T12" fmla="*/ 0 w 717"/>
                <a:gd name="T13" fmla="*/ 0 h 845"/>
                <a:gd name="T14" fmla="*/ 212 w 717"/>
                <a:gd name="T15" fmla="*/ 198 h 845"/>
                <a:gd name="T16" fmla="*/ 403 w 717"/>
                <a:gd name="T17" fmla="*/ 408 h 845"/>
                <a:gd name="T18" fmla="*/ 574 w 717"/>
                <a:gd name="T19" fmla="*/ 623 h 845"/>
                <a:gd name="T20" fmla="*/ 723 w 717"/>
                <a:gd name="T21" fmla="*/ 845 h 845"/>
                <a:gd name="T22" fmla="*/ 72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40" name="Freeform 24">
              <a:extLst>
                <a:ext uri="{FF2B5EF4-FFF2-40B4-BE49-F238E27FC236}">
                  <a16:creationId xmlns:a16="http://schemas.microsoft.com/office/drawing/2014/main" id="{40FE21B0-3FE7-44FA-B1A4-E4202FCA0137}"/>
                </a:ext>
              </a:extLst>
            </p:cNvPr>
            <p:cNvSpPr>
              <a:spLocks/>
            </p:cNvSpPr>
            <p:nvPr/>
          </p:nvSpPr>
          <p:spPr bwMode="hidden">
            <a:xfrm>
              <a:off x="5352" y="0"/>
              <a:ext cx="408" cy="414"/>
            </a:xfrm>
            <a:custGeom>
              <a:avLst/>
              <a:gdLst>
                <a:gd name="T0" fmla="*/ 410 w 407"/>
                <a:gd name="T1" fmla="*/ 414 h 414"/>
                <a:gd name="T2" fmla="*/ 410 w 407"/>
                <a:gd name="T3" fmla="*/ 396 h 414"/>
                <a:gd name="T4" fmla="*/ 225 w 407"/>
                <a:gd name="T5" fmla="*/ 192 h 414"/>
                <a:gd name="T6" fmla="*/ 12 w 407"/>
                <a:gd name="T7" fmla="*/ 0 h 414"/>
                <a:gd name="T8" fmla="*/ 0 w 407"/>
                <a:gd name="T9" fmla="*/ 0 h 414"/>
                <a:gd name="T10" fmla="*/ 108 w 407"/>
                <a:gd name="T11" fmla="*/ 102 h 414"/>
                <a:gd name="T12" fmla="*/ 219 w 407"/>
                <a:gd name="T13" fmla="*/ 204 h 414"/>
                <a:gd name="T14" fmla="*/ 410 w 407"/>
                <a:gd name="T15" fmla="*/ 414 h 414"/>
                <a:gd name="T16" fmla="*/ 41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265" name="Freeform 25">
              <a:extLst>
                <a:ext uri="{FF2B5EF4-FFF2-40B4-BE49-F238E27FC236}">
                  <a16:creationId xmlns:a16="http://schemas.microsoft.com/office/drawing/2014/main" id="{EC5A6465-658D-46CA-8EF2-74D24A0CB33B}"/>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042" name="Freeform 26">
              <a:extLst>
                <a:ext uri="{FF2B5EF4-FFF2-40B4-BE49-F238E27FC236}">
                  <a16:creationId xmlns:a16="http://schemas.microsoft.com/office/drawing/2014/main" id="{858A8AE0-5BDD-486B-A37F-C273136DE43E}"/>
                </a:ext>
              </a:extLst>
            </p:cNvPr>
            <p:cNvSpPr>
              <a:spLocks/>
            </p:cNvSpPr>
            <p:nvPr/>
          </p:nvSpPr>
          <p:spPr bwMode="hidden">
            <a:xfrm>
              <a:off x="6" y="0"/>
              <a:ext cx="588" cy="599"/>
            </a:xfrm>
            <a:custGeom>
              <a:avLst/>
              <a:gdLst>
                <a:gd name="T0" fmla="*/ 592 w 586"/>
                <a:gd name="T1" fmla="*/ 0 h 599"/>
                <a:gd name="T2" fmla="*/ 574 w 586"/>
                <a:gd name="T3" fmla="*/ 0 h 599"/>
                <a:gd name="T4" fmla="*/ 410 w 586"/>
                <a:gd name="T5" fmla="*/ 132 h 599"/>
                <a:gd name="T6" fmla="*/ 260 w 586"/>
                <a:gd name="T7" fmla="*/ 270 h 599"/>
                <a:gd name="T8" fmla="*/ 120 w 586"/>
                <a:gd name="T9" fmla="*/ 420 h 599"/>
                <a:gd name="T10" fmla="*/ 0 w 586"/>
                <a:gd name="T11" fmla="*/ 575 h 599"/>
                <a:gd name="T12" fmla="*/ 0 w 586"/>
                <a:gd name="T13" fmla="*/ 599 h 599"/>
                <a:gd name="T14" fmla="*/ 120 w 586"/>
                <a:gd name="T15" fmla="*/ 432 h 599"/>
                <a:gd name="T16" fmla="*/ 260 w 586"/>
                <a:gd name="T17" fmla="*/ 282 h 599"/>
                <a:gd name="T18" fmla="*/ 416 w 586"/>
                <a:gd name="T19" fmla="*/ 138 h 599"/>
                <a:gd name="T20" fmla="*/ 592 w 586"/>
                <a:gd name="T21" fmla="*/ 0 h 599"/>
                <a:gd name="T22" fmla="*/ 59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43" name="Freeform 27">
              <a:extLst>
                <a:ext uri="{FF2B5EF4-FFF2-40B4-BE49-F238E27FC236}">
                  <a16:creationId xmlns:a16="http://schemas.microsoft.com/office/drawing/2014/main" id="{1EEA18AD-A176-47CA-8E4F-5CFE4FA8DE55}"/>
                </a:ext>
              </a:extLst>
            </p:cNvPr>
            <p:cNvSpPr>
              <a:spLocks/>
            </p:cNvSpPr>
            <p:nvPr/>
          </p:nvSpPr>
          <p:spPr bwMode="hidden">
            <a:xfrm>
              <a:off x="6" y="0"/>
              <a:ext cx="270" cy="252"/>
            </a:xfrm>
            <a:custGeom>
              <a:avLst/>
              <a:gdLst>
                <a:gd name="T0" fmla="*/ 272 w 269"/>
                <a:gd name="T1" fmla="*/ 0 h 252"/>
                <a:gd name="T2" fmla="*/ 25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2 w 269"/>
                <a:gd name="T15" fmla="*/ 0 h 252"/>
                <a:gd name="T16" fmla="*/ 27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44" name="Line 28">
              <a:extLst>
                <a:ext uri="{FF2B5EF4-FFF2-40B4-BE49-F238E27FC236}">
                  <a16:creationId xmlns:a16="http://schemas.microsoft.com/office/drawing/2014/main" id="{F04273E6-BF04-4C80-AECC-07857050AA8F}"/>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5" name="Line 29">
              <a:extLst>
                <a:ext uri="{FF2B5EF4-FFF2-40B4-BE49-F238E27FC236}">
                  <a16:creationId xmlns:a16="http://schemas.microsoft.com/office/drawing/2014/main" id="{4F73FC76-0B08-487B-B7F4-33AB575D82D9}"/>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6" name="Line 30">
              <a:extLst>
                <a:ext uri="{FF2B5EF4-FFF2-40B4-BE49-F238E27FC236}">
                  <a16:creationId xmlns:a16="http://schemas.microsoft.com/office/drawing/2014/main" id="{26C211CE-3AD7-4491-980F-FDDD550C9EC2}"/>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047" name="Group 31">
              <a:extLst>
                <a:ext uri="{FF2B5EF4-FFF2-40B4-BE49-F238E27FC236}">
                  <a16:creationId xmlns:a16="http://schemas.microsoft.com/office/drawing/2014/main" id="{6CE0B8B8-6B9F-4BC6-8E1A-54C2B933454F}"/>
                </a:ext>
              </a:extLst>
            </p:cNvPr>
            <p:cNvGrpSpPr>
              <a:grpSpLocks/>
            </p:cNvGrpSpPr>
            <p:nvPr/>
          </p:nvGrpSpPr>
          <p:grpSpPr bwMode="auto">
            <a:xfrm>
              <a:off x="1" y="392"/>
              <a:ext cx="5758" cy="1571"/>
              <a:chOff x="1" y="392"/>
              <a:chExt cx="5758" cy="1571"/>
            </a:xfrm>
          </p:grpSpPr>
          <p:sp>
            <p:nvSpPr>
              <p:cNvPr id="1050" name="Line 32">
                <a:extLst>
                  <a:ext uri="{FF2B5EF4-FFF2-40B4-BE49-F238E27FC236}">
                    <a16:creationId xmlns:a16="http://schemas.microsoft.com/office/drawing/2014/main" id="{DC08FE45-7F91-4B88-B5A7-1FE9FEDC050B}"/>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1" name="Line 33">
                <a:extLst>
                  <a:ext uri="{FF2B5EF4-FFF2-40B4-BE49-F238E27FC236}">
                    <a16:creationId xmlns:a16="http://schemas.microsoft.com/office/drawing/2014/main" id="{96DB2F83-95C5-4F6E-A9FF-9937D1CC4712}"/>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2" name="Line 34">
                <a:extLst>
                  <a:ext uri="{FF2B5EF4-FFF2-40B4-BE49-F238E27FC236}">
                    <a16:creationId xmlns:a16="http://schemas.microsoft.com/office/drawing/2014/main" id="{23F703F6-6D27-4F6A-9B26-22DE1CF19307}"/>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3" name="Line 35">
                <a:extLst>
                  <a:ext uri="{FF2B5EF4-FFF2-40B4-BE49-F238E27FC236}">
                    <a16:creationId xmlns:a16="http://schemas.microsoft.com/office/drawing/2014/main" id="{7CEFA534-8FFF-492A-99AE-4DC220A6E2B2}"/>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4" name="Line 36">
                <a:extLst>
                  <a:ext uri="{FF2B5EF4-FFF2-40B4-BE49-F238E27FC236}">
                    <a16:creationId xmlns:a16="http://schemas.microsoft.com/office/drawing/2014/main" id="{0622E176-FB2D-4730-B513-66F78B7F2967}"/>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48" name="Line 37">
              <a:extLst>
                <a:ext uri="{FF2B5EF4-FFF2-40B4-BE49-F238E27FC236}">
                  <a16:creationId xmlns:a16="http://schemas.microsoft.com/office/drawing/2014/main" id="{07D0F2C1-D908-497B-BF7A-CA695D9575EB}"/>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9" name="Line 38">
              <a:extLst>
                <a:ext uri="{FF2B5EF4-FFF2-40B4-BE49-F238E27FC236}">
                  <a16:creationId xmlns:a16="http://schemas.microsoft.com/office/drawing/2014/main" id="{2A5DBF45-FAF3-4FCA-91B4-E80ED2448EF9}"/>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279" name="Rectangle 39">
            <a:extLst>
              <a:ext uri="{FF2B5EF4-FFF2-40B4-BE49-F238E27FC236}">
                <a16:creationId xmlns:a16="http://schemas.microsoft.com/office/drawing/2014/main" id="{C49390A3-D5F2-4E31-8C4F-A076EED5C226}"/>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0280" name="Rectangle 40">
            <a:extLst>
              <a:ext uri="{FF2B5EF4-FFF2-40B4-BE49-F238E27FC236}">
                <a16:creationId xmlns:a16="http://schemas.microsoft.com/office/drawing/2014/main" id="{8EBDA7C9-27F7-47DC-B3E0-3EF08AD7EA98}"/>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p>
        </p:txBody>
      </p:sp>
      <p:sp>
        <p:nvSpPr>
          <p:cNvPr id="10281" name="Rectangle 41">
            <a:extLst>
              <a:ext uri="{FF2B5EF4-FFF2-40B4-BE49-F238E27FC236}">
                <a16:creationId xmlns:a16="http://schemas.microsoft.com/office/drawing/2014/main" id="{8A0D303E-A41D-4142-8289-38EB1CA743F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p>
        </p:txBody>
      </p:sp>
      <p:sp>
        <p:nvSpPr>
          <p:cNvPr id="10282" name="Rectangle 42">
            <a:extLst>
              <a:ext uri="{FF2B5EF4-FFF2-40B4-BE49-F238E27FC236}">
                <a16:creationId xmlns:a16="http://schemas.microsoft.com/office/drawing/2014/main" id="{EB68182C-7664-4CD8-9A15-0BFFC2DA1074}"/>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00000"/>
                  </a:outerShdw>
                </a:effectLst>
              </a:defRPr>
            </a:lvl1pPr>
          </a:lstStyle>
          <a:p>
            <a:pPr>
              <a:defRPr/>
            </a:pPr>
            <a:fld id="{DD3831CB-0F1F-4744-AFF9-CCD582DEAF8A}" type="slidenum">
              <a:rPr lang="en-US" altLang="en-US"/>
              <a:pPr>
                <a:defRPr/>
              </a:pPr>
              <a:t>‹#›</a:t>
            </a:fld>
            <a:endParaRPr lang="en-US" altLang="en-US"/>
          </a:p>
        </p:txBody>
      </p:sp>
      <p:sp>
        <p:nvSpPr>
          <p:cNvPr id="10283" name="Rectangle 43">
            <a:extLst>
              <a:ext uri="{FF2B5EF4-FFF2-40B4-BE49-F238E27FC236}">
                <a16:creationId xmlns:a16="http://schemas.microsoft.com/office/drawing/2014/main" id="{FE4E0A75-4A25-428F-B0D5-9A22C8F83188}"/>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4925274"/>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s>
            <a:gs pos="100000">
              <a:srgbClr val="333300"/>
            </a:gs>
          </a:gsLst>
          <a:lin ang="0" scaled="1"/>
        </a:gra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1588"/>
            <a:ext cx="9132888" cy="6845300"/>
            <a:chOff x="0" y="1"/>
            <a:chExt cx="5753" cy="4312"/>
          </a:xfrm>
        </p:grpSpPr>
        <p:sp>
          <p:nvSpPr>
            <p:cNvPr id="87043"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IN">
                <a:cs typeface="+mn-cs"/>
              </a:endParaRPr>
            </a:p>
          </p:txBody>
        </p:sp>
        <p:sp>
          <p:nvSpPr>
            <p:cNvPr id="87044"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en-IN">
                <a:cs typeface="+mn-cs"/>
              </a:endParaRPr>
            </a:p>
          </p:txBody>
        </p:sp>
      </p:grpSp>
      <p:sp>
        <p:nvSpPr>
          <p:cNvPr id="87045"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87046" name="Rectangle 6"/>
          <p:cNvSpPr>
            <a:spLocks noGrp="1" noChangeArrowheads="1"/>
          </p:cNvSpPr>
          <p:nvPr>
            <p:ph type="dt" sz="half" idx="2"/>
          </p:nvPr>
        </p:nvSpPr>
        <p:spPr bwMode="auto">
          <a:xfrm>
            <a:off x="0" y="6553200"/>
            <a:ext cx="19050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cs typeface="+mn-cs"/>
              </a:defRPr>
            </a:lvl1pPr>
          </a:lstStyle>
          <a:p>
            <a:pPr>
              <a:defRPr/>
            </a:pPr>
            <a:r>
              <a:rPr lang="en-US"/>
              <a:t>ACMU 2008-09</a:t>
            </a:r>
          </a:p>
        </p:txBody>
      </p:sp>
      <p:sp>
        <p:nvSpPr>
          <p:cNvPr id="87047" name="Rectangle 7"/>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cs typeface="+mn-cs"/>
              </a:defRPr>
            </a:lvl1pPr>
          </a:lstStyle>
          <a:p>
            <a:pPr>
              <a:defRPr/>
            </a:pPr>
            <a:endParaRPr lang="en-US"/>
          </a:p>
        </p:txBody>
      </p:sp>
      <p:sp>
        <p:nvSpPr>
          <p:cNvPr id="87048" name="Rectangle 8"/>
          <p:cNvSpPr>
            <a:spLocks noGrp="1" noChangeArrowheads="1"/>
          </p:cNvSpPr>
          <p:nvPr>
            <p:ph type="sldNum" sz="quarter" idx="4"/>
          </p:nvPr>
        </p:nvSpPr>
        <p:spPr bwMode="auto">
          <a:xfrm>
            <a:off x="7239000" y="-762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cs typeface="+mn-cs"/>
              </a:defRPr>
            </a:lvl1pPr>
          </a:lstStyle>
          <a:p>
            <a:pPr>
              <a:defRPr/>
            </a:pPr>
            <a:fld id="{68966795-0323-4A9D-B304-C82F793F6E89}" type="slidenum">
              <a:rPr lang="en-US"/>
              <a:pPr>
                <a:defRPr/>
              </a:pPr>
              <a:t>‹#›</a:t>
            </a:fld>
            <a:endParaRPr lang="en-US"/>
          </a:p>
        </p:txBody>
      </p:sp>
      <p:sp>
        <p:nvSpPr>
          <p:cNvPr id="8199"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6914640"/>
      </p:ext>
    </p:extLst>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customXml" Target="../ink/ink12.xml"/><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image" Target="../media/image13.png"/><Relationship Id="rId2" Type="http://schemas.openxmlformats.org/officeDocument/2006/relationships/image" Target="../media/image1.emf"/><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customXml" Target="../ink/ink11.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2.emf"/><Relationship Id="rId28" Type="http://schemas.openxmlformats.org/officeDocument/2006/relationships/customXml" Target="../ink/ink13.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3" Type="http://schemas.openxmlformats.org/officeDocument/2006/relationships/customXml" Target="../ink/ink18.xml"/><Relationship Id="rId18" Type="http://schemas.openxmlformats.org/officeDocument/2006/relationships/image" Target="../media/image27.png"/><Relationship Id="rId26" Type="http://schemas.openxmlformats.org/officeDocument/2006/relationships/image" Target="../media/image23.png"/><Relationship Id="rId39" Type="http://schemas.openxmlformats.org/officeDocument/2006/relationships/customXml" Target="../ink/ink31.xml"/><Relationship Id="rId21" Type="http://schemas.openxmlformats.org/officeDocument/2006/relationships/customXml" Target="../ink/ink22.xml"/><Relationship Id="rId34" Type="http://schemas.openxmlformats.org/officeDocument/2006/relationships/image" Target="../media/image35.png"/><Relationship Id="rId42" Type="http://schemas.openxmlformats.org/officeDocument/2006/relationships/image" Target="../media/image39.png"/><Relationship Id="rId7" Type="http://schemas.openxmlformats.org/officeDocument/2006/relationships/customXml" Target="../ink/ink16.xml"/><Relationship Id="rId2" Type="http://schemas.openxmlformats.org/officeDocument/2006/relationships/image" Target="../media/image19.png"/><Relationship Id="rId16" Type="http://schemas.openxmlformats.org/officeDocument/2006/relationships/image" Target="../media/image26.png"/><Relationship Id="rId20" Type="http://schemas.openxmlformats.org/officeDocument/2006/relationships/image" Target="../media/image28.png"/><Relationship Id="rId29" Type="http://schemas.openxmlformats.org/officeDocument/2006/relationships/customXml" Target="../ink/ink26.xml"/><Relationship Id="rId41" Type="http://schemas.openxmlformats.org/officeDocument/2006/relationships/customXml" Target="../ink/ink32.xml"/><Relationship Id="rId1" Type="http://schemas.openxmlformats.org/officeDocument/2006/relationships/slideLayout" Target="../slideLayouts/slideLayout24.xml"/><Relationship Id="rId6" Type="http://schemas.openxmlformats.org/officeDocument/2006/relationships/image" Target="../media/image21.png"/><Relationship Id="rId24" Type="http://schemas.openxmlformats.org/officeDocument/2006/relationships/image" Target="../media/image30.png"/><Relationship Id="rId32" Type="http://schemas.openxmlformats.org/officeDocument/2006/relationships/image" Target="../media/image34.png"/><Relationship Id="rId37" Type="http://schemas.openxmlformats.org/officeDocument/2006/relationships/customXml" Target="../ink/ink30.xml"/><Relationship Id="rId40" Type="http://schemas.openxmlformats.org/officeDocument/2006/relationships/image" Target="../media/image38.png"/><Relationship Id="rId45" Type="http://schemas.openxmlformats.org/officeDocument/2006/relationships/image" Target="../media/image40.png"/><Relationship Id="rId5" Type="http://schemas.openxmlformats.org/officeDocument/2006/relationships/customXml" Target="../ink/ink15.xml"/><Relationship Id="rId15" Type="http://schemas.openxmlformats.org/officeDocument/2006/relationships/customXml" Target="../ink/ink19.xml"/><Relationship Id="rId23" Type="http://schemas.openxmlformats.org/officeDocument/2006/relationships/customXml" Target="../ink/ink23.xml"/><Relationship Id="rId28" Type="http://schemas.openxmlformats.org/officeDocument/2006/relationships/image" Target="../media/image31.png"/><Relationship Id="rId36" Type="http://schemas.openxmlformats.org/officeDocument/2006/relationships/image" Target="../media/image36.png"/><Relationship Id="rId19" Type="http://schemas.openxmlformats.org/officeDocument/2006/relationships/customXml" Target="../ink/ink21.xml"/><Relationship Id="rId31" Type="http://schemas.openxmlformats.org/officeDocument/2006/relationships/customXml" Target="../ink/ink27.xml"/><Relationship Id="rId44"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customXml" Target="../ink/ink17.xm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customXml" Target="../ink/ink25.xml"/><Relationship Id="rId30" Type="http://schemas.openxmlformats.org/officeDocument/2006/relationships/image" Target="../media/image33.png"/><Relationship Id="rId35" Type="http://schemas.openxmlformats.org/officeDocument/2006/relationships/customXml" Target="../ink/ink29.xml"/><Relationship Id="rId43" Type="http://schemas.openxmlformats.org/officeDocument/2006/relationships/customXml" Target="../ink/ink33.xml"/><Relationship Id="rId8" Type="http://schemas.openxmlformats.org/officeDocument/2006/relationships/image" Target="../media/image22.png"/><Relationship Id="rId3" Type="http://schemas.openxmlformats.org/officeDocument/2006/relationships/customXml" Target="../ink/ink14.xml"/><Relationship Id="rId12" Type="http://schemas.openxmlformats.org/officeDocument/2006/relationships/image" Target="../media/image24.png"/><Relationship Id="rId17" Type="http://schemas.openxmlformats.org/officeDocument/2006/relationships/customXml" Target="../ink/ink20.xml"/><Relationship Id="rId25" Type="http://schemas.openxmlformats.org/officeDocument/2006/relationships/customXml" Target="../ink/ink24.xml"/><Relationship Id="rId33" Type="http://schemas.openxmlformats.org/officeDocument/2006/relationships/customXml" Target="../ink/ink28.xml"/><Relationship Id="rId38"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FFFF"/>
            </a:gs>
            <a:gs pos="100000">
              <a:srgbClr val="FFFFFF"/>
            </a:gs>
          </a:gsLst>
          <a:lin ang="0" scaled="1"/>
        </a:gradFill>
        <a:effectLst/>
      </p:bgPr>
    </p:bg>
    <p:spTree>
      <p:nvGrpSpPr>
        <p:cNvPr id="1" name=""/>
        <p:cNvGrpSpPr/>
        <p:nvPr/>
      </p:nvGrpSpPr>
      <p:grpSpPr>
        <a:xfrm>
          <a:off x="0" y="0"/>
          <a:ext cx="0" cy="0"/>
          <a:chOff x="0" y="0"/>
          <a:chExt cx="0" cy="0"/>
        </a:xfrm>
      </p:grpSpPr>
      <p:sp>
        <p:nvSpPr>
          <p:cNvPr id="202754" name="Rectangle 1026"/>
          <p:cNvSpPr>
            <a:spLocks noGrp="1" noChangeArrowheads="1"/>
          </p:cNvSpPr>
          <p:nvPr>
            <p:ph type="title"/>
          </p:nvPr>
        </p:nvSpPr>
        <p:spPr>
          <a:xfrm>
            <a:off x="0" y="0"/>
            <a:ext cx="9144000" cy="2133600"/>
          </a:xfrm>
          <a:solidFill>
            <a:srgbClr val="FFFFCC"/>
          </a:solidFill>
        </p:spPr>
        <p:txBody>
          <a:bodyPr/>
          <a:lstStyle/>
          <a:p>
            <a:br>
              <a:rPr lang="en-IN" sz="3200" dirty="0">
                <a:solidFill>
                  <a:schemeClr val="bg2"/>
                </a:solidFill>
                <a:effectLst/>
                <a:latin typeface="Calibri" pitchFamily="34" charset="0"/>
                <a:cs typeface="Calibri" pitchFamily="34" charset="0"/>
              </a:rPr>
            </a:br>
            <a:r>
              <a:rPr lang="en-IN" sz="3200" dirty="0">
                <a:solidFill>
                  <a:srgbClr val="000000"/>
                </a:solidFill>
                <a:effectLst/>
              </a:rPr>
              <a:t>CS60064</a:t>
            </a:r>
            <a:r>
              <a:rPr lang="en-IN" sz="3200" dirty="0">
                <a:solidFill>
                  <a:schemeClr val="bg2"/>
                </a:solidFill>
                <a:effectLst/>
                <a:cs typeface="Calibri" pitchFamily="34" charset="0"/>
              </a:rPr>
              <a:t>                                   Spring </a:t>
            </a:r>
            <a:r>
              <a:rPr lang="en-US" sz="3200" dirty="0">
                <a:solidFill>
                  <a:schemeClr val="bg2"/>
                </a:solidFill>
                <a:effectLst/>
                <a:cs typeface="Calibri" pitchFamily="34" charset="0"/>
              </a:rPr>
              <a:t>2022</a:t>
            </a:r>
            <a:r>
              <a:rPr lang="en-IN" sz="3200" dirty="0">
                <a:solidFill>
                  <a:schemeClr val="bg2"/>
                </a:solidFill>
                <a:effectLst/>
                <a:cs typeface="Calibri" pitchFamily="34" charset="0"/>
              </a:rPr>
              <a:t> </a:t>
            </a:r>
            <a:r>
              <a:rPr lang="en-IN" sz="3200" b="1" dirty="0">
                <a:solidFill>
                  <a:schemeClr val="bg2"/>
                </a:solidFill>
                <a:effectLst/>
                <a:cs typeface="Calibri" pitchFamily="34" charset="0"/>
              </a:rPr>
              <a:t>                </a:t>
            </a:r>
            <a:br>
              <a:rPr lang="en-IN" sz="3200" b="1" dirty="0">
                <a:solidFill>
                  <a:schemeClr val="bg2"/>
                </a:solidFill>
                <a:effectLst/>
                <a:cs typeface="Calibri" pitchFamily="34" charset="0"/>
              </a:rPr>
            </a:br>
            <a:r>
              <a:rPr lang="en-IN" sz="3200" dirty="0">
                <a:solidFill>
                  <a:srgbClr val="000000"/>
                </a:solidFill>
                <a:effectLst/>
              </a:rPr>
              <a:t>Computational Geometry</a:t>
            </a:r>
            <a:endParaRPr lang="en-IN" sz="3200" b="1" dirty="0">
              <a:solidFill>
                <a:schemeClr val="bg2"/>
              </a:solidFill>
              <a:effectLst/>
              <a:cs typeface="Times New Roman" pitchFamily="18" charset="0"/>
            </a:endParaRPr>
          </a:p>
        </p:txBody>
      </p:sp>
      <p:sp>
        <p:nvSpPr>
          <p:cNvPr id="202755" name="Text Box 1028"/>
          <p:cNvSpPr txBox="1">
            <a:spLocks noChangeArrowheads="1"/>
          </p:cNvSpPr>
          <p:nvPr/>
        </p:nvSpPr>
        <p:spPr bwMode="auto">
          <a:xfrm>
            <a:off x="4953000" y="3200400"/>
            <a:ext cx="4343400" cy="1141413"/>
          </a:xfrm>
          <a:prstGeom prst="rect">
            <a:avLst/>
          </a:prstGeom>
          <a:noFill/>
          <a:ln w="9525">
            <a:noFill/>
            <a:miter lim="800000"/>
            <a:headEnd/>
            <a:tailEnd/>
          </a:ln>
        </p:spPr>
        <p:txBody>
          <a:bodyPr>
            <a:spAutoFit/>
          </a:bodyPr>
          <a:lstStyle/>
          <a:p>
            <a:pPr marL="0" marR="0" lvl="0" indent="0" algn="r" defTabSz="914400" rtl="0" eaLnBrk="1" fontAlgn="base" latinLnBrk="0" hangingPunct="1">
              <a:lnSpc>
                <a:spcPct val="80000"/>
              </a:lnSpc>
              <a:spcBef>
                <a:spcPct val="50000"/>
              </a:spcBef>
              <a:spcAft>
                <a:spcPct val="0"/>
              </a:spcAft>
              <a:buClrTx/>
              <a:buSzTx/>
              <a:buFontTx/>
              <a:buNone/>
              <a:tabLst/>
              <a:defRPr/>
            </a:pPr>
            <a:endParaRPr kumimoji="0" lang="en-US" sz="2400" b="0" i="0" u="none" strike="noStrike" kern="1200" cap="none" spc="0" normalizeH="0" baseline="0" noProof="0" dirty="0">
              <a:ln>
                <a:noFill/>
              </a:ln>
              <a:solidFill>
                <a:srgbClr val="FFFF00"/>
              </a:solidFill>
              <a:effectLst/>
              <a:uLnTx/>
              <a:uFillTx/>
              <a:latin typeface="Arial" pitchFamily="34" charset="0"/>
              <a:ea typeface="+mn-ea"/>
              <a:cs typeface="Arial" pitchFamily="34" charset="0"/>
            </a:endParaRPr>
          </a:p>
          <a:p>
            <a:pPr marL="0" marR="0" lvl="0" indent="0" algn="ctr" defTabSz="914400" rtl="0" eaLnBrk="1" fontAlgn="base" latinLnBrk="0" hangingPunct="1">
              <a:lnSpc>
                <a:spcPct val="80000"/>
              </a:lnSpc>
              <a:spcBef>
                <a:spcPct val="20000"/>
              </a:spcBef>
              <a:spcAft>
                <a:spcPct val="0"/>
              </a:spcAft>
              <a:buClrTx/>
              <a:buSzTx/>
              <a:buFontTx/>
              <a:buNone/>
              <a:tabLst/>
              <a:defRPr/>
            </a:pPr>
            <a:endParaRPr kumimoji="0" lang="en-US" sz="2000" b="0" i="1"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a:p>
            <a:pPr marL="0" marR="0" lvl="0" indent="0" algn="ctr" defTabSz="914400" rtl="0" eaLnBrk="1" fontAlgn="base" latinLnBrk="0" hangingPunct="1">
              <a:lnSpc>
                <a:spcPct val="80000"/>
              </a:lnSpc>
              <a:spcBef>
                <a:spcPct val="20000"/>
              </a:spcBef>
              <a:spcAft>
                <a:spcPct val="0"/>
              </a:spcAft>
              <a:buClrTx/>
              <a:buSzTx/>
              <a:buFontTx/>
              <a:buNone/>
              <a:tabLst/>
              <a:defRPr/>
            </a:pPr>
            <a:endParaRPr kumimoji="0" lang="en-US" sz="400" b="0" i="0"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a:p>
            <a:pPr marL="0" marR="0" lvl="0" indent="0" algn="ctr" defTabSz="914400" rtl="0" eaLnBrk="1" fontAlgn="base" latinLnBrk="0" hangingPunct="1">
              <a:lnSpc>
                <a:spcPct val="80000"/>
              </a:lnSpc>
              <a:spcBef>
                <a:spcPct val="20000"/>
              </a:spcBef>
              <a:spcAft>
                <a:spcPct val="0"/>
              </a:spcAft>
              <a:buClrTx/>
              <a:buSzTx/>
              <a:buFontTx/>
              <a:buNone/>
              <a:tabLst/>
              <a:defRPr/>
            </a:pPr>
            <a:endParaRPr kumimoji="0" lang="en-US" sz="5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endParaRPr>
          </a:p>
          <a:p>
            <a:pPr marL="0" marR="0" lvl="0" indent="0" algn="ctr" defTabSz="914400" rtl="0" eaLnBrk="1" fontAlgn="base" latinLnBrk="0" hangingPunct="1">
              <a:lnSpc>
                <a:spcPct val="80000"/>
              </a:lnSpc>
              <a:spcBef>
                <a:spcPct val="20000"/>
              </a:spcBef>
              <a:spcAft>
                <a:spcPct val="0"/>
              </a:spcAft>
              <a:buClrTx/>
              <a:buSzTx/>
              <a:buFontTx/>
              <a:buNone/>
              <a:tabLst/>
              <a:defRPr/>
            </a:pPr>
            <a:endParaRPr kumimoji="0" lang="en-US" sz="2000" b="0" i="1"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p:txBody>
      </p:sp>
      <p:sp>
        <p:nvSpPr>
          <p:cNvPr id="202756" name="Line 1029"/>
          <p:cNvSpPr>
            <a:spLocks noChangeShapeType="1"/>
          </p:cNvSpPr>
          <p:nvPr/>
        </p:nvSpPr>
        <p:spPr bwMode="auto">
          <a:xfrm>
            <a:off x="0" y="5638800"/>
            <a:ext cx="9144000" cy="0"/>
          </a:xfrm>
          <a:prstGeom prst="line">
            <a:avLst/>
          </a:prstGeom>
          <a:noFill/>
          <a:ln w="38100">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srgbClr val="FFFF00"/>
              </a:solidFill>
              <a:effectLst/>
              <a:uLnTx/>
              <a:uFillTx/>
              <a:latin typeface="Times New Roman" pitchFamily="18" charset="0"/>
              <a:ea typeface="+mn-ea"/>
              <a:cs typeface="Arial" pitchFamily="34" charset="0"/>
            </a:endParaRPr>
          </a:p>
        </p:txBody>
      </p:sp>
      <p:sp>
        <p:nvSpPr>
          <p:cNvPr id="202757" name="Line 1031"/>
          <p:cNvSpPr>
            <a:spLocks noChangeShapeType="1"/>
          </p:cNvSpPr>
          <p:nvPr/>
        </p:nvSpPr>
        <p:spPr bwMode="auto">
          <a:xfrm>
            <a:off x="0" y="2133600"/>
            <a:ext cx="9144000" cy="0"/>
          </a:xfrm>
          <a:prstGeom prst="line">
            <a:avLst/>
          </a:prstGeom>
          <a:noFill/>
          <a:ln w="38100">
            <a:solidFill>
              <a:schemeClr val="bg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srgbClr val="FFFF00"/>
              </a:solidFill>
              <a:effectLst/>
              <a:uLnTx/>
              <a:uFillTx/>
              <a:latin typeface="Times New Roman" pitchFamily="18" charset="0"/>
              <a:ea typeface="+mn-ea"/>
              <a:cs typeface="Arial" pitchFamily="34" charset="0"/>
            </a:endParaRPr>
          </a:p>
        </p:txBody>
      </p:sp>
      <p:sp>
        <p:nvSpPr>
          <p:cNvPr id="202758" name="Text Box 1032"/>
          <p:cNvSpPr txBox="1">
            <a:spLocks noChangeArrowheads="1"/>
          </p:cNvSpPr>
          <p:nvPr/>
        </p:nvSpPr>
        <p:spPr bwMode="auto">
          <a:xfrm>
            <a:off x="0" y="5715000"/>
            <a:ext cx="9144000" cy="1077913"/>
          </a:xfrm>
          <a:prstGeom prst="rect">
            <a:avLst/>
          </a:prstGeom>
          <a:solidFill>
            <a:srgbClr val="00B0F0"/>
          </a:solid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Times" pitchFamily="18" charset="0"/>
                <a:ea typeface="+mn-ea"/>
                <a:cs typeface="Times New Roman" pitchFamily="18" charset="0"/>
              </a:rPr>
              <a:t>Indian Institute of Technology Kharagpur</a:t>
            </a:r>
            <a:endParaRPr kumimoji="0" lang="en-IN" sz="3200" b="0" i="0" u="none" strike="noStrike" kern="1200" cap="none" spc="0" normalizeH="0" baseline="0" noProof="0" dirty="0">
              <a:ln>
                <a:noFill/>
              </a:ln>
              <a:solidFill>
                <a:srgbClr val="FFFFFF"/>
              </a:solidFill>
              <a:effectLst/>
              <a:uLnTx/>
              <a:uFillTx/>
              <a:latin typeface="Times" pitchFamily="18" charset="0"/>
              <a:ea typeface="+mn-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1200" cap="none" spc="0" normalizeH="0" baseline="0" noProof="0" dirty="0">
                <a:ln>
                  <a:noFill/>
                </a:ln>
                <a:solidFill>
                  <a:srgbClr val="FFFFFF"/>
                </a:solidFill>
                <a:effectLst/>
                <a:uLnTx/>
                <a:uFillTx/>
                <a:latin typeface="Times" pitchFamily="18" charset="0"/>
                <a:ea typeface="+mn-ea"/>
                <a:cs typeface="Times New Roman" pitchFamily="18" charset="0"/>
              </a:rPr>
              <a:t>Computer Science and Engineering</a:t>
            </a:r>
            <a:endParaRPr kumimoji="0" lang="en-IN" sz="3200" b="1" i="0" u="none" strike="noStrike" kern="1200" cap="none" spc="0" normalizeH="0" baseline="0" noProof="0" dirty="0">
              <a:ln>
                <a:noFill/>
              </a:ln>
              <a:solidFill>
                <a:srgbClr val="FFFFFF"/>
              </a:solidFill>
              <a:effectLst/>
              <a:uLnTx/>
              <a:uFillTx/>
              <a:latin typeface="Times" pitchFamily="18" charset="0"/>
              <a:ea typeface="+mn-ea"/>
              <a:cs typeface="Times New Roman" pitchFamily="18" charset="0"/>
            </a:endParaRPr>
          </a:p>
        </p:txBody>
      </p:sp>
      <p:sp>
        <p:nvSpPr>
          <p:cNvPr id="202759" name="TextBox 9"/>
          <p:cNvSpPr txBox="1">
            <a:spLocks noChangeArrowheads="1"/>
          </p:cNvSpPr>
          <p:nvPr/>
        </p:nvSpPr>
        <p:spPr bwMode="auto">
          <a:xfrm>
            <a:off x="0" y="2477631"/>
            <a:ext cx="9144000" cy="2677656"/>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Instructors </a:t>
            </a:r>
          </a:p>
          <a:p>
            <a:pPr marL="0" marR="0" lvl="0" indent="0" algn="ctr" defTabSz="914400" rtl="0" eaLnBrk="1" fontAlgn="base"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Narrow"/>
              <a:ea typeface="Times New Roman"/>
              <a:cs typeface="Arial"/>
            </a:endParaRPr>
          </a:p>
          <a:p>
            <a:pPr marL="0" marR="0" lvl="0" indent="0" algn="ctr" defTabSz="914400" rtl="0" eaLnBrk="1" fontAlgn="base"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Narrow"/>
                <a:ea typeface="Times New Roman"/>
                <a:cs typeface="Arial"/>
              </a:rPr>
              <a:t>Bhargab B. Bhattacharya</a:t>
            </a:r>
          </a:p>
          <a:p>
            <a:pPr marL="0" marR="0" lvl="0" indent="0" algn="ctr" defTabSz="914400" rtl="0" eaLnBrk="1" fontAlgn="base"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a:ln>
                  <a:noFill/>
                </a:ln>
                <a:solidFill>
                  <a:srgbClr val="000000"/>
                </a:solidFill>
                <a:effectLst/>
                <a:uLnTx/>
                <a:uFillTx/>
                <a:latin typeface="Arial Narrow"/>
                <a:ea typeface="Times New Roman"/>
                <a:cs typeface="Arial"/>
              </a:rPr>
              <a:t>Partha</a:t>
            </a:r>
            <a:r>
              <a:rPr kumimoji="0" lang="en-US" sz="2800" b="0" i="0" u="none" strike="noStrike" kern="1200" cap="none" spc="0" normalizeH="0" baseline="0" noProof="0" dirty="0">
                <a:ln>
                  <a:noFill/>
                </a:ln>
                <a:solidFill>
                  <a:srgbClr val="000000"/>
                </a:solidFill>
                <a:effectLst/>
                <a:uLnTx/>
                <a:uFillTx/>
                <a:latin typeface="Arial Narrow"/>
                <a:ea typeface="Times New Roman"/>
                <a:cs typeface="Arial"/>
              </a:rPr>
              <a:t> </a:t>
            </a:r>
            <a:r>
              <a:rPr kumimoji="0" lang="en-US" sz="2800" b="0" i="0" u="none" strike="noStrike" kern="1200" cap="none" spc="0" normalizeH="0" baseline="0" noProof="0" dirty="0" err="1">
                <a:ln>
                  <a:noFill/>
                </a:ln>
                <a:solidFill>
                  <a:srgbClr val="000000"/>
                </a:solidFill>
                <a:effectLst/>
                <a:uLnTx/>
                <a:uFillTx/>
                <a:latin typeface="Arial Narrow"/>
                <a:ea typeface="Times New Roman"/>
                <a:cs typeface="Arial"/>
              </a:rPr>
              <a:t>Bhowmick</a:t>
            </a:r>
            <a:endParaRPr kumimoji="0" lang="en-US" sz="2800" b="0" i="0" u="none" strike="noStrike" kern="1200" cap="none" spc="0" normalizeH="0" baseline="0" noProof="0" dirty="0">
              <a:ln>
                <a:noFill/>
              </a:ln>
              <a:solidFill>
                <a:srgbClr val="000000"/>
              </a:solidFill>
              <a:effectLst/>
              <a:uLnTx/>
              <a:uFillTx/>
              <a:latin typeface="Arial Narrow"/>
              <a:ea typeface="Times New Roman"/>
              <a:cs typeface="Arial"/>
            </a:endParaRPr>
          </a:p>
          <a:p>
            <a:pPr marL="0" marR="0" lvl="0" indent="0" algn="ctr" defTabSz="914400" rtl="0" eaLnBrk="1" fontAlgn="base" latinLnBrk="0" hangingPunct="1">
              <a:lnSpc>
                <a:spcPct val="100000"/>
              </a:lnSpc>
              <a:spcBef>
                <a:spcPct val="0"/>
              </a:spcBef>
              <a:spcAft>
                <a:spcPts val="0"/>
              </a:spcAft>
              <a:buClrTx/>
              <a:buSzTx/>
              <a:buFontTx/>
              <a:buNone/>
              <a:tabLst/>
              <a:defRPr/>
            </a:pPr>
            <a:r>
              <a:rPr lang="en-US" sz="2800" dirty="0">
                <a:solidFill>
                  <a:srgbClr val="000000"/>
                </a:solidFill>
                <a:latin typeface="Arial Narrow"/>
                <a:ea typeface="Times New Roman"/>
                <a:cs typeface="Arial"/>
              </a:rPr>
              <a:t>23</a:t>
            </a:r>
            <a:r>
              <a:rPr kumimoji="0" lang="en-US" sz="2800" b="0" i="0" u="none" strike="noStrike" kern="1200" cap="none" spc="0" normalizeH="0" baseline="0" noProof="0" dirty="0">
                <a:ln>
                  <a:noFill/>
                </a:ln>
                <a:solidFill>
                  <a:srgbClr val="000000"/>
                </a:solidFill>
                <a:effectLst/>
                <a:uLnTx/>
                <a:uFillTx/>
                <a:latin typeface="Arial Narrow"/>
                <a:ea typeface="Times New Roman"/>
                <a:cs typeface="Arial"/>
              </a:rPr>
              <a:t> February 2022</a:t>
            </a:r>
          </a:p>
          <a:p>
            <a:pPr marL="0" marR="0" lvl="0" indent="0" algn="ctr" defTabSz="914400" rtl="0" eaLnBrk="1" fontAlgn="base"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Narrow"/>
                <a:ea typeface="Times New Roman"/>
                <a:cs typeface="Arial"/>
              </a:rPr>
              <a:t>Lecture #</a:t>
            </a:r>
            <a:r>
              <a:rPr lang="en-US" sz="2800" dirty="0">
                <a:solidFill>
                  <a:srgbClr val="000000"/>
                </a:solidFill>
                <a:latin typeface="Arial Narrow"/>
                <a:ea typeface="Times New Roman"/>
                <a:cs typeface="Arial"/>
              </a:rPr>
              <a:t>21</a:t>
            </a:r>
            <a:endParaRPr kumimoji="0" lang="en-IN" sz="2800" b="0" i="0" u="none" strike="noStrike" kern="1200" cap="none" spc="0" normalizeH="0" baseline="0" noProof="0" dirty="0">
              <a:ln>
                <a:noFill/>
              </a:ln>
              <a:solidFill>
                <a:srgbClr val="FFFF00"/>
              </a:solidFill>
              <a:effectLst/>
              <a:uLnTx/>
              <a:uFillTx/>
              <a:latin typeface="Times New Roman"/>
              <a:ea typeface="Times New Roman"/>
              <a:cs typeface="Arial" pitchFamily="34" charset="0"/>
            </a:endParaRPr>
          </a:p>
        </p:txBody>
      </p:sp>
    </p:spTree>
    <p:extLst>
      <p:ext uri="{BB962C8B-B14F-4D97-AF65-F5344CB8AC3E}">
        <p14:creationId xmlns:p14="http://schemas.microsoft.com/office/powerpoint/2010/main" val="3267655761"/>
      </p:ext>
    </p:extLst>
  </p:cSld>
  <p:clrMapOvr>
    <a:overrideClrMapping bg1="dk2" tx1="lt1" bg2="dk1" tx2="lt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0ED47B-471B-4ACB-936B-94BD717B8748}"/>
              </a:ext>
            </a:extLst>
          </p:cNvPr>
          <p:cNvSpPr>
            <a:spLocks noGrp="1"/>
          </p:cNvSpPr>
          <p:nvPr>
            <p:ph type="title"/>
          </p:nvPr>
        </p:nvSpPr>
        <p:spPr>
          <a:xfrm>
            <a:off x="150412" y="2555441"/>
            <a:ext cx="8843176" cy="709536"/>
          </a:xfrm>
          <a:solidFill>
            <a:srgbClr val="FF00FF"/>
          </a:solidFill>
        </p:spPr>
        <p:txBody>
          <a:bodyPr/>
          <a:lstStyle/>
          <a:p>
            <a:pPr algn="ctr">
              <a:defRPr/>
            </a:pPr>
            <a:r>
              <a:rPr lang="en-US" sz="3600" b="0" dirty="0">
                <a:solidFill>
                  <a:schemeClr val="bg1"/>
                </a:solidFill>
              </a:rPr>
              <a:t>Pre-Exam Tutorial</a:t>
            </a:r>
          </a:p>
        </p:txBody>
      </p:sp>
    </p:spTree>
    <p:extLst>
      <p:ext uri="{BB962C8B-B14F-4D97-AF65-F5344CB8AC3E}">
        <p14:creationId xmlns:p14="http://schemas.microsoft.com/office/powerpoint/2010/main" val="382484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A21BE-F108-493A-A7FB-46AD7ED720C9}"/>
              </a:ext>
            </a:extLst>
          </p:cNvPr>
          <p:cNvSpPr txBox="1"/>
          <p:nvPr/>
        </p:nvSpPr>
        <p:spPr>
          <a:xfrm>
            <a:off x="342900" y="772162"/>
            <a:ext cx="8458200" cy="1631216"/>
          </a:xfrm>
          <a:prstGeom prst="rect">
            <a:avLst/>
          </a:prstGeom>
          <a:noFill/>
        </p:spPr>
        <p:txBody>
          <a:bodyPr wrap="square">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Given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points on 2D-plane, propose an algorithm to construct a simple polygon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with all the given points as vertices, and only those. Provide its proof of correctness and deduce its time complexity. (A simple polygon is one in which no two edges intersect each other excepting possibly at their endpoints. </a:t>
            </a:r>
          </a:p>
        </p:txBody>
      </p:sp>
      <p:sp>
        <p:nvSpPr>
          <p:cNvPr id="13" name="Title 1">
            <a:extLst>
              <a:ext uri="{FF2B5EF4-FFF2-40B4-BE49-F238E27FC236}">
                <a16:creationId xmlns:a16="http://schemas.microsoft.com/office/drawing/2014/main" id="{E90ED47B-471B-4ACB-936B-94BD717B8748}"/>
              </a:ext>
            </a:extLst>
          </p:cNvPr>
          <p:cNvSpPr>
            <a:spLocks noGrp="1"/>
          </p:cNvSpPr>
          <p:nvPr>
            <p:ph type="title"/>
          </p:nvPr>
        </p:nvSpPr>
        <p:spPr>
          <a:xfrm>
            <a:off x="224624" y="52465"/>
            <a:ext cx="8843176" cy="709536"/>
          </a:xfrm>
          <a:solidFill>
            <a:srgbClr val="FF00FF"/>
          </a:solidFill>
        </p:spPr>
        <p:txBody>
          <a:bodyPr/>
          <a:lstStyle/>
          <a:p>
            <a:pPr>
              <a:defRPr/>
            </a:pPr>
            <a:r>
              <a:rPr lang="en-US" sz="3600" b="0" dirty="0">
                <a:solidFill>
                  <a:schemeClr val="bg1"/>
                </a:solidFill>
              </a:rPr>
              <a:t>Homework Set - 01: Solution</a:t>
            </a:r>
          </a:p>
        </p:txBody>
      </p:sp>
      <p:pic>
        <p:nvPicPr>
          <p:cNvPr id="3" name="Picture 2">
            <a:extLst>
              <a:ext uri="{FF2B5EF4-FFF2-40B4-BE49-F238E27FC236}">
                <a16:creationId xmlns:a16="http://schemas.microsoft.com/office/drawing/2014/main" id="{4953031A-EDE6-44C5-B632-92EDE8AB7243}"/>
              </a:ext>
            </a:extLst>
          </p:cNvPr>
          <p:cNvPicPr>
            <a:picLocks noChangeAspect="1"/>
          </p:cNvPicPr>
          <p:nvPr/>
        </p:nvPicPr>
        <p:blipFill>
          <a:blip r:embed="rId2"/>
          <a:stretch>
            <a:fillRect/>
          </a:stretch>
        </p:blipFill>
        <p:spPr>
          <a:xfrm>
            <a:off x="803952" y="2539623"/>
            <a:ext cx="3305060" cy="2126255"/>
          </a:xfrm>
          <a:prstGeom prst="rect">
            <a:avLst/>
          </a:prstGeom>
        </p:spPr>
      </p:pic>
      <p:sp>
        <p:nvSpPr>
          <p:cNvPr id="4" name="Oval 3">
            <a:extLst>
              <a:ext uri="{FF2B5EF4-FFF2-40B4-BE49-F238E27FC236}">
                <a16:creationId xmlns:a16="http://schemas.microsoft.com/office/drawing/2014/main" id="{EB84F673-0A00-40FF-82E8-0A4D1CDA3258}"/>
              </a:ext>
            </a:extLst>
          </p:cNvPr>
          <p:cNvSpPr/>
          <p:nvPr/>
        </p:nvSpPr>
        <p:spPr>
          <a:xfrm>
            <a:off x="898902" y="3319907"/>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9F676FF-9941-4019-8BCA-49C233E0C61A}"/>
              </a:ext>
            </a:extLst>
          </p:cNvPr>
          <p:cNvSpPr/>
          <p:nvPr/>
        </p:nvSpPr>
        <p:spPr>
          <a:xfrm>
            <a:off x="3655017" y="3567828"/>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066E068D-E1FF-4E85-976E-AF39FFA8CDFB}"/>
              </a:ext>
            </a:extLst>
          </p:cNvPr>
          <p:cNvCxnSpPr>
            <a:stCxn id="4" idx="6"/>
            <a:endCxn id="10" idx="2"/>
          </p:cNvCxnSpPr>
          <p:nvPr/>
        </p:nvCxnSpPr>
        <p:spPr>
          <a:xfrm>
            <a:off x="1100380" y="3424521"/>
            <a:ext cx="2554637" cy="2479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C40D07E-309F-449E-8F88-DA4D7F2004B2}"/>
              </a:ext>
            </a:extLst>
          </p:cNvPr>
          <p:cNvCxnSpPr>
            <a:cxnSpLocks/>
          </p:cNvCxnSpPr>
          <p:nvPr/>
        </p:nvCxnSpPr>
        <p:spPr>
          <a:xfrm flipH="1">
            <a:off x="1464591" y="2765843"/>
            <a:ext cx="89784" cy="658677"/>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924ECF-4D01-42AF-BAF9-8D6BDE745F30}"/>
              </a:ext>
            </a:extLst>
          </p:cNvPr>
          <p:cNvCxnSpPr>
            <a:cxnSpLocks/>
          </p:cNvCxnSpPr>
          <p:nvPr/>
        </p:nvCxnSpPr>
        <p:spPr>
          <a:xfrm flipH="1">
            <a:off x="2559804" y="2745230"/>
            <a:ext cx="89784" cy="822598"/>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DA9927-575E-430B-8626-DB2214E25D46}"/>
              </a:ext>
            </a:extLst>
          </p:cNvPr>
          <p:cNvCxnSpPr>
            <a:cxnSpLocks/>
          </p:cNvCxnSpPr>
          <p:nvPr/>
        </p:nvCxnSpPr>
        <p:spPr>
          <a:xfrm flipH="1">
            <a:off x="1733921" y="3013764"/>
            <a:ext cx="52569" cy="493686"/>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22EECE-4135-4C04-8D5F-6A23860A4281}"/>
              </a:ext>
            </a:extLst>
          </p:cNvPr>
          <p:cNvCxnSpPr>
            <a:cxnSpLocks/>
          </p:cNvCxnSpPr>
          <p:nvPr/>
        </p:nvCxnSpPr>
        <p:spPr>
          <a:xfrm>
            <a:off x="2354630" y="3328894"/>
            <a:ext cx="0" cy="238934"/>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6E7A782-AE49-489D-B95E-F07B34D971BD}"/>
              </a:ext>
            </a:extLst>
          </p:cNvPr>
          <p:cNvCxnSpPr>
            <a:cxnSpLocks/>
          </p:cNvCxnSpPr>
          <p:nvPr/>
        </p:nvCxnSpPr>
        <p:spPr>
          <a:xfrm flipH="1">
            <a:off x="3156130" y="3006065"/>
            <a:ext cx="89784" cy="658677"/>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9A0099-7F2B-47FA-9A3D-8021FE3A8EB4}"/>
              </a:ext>
            </a:extLst>
          </p:cNvPr>
          <p:cNvCxnSpPr>
            <a:cxnSpLocks/>
          </p:cNvCxnSpPr>
          <p:nvPr/>
        </p:nvCxnSpPr>
        <p:spPr>
          <a:xfrm flipH="1">
            <a:off x="2922771" y="3419466"/>
            <a:ext cx="24291" cy="183284"/>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FB03EFB-57E3-4466-9D56-673820F9AB91}"/>
              </a:ext>
            </a:extLst>
          </p:cNvPr>
          <p:cNvGrpSpPr/>
          <p:nvPr/>
        </p:nvGrpSpPr>
        <p:grpSpPr>
          <a:xfrm>
            <a:off x="1001997" y="2719219"/>
            <a:ext cx="2653920" cy="883800"/>
            <a:chOff x="924504" y="2948424"/>
            <a:chExt cx="2653920" cy="883800"/>
          </a:xfrm>
        </p:grpSpPr>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813C3FCF-1F90-4BBA-967B-A912C8369984}"/>
                    </a:ext>
                  </a:extLst>
                </p14:cNvPr>
                <p14:cNvContentPartPr/>
                <p14:nvPr/>
              </p14:nvContentPartPr>
              <p14:xfrm>
                <a:off x="924504" y="3537024"/>
                <a:ext cx="1440" cy="22320"/>
              </p14:xfrm>
            </p:contentPart>
          </mc:Choice>
          <mc:Fallback>
            <p:pic>
              <p:nvPicPr>
                <p:cNvPr id="28" name="Ink 27">
                  <a:extLst>
                    <a:ext uri="{FF2B5EF4-FFF2-40B4-BE49-F238E27FC236}">
                      <a16:creationId xmlns:a16="http://schemas.microsoft.com/office/drawing/2014/main" id="{813C3FCF-1F90-4BBA-967B-A912C8369984}"/>
                    </a:ext>
                  </a:extLst>
                </p:cNvPr>
                <p:cNvPicPr/>
                <p:nvPr/>
              </p:nvPicPr>
              <p:blipFill>
                <a:blip r:embed="rId4"/>
                <a:stretch>
                  <a:fillRect/>
                </a:stretch>
              </p:blipFill>
              <p:spPr>
                <a:xfrm>
                  <a:off x="910104" y="3519024"/>
                  <a:ext cx="29952"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6DB91165-9A4F-428D-8E4F-635391E9207A}"/>
                    </a:ext>
                  </a:extLst>
                </p14:cNvPr>
                <p14:cNvContentPartPr/>
                <p14:nvPr/>
              </p14:nvContentPartPr>
              <p14:xfrm>
                <a:off x="977094" y="2985650"/>
                <a:ext cx="452669" cy="667653"/>
              </p14:xfrm>
            </p:contentPart>
          </mc:Choice>
          <mc:Fallback>
            <p:pic>
              <p:nvPicPr>
                <p:cNvPr id="29" name="Ink 28">
                  <a:extLst>
                    <a:ext uri="{FF2B5EF4-FFF2-40B4-BE49-F238E27FC236}">
                      <a16:creationId xmlns:a16="http://schemas.microsoft.com/office/drawing/2014/main" id="{6DB91165-9A4F-428D-8E4F-635391E9207A}"/>
                    </a:ext>
                  </a:extLst>
                </p:cNvPr>
                <p:cNvPicPr/>
                <p:nvPr/>
              </p:nvPicPr>
              <p:blipFill>
                <a:blip r:embed="rId6"/>
                <a:stretch>
                  <a:fillRect/>
                </a:stretch>
              </p:blipFill>
              <p:spPr>
                <a:xfrm>
                  <a:off x="959088" y="2967644"/>
                  <a:ext cx="488321" cy="70330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1" name="Ink 30">
                  <a:extLst>
                    <a:ext uri="{FF2B5EF4-FFF2-40B4-BE49-F238E27FC236}">
                      <a16:creationId xmlns:a16="http://schemas.microsoft.com/office/drawing/2014/main" id="{0A831928-C3FA-4E97-9855-03F34D5748B4}"/>
                    </a:ext>
                  </a:extLst>
                </p14:cNvPr>
                <p14:cNvContentPartPr/>
                <p14:nvPr/>
              </p14:nvContentPartPr>
              <p14:xfrm>
                <a:off x="1430664" y="2948424"/>
                <a:ext cx="262080" cy="313560"/>
              </p14:xfrm>
            </p:contentPart>
          </mc:Choice>
          <mc:Fallback>
            <p:pic>
              <p:nvPicPr>
                <p:cNvPr id="31" name="Ink 30">
                  <a:extLst>
                    <a:ext uri="{FF2B5EF4-FFF2-40B4-BE49-F238E27FC236}">
                      <a16:creationId xmlns:a16="http://schemas.microsoft.com/office/drawing/2014/main" id="{0A831928-C3FA-4E97-9855-03F34D5748B4}"/>
                    </a:ext>
                  </a:extLst>
                </p:cNvPr>
                <p:cNvPicPr/>
                <p:nvPr/>
              </p:nvPicPr>
              <p:blipFill>
                <a:blip r:embed="rId8"/>
                <a:stretch>
                  <a:fillRect/>
                </a:stretch>
              </p:blipFill>
              <p:spPr>
                <a:xfrm>
                  <a:off x="1412664" y="2930424"/>
                  <a:ext cx="297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E6DA5752-CF9A-4584-A720-48657F2B2D4E}"/>
                    </a:ext>
                  </a:extLst>
                </p14:cNvPr>
                <p14:cNvContentPartPr/>
                <p14:nvPr/>
              </p14:nvContentPartPr>
              <p14:xfrm>
                <a:off x="1686624" y="3258024"/>
                <a:ext cx="44640" cy="16560"/>
              </p14:xfrm>
            </p:contentPart>
          </mc:Choice>
          <mc:Fallback>
            <p:pic>
              <p:nvPicPr>
                <p:cNvPr id="32" name="Ink 31">
                  <a:extLst>
                    <a:ext uri="{FF2B5EF4-FFF2-40B4-BE49-F238E27FC236}">
                      <a16:creationId xmlns:a16="http://schemas.microsoft.com/office/drawing/2014/main" id="{E6DA5752-CF9A-4584-A720-48657F2B2D4E}"/>
                    </a:ext>
                  </a:extLst>
                </p:cNvPr>
                <p:cNvPicPr/>
                <p:nvPr/>
              </p:nvPicPr>
              <p:blipFill>
                <a:blip r:embed="rId10"/>
                <a:stretch>
                  <a:fillRect/>
                </a:stretch>
              </p:blipFill>
              <p:spPr>
                <a:xfrm>
                  <a:off x="1668624" y="3240024"/>
                  <a:ext cx="802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C56B59EB-18DD-4CF6-B621-6219BFA4C1F5}"/>
                    </a:ext>
                  </a:extLst>
                </p14:cNvPr>
                <p14:cNvContentPartPr/>
                <p14:nvPr/>
              </p14:nvContentPartPr>
              <p14:xfrm>
                <a:off x="1678704" y="3001704"/>
                <a:ext cx="1899720" cy="830520"/>
              </p14:xfrm>
            </p:contentPart>
          </mc:Choice>
          <mc:Fallback>
            <p:pic>
              <p:nvPicPr>
                <p:cNvPr id="33" name="Ink 32">
                  <a:extLst>
                    <a:ext uri="{FF2B5EF4-FFF2-40B4-BE49-F238E27FC236}">
                      <a16:creationId xmlns:a16="http://schemas.microsoft.com/office/drawing/2014/main" id="{C56B59EB-18DD-4CF6-B621-6219BFA4C1F5}"/>
                    </a:ext>
                  </a:extLst>
                </p:cNvPr>
                <p:cNvPicPr/>
                <p:nvPr/>
              </p:nvPicPr>
              <p:blipFill>
                <a:blip r:embed="rId12"/>
                <a:stretch>
                  <a:fillRect/>
                </a:stretch>
              </p:blipFill>
              <p:spPr>
                <a:xfrm>
                  <a:off x="1660707" y="2983704"/>
                  <a:ext cx="1935353" cy="866160"/>
                </a:xfrm>
                <a:prstGeom prst="rect">
                  <a:avLst/>
                </a:prstGeom>
              </p:spPr>
            </p:pic>
          </mc:Fallback>
        </mc:AlternateContent>
      </p:grpSp>
      <p:grpSp>
        <p:nvGrpSpPr>
          <p:cNvPr id="44" name="Group 43">
            <a:extLst>
              <a:ext uri="{FF2B5EF4-FFF2-40B4-BE49-F238E27FC236}">
                <a16:creationId xmlns:a16="http://schemas.microsoft.com/office/drawing/2014/main" id="{50D79030-E8FE-493B-9DB6-C5C20E36D5CE}"/>
              </a:ext>
            </a:extLst>
          </p:cNvPr>
          <p:cNvGrpSpPr/>
          <p:nvPr/>
        </p:nvGrpSpPr>
        <p:grpSpPr>
          <a:xfrm>
            <a:off x="986022" y="3457597"/>
            <a:ext cx="2777400" cy="881640"/>
            <a:chOff x="869784" y="3671304"/>
            <a:chExt cx="2777400" cy="881640"/>
          </a:xfrm>
        </p:grpSpPr>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C47443F8-DF40-4BCD-80DC-28DB673ACC6C}"/>
                    </a:ext>
                  </a:extLst>
                </p14:cNvPr>
                <p14:cNvContentPartPr/>
                <p14:nvPr/>
              </p14:nvContentPartPr>
              <p14:xfrm>
                <a:off x="869784" y="3671304"/>
                <a:ext cx="284760" cy="758520"/>
              </p14:xfrm>
            </p:contentPart>
          </mc:Choice>
          <mc:Fallback>
            <p:pic>
              <p:nvPicPr>
                <p:cNvPr id="37" name="Ink 36">
                  <a:extLst>
                    <a:ext uri="{FF2B5EF4-FFF2-40B4-BE49-F238E27FC236}">
                      <a16:creationId xmlns:a16="http://schemas.microsoft.com/office/drawing/2014/main" id="{C47443F8-DF40-4BCD-80DC-28DB673ACC6C}"/>
                    </a:ext>
                  </a:extLst>
                </p:cNvPr>
                <p:cNvPicPr/>
                <p:nvPr/>
              </p:nvPicPr>
              <p:blipFill>
                <a:blip r:embed="rId14"/>
                <a:stretch>
                  <a:fillRect/>
                </a:stretch>
              </p:blipFill>
              <p:spPr>
                <a:xfrm>
                  <a:off x="860784" y="3662300"/>
                  <a:ext cx="302400" cy="776168"/>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8" name="Ink 37">
                  <a:extLst>
                    <a:ext uri="{FF2B5EF4-FFF2-40B4-BE49-F238E27FC236}">
                      <a16:creationId xmlns:a16="http://schemas.microsoft.com/office/drawing/2014/main" id="{043F6B6A-A57B-47C4-ABF1-E513EC73CE84}"/>
                    </a:ext>
                  </a:extLst>
                </p14:cNvPr>
                <p14:cNvContentPartPr/>
                <p14:nvPr/>
              </p14:nvContentPartPr>
              <p14:xfrm>
                <a:off x="1128984" y="4010064"/>
                <a:ext cx="365400" cy="409680"/>
              </p14:xfrm>
            </p:contentPart>
          </mc:Choice>
          <mc:Fallback>
            <p:pic>
              <p:nvPicPr>
                <p:cNvPr id="38" name="Ink 37">
                  <a:extLst>
                    <a:ext uri="{FF2B5EF4-FFF2-40B4-BE49-F238E27FC236}">
                      <a16:creationId xmlns:a16="http://schemas.microsoft.com/office/drawing/2014/main" id="{043F6B6A-A57B-47C4-ABF1-E513EC73CE84}"/>
                    </a:ext>
                  </a:extLst>
                </p:cNvPr>
                <p:cNvPicPr/>
                <p:nvPr/>
              </p:nvPicPr>
              <p:blipFill>
                <a:blip r:embed="rId16"/>
                <a:stretch>
                  <a:fillRect/>
                </a:stretch>
              </p:blipFill>
              <p:spPr>
                <a:xfrm>
                  <a:off x="1119984" y="4001064"/>
                  <a:ext cx="3830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0" name="Ink 39">
                  <a:extLst>
                    <a:ext uri="{FF2B5EF4-FFF2-40B4-BE49-F238E27FC236}">
                      <a16:creationId xmlns:a16="http://schemas.microsoft.com/office/drawing/2014/main" id="{2F3B5341-1E96-42F6-A9DD-023978E8F071}"/>
                    </a:ext>
                  </a:extLst>
                </p14:cNvPr>
                <p14:cNvContentPartPr/>
                <p14:nvPr/>
              </p14:nvContentPartPr>
              <p14:xfrm>
                <a:off x="1515624" y="4019424"/>
                <a:ext cx="598320" cy="61920"/>
              </p14:xfrm>
            </p:contentPart>
          </mc:Choice>
          <mc:Fallback>
            <p:pic>
              <p:nvPicPr>
                <p:cNvPr id="40" name="Ink 39">
                  <a:extLst>
                    <a:ext uri="{FF2B5EF4-FFF2-40B4-BE49-F238E27FC236}">
                      <a16:creationId xmlns:a16="http://schemas.microsoft.com/office/drawing/2014/main" id="{2F3B5341-1E96-42F6-A9DD-023978E8F071}"/>
                    </a:ext>
                  </a:extLst>
                </p:cNvPr>
                <p:cNvPicPr/>
                <p:nvPr/>
              </p:nvPicPr>
              <p:blipFill>
                <a:blip r:embed="rId18"/>
                <a:stretch>
                  <a:fillRect/>
                </a:stretch>
              </p:blipFill>
              <p:spPr>
                <a:xfrm>
                  <a:off x="1506624" y="4010476"/>
                  <a:ext cx="615960" cy="7945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 name="Ink 40">
                  <a:extLst>
                    <a:ext uri="{FF2B5EF4-FFF2-40B4-BE49-F238E27FC236}">
                      <a16:creationId xmlns:a16="http://schemas.microsoft.com/office/drawing/2014/main" id="{5DAA4A07-B364-4D4E-8BFE-C5F9B0E860B7}"/>
                    </a:ext>
                  </a:extLst>
                </p14:cNvPr>
                <p14:cNvContentPartPr/>
                <p14:nvPr/>
              </p14:nvContentPartPr>
              <p14:xfrm>
                <a:off x="2107824" y="3970104"/>
                <a:ext cx="252000" cy="116280"/>
              </p14:xfrm>
            </p:contentPart>
          </mc:Choice>
          <mc:Fallback>
            <p:pic>
              <p:nvPicPr>
                <p:cNvPr id="41" name="Ink 40">
                  <a:extLst>
                    <a:ext uri="{FF2B5EF4-FFF2-40B4-BE49-F238E27FC236}">
                      <a16:creationId xmlns:a16="http://schemas.microsoft.com/office/drawing/2014/main" id="{5DAA4A07-B364-4D4E-8BFE-C5F9B0E860B7}"/>
                    </a:ext>
                  </a:extLst>
                </p:cNvPr>
                <p:cNvPicPr/>
                <p:nvPr/>
              </p:nvPicPr>
              <p:blipFill>
                <a:blip r:embed="rId20"/>
                <a:stretch>
                  <a:fillRect/>
                </a:stretch>
              </p:blipFill>
              <p:spPr>
                <a:xfrm>
                  <a:off x="2098824" y="3961104"/>
                  <a:ext cx="2696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3" name="Ink 42">
                  <a:extLst>
                    <a:ext uri="{FF2B5EF4-FFF2-40B4-BE49-F238E27FC236}">
                      <a16:creationId xmlns:a16="http://schemas.microsoft.com/office/drawing/2014/main" id="{A5F9807A-7DAF-4419-BAB3-08DD2A9B550B}"/>
                    </a:ext>
                  </a:extLst>
                </p14:cNvPr>
                <p14:cNvContentPartPr/>
                <p14:nvPr/>
              </p14:nvContentPartPr>
              <p14:xfrm>
                <a:off x="2329224" y="3927264"/>
                <a:ext cx="1317960" cy="625680"/>
              </p14:xfrm>
            </p:contentPart>
          </mc:Choice>
          <mc:Fallback>
            <p:pic>
              <p:nvPicPr>
                <p:cNvPr id="43" name="Ink 42">
                  <a:extLst>
                    <a:ext uri="{FF2B5EF4-FFF2-40B4-BE49-F238E27FC236}">
                      <a16:creationId xmlns:a16="http://schemas.microsoft.com/office/drawing/2014/main" id="{A5F9807A-7DAF-4419-BAB3-08DD2A9B550B}"/>
                    </a:ext>
                  </a:extLst>
                </p:cNvPr>
                <p:cNvPicPr/>
                <p:nvPr/>
              </p:nvPicPr>
              <p:blipFill>
                <a:blip r:embed="rId22"/>
                <a:stretch>
                  <a:fillRect/>
                </a:stretch>
              </p:blipFill>
              <p:spPr>
                <a:xfrm>
                  <a:off x="2320224" y="3918259"/>
                  <a:ext cx="1335600" cy="643330"/>
                </a:xfrm>
                <a:prstGeom prst="rect">
                  <a:avLst/>
                </a:prstGeom>
              </p:spPr>
            </p:pic>
          </mc:Fallback>
        </mc:AlternateContent>
      </p:grpSp>
      <p:pic>
        <p:nvPicPr>
          <p:cNvPr id="46" name="Picture 45">
            <a:extLst>
              <a:ext uri="{FF2B5EF4-FFF2-40B4-BE49-F238E27FC236}">
                <a16:creationId xmlns:a16="http://schemas.microsoft.com/office/drawing/2014/main" id="{FB5EFFB3-069B-4580-B6AD-61A64F83FD88}"/>
              </a:ext>
            </a:extLst>
          </p:cNvPr>
          <p:cNvPicPr>
            <a:picLocks noChangeAspect="1"/>
          </p:cNvPicPr>
          <p:nvPr/>
        </p:nvPicPr>
        <p:blipFill>
          <a:blip r:embed="rId23"/>
          <a:stretch>
            <a:fillRect/>
          </a:stretch>
        </p:blipFill>
        <p:spPr>
          <a:xfrm>
            <a:off x="4904217" y="2460570"/>
            <a:ext cx="3415229" cy="1994053"/>
          </a:xfrm>
          <a:prstGeom prst="rect">
            <a:avLst/>
          </a:prstGeom>
        </p:spPr>
      </p:pic>
      <p:sp>
        <p:nvSpPr>
          <p:cNvPr id="47" name="Oval 46">
            <a:extLst>
              <a:ext uri="{FF2B5EF4-FFF2-40B4-BE49-F238E27FC236}">
                <a16:creationId xmlns:a16="http://schemas.microsoft.com/office/drawing/2014/main" id="{1B3486CC-70BE-45ED-A9CA-6D91BE7D646E}"/>
              </a:ext>
            </a:extLst>
          </p:cNvPr>
          <p:cNvSpPr/>
          <p:nvPr/>
        </p:nvSpPr>
        <p:spPr>
          <a:xfrm>
            <a:off x="5173661" y="3622708"/>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1BE0B2FE-AFBC-4886-B651-32CCC5BFDC9C}"/>
              </a:ext>
            </a:extLst>
          </p:cNvPr>
          <p:cNvSpPr/>
          <p:nvPr/>
        </p:nvSpPr>
        <p:spPr>
          <a:xfrm>
            <a:off x="7744614" y="3867637"/>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C0793737-A1A6-4207-A97E-F609F20D96EF}"/>
              </a:ext>
            </a:extLst>
          </p:cNvPr>
          <p:cNvCxnSpPr/>
          <p:nvPr/>
        </p:nvCxnSpPr>
        <p:spPr>
          <a:xfrm>
            <a:off x="5290716" y="3756397"/>
            <a:ext cx="2554637" cy="24792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4">
            <p14:nvContentPartPr>
              <p14:cNvPr id="62" name="Ink 61">
                <a:extLst>
                  <a:ext uri="{FF2B5EF4-FFF2-40B4-BE49-F238E27FC236}">
                    <a16:creationId xmlns:a16="http://schemas.microsoft.com/office/drawing/2014/main" id="{AEC6C200-26D2-46CD-93C1-D27232FFFFEA}"/>
                  </a:ext>
                </a:extLst>
              </p14:cNvPr>
              <p14:cNvContentPartPr/>
              <p14:nvPr/>
            </p14:nvContentPartPr>
            <p14:xfrm>
              <a:off x="5277222" y="3339517"/>
              <a:ext cx="415440" cy="422280"/>
            </p14:xfrm>
          </p:contentPart>
        </mc:Choice>
        <mc:Fallback>
          <p:pic>
            <p:nvPicPr>
              <p:cNvPr id="62" name="Ink 61">
                <a:extLst>
                  <a:ext uri="{FF2B5EF4-FFF2-40B4-BE49-F238E27FC236}">
                    <a16:creationId xmlns:a16="http://schemas.microsoft.com/office/drawing/2014/main" id="{AEC6C200-26D2-46CD-93C1-D27232FFFFEA}"/>
                  </a:ext>
                </a:extLst>
              </p:cNvPr>
              <p:cNvPicPr/>
              <p:nvPr/>
            </p:nvPicPr>
            <p:blipFill>
              <a:blip r:embed="rId25"/>
              <a:stretch>
                <a:fillRect/>
              </a:stretch>
            </p:blipFill>
            <p:spPr>
              <a:xfrm>
                <a:off x="5268222" y="3330517"/>
                <a:ext cx="4330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3" name="Ink 62">
                <a:extLst>
                  <a:ext uri="{FF2B5EF4-FFF2-40B4-BE49-F238E27FC236}">
                    <a16:creationId xmlns:a16="http://schemas.microsoft.com/office/drawing/2014/main" id="{73A7D27A-EFAF-47F2-B167-09E97BD9D494}"/>
                  </a:ext>
                </a:extLst>
              </p14:cNvPr>
              <p14:cNvContentPartPr/>
              <p14:nvPr/>
            </p14:nvContentPartPr>
            <p14:xfrm>
              <a:off x="5712821" y="3293797"/>
              <a:ext cx="806071" cy="45719"/>
            </p14:xfrm>
          </p:contentPart>
        </mc:Choice>
        <mc:Fallback>
          <p:pic>
            <p:nvPicPr>
              <p:cNvPr id="63" name="Ink 62">
                <a:extLst>
                  <a:ext uri="{FF2B5EF4-FFF2-40B4-BE49-F238E27FC236}">
                    <a16:creationId xmlns:a16="http://schemas.microsoft.com/office/drawing/2014/main" id="{73A7D27A-EFAF-47F2-B167-09E97BD9D494}"/>
                  </a:ext>
                </a:extLst>
              </p:cNvPr>
              <p:cNvPicPr/>
              <p:nvPr/>
            </p:nvPicPr>
            <p:blipFill>
              <a:blip r:embed="rId27"/>
              <a:stretch>
                <a:fillRect/>
              </a:stretch>
            </p:blipFill>
            <p:spPr>
              <a:xfrm>
                <a:off x="5703821" y="3284868"/>
                <a:ext cx="823712"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4" name="Ink 63">
                <a:extLst>
                  <a:ext uri="{FF2B5EF4-FFF2-40B4-BE49-F238E27FC236}">
                    <a16:creationId xmlns:a16="http://schemas.microsoft.com/office/drawing/2014/main" id="{A13CFD4B-22B0-4D19-9AA3-3DA257FB060D}"/>
                  </a:ext>
                </a:extLst>
              </p14:cNvPr>
              <p14:cNvContentPartPr/>
              <p14:nvPr/>
            </p14:nvContentPartPr>
            <p14:xfrm>
              <a:off x="6463422" y="2888437"/>
              <a:ext cx="1373040" cy="1117080"/>
            </p14:xfrm>
          </p:contentPart>
        </mc:Choice>
        <mc:Fallback>
          <p:pic>
            <p:nvPicPr>
              <p:cNvPr id="64" name="Ink 63">
                <a:extLst>
                  <a:ext uri="{FF2B5EF4-FFF2-40B4-BE49-F238E27FC236}">
                    <a16:creationId xmlns:a16="http://schemas.microsoft.com/office/drawing/2014/main" id="{A13CFD4B-22B0-4D19-9AA3-3DA257FB060D}"/>
                  </a:ext>
                </a:extLst>
              </p:cNvPr>
              <p:cNvPicPr/>
              <p:nvPr/>
            </p:nvPicPr>
            <p:blipFill>
              <a:blip r:embed="rId29"/>
              <a:stretch>
                <a:fillRect/>
              </a:stretch>
            </p:blipFill>
            <p:spPr>
              <a:xfrm>
                <a:off x="6454422" y="2879437"/>
                <a:ext cx="1390680" cy="1134720"/>
              </a:xfrm>
              <a:prstGeom prst="rect">
                <a:avLst/>
              </a:prstGeom>
            </p:spPr>
          </p:pic>
        </mc:Fallback>
      </mc:AlternateContent>
      <p:cxnSp>
        <p:nvCxnSpPr>
          <p:cNvPr id="65" name="Straight Connector 64">
            <a:extLst>
              <a:ext uri="{FF2B5EF4-FFF2-40B4-BE49-F238E27FC236}">
                <a16:creationId xmlns:a16="http://schemas.microsoft.com/office/drawing/2014/main" id="{43F8A46E-23EF-4B76-98EA-5E707A29F497}"/>
              </a:ext>
            </a:extLst>
          </p:cNvPr>
          <p:cNvCxnSpPr/>
          <p:nvPr/>
        </p:nvCxnSpPr>
        <p:spPr>
          <a:xfrm>
            <a:off x="5316459" y="3764395"/>
            <a:ext cx="2554637" cy="247920"/>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965D23-0550-477F-9410-19E2C7209BD2}"/>
              </a:ext>
            </a:extLst>
          </p:cNvPr>
          <p:cNvSpPr txBox="1"/>
          <p:nvPr/>
        </p:nvSpPr>
        <p:spPr>
          <a:xfrm>
            <a:off x="278869" y="4549832"/>
            <a:ext cx="8458200" cy="2246769"/>
          </a:xfrm>
          <a:prstGeom prst="rect">
            <a:avLst/>
          </a:prstGeom>
          <a:noFill/>
        </p:spPr>
        <p:txBody>
          <a:bodyPr wrap="square">
            <a:spAutoFit/>
          </a:bodyPr>
          <a:lstStyle/>
          <a:p>
            <a:pPr marR="0" lvl="0" algn="just" defTabSz="914400" rtl="0" eaLnBrk="1" fontAlgn="base" latinLnBrk="0" hangingPunct="1">
              <a:lnSpc>
                <a:spcPct val="100000"/>
              </a:lnSpc>
              <a:spcBef>
                <a:spcPct val="0"/>
              </a:spcBef>
              <a:spcAft>
                <a:spcPct val="0"/>
              </a:spcAft>
              <a:buClrTx/>
              <a:buSzTx/>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Solution: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Find the points with </a:t>
            </a:r>
            <a:r>
              <a:rPr lang="en-US" sz="2000" dirty="0">
                <a:solidFill>
                  <a:srgbClr val="000000"/>
                </a:solidFill>
                <a:latin typeface="Times New Roman" panose="02020603050405020304" pitchFamily="18" charset="0"/>
                <a:cs typeface="Times New Roman" panose="02020603050405020304" pitchFamily="18" charset="0"/>
              </a:rPr>
              <a:t>the smallest and largest </a:t>
            </a:r>
            <a:r>
              <a:rPr lang="en-US" sz="2000" i="1" dirty="0">
                <a:solidFill>
                  <a:srgbClr val="000000"/>
                </a:solidFill>
                <a:latin typeface="Times New Roman" panose="02020603050405020304" pitchFamily="18" charset="0"/>
                <a:cs typeface="Times New Roman" panose="02020603050405020304" pitchFamily="18" charset="0"/>
              </a:rPr>
              <a:t>x</a:t>
            </a:r>
            <a:r>
              <a:rPr lang="en-US" sz="2000" dirty="0">
                <a:solidFill>
                  <a:srgbClr val="000000"/>
                </a:solidFill>
                <a:latin typeface="Times New Roman" panose="02020603050405020304" pitchFamily="18" charset="0"/>
                <a:cs typeface="Times New Roman" panose="02020603050405020304" pitchFamily="18" charset="0"/>
              </a:rPr>
              <a:t>-value, and join them with a straight-line segment </a:t>
            </a:r>
            <a:r>
              <a:rPr lang="en-US" sz="2000" i="1" dirty="0">
                <a:solidFill>
                  <a:srgbClr val="000000"/>
                </a:solidFill>
                <a:latin typeface="Times New Roman" panose="02020603050405020304" pitchFamily="18" charset="0"/>
                <a:cs typeface="Times New Roman" panose="02020603050405020304" pitchFamily="18" charset="0"/>
              </a:rPr>
              <a:t>L </a:t>
            </a:r>
            <a:r>
              <a:rPr lang="en-US" sz="2000" dirty="0">
                <a:solidFill>
                  <a:srgbClr val="000000"/>
                </a:solidFill>
                <a:latin typeface="Times New Roman" panose="02020603050405020304" pitchFamily="18" charset="0"/>
                <a:cs typeface="Times New Roman" panose="02020603050405020304" pitchFamily="18" charset="0"/>
              </a:rPr>
              <a:t>(shown as dotted above). Project all points that are above </a:t>
            </a:r>
            <a:r>
              <a:rPr lang="en-US" sz="2000" i="1" dirty="0">
                <a:solidFill>
                  <a:srgbClr val="000000"/>
                </a:solidFill>
                <a:latin typeface="Times New Roman" panose="02020603050405020304" pitchFamily="18" charset="0"/>
                <a:cs typeface="Times New Roman" panose="02020603050405020304" pitchFamily="18" charset="0"/>
              </a:rPr>
              <a:t>L,</a:t>
            </a:r>
            <a:r>
              <a:rPr lang="en-US" sz="2000" dirty="0">
                <a:solidFill>
                  <a:srgbClr val="000000"/>
                </a:solidFill>
                <a:latin typeface="Times New Roman" panose="02020603050405020304" pitchFamily="18" charset="0"/>
                <a:cs typeface="Times New Roman" panose="02020603050405020304" pitchFamily="18" charset="0"/>
              </a:rPr>
              <a:t> on </a:t>
            </a:r>
            <a:r>
              <a:rPr lang="en-US" sz="2000" i="1" dirty="0">
                <a:solidFill>
                  <a:srgbClr val="000000"/>
                </a:solidFill>
                <a:latin typeface="Times New Roman" panose="02020603050405020304" pitchFamily="18" charset="0"/>
                <a:cs typeface="Times New Roman" panose="02020603050405020304" pitchFamily="18" charset="0"/>
              </a:rPr>
              <a:t>L</a:t>
            </a:r>
            <a:r>
              <a:rPr lang="en-US" sz="2000" dirty="0">
                <a:solidFill>
                  <a:srgbClr val="000000"/>
                </a:solidFill>
                <a:latin typeface="Times New Roman" panose="02020603050405020304" pitchFamily="18" charset="0"/>
                <a:cs typeface="Times New Roman" panose="02020603050405020304" pitchFamily="18" charset="0"/>
              </a:rPr>
              <a:t>. Sort these footprints and connect the original points serially in the sorted order to form the upper chain of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polygon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 </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do the same for the lower chain.  If one side of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 </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is empty, use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as an edge of the polygon (as shown in the figure on the right). This can be done in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log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0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There are many other solutions to this problem.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68E73E4-B4DB-44F1-9C85-C2A889222435}"/>
              </a:ext>
            </a:extLst>
          </p:cNvPr>
          <p:cNvSpPr txBox="1"/>
          <p:nvPr/>
        </p:nvSpPr>
        <p:spPr>
          <a:xfrm>
            <a:off x="3192741" y="3572727"/>
            <a:ext cx="383418" cy="374087"/>
          </a:xfrm>
          <a:prstGeom prst="rect">
            <a:avLst/>
          </a:prstGeom>
          <a:noFill/>
        </p:spPr>
        <p:txBody>
          <a:bodyPr wrap="square" rtlCol="0">
            <a:spAutoFit/>
          </a:bodyPr>
          <a:lstStyle/>
          <a:p>
            <a:r>
              <a:rPr lang="en-IN" i="1" dirty="0"/>
              <a:t>L</a:t>
            </a:r>
          </a:p>
        </p:txBody>
      </p:sp>
      <p:sp>
        <p:nvSpPr>
          <p:cNvPr id="36" name="TextBox 35">
            <a:extLst>
              <a:ext uri="{FF2B5EF4-FFF2-40B4-BE49-F238E27FC236}">
                <a16:creationId xmlns:a16="http://schemas.microsoft.com/office/drawing/2014/main" id="{B214E89E-0F5C-4FC6-9352-EB8A35757289}"/>
              </a:ext>
            </a:extLst>
          </p:cNvPr>
          <p:cNvSpPr txBox="1"/>
          <p:nvPr/>
        </p:nvSpPr>
        <p:spPr>
          <a:xfrm>
            <a:off x="6581594" y="3857546"/>
            <a:ext cx="383418" cy="374087"/>
          </a:xfrm>
          <a:prstGeom prst="rect">
            <a:avLst/>
          </a:prstGeom>
          <a:noFill/>
        </p:spPr>
        <p:txBody>
          <a:bodyPr wrap="square" rtlCol="0">
            <a:spAutoFit/>
          </a:bodyPr>
          <a:lstStyle/>
          <a:p>
            <a:r>
              <a:rPr lang="en-IN" i="1" dirty="0"/>
              <a:t>L</a:t>
            </a:r>
          </a:p>
        </p:txBody>
      </p:sp>
    </p:spTree>
    <p:extLst>
      <p:ext uri="{BB962C8B-B14F-4D97-AF65-F5344CB8AC3E}">
        <p14:creationId xmlns:p14="http://schemas.microsoft.com/office/powerpoint/2010/main" val="58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47" grpId="0" animBg="1"/>
      <p:bldP spid="48" grpId="0" animBg="1"/>
      <p:bldP spid="2"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A21BE-F108-493A-A7FB-46AD7ED720C9}"/>
              </a:ext>
            </a:extLst>
          </p:cNvPr>
          <p:cNvSpPr txBox="1"/>
          <p:nvPr/>
        </p:nvSpPr>
        <p:spPr>
          <a:xfrm>
            <a:off x="185978" y="1407591"/>
            <a:ext cx="8677114" cy="400110"/>
          </a:xfrm>
          <a:prstGeom prst="rect">
            <a:avLst/>
          </a:prstGeom>
          <a:noFill/>
        </p:spPr>
        <p:txBody>
          <a:bodyPr wrap="square">
            <a:spAutoFit/>
          </a:bodyPr>
          <a:lstStyle/>
          <a:p>
            <a:pPr marR="0" lvl="0" algn="just" defTabSz="914400" rtl="0" eaLnBrk="1" fontAlgn="base" latinLnBrk="0" hangingPunct="1">
              <a:lnSpc>
                <a:spcPct val="100000"/>
              </a:lnSpc>
              <a:spcBef>
                <a:spcPct val="0"/>
              </a:spcBef>
              <a:spcAft>
                <a:spcPct val="0"/>
              </a:spcAft>
              <a:buClrTx/>
              <a:buSzTx/>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Given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points on 2D-plane</a:t>
            </a:r>
            <a:r>
              <a:rPr lang="en-US" sz="2000" dirty="0">
                <a:solidFill>
                  <a:srgbClr val="000000"/>
                </a:solidFill>
                <a:latin typeface="Times New Roman" panose="02020603050405020304" pitchFamily="18" charset="0"/>
                <a:cs typeface="Times New Roman" panose="02020603050405020304" pitchFamily="18" charset="0"/>
              </a:rPr>
              <a:t> and </a:t>
            </a:r>
            <a:r>
              <a:rPr lang="en-US" sz="2000" i="1" dirty="0">
                <a:solidFill>
                  <a:srgbClr val="000000"/>
                </a:solidFill>
                <a:latin typeface="Times New Roman" panose="02020603050405020304" pitchFamily="18" charset="0"/>
                <a:cs typeface="Times New Roman" panose="02020603050405020304" pitchFamily="18" charset="0"/>
              </a:rPr>
              <a:t>k </a:t>
            </a:r>
            <a:r>
              <a:rPr lang="en-US" sz="2000" dirty="0">
                <a:solidFill>
                  <a:srgbClr val="000000"/>
                </a:solidFill>
                <a:latin typeface="Times New Roman" panose="02020603050405020304" pitchFamily="18" charset="0"/>
                <a:cs typeface="Times New Roman" panose="02020603050405020304" pitchFamily="18" charset="0"/>
              </a:rPr>
              <a:t>holes, is it always possible to </a:t>
            </a:r>
            <a:r>
              <a:rPr lang="en-US" sz="2000" dirty="0" err="1">
                <a:solidFill>
                  <a:srgbClr val="000000"/>
                </a:solidFill>
                <a:latin typeface="Times New Roman" panose="02020603050405020304" pitchFamily="18" charset="0"/>
                <a:cs typeface="Times New Roman" panose="02020603050405020304" pitchFamily="18" charset="0"/>
              </a:rPr>
              <a:t>polygonize</a:t>
            </a:r>
            <a:r>
              <a:rPr lang="en-US" sz="2000" dirty="0">
                <a:solidFill>
                  <a:srgbClr val="000000"/>
                </a:solidFill>
                <a:latin typeface="Times New Roman" panose="02020603050405020304" pitchFamily="18" charset="0"/>
                <a:cs typeface="Times New Roman" panose="02020603050405020304" pitchFamily="18" charset="0"/>
              </a:rPr>
              <a:t> the set?</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E90ED47B-471B-4ACB-936B-94BD717B8748}"/>
              </a:ext>
            </a:extLst>
          </p:cNvPr>
          <p:cNvSpPr>
            <a:spLocks noGrp="1"/>
          </p:cNvSpPr>
          <p:nvPr>
            <p:ph type="title"/>
          </p:nvPr>
        </p:nvSpPr>
        <p:spPr>
          <a:xfrm>
            <a:off x="240122" y="38743"/>
            <a:ext cx="8843176" cy="709536"/>
          </a:xfrm>
          <a:solidFill>
            <a:srgbClr val="FF00FF"/>
          </a:solidFill>
        </p:spPr>
        <p:txBody>
          <a:bodyPr/>
          <a:lstStyle/>
          <a:p>
            <a:pPr>
              <a:defRPr/>
            </a:pPr>
            <a:r>
              <a:rPr lang="en-US" sz="3600" b="0" dirty="0">
                <a:solidFill>
                  <a:schemeClr val="bg1"/>
                </a:solidFill>
              </a:rPr>
              <a:t>Polygonization with holes</a:t>
            </a:r>
          </a:p>
        </p:txBody>
      </p:sp>
      <p:pic>
        <p:nvPicPr>
          <p:cNvPr id="46" name="Picture 45">
            <a:extLst>
              <a:ext uri="{FF2B5EF4-FFF2-40B4-BE49-F238E27FC236}">
                <a16:creationId xmlns:a16="http://schemas.microsoft.com/office/drawing/2014/main" id="{FB5EFFB3-069B-4580-B6AD-61A64F83FD88}"/>
              </a:ext>
            </a:extLst>
          </p:cNvPr>
          <p:cNvPicPr>
            <a:picLocks noChangeAspect="1"/>
          </p:cNvPicPr>
          <p:nvPr/>
        </p:nvPicPr>
        <p:blipFill>
          <a:blip r:embed="rId2"/>
          <a:stretch>
            <a:fillRect/>
          </a:stretch>
        </p:blipFill>
        <p:spPr>
          <a:xfrm>
            <a:off x="2864385" y="2893707"/>
            <a:ext cx="3415229" cy="1994053"/>
          </a:xfrm>
          <a:prstGeom prst="rect">
            <a:avLst/>
          </a:prstGeom>
        </p:spPr>
      </p:pic>
      <p:cxnSp>
        <p:nvCxnSpPr>
          <p:cNvPr id="49" name="Straight Connector 48">
            <a:extLst>
              <a:ext uri="{FF2B5EF4-FFF2-40B4-BE49-F238E27FC236}">
                <a16:creationId xmlns:a16="http://schemas.microsoft.com/office/drawing/2014/main" id="{C0793737-A1A6-4207-A97E-F609F20D96EF}"/>
              </a:ext>
            </a:extLst>
          </p:cNvPr>
          <p:cNvCxnSpPr>
            <a:cxnSpLocks/>
          </p:cNvCxnSpPr>
          <p:nvPr/>
        </p:nvCxnSpPr>
        <p:spPr>
          <a:xfrm flipV="1">
            <a:off x="4371778" y="3351120"/>
            <a:ext cx="389414" cy="41199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3F8A46E-23EF-4B76-98EA-5E707A29F497}"/>
              </a:ext>
            </a:extLst>
          </p:cNvPr>
          <p:cNvCxnSpPr>
            <a:cxnSpLocks/>
          </p:cNvCxnSpPr>
          <p:nvPr/>
        </p:nvCxnSpPr>
        <p:spPr>
          <a:xfrm>
            <a:off x="3209634" y="4196215"/>
            <a:ext cx="2600937" cy="271803"/>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3ECC5C-1930-4FBD-B35E-49F96609098E}"/>
              </a:ext>
            </a:extLst>
          </p:cNvPr>
          <p:cNvCxnSpPr>
            <a:cxnSpLocks/>
          </p:cNvCxnSpPr>
          <p:nvPr/>
        </p:nvCxnSpPr>
        <p:spPr>
          <a:xfrm flipH="1" flipV="1">
            <a:off x="4433144" y="3748899"/>
            <a:ext cx="529526" cy="19890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774861-4669-4D70-8CAD-99CEFFE08F83}"/>
              </a:ext>
            </a:extLst>
          </p:cNvPr>
          <p:cNvCxnSpPr>
            <a:cxnSpLocks/>
          </p:cNvCxnSpPr>
          <p:nvPr/>
        </p:nvCxnSpPr>
        <p:spPr>
          <a:xfrm>
            <a:off x="4776063" y="3324641"/>
            <a:ext cx="240851" cy="67740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0FC2BDB-639D-4C7F-B0C2-AE6B894DC484}"/>
              </a:ext>
            </a:extLst>
          </p:cNvPr>
          <p:cNvSpPr/>
          <p:nvPr/>
        </p:nvSpPr>
        <p:spPr>
          <a:xfrm>
            <a:off x="4084154" y="2473965"/>
            <a:ext cx="85868" cy="62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B12B508D-B5B6-40EF-9EEE-9AEBF3D0BBD7}"/>
              </a:ext>
            </a:extLst>
          </p:cNvPr>
          <p:cNvSpPr/>
          <p:nvPr/>
        </p:nvSpPr>
        <p:spPr>
          <a:xfrm>
            <a:off x="4026349" y="2400665"/>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557D4BB0-B8ED-447C-984F-E2F98835B06A}"/>
              </a:ext>
            </a:extLst>
          </p:cNvPr>
          <p:cNvCxnSpPr>
            <a:cxnSpLocks/>
            <a:endCxn id="12" idx="4"/>
          </p:cNvCxnSpPr>
          <p:nvPr/>
        </p:nvCxnSpPr>
        <p:spPr>
          <a:xfrm flipV="1">
            <a:off x="3666676" y="2536594"/>
            <a:ext cx="460412" cy="1271288"/>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4DDFFE-23B7-41EB-9BA4-3FB68B939596}"/>
              </a:ext>
            </a:extLst>
          </p:cNvPr>
          <p:cNvCxnSpPr>
            <a:cxnSpLocks/>
            <a:endCxn id="12" idx="4"/>
          </p:cNvCxnSpPr>
          <p:nvPr/>
        </p:nvCxnSpPr>
        <p:spPr>
          <a:xfrm flipH="1" flipV="1">
            <a:off x="4127088" y="2536594"/>
            <a:ext cx="1438468" cy="1271512"/>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CD57092-4A4A-4805-84D9-FDA5BB9B6E99}"/>
              </a:ext>
            </a:extLst>
          </p:cNvPr>
          <p:cNvCxnSpPr>
            <a:cxnSpLocks/>
          </p:cNvCxnSpPr>
          <p:nvPr/>
        </p:nvCxnSpPr>
        <p:spPr>
          <a:xfrm flipV="1">
            <a:off x="3209634" y="3807882"/>
            <a:ext cx="442829" cy="395000"/>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A88B8B-F4F0-4548-BFB6-49B5031088FB}"/>
              </a:ext>
            </a:extLst>
          </p:cNvPr>
          <p:cNvCxnSpPr>
            <a:cxnSpLocks/>
          </p:cNvCxnSpPr>
          <p:nvPr/>
        </p:nvCxnSpPr>
        <p:spPr>
          <a:xfrm flipH="1" flipV="1">
            <a:off x="5565556" y="3783801"/>
            <a:ext cx="204023" cy="678231"/>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08D60D2-BDD8-445A-AFCC-242C7FF2E451}"/>
              </a:ext>
            </a:extLst>
          </p:cNvPr>
          <p:cNvSpPr txBox="1"/>
          <p:nvPr/>
        </p:nvSpPr>
        <p:spPr>
          <a:xfrm>
            <a:off x="185978" y="5480725"/>
            <a:ext cx="8677114" cy="1015663"/>
          </a:xfrm>
          <a:prstGeom prst="rect">
            <a:avLst/>
          </a:prstGeom>
          <a:noFill/>
        </p:spPr>
        <p:txBody>
          <a:bodyPr wrap="square">
            <a:spAutoFit/>
          </a:bodyPr>
          <a:lstStyle/>
          <a:p>
            <a:pPr marR="0" lvl="0" algn="just" defTabSz="914400" rtl="0" eaLnBrk="1" fontAlgn="base" latinLnBrk="0" hangingPunct="1">
              <a:lnSpc>
                <a:spcPct val="100000"/>
              </a:lnSpc>
              <a:spcBef>
                <a:spcPct val="0"/>
              </a:spcBef>
              <a:spcAft>
                <a:spcPct val="0"/>
              </a:spcAft>
              <a:buClrTx/>
              <a:buSzTx/>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Given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points on 2D-plane</a:t>
            </a:r>
            <a:r>
              <a:rPr lang="en-US" sz="2000" dirty="0">
                <a:solidFill>
                  <a:srgbClr val="000000"/>
                </a:solidFill>
                <a:latin typeface="Times New Roman" panose="02020603050405020304" pitchFamily="18" charset="0"/>
                <a:cs typeface="Times New Roman" panose="02020603050405020304" pitchFamily="18" charset="0"/>
              </a:rPr>
              <a:t> and </a:t>
            </a:r>
            <a:r>
              <a:rPr lang="en-US" sz="2000" i="1" dirty="0">
                <a:solidFill>
                  <a:srgbClr val="000000"/>
                </a:solidFill>
                <a:latin typeface="Times New Roman" panose="02020603050405020304" pitchFamily="18" charset="0"/>
                <a:cs typeface="Times New Roman" panose="02020603050405020304" pitchFamily="18" charset="0"/>
              </a:rPr>
              <a:t>k </a:t>
            </a:r>
            <a:r>
              <a:rPr lang="en-US" sz="2000" dirty="0">
                <a:solidFill>
                  <a:srgbClr val="000000"/>
                </a:solidFill>
                <a:latin typeface="Times New Roman" panose="02020603050405020304" pitchFamily="18" charset="0"/>
                <a:cs typeface="Times New Roman" panose="02020603050405020304" pitchFamily="18" charset="0"/>
              </a:rPr>
              <a:t>holes, test for polygonization?</a:t>
            </a:r>
          </a:p>
          <a:p>
            <a:pPr marR="0" lvl="0" algn="just" defTabSz="914400" rtl="0" eaLnBrk="1" fontAlgn="base" latinLnBrk="0" hangingPunct="1">
              <a:lnSpc>
                <a:spcPct val="100000"/>
              </a:lnSpc>
              <a:spcBef>
                <a:spcPct val="0"/>
              </a:spcBef>
              <a:spcAft>
                <a:spcPct val="0"/>
              </a:spcAft>
              <a:buClrTx/>
              <a:buSzTx/>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R="0" lvl="0" algn="just" defTabSz="914400" rtl="0" eaLnBrk="1" fontAlgn="base" latinLnBrk="0" hangingPunct="1">
              <a:lnSpc>
                <a:spcPct val="100000"/>
              </a:lnSpc>
              <a:spcBef>
                <a:spcPct val="0"/>
              </a:spcBef>
              <a:spcAft>
                <a:spcPct val="0"/>
              </a:spcAft>
              <a:buClrTx/>
              <a:buSzTx/>
              <a:tabLst/>
              <a:defRPr/>
            </a:pPr>
            <a:r>
              <a:rPr lang="en-US" sz="2000" dirty="0">
                <a:solidFill>
                  <a:srgbClr val="000000"/>
                </a:solidFill>
                <a:latin typeface="Times New Roman" panose="02020603050405020304" pitchFamily="18" charset="0"/>
                <a:cs typeface="Times New Roman" panose="02020603050405020304" pitchFamily="18" charset="0"/>
              </a:rPr>
              <a:t>If not, where to add extra points and how to minimize their number?</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42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A21BE-F108-493A-A7FB-46AD7ED720C9}"/>
              </a:ext>
            </a:extLst>
          </p:cNvPr>
          <p:cNvSpPr txBox="1"/>
          <p:nvPr/>
        </p:nvSpPr>
        <p:spPr>
          <a:xfrm>
            <a:off x="342900" y="772162"/>
            <a:ext cx="8458200" cy="1631216"/>
          </a:xfrm>
          <a:prstGeom prst="rect">
            <a:avLst/>
          </a:prstGeom>
          <a:noFill/>
        </p:spPr>
        <p:txBody>
          <a:bodyPr wrap="square">
            <a:spAutoFit/>
          </a:bodyPr>
          <a:lstStyle/>
          <a:p>
            <a:pPr marR="0" lvl="0" algn="just" defTabSz="914400" rtl="0" eaLnBrk="1" fontAlgn="base" latinLnBrk="0" hangingPunct="1">
              <a:lnSpc>
                <a:spcPct val="100000"/>
              </a:lnSpc>
              <a:spcBef>
                <a:spcPct val="0"/>
              </a:spcBef>
              <a:spcAft>
                <a:spcPct val="0"/>
              </a:spcAft>
              <a:buClrTx/>
              <a:buSzTx/>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 convex polygon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given as counter-clockwise ordered sequence of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vertices, in general positions, whose locations are supplied as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x</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y</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co-ordinates on the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x-y</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plane. Given a query point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q</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propose an algorithm to determine in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(log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time and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space, including pre-processing, if any,  whether or not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includes </a:t>
            </a:r>
            <a:r>
              <a:rPr kumimoji="0" 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q</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sp>
        <p:nvSpPr>
          <p:cNvPr id="13" name="Title 1">
            <a:extLst>
              <a:ext uri="{FF2B5EF4-FFF2-40B4-BE49-F238E27FC236}">
                <a16:creationId xmlns:a16="http://schemas.microsoft.com/office/drawing/2014/main" id="{E90ED47B-471B-4ACB-936B-94BD717B8748}"/>
              </a:ext>
            </a:extLst>
          </p:cNvPr>
          <p:cNvSpPr>
            <a:spLocks noGrp="1"/>
          </p:cNvSpPr>
          <p:nvPr>
            <p:ph type="title"/>
          </p:nvPr>
        </p:nvSpPr>
        <p:spPr>
          <a:xfrm>
            <a:off x="224624" y="52465"/>
            <a:ext cx="8843176" cy="709536"/>
          </a:xfrm>
          <a:solidFill>
            <a:srgbClr val="FF00FF"/>
          </a:solidFill>
        </p:spPr>
        <p:txBody>
          <a:bodyPr/>
          <a:lstStyle/>
          <a:p>
            <a:pPr>
              <a:defRPr/>
            </a:pPr>
            <a:r>
              <a:rPr lang="en-US" sz="3600" b="0" dirty="0">
                <a:solidFill>
                  <a:schemeClr val="bg1"/>
                </a:solidFill>
              </a:rPr>
              <a:t>Homework Set - 01</a:t>
            </a:r>
            <a:r>
              <a:rPr lang="en-US" sz="3600" dirty="0">
                <a:solidFill>
                  <a:schemeClr val="bg1"/>
                </a:solidFill>
              </a:rPr>
              <a:t>: Solution</a:t>
            </a:r>
            <a:endParaRPr lang="en-US" sz="3600" b="0" dirty="0">
              <a:solidFill>
                <a:schemeClr val="bg1"/>
              </a:solidFill>
            </a:endParaRPr>
          </a:p>
        </p:txBody>
      </p:sp>
      <p:pic>
        <p:nvPicPr>
          <p:cNvPr id="3" name="Picture 2">
            <a:extLst>
              <a:ext uri="{FF2B5EF4-FFF2-40B4-BE49-F238E27FC236}">
                <a16:creationId xmlns:a16="http://schemas.microsoft.com/office/drawing/2014/main" id="{F19341B9-2114-4C00-8859-5EC91F4077E1}"/>
              </a:ext>
            </a:extLst>
          </p:cNvPr>
          <p:cNvPicPr>
            <a:picLocks noChangeAspect="1"/>
          </p:cNvPicPr>
          <p:nvPr/>
        </p:nvPicPr>
        <p:blipFill>
          <a:blip r:embed="rId2"/>
          <a:stretch>
            <a:fillRect/>
          </a:stretch>
        </p:blipFill>
        <p:spPr>
          <a:xfrm>
            <a:off x="863187" y="2937629"/>
            <a:ext cx="3767769" cy="3260993"/>
          </a:xfrm>
          <a:prstGeom prst="rect">
            <a:avLst/>
          </a:prstGeom>
        </p:spPr>
      </p:pic>
      <p:sp>
        <p:nvSpPr>
          <p:cNvPr id="7" name="Oval 6">
            <a:extLst>
              <a:ext uri="{FF2B5EF4-FFF2-40B4-BE49-F238E27FC236}">
                <a16:creationId xmlns:a16="http://schemas.microsoft.com/office/drawing/2014/main" id="{F037F42F-85CE-409C-A602-A8437F35B555}"/>
              </a:ext>
            </a:extLst>
          </p:cNvPr>
          <p:cNvSpPr/>
          <p:nvPr/>
        </p:nvSpPr>
        <p:spPr>
          <a:xfrm>
            <a:off x="2588810" y="3138355"/>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8946504C-042B-481D-A918-A655F8EBE260}"/>
              </a:ext>
            </a:extLst>
          </p:cNvPr>
          <p:cNvCxnSpPr>
            <a:cxnSpLocks/>
          </p:cNvCxnSpPr>
          <p:nvPr/>
        </p:nvCxnSpPr>
        <p:spPr>
          <a:xfrm flipV="1">
            <a:off x="1537509" y="3242968"/>
            <a:ext cx="1152040" cy="1916623"/>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17C6CDA-FADF-4C71-ADA0-58A838E8D725}"/>
              </a:ext>
            </a:extLst>
          </p:cNvPr>
          <p:cNvSpPr/>
          <p:nvPr/>
        </p:nvSpPr>
        <p:spPr>
          <a:xfrm>
            <a:off x="3671108" y="5313285"/>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EC1DA41-4BDA-4327-A5BB-FF3D3676EF2B}"/>
              </a:ext>
            </a:extLst>
          </p:cNvPr>
          <p:cNvSpPr/>
          <p:nvPr/>
        </p:nvSpPr>
        <p:spPr>
          <a:xfrm>
            <a:off x="1436770" y="5054978"/>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2D37EF93-539A-453D-A08D-C376E51C691E}"/>
              </a:ext>
            </a:extLst>
          </p:cNvPr>
          <p:cNvCxnSpPr>
            <a:cxnSpLocks/>
          </p:cNvCxnSpPr>
          <p:nvPr/>
        </p:nvCxnSpPr>
        <p:spPr>
          <a:xfrm flipH="1" flipV="1">
            <a:off x="2689549" y="3242968"/>
            <a:ext cx="1082298" cy="2129027"/>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4506B5-F9A1-499F-90C5-D5EBA68DDB7F}"/>
              </a:ext>
            </a:extLst>
          </p:cNvPr>
          <p:cNvCxnSpPr>
            <a:cxnSpLocks/>
          </p:cNvCxnSpPr>
          <p:nvPr/>
        </p:nvCxnSpPr>
        <p:spPr>
          <a:xfrm>
            <a:off x="1586660" y="5159591"/>
            <a:ext cx="2154190" cy="258307"/>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137580-F029-42E9-87A2-03CCB9FEAB57}"/>
              </a:ext>
            </a:extLst>
          </p:cNvPr>
          <p:cNvCxnSpPr>
            <a:cxnSpLocks/>
          </p:cNvCxnSpPr>
          <p:nvPr/>
        </p:nvCxnSpPr>
        <p:spPr>
          <a:xfrm>
            <a:off x="3799565" y="5417899"/>
            <a:ext cx="1272253" cy="200236"/>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28DF71-D8F3-4EB4-BB7F-DF24D02F68B3}"/>
              </a:ext>
            </a:extLst>
          </p:cNvPr>
          <p:cNvCxnSpPr>
            <a:cxnSpLocks/>
          </p:cNvCxnSpPr>
          <p:nvPr/>
        </p:nvCxnSpPr>
        <p:spPr>
          <a:xfrm>
            <a:off x="224624" y="4959355"/>
            <a:ext cx="1272253" cy="200236"/>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FC149F-7C27-4E49-BA2D-9B85AB6331DF}"/>
              </a:ext>
            </a:extLst>
          </p:cNvPr>
          <p:cNvCxnSpPr>
            <a:cxnSpLocks/>
          </p:cNvCxnSpPr>
          <p:nvPr/>
        </p:nvCxnSpPr>
        <p:spPr>
          <a:xfrm>
            <a:off x="3802554" y="5428918"/>
            <a:ext cx="571840" cy="1165611"/>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0D9E75-A79A-44FA-9C3D-28B86C66F8FC}"/>
              </a:ext>
            </a:extLst>
          </p:cNvPr>
          <p:cNvCxnSpPr>
            <a:cxnSpLocks/>
          </p:cNvCxnSpPr>
          <p:nvPr/>
        </p:nvCxnSpPr>
        <p:spPr>
          <a:xfrm flipH="1">
            <a:off x="860750" y="5146900"/>
            <a:ext cx="657285" cy="974556"/>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5C38DED-4B36-449D-A7AF-BF6646F8C2BC}"/>
              </a:ext>
            </a:extLst>
          </p:cNvPr>
          <p:cNvCxnSpPr>
            <a:cxnSpLocks/>
          </p:cNvCxnSpPr>
          <p:nvPr/>
        </p:nvCxnSpPr>
        <p:spPr>
          <a:xfrm>
            <a:off x="2280982" y="2556132"/>
            <a:ext cx="408567" cy="671185"/>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45DB4F5-0586-42C2-AB2C-E8735175C2EA}"/>
              </a:ext>
            </a:extLst>
          </p:cNvPr>
          <p:cNvCxnSpPr>
            <a:cxnSpLocks/>
          </p:cNvCxnSpPr>
          <p:nvPr/>
        </p:nvCxnSpPr>
        <p:spPr>
          <a:xfrm flipV="1">
            <a:off x="2696971" y="2497237"/>
            <a:ext cx="453057" cy="766867"/>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B6AD3C-F4AB-4B6F-A14E-1CC0DD864827}"/>
              </a:ext>
            </a:extLst>
          </p:cNvPr>
          <p:cNvCxnSpPr>
            <a:cxnSpLocks/>
          </p:cNvCxnSpPr>
          <p:nvPr/>
        </p:nvCxnSpPr>
        <p:spPr>
          <a:xfrm flipH="1">
            <a:off x="3771847" y="3886860"/>
            <a:ext cx="100739" cy="137734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C0C373-F223-4917-B1F8-352E2F162569}"/>
              </a:ext>
            </a:extLst>
          </p:cNvPr>
          <p:cNvCxnSpPr>
            <a:cxnSpLocks/>
          </p:cNvCxnSpPr>
          <p:nvPr/>
        </p:nvCxnSpPr>
        <p:spPr>
          <a:xfrm>
            <a:off x="2747071" y="3274917"/>
            <a:ext cx="1125515" cy="57999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1C40E2-26C4-49C6-BF9F-10A3C51EF435}"/>
              </a:ext>
            </a:extLst>
          </p:cNvPr>
          <p:cNvSpPr txBox="1"/>
          <p:nvPr/>
        </p:nvSpPr>
        <p:spPr>
          <a:xfrm>
            <a:off x="2468102" y="4268384"/>
            <a:ext cx="278969" cy="369332"/>
          </a:xfrm>
          <a:prstGeom prst="rect">
            <a:avLst/>
          </a:prstGeom>
          <a:noFill/>
        </p:spPr>
        <p:txBody>
          <a:bodyPr wrap="square" rtlCol="0">
            <a:spAutoFit/>
          </a:bodyPr>
          <a:lstStyle/>
          <a:p>
            <a:r>
              <a:rPr lang="en-IN" dirty="0"/>
              <a:t>1</a:t>
            </a:r>
          </a:p>
        </p:txBody>
      </p:sp>
      <p:sp>
        <p:nvSpPr>
          <p:cNvPr id="41" name="TextBox 40">
            <a:extLst>
              <a:ext uri="{FF2B5EF4-FFF2-40B4-BE49-F238E27FC236}">
                <a16:creationId xmlns:a16="http://schemas.microsoft.com/office/drawing/2014/main" id="{C6E08020-823E-4824-B19A-AC66F4A303DD}"/>
              </a:ext>
            </a:extLst>
          </p:cNvPr>
          <p:cNvSpPr txBox="1"/>
          <p:nvPr/>
        </p:nvSpPr>
        <p:spPr>
          <a:xfrm>
            <a:off x="2542315" y="2588734"/>
            <a:ext cx="278969" cy="369332"/>
          </a:xfrm>
          <a:prstGeom prst="rect">
            <a:avLst/>
          </a:prstGeom>
          <a:noFill/>
        </p:spPr>
        <p:txBody>
          <a:bodyPr wrap="square" rtlCol="0">
            <a:spAutoFit/>
          </a:bodyPr>
          <a:lstStyle/>
          <a:p>
            <a:r>
              <a:rPr lang="en-IN" dirty="0"/>
              <a:t>2</a:t>
            </a:r>
          </a:p>
        </p:txBody>
      </p:sp>
      <p:sp>
        <p:nvSpPr>
          <p:cNvPr id="42" name="TextBox 41">
            <a:extLst>
              <a:ext uri="{FF2B5EF4-FFF2-40B4-BE49-F238E27FC236}">
                <a16:creationId xmlns:a16="http://schemas.microsoft.com/office/drawing/2014/main" id="{3B816E7D-5FDF-4E43-A6D0-3F62375A59DC}"/>
              </a:ext>
            </a:extLst>
          </p:cNvPr>
          <p:cNvSpPr txBox="1"/>
          <p:nvPr/>
        </p:nvSpPr>
        <p:spPr>
          <a:xfrm>
            <a:off x="1425993" y="3092940"/>
            <a:ext cx="278969" cy="369332"/>
          </a:xfrm>
          <a:prstGeom prst="rect">
            <a:avLst/>
          </a:prstGeom>
          <a:noFill/>
        </p:spPr>
        <p:txBody>
          <a:bodyPr wrap="square" rtlCol="0">
            <a:spAutoFit/>
          </a:bodyPr>
          <a:lstStyle/>
          <a:p>
            <a:r>
              <a:rPr lang="en-IN" dirty="0"/>
              <a:t>3</a:t>
            </a:r>
          </a:p>
        </p:txBody>
      </p:sp>
      <p:sp>
        <p:nvSpPr>
          <p:cNvPr id="43" name="TextBox 42">
            <a:extLst>
              <a:ext uri="{FF2B5EF4-FFF2-40B4-BE49-F238E27FC236}">
                <a16:creationId xmlns:a16="http://schemas.microsoft.com/office/drawing/2014/main" id="{3F3B4EDE-76C2-4553-999C-65586CE14EAB}"/>
              </a:ext>
            </a:extLst>
          </p:cNvPr>
          <p:cNvSpPr txBox="1"/>
          <p:nvPr/>
        </p:nvSpPr>
        <p:spPr>
          <a:xfrm>
            <a:off x="753766" y="5159199"/>
            <a:ext cx="278969"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36E445B8-0B78-472A-B3A2-B6E280B2F6C6}"/>
              </a:ext>
            </a:extLst>
          </p:cNvPr>
          <p:cNvSpPr txBox="1"/>
          <p:nvPr/>
        </p:nvSpPr>
        <p:spPr>
          <a:xfrm>
            <a:off x="2315602" y="5958444"/>
            <a:ext cx="278969" cy="369332"/>
          </a:xfrm>
          <a:prstGeom prst="rect">
            <a:avLst/>
          </a:prstGeom>
          <a:noFill/>
        </p:spPr>
        <p:txBody>
          <a:bodyPr wrap="square" rtlCol="0">
            <a:spAutoFit/>
          </a:bodyPr>
          <a:lstStyle/>
          <a:p>
            <a:r>
              <a:rPr lang="en-IN" dirty="0"/>
              <a:t>5</a:t>
            </a:r>
          </a:p>
        </p:txBody>
      </p:sp>
      <p:sp>
        <p:nvSpPr>
          <p:cNvPr id="45" name="TextBox 44">
            <a:extLst>
              <a:ext uri="{FF2B5EF4-FFF2-40B4-BE49-F238E27FC236}">
                <a16:creationId xmlns:a16="http://schemas.microsoft.com/office/drawing/2014/main" id="{5413F16F-3289-409A-85ED-C3132B008AF4}"/>
              </a:ext>
            </a:extLst>
          </p:cNvPr>
          <p:cNvSpPr txBox="1"/>
          <p:nvPr/>
        </p:nvSpPr>
        <p:spPr>
          <a:xfrm>
            <a:off x="4363191" y="5752124"/>
            <a:ext cx="278969" cy="369332"/>
          </a:xfrm>
          <a:prstGeom prst="rect">
            <a:avLst/>
          </a:prstGeom>
          <a:noFill/>
        </p:spPr>
        <p:txBody>
          <a:bodyPr wrap="square" rtlCol="0">
            <a:spAutoFit/>
          </a:bodyPr>
          <a:lstStyle/>
          <a:p>
            <a:r>
              <a:rPr lang="en-IN" dirty="0"/>
              <a:t>6</a:t>
            </a:r>
          </a:p>
        </p:txBody>
      </p:sp>
      <p:sp>
        <p:nvSpPr>
          <p:cNvPr id="46" name="TextBox 45">
            <a:extLst>
              <a:ext uri="{FF2B5EF4-FFF2-40B4-BE49-F238E27FC236}">
                <a16:creationId xmlns:a16="http://schemas.microsoft.com/office/drawing/2014/main" id="{012E7C74-7039-44CC-9892-12805C646C61}"/>
              </a:ext>
            </a:extLst>
          </p:cNvPr>
          <p:cNvSpPr txBox="1"/>
          <p:nvPr/>
        </p:nvSpPr>
        <p:spPr>
          <a:xfrm>
            <a:off x="4232180" y="3162916"/>
            <a:ext cx="278969" cy="369332"/>
          </a:xfrm>
          <a:prstGeom prst="rect">
            <a:avLst/>
          </a:prstGeom>
          <a:noFill/>
        </p:spPr>
        <p:txBody>
          <a:bodyPr wrap="square" rtlCol="0">
            <a:spAutoFit/>
          </a:bodyPr>
          <a:lstStyle/>
          <a:p>
            <a:r>
              <a:rPr lang="en-IN" dirty="0"/>
              <a:t>7</a:t>
            </a:r>
          </a:p>
        </p:txBody>
      </p:sp>
      <p:sp>
        <p:nvSpPr>
          <p:cNvPr id="47" name="Oval 46">
            <a:extLst>
              <a:ext uri="{FF2B5EF4-FFF2-40B4-BE49-F238E27FC236}">
                <a16:creationId xmlns:a16="http://schemas.microsoft.com/office/drawing/2014/main" id="{56560965-970E-42D0-ACCA-4D386D72305B}"/>
              </a:ext>
            </a:extLst>
          </p:cNvPr>
          <p:cNvSpPr/>
          <p:nvPr/>
        </p:nvSpPr>
        <p:spPr>
          <a:xfrm>
            <a:off x="3358009" y="3854911"/>
            <a:ext cx="108488" cy="926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DE30CD74-FD2D-4547-9DF2-4A2D00437992}"/>
              </a:ext>
            </a:extLst>
          </p:cNvPr>
          <p:cNvSpPr txBox="1"/>
          <p:nvPr/>
        </p:nvSpPr>
        <p:spPr>
          <a:xfrm>
            <a:off x="3377382" y="3841958"/>
            <a:ext cx="278969" cy="369332"/>
          </a:xfrm>
          <a:prstGeom prst="rect">
            <a:avLst/>
          </a:prstGeom>
          <a:noFill/>
        </p:spPr>
        <p:txBody>
          <a:bodyPr wrap="square" rtlCol="0">
            <a:spAutoFit/>
          </a:bodyPr>
          <a:lstStyle/>
          <a:p>
            <a:r>
              <a:rPr lang="en-IN" i="1" dirty="0">
                <a:solidFill>
                  <a:srgbClr val="FF0000"/>
                </a:solidFill>
              </a:rPr>
              <a:t>q</a:t>
            </a:r>
          </a:p>
        </p:txBody>
      </p:sp>
      <p:sp>
        <p:nvSpPr>
          <p:cNvPr id="49" name="TextBox 48">
            <a:extLst>
              <a:ext uri="{FF2B5EF4-FFF2-40B4-BE49-F238E27FC236}">
                <a16:creationId xmlns:a16="http://schemas.microsoft.com/office/drawing/2014/main" id="{2FC9BED6-94D9-4EA2-B2FA-BD4517F7E9C1}"/>
              </a:ext>
            </a:extLst>
          </p:cNvPr>
          <p:cNvSpPr txBox="1"/>
          <p:nvPr/>
        </p:nvSpPr>
        <p:spPr>
          <a:xfrm>
            <a:off x="61018" y="6190821"/>
            <a:ext cx="1774556" cy="646331"/>
          </a:xfrm>
          <a:prstGeom prst="rect">
            <a:avLst/>
          </a:prstGeom>
          <a:solidFill>
            <a:srgbClr val="00B0F0"/>
          </a:solidFill>
        </p:spPr>
        <p:txBody>
          <a:bodyPr wrap="square" rtlCol="0">
            <a:spAutoFit/>
          </a:bodyPr>
          <a:lstStyle/>
          <a:p>
            <a:r>
              <a:rPr lang="en-IN" dirty="0">
                <a:solidFill>
                  <a:schemeClr val="bg1"/>
                </a:solidFill>
              </a:rPr>
              <a:t>Time complexity:</a:t>
            </a:r>
          </a:p>
          <a:p>
            <a:r>
              <a:rPr lang="en-IN" i="1" dirty="0">
                <a:solidFill>
                  <a:schemeClr val="bg1"/>
                </a:solidFill>
              </a:rPr>
              <a:t>O</a:t>
            </a:r>
            <a:r>
              <a:rPr lang="en-IN" dirty="0">
                <a:solidFill>
                  <a:schemeClr val="bg1"/>
                </a:solidFill>
              </a:rPr>
              <a:t>(log</a:t>
            </a:r>
            <a:r>
              <a:rPr lang="en-IN" baseline="-25000" dirty="0">
                <a:solidFill>
                  <a:schemeClr val="bg1"/>
                </a:solidFill>
              </a:rPr>
              <a:t>3 </a:t>
            </a:r>
            <a:r>
              <a:rPr lang="en-IN" i="1" dirty="0">
                <a:solidFill>
                  <a:schemeClr val="bg1"/>
                </a:solidFill>
              </a:rPr>
              <a:t>n</a:t>
            </a:r>
            <a:r>
              <a:rPr lang="en-IN" dirty="0">
                <a:solidFill>
                  <a:schemeClr val="bg1"/>
                </a:solidFill>
              </a:rPr>
              <a:t>)</a:t>
            </a:r>
          </a:p>
        </p:txBody>
      </p:sp>
      <p:sp>
        <p:nvSpPr>
          <p:cNvPr id="2" name="TextBox 1">
            <a:extLst>
              <a:ext uri="{FF2B5EF4-FFF2-40B4-BE49-F238E27FC236}">
                <a16:creationId xmlns:a16="http://schemas.microsoft.com/office/drawing/2014/main" id="{9AB40A48-3F15-4F9E-9268-9CF882A4E732}"/>
              </a:ext>
            </a:extLst>
          </p:cNvPr>
          <p:cNvSpPr txBox="1"/>
          <p:nvPr/>
        </p:nvSpPr>
        <p:spPr>
          <a:xfrm>
            <a:off x="4979925" y="2213634"/>
            <a:ext cx="3936671" cy="4708981"/>
          </a:xfrm>
          <a:prstGeom prst="rect">
            <a:avLst/>
          </a:prstGeom>
          <a:noFill/>
          <a:ln w="28575">
            <a:solidFill>
              <a:srgbClr val="00B0F0"/>
            </a:solidFill>
          </a:ln>
        </p:spPr>
        <p:txBody>
          <a:bodyPr wrap="square" rtlCol="0">
            <a:spAutoFit/>
          </a:bodyPr>
          <a:lstStyle/>
          <a:p>
            <a:pPr algn="just"/>
            <a:r>
              <a:rPr lang="en-IN" sz="2000" b="1" dirty="0">
                <a:latin typeface="Arial Narrow" panose="020B0606020202030204" pitchFamily="34" charset="0"/>
              </a:rPr>
              <a:t>Solution: </a:t>
            </a:r>
            <a:r>
              <a:rPr lang="en-IN" sz="2000" dirty="0">
                <a:latin typeface="Arial Narrow" panose="020B0606020202030204" pitchFamily="34" charset="0"/>
              </a:rPr>
              <a:t>Choose three points on the boundary of P which are almost </a:t>
            </a:r>
            <a:r>
              <a:rPr lang="en-IN" sz="2000" dirty="0" err="1">
                <a:latin typeface="Arial Narrow" panose="020B0606020202030204" pitchFamily="34" charset="0"/>
              </a:rPr>
              <a:t>equi</a:t>
            </a:r>
            <a:r>
              <a:rPr lang="en-IN" sz="2000" dirty="0">
                <a:latin typeface="Arial Narrow" panose="020B0606020202030204" pitchFamily="34" charset="0"/>
              </a:rPr>
              <a:t>-spaced (divide the boundary into three nearly-equal parts - can be done in </a:t>
            </a:r>
            <a:r>
              <a:rPr lang="en-IN" sz="2000" i="1" dirty="0">
                <a:latin typeface="Arial Narrow" panose="020B0606020202030204" pitchFamily="34" charset="0"/>
              </a:rPr>
              <a:t>O</a:t>
            </a:r>
            <a:r>
              <a:rPr lang="en-IN" sz="2000" dirty="0">
                <a:latin typeface="Arial Narrow" panose="020B0606020202030204" pitchFamily="34" charset="0"/>
              </a:rPr>
              <a:t>(1)-time via indexing). Construct three cut-lines through these points – they partition the 2D-space into seven disjoint regions as shown. The location of the query-point </a:t>
            </a:r>
            <a:r>
              <a:rPr lang="en-IN" sz="2000" i="1" dirty="0">
                <a:latin typeface="Arial Narrow" panose="020B0606020202030204" pitchFamily="34" charset="0"/>
              </a:rPr>
              <a:t>q</a:t>
            </a:r>
            <a:r>
              <a:rPr lang="en-IN" sz="2000" dirty="0">
                <a:latin typeface="Arial Narrow" panose="020B0606020202030204" pitchFamily="34" charset="0"/>
              </a:rPr>
              <a:t> </a:t>
            </a:r>
            <a:r>
              <a:rPr lang="en-IN" sz="2000" dirty="0" err="1">
                <a:latin typeface="Arial Narrow" panose="020B0606020202030204" pitchFamily="34" charset="0"/>
              </a:rPr>
              <a:t>wrt</a:t>
            </a:r>
            <a:r>
              <a:rPr lang="en-IN" sz="2000" dirty="0">
                <a:latin typeface="Arial Narrow" panose="020B0606020202030204" pitchFamily="34" charset="0"/>
              </a:rPr>
              <a:t> these regions can be determined in </a:t>
            </a:r>
            <a:r>
              <a:rPr lang="en-IN" sz="2000" i="1" dirty="0">
                <a:latin typeface="Arial Narrow" panose="020B0606020202030204" pitchFamily="34" charset="0"/>
              </a:rPr>
              <a:t>O</a:t>
            </a:r>
            <a:r>
              <a:rPr lang="en-IN" sz="2000" dirty="0">
                <a:latin typeface="Arial Narrow" panose="020B0606020202030204" pitchFamily="34" charset="0"/>
              </a:rPr>
              <a:t>(1) time via three orientation tests. Further refined partitioning can be recursed through at most </a:t>
            </a:r>
            <a:r>
              <a:rPr kumimoji="0" lang="en-IN" sz="2000" b="0" i="0" u="none" strike="noStrike" kern="1200" cap="none" spc="0" normalizeH="0" baseline="0" noProof="0" dirty="0">
                <a:ln>
                  <a:noFill/>
                </a:ln>
                <a:solidFill>
                  <a:srgbClr val="002060"/>
                </a:solidFill>
                <a:effectLst/>
                <a:uLnTx/>
                <a:uFillTx/>
                <a:latin typeface="Arial Narrow" panose="020B0606020202030204" pitchFamily="34" charset="0"/>
              </a:rPr>
              <a:t>(log</a:t>
            </a:r>
            <a:r>
              <a:rPr kumimoji="0" lang="en-IN" sz="2000" b="0" i="0" u="none" strike="noStrike" kern="1200" cap="none" spc="0" normalizeH="0" baseline="-25000" noProof="0" dirty="0">
                <a:ln>
                  <a:noFill/>
                </a:ln>
                <a:solidFill>
                  <a:srgbClr val="002060"/>
                </a:solidFill>
                <a:effectLst/>
                <a:uLnTx/>
                <a:uFillTx/>
                <a:latin typeface="Arial Narrow" panose="020B0606020202030204" pitchFamily="34" charset="0"/>
              </a:rPr>
              <a:t>3 </a:t>
            </a:r>
            <a:r>
              <a:rPr kumimoji="0" lang="en-IN" sz="2000" b="0" i="1" u="none" strike="noStrike" kern="1200" cap="none" spc="0" normalizeH="0" baseline="0" noProof="0" dirty="0">
                <a:ln>
                  <a:noFill/>
                </a:ln>
                <a:solidFill>
                  <a:srgbClr val="002060"/>
                </a:solidFill>
                <a:effectLst/>
                <a:uLnTx/>
                <a:uFillTx/>
                <a:latin typeface="Arial Narrow" panose="020B0606020202030204" pitchFamily="34" charset="0"/>
              </a:rPr>
              <a:t>n</a:t>
            </a:r>
            <a:r>
              <a:rPr kumimoji="0" lang="en-IN" sz="2000" b="0" i="0" u="none" strike="noStrike" kern="1200" cap="none" spc="0" normalizeH="0" baseline="0" noProof="0" dirty="0">
                <a:ln>
                  <a:noFill/>
                </a:ln>
                <a:solidFill>
                  <a:srgbClr val="002060"/>
                </a:solidFill>
                <a:effectLst/>
                <a:uLnTx/>
                <a:uFillTx/>
                <a:latin typeface="Arial Narrow" panose="020B0606020202030204" pitchFamily="34" charset="0"/>
              </a:rPr>
              <a:t>) steps, thus giving the precise location of </a:t>
            </a:r>
            <a:r>
              <a:rPr kumimoji="0" lang="en-IN" sz="2000" b="0" i="1" u="none" strike="noStrike" kern="1200" cap="none" spc="0" normalizeH="0" baseline="0" noProof="0" dirty="0">
                <a:ln>
                  <a:noFill/>
                </a:ln>
                <a:solidFill>
                  <a:srgbClr val="002060"/>
                </a:solidFill>
                <a:effectLst/>
                <a:uLnTx/>
                <a:uFillTx/>
                <a:latin typeface="Arial Narrow" panose="020B0606020202030204" pitchFamily="34" charset="0"/>
              </a:rPr>
              <a:t>q</a:t>
            </a:r>
            <a:r>
              <a:rPr lang="en-IN" sz="2000" dirty="0">
                <a:solidFill>
                  <a:srgbClr val="002060"/>
                </a:solidFill>
                <a:latin typeface="Arial Narrow" panose="020B0606020202030204" pitchFamily="34" charset="0"/>
              </a:rPr>
              <a:t> in (</a:t>
            </a:r>
            <a:r>
              <a:rPr lang="en-IN" sz="2000" i="1" dirty="0">
                <a:solidFill>
                  <a:srgbClr val="002060"/>
                </a:solidFill>
                <a:latin typeface="Arial Narrow" panose="020B0606020202030204" pitchFamily="34" charset="0"/>
              </a:rPr>
              <a:t>l</a:t>
            </a:r>
            <a:r>
              <a:rPr lang="en-IN" sz="2000" dirty="0">
                <a:solidFill>
                  <a:srgbClr val="002060"/>
                </a:solidFill>
                <a:latin typeface="Arial Narrow" panose="020B0606020202030204" pitchFamily="34" charset="0"/>
              </a:rPr>
              <a:t>og</a:t>
            </a:r>
            <a:r>
              <a:rPr lang="en-IN" sz="2000" baseline="-25000" dirty="0">
                <a:solidFill>
                  <a:srgbClr val="002060"/>
                </a:solidFill>
                <a:latin typeface="Arial Narrow" panose="020B0606020202030204" pitchFamily="34" charset="0"/>
              </a:rPr>
              <a:t>3 </a:t>
            </a:r>
            <a:r>
              <a:rPr lang="en-IN" sz="2000" i="1" dirty="0">
                <a:solidFill>
                  <a:srgbClr val="002060"/>
                </a:solidFill>
                <a:latin typeface="Arial Narrow" panose="020B0606020202030204" pitchFamily="34" charset="0"/>
              </a:rPr>
              <a:t>n</a:t>
            </a:r>
            <a:r>
              <a:rPr lang="en-IN" sz="2000" dirty="0">
                <a:solidFill>
                  <a:srgbClr val="002060"/>
                </a:solidFill>
                <a:latin typeface="Arial Narrow" panose="020B0606020202030204" pitchFamily="34" charset="0"/>
              </a:rPr>
              <a:t>)-time, and in </a:t>
            </a:r>
            <a:r>
              <a:rPr lang="en-IN" sz="2000" i="1" dirty="0">
                <a:solidFill>
                  <a:srgbClr val="002060"/>
                </a:solidFill>
                <a:latin typeface="Arial Narrow" panose="020B0606020202030204" pitchFamily="34" charset="0"/>
              </a:rPr>
              <a:t>O</a:t>
            </a:r>
            <a:r>
              <a:rPr lang="en-IN" sz="2000" dirty="0">
                <a:solidFill>
                  <a:srgbClr val="002060"/>
                </a:solidFill>
                <a:latin typeface="Arial Narrow" panose="020B0606020202030204" pitchFamily="34" charset="0"/>
              </a:rPr>
              <a:t>(</a:t>
            </a:r>
            <a:r>
              <a:rPr lang="en-IN" sz="2000" i="1" dirty="0">
                <a:solidFill>
                  <a:srgbClr val="002060"/>
                </a:solidFill>
                <a:latin typeface="Arial Narrow" panose="020B0606020202030204" pitchFamily="34" charset="0"/>
              </a:rPr>
              <a:t>n</a:t>
            </a:r>
            <a:r>
              <a:rPr lang="en-IN" sz="2000" dirty="0">
                <a:solidFill>
                  <a:srgbClr val="002060"/>
                </a:solidFill>
                <a:latin typeface="Arial Narrow" panose="020B0606020202030204" pitchFamily="34" charset="0"/>
              </a:rPr>
              <a:t>) space.</a:t>
            </a:r>
          </a:p>
        </p:txBody>
      </p:sp>
    </p:spTree>
    <p:extLst>
      <p:ext uri="{BB962C8B-B14F-4D97-AF65-F5344CB8AC3E}">
        <p14:creationId xmlns:p14="http://schemas.microsoft.com/office/powerpoint/2010/main" val="34706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9" grpId="0"/>
      <p:bldP spid="41" grpId="0"/>
      <p:bldP spid="42" grpId="0"/>
      <p:bldP spid="43" grpId="0"/>
      <p:bldP spid="44" grpId="0"/>
      <p:bldP spid="45" grpId="0"/>
      <p:bldP spid="46" grpId="0"/>
      <p:bldP spid="49"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7B75F2-BD7F-4339-8BE9-006CD8283774}"/>
              </a:ext>
            </a:extLst>
          </p:cNvPr>
          <p:cNvSpPr>
            <a:spLocks noChangeArrowheads="1"/>
          </p:cNvSpPr>
          <p:nvPr/>
        </p:nvSpPr>
        <p:spPr bwMode="auto">
          <a:xfrm>
            <a:off x="102870" y="743494"/>
            <a:ext cx="66370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Q1. Consider the simple polygon shown below: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C1368961-DED5-429A-B643-2D765642A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64" y="1127524"/>
            <a:ext cx="3334305" cy="29946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E0B7E9E-6602-44E9-8C34-599CA874047B}"/>
              </a:ext>
            </a:extLst>
          </p:cNvPr>
          <p:cNvSpPr>
            <a:spLocks noChangeArrowheads="1"/>
          </p:cNvSpPr>
          <p:nvPr/>
        </p:nvSpPr>
        <p:spPr bwMode="auto">
          <a:xfrm>
            <a:off x="4310213" y="1603650"/>
            <a:ext cx="43943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Show a partition with minimum number of </a:t>
            </a:r>
            <a:r>
              <a:rPr kumimoji="0" lang="en-US" altLang="en-US" sz="20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y</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-monotone polygons.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Justify the minimality of partition.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A5278D59-277E-4C70-9B9C-661DAFA69CFB}"/>
              </a:ext>
            </a:extLst>
          </p:cNvPr>
          <p:cNvSpPr/>
          <p:nvPr/>
        </p:nvSpPr>
        <p:spPr>
          <a:xfrm>
            <a:off x="2141220" y="1239325"/>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8505A93-7B31-4973-8C83-1FF7A53EC483}"/>
              </a:ext>
            </a:extLst>
          </p:cNvPr>
          <p:cNvSpPr/>
          <p:nvPr/>
        </p:nvSpPr>
        <p:spPr>
          <a:xfrm>
            <a:off x="2522220" y="1578652"/>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A38FFF6-5BD1-40FC-B76B-7D3A49B3AF3C}"/>
              </a:ext>
            </a:extLst>
          </p:cNvPr>
          <p:cNvSpPr/>
          <p:nvPr/>
        </p:nvSpPr>
        <p:spPr>
          <a:xfrm>
            <a:off x="3924300" y="1927860"/>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5374E51-9CC3-4CCF-8F99-5717D24DF2EE}"/>
              </a:ext>
            </a:extLst>
          </p:cNvPr>
          <p:cNvSpPr/>
          <p:nvPr/>
        </p:nvSpPr>
        <p:spPr>
          <a:xfrm>
            <a:off x="1242060" y="1793797"/>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C1DB3D1-825B-4465-A850-CD6E2092A745}"/>
              </a:ext>
            </a:extLst>
          </p:cNvPr>
          <p:cNvSpPr/>
          <p:nvPr/>
        </p:nvSpPr>
        <p:spPr>
          <a:xfrm>
            <a:off x="3379470" y="2733319"/>
            <a:ext cx="83820" cy="573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4E73331-A8F8-4772-87E4-079CAC0D4D58}"/>
              </a:ext>
            </a:extLst>
          </p:cNvPr>
          <p:cNvSpPr/>
          <p:nvPr/>
        </p:nvSpPr>
        <p:spPr>
          <a:xfrm>
            <a:off x="1638300" y="3988833"/>
            <a:ext cx="83820" cy="573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75E0513-4108-48E8-BC15-772F6F1C962D}"/>
              </a:ext>
            </a:extLst>
          </p:cNvPr>
          <p:cNvSpPr/>
          <p:nvPr/>
        </p:nvSpPr>
        <p:spPr>
          <a:xfrm>
            <a:off x="2225040" y="2998233"/>
            <a:ext cx="83820" cy="573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21B992A-5127-419B-918D-011CBC8DA968}"/>
              </a:ext>
            </a:extLst>
          </p:cNvPr>
          <p:cNvSpPr/>
          <p:nvPr/>
        </p:nvSpPr>
        <p:spPr>
          <a:xfrm>
            <a:off x="1325880" y="1710453"/>
            <a:ext cx="83820" cy="573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4B0CED6D-6A0E-4296-A370-67D78DE20F07}"/>
              </a:ext>
            </a:extLst>
          </p:cNvPr>
          <p:cNvCxnSpPr>
            <a:cxnSpLocks/>
          </p:cNvCxnSpPr>
          <p:nvPr/>
        </p:nvCxnSpPr>
        <p:spPr>
          <a:xfrm flipH="1">
            <a:off x="3503572" y="2217420"/>
            <a:ext cx="214988" cy="12191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698CEB-DC97-4F53-8467-F60135B89C29}"/>
              </a:ext>
            </a:extLst>
          </p:cNvPr>
          <p:cNvCxnSpPr>
            <a:cxnSpLocks/>
          </p:cNvCxnSpPr>
          <p:nvPr/>
        </p:nvCxnSpPr>
        <p:spPr>
          <a:xfrm>
            <a:off x="1838325" y="2047962"/>
            <a:ext cx="497205" cy="9043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059A170B-C954-4365-9C55-7DFB5BE69197}"/>
              </a:ext>
            </a:extLst>
          </p:cNvPr>
          <p:cNvSpPr/>
          <p:nvPr/>
        </p:nvSpPr>
        <p:spPr>
          <a:xfrm>
            <a:off x="2221230" y="2056869"/>
            <a:ext cx="160020" cy="1318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id="{E8083073-9DD6-4245-818B-C0FF5E5327A2}"/>
              </a:ext>
            </a:extLst>
          </p:cNvPr>
          <p:cNvSpPr/>
          <p:nvPr/>
        </p:nvSpPr>
        <p:spPr>
          <a:xfrm>
            <a:off x="3421380" y="2278379"/>
            <a:ext cx="160020" cy="1318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46565D4C-C8E1-4DA8-ACE7-FDC1248E02E5}"/>
              </a:ext>
            </a:extLst>
          </p:cNvPr>
          <p:cNvSpPr/>
          <p:nvPr/>
        </p:nvSpPr>
        <p:spPr>
          <a:xfrm>
            <a:off x="1838325" y="1476021"/>
            <a:ext cx="160020" cy="131801"/>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Isosceles Triangle 28">
            <a:extLst>
              <a:ext uri="{FF2B5EF4-FFF2-40B4-BE49-F238E27FC236}">
                <a16:creationId xmlns:a16="http://schemas.microsoft.com/office/drawing/2014/main" id="{8129C2F2-457D-4938-95FD-CC81CFC7C609}"/>
              </a:ext>
            </a:extLst>
          </p:cNvPr>
          <p:cNvSpPr/>
          <p:nvPr/>
        </p:nvSpPr>
        <p:spPr>
          <a:xfrm rot="10800000">
            <a:off x="1600200" y="1883537"/>
            <a:ext cx="160020" cy="131801"/>
          </a:xfrm>
          <a:prstGeom prst="triangl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id="{29046417-B9BE-467B-9DBD-A22F96F198E7}"/>
              </a:ext>
            </a:extLst>
          </p:cNvPr>
          <p:cNvSpPr/>
          <p:nvPr/>
        </p:nvSpPr>
        <p:spPr>
          <a:xfrm rot="10800000">
            <a:off x="3633111" y="2167653"/>
            <a:ext cx="160020" cy="131801"/>
          </a:xfrm>
          <a:prstGeom prst="triangl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id="{85ED76EF-ADD5-4C86-897A-AF165FC7310A}"/>
              </a:ext>
            </a:extLst>
          </p:cNvPr>
          <p:cNvSpPr/>
          <p:nvPr/>
        </p:nvSpPr>
        <p:spPr>
          <a:xfrm rot="10800000">
            <a:off x="1777520" y="1984458"/>
            <a:ext cx="160020" cy="131801"/>
          </a:xfrm>
          <a:prstGeom prst="triangle">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53EC7F87-E531-4EDF-A445-723FE12A6788}"/>
              </a:ext>
            </a:extLst>
          </p:cNvPr>
          <p:cNvCxnSpPr>
            <a:cxnSpLocks/>
            <a:stCxn id="27" idx="5"/>
          </p:cNvCxnSpPr>
          <p:nvPr/>
        </p:nvCxnSpPr>
        <p:spPr>
          <a:xfrm flipV="1">
            <a:off x="1958340" y="1310140"/>
            <a:ext cx="182880" cy="23178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135B03-1FD4-44C5-9F9B-1B9C93C67C3C}"/>
              </a:ext>
            </a:extLst>
          </p:cNvPr>
          <p:cNvCxnSpPr>
            <a:cxnSpLocks/>
          </p:cNvCxnSpPr>
          <p:nvPr/>
        </p:nvCxnSpPr>
        <p:spPr>
          <a:xfrm>
            <a:off x="1680210" y="1979527"/>
            <a:ext cx="112395" cy="48067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itle 1">
            <a:extLst>
              <a:ext uri="{FF2B5EF4-FFF2-40B4-BE49-F238E27FC236}">
                <a16:creationId xmlns:a16="http://schemas.microsoft.com/office/drawing/2014/main" id="{88FB6191-E6DE-4EE0-A027-9D9B1BBFD38A}"/>
              </a:ext>
            </a:extLst>
          </p:cNvPr>
          <p:cNvSpPr>
            <a:spLocks noGrp="1"/>
          </p:cNvSpPr>
          <p:nvPr>
            <p:ph type="title"/>
          </p:nvPr>
        </p:nvSpPr>
        <p:spPr>
          <a:xfrm>
            <a:off x="224624" y="52465"/>
            <a:ext cx="8843176" cy="709536"/>
          </a:xfrm>
          <a:solidFill>
            <a:srgbClr val="FF00FF"/>
          </a:solidFill>
        </p:spPr>
        <p:txBody>
          <a:bodyPr/>
          <a:lstStyle/>
          <a:p>
            <a:pPr>
              <a:defRPr/>
            </a:pPr>
            <a:r>
              <a:rPr lang="en-US" sz="3600" b="0" dirty="0">
                <a:solidFill>
                  <a:schemeClr val="bg1"/>
                </a:solidFill>
              </a:rPr>
              <a:t>Homework Set - 02</a:t>
            </a:r>
            <a:r>
              <a:rPr lang="en-US" sz="3600" dirty="0">
                <a:solidFill>
                  <a:schemeClr val="bg1"/>
                </a:solidFill>
              </a:rPr>
              <a:t>: Solution</a:t>
            </a:r>
            <a:endParaRPr lang="en-US" sz="3600" b="0" dirty="0">
              <a:solidFill>
                <a:schemeClr val="bg1"/>
              </a:solidFill>
            </a:endParaRPr>
          </a:p>
        </p:txBody>
      </p:sp>
      <p:sp>
        <p:nvSpPr>
          <p:cNvPr id="25" name="Rectangle 3">
            <a:extLst>
              <a:ext uri="{FF2B5EF4-FFF2-40B4-BE49-F238E27FC236}">
                <a16:creationId xmlns:a16="http://schemas.microsoft.com/office/drawing/2014/main" id="{96077787-9B8C-4DC7-AF6C-03C37D579433}"/>
              </a:ext>
            </a:extLst>
          </p:cNvPr>
          <p:cNvSpPr>
            <a:spLocks noChangeArrowheads="1"/>
          </p:cNvSpPr>
          <p:nvPr/>
        </p:nvSpPr>
        <p:spPr bwMode="auto">
          <a:xfrm>
            <a:off x="283556" y="4247471"/>
            <a:ext cx="842100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There are four top vertices (red dots), three bottom vertices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(blue dots), three split vertices (yellow triangles), and three merge vertices (blue triangles). Hence, #monotone partitions is at least four. Also, one merge and one split vertex appear at the two ends of an </a:t>
            </a:r>
            <a:r>
              <a:rPr lang="en-US" altLang="en-US" sz="2000" dirty="0">
                <a:latin typeface="Arial" panose="020B0604020202020204" pitchFamily="34" charset="0"/>
              </a:rPr>
              <a:t>e</a:t>
            </a:r>
            <a:r>
              <a:rPr kumimoji="0" lang="en-US" altLang="en-US" sz="2000" b="0" i="0" u="none" strike="noStrike" cap="none" normalizeH="0" baseline="0" dirty="0">
                <a:ln>
                  <a:noFill/>
                </a:ln>
                <a:solidFill>
                  <a:schemeClr val="tx1"/>
                </a:solidFill>
                <a:effectLst/>
                <a:latin typeface="Arial" panose="020B0604020202020204" pitchFamily="34" charset="0"/>
              </a:rPr>
              <a:t>dge of the polygon, and they cannot be matched together; neutralization reflexivity of vertices thus needs four diagonals, and hence, we obtain five monotone pieces.</a:t>
            </a:r>
          </a:p>
        </p:txBody>
      </p:sp>
    </p:spTree>
    <p:extLst>
      <p:ext uri="{BB962C8B-B14F-4D97-AF65-F5344CB8AC3E}">
        <p14:creationId xmlns:p14="http://schemas.microsoft.com/office/powerpoint/2010/main" val="482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24" grpId="0" animBg="1"/>
      <p:bldP spid="26" grpId="0" animBg="1"/>
      <p:bldP spid="27"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88FB6191-E6DE-4EE0-A027-9D9B1BBFD38A}"/>
              </a:ext>
            </a:extLst>
          </p:cNvPr>
          <p:cNvSpPr>
            <a:spLocks noGrp="1"/>
          </p:cNvSpPr>
          <p:nvPr>
            <p:ph type="title"/>
          </p:nvPr>
        </p:nvSpPr>
        <p:spPr>
          <a:xfrm>
            <a:off x="224624" y="52465"/>
            <a:ext cx="8843176" cy="709536"/>
          </a:xfrm>
          <a:solidFill>
            <a:srgbClr val="FF00FF"/>
          </a:solidFill>
        </p:spPr>
        <p:txBody>
          <a:bodyPr/>
          <a:lstStyle/>
          <a:p>
            <a:pPr>
              <a:defRPr/>
            </a:pPr>
            <a:r>
              <a:rPr lang="en-US" sz="3600" b="0" dirty="0">
                <a:solidFill>
                  <a:schemeClr val="bg1"/>
                </a:solidFill>
              </a:rPr>
              <a:t>Homework Set - 02</a:t>
            </a:r>
            <a:r>
              <a:rPr lang="en-US" sz="3600" dirty="0">
                <a:solidFill>
                  <a:schemeClr val="bg1"/>
                </a:solidFill>
              </a:rPr>
              <a:t>: Solution</a:t>
            </a:r>
            <a:endParaRPr lang="en-US" sz="3600" b="0" dirty="0">
              <a:solidFill>
                <a:schemeClr val="bg1"/>
              </a:solidFill>
            </a:endParaRPr>
          </a:p>
        </p:txBody>
      </p:sp>
      <p:sp>
        <p:nvSpPr>
          <p:cNvPr id="25" name="TextBox 24">
            <a:extLst>
              <a:ext uri="{FF2B5EF4-FFF2-40B4-BE49-F238E27FC236}">
                <a16:creationId xmlns:a16="http://schemas.microsoft.com/office/drawing/2014/main" id="{DFA18FD0-232D-4EB6-9CC5-EA5F079C15F0}"/>
              </a:ext>
            </a:extLst>
          </p:cNvPr>
          <p:cNvSpPr txBox="1"/>
          <p:nvPr/>
        </p:nvSpPr>
        <p:spPr>
          <a:xfrm>
            <a:off x="150412" y="942892"/>
            <a:ext cx="8843176" cy="1631216"/>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Let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L</a:t>
            </a:r>
            <a:r>
              <a:rPr lang="en-US" sz="2000" dirty="0">
                <a:effectLst/>
                <a:latin typeface="Calibri" panose="020F0502020204030204" pitchFamily="34" charset="0"/>
                <a:ea typeface="Calibri" panose="020F0502020204030204" pitchFamily="34" charset="0"/>
                <a:cs typeface="Times New Roman" panose="02020603050405020304" pitchFamily="18" charset="0"/>
              </a:rPr>
              <a:t> be an arbitrary line segment interior to a convex polygon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n </a:t>
            </a:r>
            <a:r>
              <a:rPr lang="en-US" sz="2000" dirty="0">
                <a:effectLst/>
                <a:latin typeface="Calibri" panose="020F0502020204030204" pitchFamily="34" charset="0"/>
                <a:ea typeface="Calibri" panose="020F0502020204030204" pitchFamily="34" charset="0"/>
                <a:cs typeface="Times New Roman" panose="02020603050405020304" pitchFamily="18" charset="0"/>
              </a:rPr>
              <a:t>vertices. Does there exist a triangulation such that the number of intersections of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L</a:t>
            </a:r>
            <a:r>
              <a:rPr lang="en-US" sz="2000" dirty="0">
                <a:effectLst/>
                <a:latin typeface="Calibri" panose="020F0502020204030204" pitchFamily="34" charset="0"/>
                <a:ea typeface="Calibri" panose="020F0502020204030204" pitchFamily="34" charset="0"/>
                <a:cs typeface="Times New Roman" panose="02020603050405020304" pitchFamily="18" charset="0"/>
              </a:rPr>
              <a:t> with all diagonals become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O</a:t>
            </a:r>
            <a:r>
              <a:rPr lang="en-US" sz="2000" dirty="0">
                <a:effectLst/>
                <a:latin typeface="Calibri" panose="020F0502020204030204" pitchFamily="34" charset="0"/>
                <a:ea typeface="Calibri" panose="020F0502020204030204" pitchFamily="34" charset="0"/>
                <a:cs typeface="Times New Roman" panose="02020603050405020304" pitchFamily="18" charset="0"/>
              </a:rPr>
              <a:t>(log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n</a:t>
            </a:r>
            <a:r>
              <a:rPr lang="en-US" sz="2000" dirty="0">
                <a:effectLst/>
                <a:latin typeface="Calibri" panose="020F0502020204030204" pitchFamily="34" charset="0"/>
                <a:ea typeface="Calibri" panose="020F0502020204030204" pitchFamily="34" charset="0"/>
                <a:cs typeface="Times New Roman" panose="02020603050405020304" pitchFamily="18" charset="0"/>
              </a:rPr>
              <a:t>)? If so, provide a method for constructing such a triangulation. </a:t>
            </a:r>
            <a:r>
              <a:rPr lang="en-US" sz="2000" dirty="0">
                <a:latin typeface="Calibri" panose="020F0502020204030204" pitchFamily="34" charset="0"/>
                <a:ea typeface="Calibri" panose="020F0502020204030204" pitchFamily="34" charset="0"/>
                <a:cs typeface="Times New Roman" panose="02020603050405020304" pitchFamily="18" charset="0"/>
              </a:rPr>
              <a:t>Are there any polygons such that for any triangulation, such a line </a:t>
            </a:r>
            <a:r>
              <a:rPr lang="en-US" sz="2000" i="1" dirty="0">
                <a:latin typeface="Calibri" panose="020F0502020204030204" pitchFamily="34" charset="0"/>
                <a:ea typeface="Calibri" panose="020F0502020204030204" pitchFamily="34" charset="0"/>
                <a:cs typeface="Times New Roman" panose="02020603050405020304" pitchFamily="18" charset="0"/>
              </a:rPr>
              <a:t>L </a:t>
            </a:r>
            <a:r>
              <a:rPr lang="en-US" sz="2000" dirty="0">
                <a:latin typeface="Calibri" panose="020F0502020204030204" pitchFamily="34" charset="0"/>
                <a:ea typeface="Calibri" panose="020F0502020204030204" pitchFamily="34" charset="0"/>
                <a:cs typeface="Times New Roman" panose="02020603050405020304" pitchFamily="18" charset="0"/>
              </a:rPr>
              <a:t>will have Ω(n) intersections with diagonals? If so, show an example. </a:t>
            </a:r>
            <a:endParaRPr lang="en-IN" sz="2000" dirty="0"/>
          </a:p>
        </p:txBody>
      </p:sp>
      <p:pic>
        <p:nvPicPr>
          <p:cNvPr id="28" name="Picture 27">
            <a:extLst>
              <a:ext uri="{FF2B5EF4-FFF2-40B4-BE49-F238E27FC236}">
                <a16:creationId xmlns:a16="http://schemas.microsoft.com/office/drawing/2014/main" id="{15485E26-F7DA-4490-8CDC-5FD856FE4509}"/>
              </a:ext>
            </a:extLst>
          </p:cNvPr>
          <p:cNvPicPr>
            <a:picLocks noChangeAspect="1"/>
          </p:cNvPicPr>
          <p:nvPr/>
        </p:nvPicPr>
        <p:blipFill>
          <a:blip r:embed="rId2"/>
          <a:stretch>
            <a:fillRect/>
          </a:stretch>
        </p:blipFill>
        <p:spPr>
          <a:xfrm>
            <a:off x="224624" y="2530157"/>
            <a:ext cx="3767769" cy="3260993"/>
          </a:xfrm>
          <a:prstGeom prst="rect">
            <a:avLst/>
          </a:prstGeom>
        </p:spPr>
      </p:pic>
      <p:sp>
        <p:nvSpPr>
          <p:cNvPr id="32" name="Oval 31">
            <a:extLst>
              <a:ext uri="{FF2B5EF4-FFF2-40B4-BE49-F238E27FC236}">
                <a16:creationId xmlns:a16="http://schemas.microsoft.com/office/drawing/2014/main" id="{E4712BCB-C0AC-4820-A01B-DE113BB99E16}"/>
              </a:ext>
            </a:extLst>
          </p:cNvPr>
          <p:cNvSpPr/>
          <p:nvPr/>
        </p:nvSpPr>
        <p:spPr>
          <a:xfrm>
            <a:off x="1950247" y="2730883"/>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9940107-BF81-4EDE-A531-7110EEFB0E39}"/>
              </a:ext>
            </a:extLst>
          </p:cNvPr>
          <p:cNvSpPr/>
          <p:nvPr/>
        </p:nvSpPr>
        <p:spPr>
          <a:xfrm>
            <a:off x="3032545" y="4905813"/>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CCEEB588-C78A-4D63-8F0C-346DC25E3C5D}"/>
              </a:ext>
            </a:extLst>
          </p:cNvPr>
          <p:cNvSpPr/>
          <p:nvPr/>
        </p:nvSpPr>
        <p:spPr>
          <a:xfrm>
            <a:off x="819079" y="4647506"/>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C83491C-08D2-45D7-BB72-F0AD44A76A81}"/>
              </a:ext>
            </a:extLst>
          </p:cNvPr>
          <p:cNvCxnSpPr>
            <a:cxnSpLocks/>
          </p:cNvCxnSpPr>
          <p:nvPr/>
        </p:nvCxnSpPr>
        <p:spPr>
          <a:xfrm flipH="1">
            <a:off x="919818" y="2940110"/>
            <a:ext cx="1080807" cy="173803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4CEFE2-D5C6-42FA-9342-F981CD349B39}"/>
              </a:ext>
            </a:extLst>
          </p:cNvPr>
          <p:cNvCxnSpPr>
            <a:cxnSpLocks/>
          </p:cNvCxnSpPr>
          <p:nvPr/>
        </p:nvCxnSpPr>
        <p:spPr>
          <a:xfrm flipH="1" flipV="1">
            <a:off x="1020557" y="4752119"/>
            <a:ext cx="2062366" cy="25830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755ECC2-809B-459A-AC35-5B4CE362D7B1}"/>
              </a:ext>
            </a:extLst>
          </p:cNvPr>
          <p:cNvCxnSpPr>
            <a:cxnSpLocks/>
            <a:endCxn id="34" idx="1"/>
          </p:cNvCxnSpPr>
          <p:nvPr/>
        </p:nvCxnSpPr>
        <p:spPr>
          <a:xfrm>
            <a:off x="2132153" y="2909469"/>
            <a:ext cx="929898" cy="202698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924BCF1-B535-41B6-A8B6-691DB03E0BB4}"/>
              </a:ext>
            </a:extLst>
          </p:cNvPr>
          <p:cNvSpPr/>
          <p:nvPr/>
        </p:nvSpPr>
        <p:spPr>
          <a:xfrm>
            <a:off x="3154053" y="3339243"/>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AA351DD1-486F-48DA-9242-5942FF1969C6}"/>
              </a:ext>
            </a:extLst>
          </p:cNvPr>
          <p:cNvCxnSpPr>
            <a:cxnSpLocks/>
            <a:endCxn id="41" idx="2"/>
          </p:cNvCxnSpPr>
          <p:nvPr/>
        </p:nvCxnSpPr>
        <p:spPr>
          <a:xfrm>
            <a:off x="2108508" y="2894206"/>
            <a:ext cx="1045545" cy="54965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BCEDF8-9BB8-4198-8FB8-BEE78787AE12}"/>
              </a:ext>
            </a:extLst>
          </p:cNvPr>
          <p:cNvCxnSpPr>
            <a:cxnSpLocks/>
            <a:endCxn id="34" idx="0"/>
          </p:cNvCxnSpPr>
          <p:nvPr/>
        </p:nvCxnSpPr>
        <p:spPr>
          <a:xfrm flipH="1">
            <a:off x="3133284" y="3509064"/>
            <a:ext cx="56748" cy="139674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BAD026-457C-40F7-849F-10A1B0E70CFF}"/>
              </a:ext>
            </a:extLst>
          </p:cNvPr>
          <p:cNvCxnSpPr>
            <a:cxnSpLocks/>
          </p:cNvCxnSpPr>
          <p:nvPr/>
        </p:nvCxnSpPr>
        <p:spPr>
          <a:xfrm flipH="1">
            <a:off x="875827" y="3288919"/>
            <a:ext cx="294579" cy="138445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6A87489-D14A-46E5-9E4A-57F8F8C9467B}"/>
              </a:ext>
            </a:extLst>
          </p:cNvPr>
          <p:cNvCxnSpPr>
            <a:cxnSpLocks/>
          </p:cNvCxnSpPr>
          <p:nvPr/>
        </p:nvCxnSpPr>
        <p:spPr>
          <a:xfrm flipV="1">
            <a:off x="1460221" y="5026752"/>
            <a:ext cx="1469260" cy="14786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916B979-3538-4D0B-9A73-2C9546DF29FB}"/>
              </a:ext>
            </a:extLst>
          </p:cNvPr>
          <p:cNvCxnSpPr>
            <a:cxnSpLocks/>
          </p:cNvCxnSpPr>
          <p:nvPr/>
        </p:nvCxnSpPr>
        <p:spPr>
          <a:xfrm flipH="1">
            <a:off x="1865600" y="2984504"/>
            <a:ext cx="679174" cy="2284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Star: 4 Points 46">
            <a:extLst>
              <a:ext uri="{FF2B5EF4-FFF2-40B4-BE49-F238E27FC236}">
                <a16:creationId xmlns:a16="http://schemas.microsoft.com/office/drawing/2014/main" id="{C23C672D-B60A-4ECD-89C9-04A44AF6186C}"/>
              </a:ext>
            </a:extLst>
          </p:cNvPr>
          <p:cNvSpPr/>
          <p:nvPr/>
        </p:nvSpPr>
        <p:spPr>
          <a:xfrm>
            <a:off x="1913402" y="4824279"/>
            <a:ext cx="137584" cy="12954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4 Points 49">
            <a:extLst>
              <a:ext uri="{FF2B5EF4-FFF2-40B4-BE49-F238E27FC236}">
                <a16:creationId xmlns:a16="http://schemas.microsoft.com/office/drawing/2014/main" id="{EC08E3B3-2FD0-46E7-8065-B93FB9929D3C}"/>
              </a:ext>
            </a:extLst>
          </p:cNvPr>
          <p:cNvSpPr/>
          <p:nvPr/>
        </p:nvSpPr>
        <p:spPr>
          <a:xfrm>
            <a:off x="2341214" y="3411854"/>
            <a:ext cx="137584" cy="12954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Star: 4 Points 50">
            <a:extLst>
              <a:ext uri="{FF2B5EF4-FFF2-40B4-BE49-F238E27FC236}">
                <a16:creationId xmlns:a16="http://schemas.microsoft.com/office/drawing/2014/main" id="{C1584E35-4245-4BFF-9661-DAFAD3D65990}"/>
              </a:ext>
            </a:extLst>
          </p:cNvPr>
          <p:cNvSpPr/>
          <p:nvPr/>
        </p:nvSpPr>
        <p:spPr>
          <a:xfrm>
            <a:off x="1844610" y="5035912"/>
            <a:ext cx="137584" cy="129540"/>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Star: 4 Points 51">
            <a:extLst>
              <a:ext uri="{FF2B5EF4-FFF2-40B4-BE49-F238E27FC236}">
                <a16:creationId xmlns:a16="http://schemas.microsoft.com/office/drawing/2014/main" id="{F8541074-1056-4785-BA9E-0EAA6D3456C5}"/>
              </a:ext>
            </a:extLst>
          </p:cNvPr>
          <p:cNvSpPr/>
          <p:nvPr/>
        </p:nvSpPr>
        <p:spPr>
          <a:xfrm>
            <a:off x="2417626" y="3064729"/>
            <a:ext cx="137584" cy="129540"/>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6" name="Group 1035">
            <a:extLst>
              <a:ext uri="{FF2B5EF4-FFF2-40B4-BE49-F238E27FC236}">
                <a16:creationId xmlns:a16="http://schemas.microsoft.com/office/drawing/2014/main" id="{541C961B-A386-40F3-B417-E26C8A0B8C79}"/>
              </a:ext>
            </a:extLst>
          </p:cNvPr>
          <p:cNvGrpSpPr/>
          <p:nvPr/>
        </p:nvGrpSpPr>
        <p:grpSpPr>
          <a:xfrm>
            <a:off x="3875263" y="2767430"/>
            <a:ext cx="4574592" cy="2698656"/>
            <a:chOff x="3875263" y="3123887"/>
            <a:chExt cx="4574592" cy="2698656"/>
          </a:xfrm>
        </p:grpSpPr>
        <p:pic>
          <p:nvPicPr>
            <p:cNvPr id="54" name="Picture 53">
              <a:extLst>
                <a:ext uri="{FF2B5EF4-FFF2-40B4-BE49-F238E27FC236}">
                  <a16:creationId xmlns:a16="http://schemas.microsoft.com/office/drawing/2014/main" id="{4BC6673E-4080-46C4-BD23-E9E27C377083}"/>
                </a:ext>
              </a:extLst>
            </p:cNvPr>
            <p:cNvPicPr>
              <a:picLocks noChangeAspect="1"/>
            </p:cNvPicPr>
            <p:nvPr/>
          </p:nvPicPr>
          <p:blipFill>
            <a:blip r:embed="rId3"/>
            <a:stretch>
              <a:fillRect/>
            </a:stretch>
          </p:blipFill>
          <p:spPr>
            <a:xfrm>
              <a:off x="3875263" y="3123887"/>
              <a:ext cx="4574592" cy="2698656"/>
            </a:xfrm>
            <a:prstGeom prst="rect">
              <a:avLst/>
            </a:prstGeom>
          </p:spPr>
        </p:pic>
        <p:cxnSp>
          <p:nvCxnSpPr>
            <p:cNvPr id="56" name="Straight Connector 55">
              <a:extLst>
                <a:ext uri="{FF2B5EF4-FFF2-40B4-BE49-F238E27FC236}">
                  <a16:creationId xmlns:a16="http://schemas.microsoft.com/office/drawing/2014/main" id="{41384E2C-A618-4674-BB18-D5CD432782F7}"/>
                </a:ext>
              </a:extLst>
            </p:cNvPr>
            <p:cNvCxnSpPr>
              <a:cxnSpLocks/>
            </p:cNvCxnSpPr>
            <p:nvPr/>
          </p:nvCxnSpPr>
          <p:spPr>
            <a:xfrm>
              <a:off x="4268312" y="3904927"/>
              <a:ext cx="1606708" cy="1626142"/>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BE4141-0E9D-43D3-9828-F484A592854F}"/>
                </a:ext>
              </a:extLst>
            </p:cNvPr>
            <p:cNvCxnSpPr>
              <a:cxnSpLocks/>
            </p:cNvCxnSpPr>
            <p:nvPr/>
          </p:nvCxnSpPr>
          <p:spPr>
            <a:xfrm flipH="1">
              <a:off x="5908403" y="3631844"/>
              <a:ext cx="1768012" cy="19294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8F25CAC-8A09-499C-AD22-DF92BFBB6638}"/>
                </a:ext>
              </a:extLst>
            </p:cNvPr>
            <p:cNvCxnSpPr>
              <a:cxnSpLocks/>
            </p:cNvCxnSpPr>
            <p:nvPr/>
          </p:nvCxnSpPr>
          <p:spPr>
            <a:xfrm>
              <a:off x="4268312" y="3865521"/>
              <a:ext cx="844440" cy="41389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DA050E-5D52-46BE-8104-E49F1EE679BC}"/>
                </a:ext>
              </a:extLst>
            </p:cNvPr>
            <p:cNvCxnSpPr>
              <a:cxnSpLocks/>
            </p:cNvCxnSpPr>
            <p:nvPr/>
          </p:nvCxnSpPr>
          <p:spPr>
            <a:xfrm>
              <a:off x="5375763" y="3660147"/>
              <a:ext cx="340168" cy="73659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0841C67-62B7-4C96-94D9-D0D3E4E2C3BF}"/>
                </a:ext>
              </a:extLst>
            </p:cNvPr>
            <p:cNvCxnSpPr>
              <a:cxnSpLocks/>
            </p:cNvCxnSpPr>
            <p:nvPr/>
          </p:nvCxnSpPr>
          <p:spPr>
            <a:xfrm flipV="1">
              <a:off x="6569607" y="3626132"/>
              <a:ext cx="1073425" cy="62803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A0819D-3705-49AA-BCF2-A414464FA3E7}"/>
                </a:ext>
              </a:extLst>
            </p:cNvPr>
            <p:cNvCxnSpPr>
              <a:cxnSpLocks/>
            </p:cNvCxnSpPr>
            <p:nvPr/>
          </p:nvCxnSpPr>
          <p:spPr>
            <a:xfrm>
              <a:off x="6290470" y="3626132"/>
              <a:ext cx="279137" cy="62803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AD510C3-8072-44AF-9DD0-6216B05F97B6}"/>
                </a:ext>
              </a:extLst>
            </p:cNvPr>
            <p:cNvCxnSpPr>
              <a:cxnSpLocks/>
            </p:cNvCxnSpPr>
            <p:nvPr/>
          </p:nvCxnSpPr>
          <p:spPr>
            <a:xfrm flipV="1">
              <a:off x="5091787" y="3695700"/>
              <a:ext cx="296884" cy="55846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FA8B4F-C89F-4F36-9D50-8AB98D12847C}"/>
                </a:ext>
              </a:extLst>
            </p:cNvPr>
            <p:cNvCxnSpPr>
              <a:cxnSpLocks/>
            </p:cNvCxnSpPr>
            <p:nvPr/>
          </p:nvCxnSpPr>
          <p:spPr>
            <a:xfrm flipV="1">
              <a:off x="5680705" y="3678276"/>
              <a:ext cx="609765" cy="75787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id="{1EE46FB5-A16E-46C9-91B7-38A4F28E5578}"/>
              </a:ext>
            </a:extLst>
          </p:cNvPr>
          <p:cNvCxnSpPr>
            <a:cxnSpLocks/>
          </p:cNvCxnSpPr>
          <p:nvPr/>
        </p:nvCxnSpPr>
        <p:spPr>
          <a:xfrm>
            <a:off x="5113256" y="3935901"/>
            <a:ext cx="775948" cy="127811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AF4137D-37FD-4ADB-9A88-4FD8DD6C4E26}"/>
              </a:ext>
            </a:extLst>
          </p:cNvPr>
          <p:cNvCxnSpPr>
            <a:cxnSpLocks/>
          </p:cNvCxnSpPr>
          <p:nvPr/>
        </p:nvCxnSpPr>
        <p:spPr>
          <a:xfrm>
            <a:off x="5701625" y="4053223"/>
            <a:ext cx="187579" cy="11516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E7C9A5-4999-4D1E-9E73-E2B2B5BC4D28}"/>
              </a:ext>
            </a:extLst>
          </p:cNvPr>
          <p:cNvCxnSpPr>
            <a:cxnSpLocks/>
          </p:cNvCxnSpPr>
          <p:nvPr/>
        </p:nvCxnSpPr>
        <p:spPr>
          <a:xfrm flipH="1">
            <a:off x="5908403" y="3915840"/>
            <a:ext cx="661204" cy="124961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B58E78F-F2BE-4E46-8D35-9DD5D6A0C127}"/>
              </a:ext>
            </a:extLst>
          </p:cNvPr>
          <p:cNvCxnSpPr>
            <a:cxnSpLocks/>
          </p:cNvCxnSpPr>
          <p:nvPr/>
        </p:nvCxnSpPr>
        <p:spPr>
          <a:xfrm flipV="1">
            <a:off x="5071666" y="4053223"/>
            <a:ext cx="1871575" cy="26373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5" name="Star: 4 Points 94">
            <a:extLst>
              <a:ext uri="{FF2B5EF4-FFF2-40B4-BE49-F238E27FC236}">
                <a16:creationId xmlns:a16="http://schemas.microsoft.com/office/drawing/2014/main" id="{ABDA2FCA-FBF5-4501-8901-5BD35F134AEF}"/>
              </a:ext>
            </a:extLst>
          </p:cNvPr>
          <p:cNvSpPr/>
          <p:nvPr/>
        </p:nvSpPr>
        <p:spPr>
          <a:xfrm>
            <a:off x="6361246" y="4061849"/>
            <a:ext cx="137584" cy="12954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4 Points 95">
            <a:extLst>
              <a:ext uri="{FF2B5EF4-FFF2-40B4-BE49-F238E27FC236}">
                <a16:creationId xmlns:a16="http://schemas.microsoft.com/office/drawing/2014/main" id="{5C2BBAA8-1D02-4797-8425-07D1DD93C908}"/>
              </a:ext>
            </a:extLst>
          </p:cNvPr>
          <p:cNvSpPr/>
          <p:nvPr/>
        </p:nvSpPr>
        <p:spPr>
          <a:xfrm>
            <a:off x="5684505" y="4170431"/>
            <a:ext cx="137584" cy="12954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Star: 4 Points 96">
            <a:extLst>
              <a:ext uri="{FF2B5EF4-FFF2-40B4-BE49-F238E27FC236}">
                <a16:creationId xmlns:a16="http://schemas.microsoft.com/office/drawing/2014/main" id="{5150AA5D-7223-454C-A9FE-33A339C8725B}"/>
              </a:ext>
            </a:extLst>
          </p:cNvPr>
          <p:cNvSpPr/>
          <p:nvPr/>
        </p:nvSpPr>
        <p:spPr>
          <a:xfrm>
            <a:off x="5243494" y="4202164"/>
            <a:ext cx="137584" cy="12954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6" name="TextBox 1045">
            <a:extLst>
              <a:ext uri="{FF2B5EF4-FFF2-40B4-BE49-F238E27FC236}">
                <a16:creationId xmlns:a16="http://schemas.microsoft.com/office/drawing/2014/main" id="{C36248D4-4EE5-412E-BEE9-FD74ECF6D8DF}"/>
              </a:ext>
            </a:extLst>
          </p:cNvPr>
          <p:cNvSpPr txBox="1"/>
          <p:nvPr/>
        </p:nvSpPr>
        <p:spPr>
          <a:xfrm>
            <a:off x="1837097" y="4189958"/>
            <a:ext cx="346255" cy="369332"/>
          </a:xfrm>
          <a:prstGeom prst="rect">
            <a:avLst/>
          </a:prstGeom>
          <a:noFill/>
        </p:spPr>
        <p:txBody>
          <a:bodyPr wrap="square" rtlCol="0">
            <a:spAutoFit/>
          </a:bodyPr>
          <a:lstStyle/>
          <a:p>
            <a:r>
              <a:rPr lang="en-IN" i="1" dirty="0"/>
              <a:t>L</a:t>
            </a:r>
          </a:p>
        </p:txBody>
      </p:sp>
      <p:sp>
        <p:nvSpPr>
          <p:cNvPr id="99" name="TextBox 98">
            <a:extLst>
              <a:ext uri="{FF2B5EF4-FFF2-40B4-BE49-F238E27FC236}">
                <a16:creationId xmlns:a16="http://schemas.microsoft.com/office/drawing/2014/main" id="{73FC658B-3BA8-446C-BD16-FC7C6D4E1C6B}"/>
              </a:ext>
            </a:extLst>
          </p:cNvPr>
          <p:cNvSpPr txBox="1"/>
          <p:nvPr/>
        </p:nvSpPr>
        <p:spPr>
          <a:xfrm>
            <a:off x="5956120" y="3838106"/>
            <a:ext cx="346255" cy="369332"/>
          </a:xfrm>
          <a:prstGeom prst="rect">
            <a:avLst/>
          </a:prstGeom>
          <a:noFill/>
        </p:spPr>
        <p:txBody>
          <a:bodyPr wrap="square" rtlCol="0">
            <a:spAutoFit/>
          </a:bodyPr>
          <a:lstStyle/>
          <a:p>
            <a:r>
              <a:rPr lang="en-IN" i="1" dirty="0"/>
              <a:t>L</a:t>
            </a:r>
          </a:p>
        </p:txBody>
      </p:sp>
      <p:sp>
        <p:nvSpPr>
          <p:cNvPr id="2" name="TextBox 1">
            <a:extLst>
              <a:ext uri="{FF2B5EF4-FFF2-40B4-BE49-F238E27FC236}">
                <a16:creationId xmlns:a16="http://schemas.microsoft.com/office/drawing/2014/main" id="{7ED2643E-4E22-47CE-A7CA-0524CDE72C32}"/>
              </a:ext>
            </a:extLst>
          </p:cNvPr>
          <p:cNvSpPr txBox="1"/>
          <p:nvPr/>
        </p:nvSpPr>
        <p:spPr>
          <a:xfrm>
            <a:off x="235754" y="5446600"/>
            <a:ext cx="8757834" cy="1323439"/>
          </a:xfrm>
          <a:prstGeom prst="rect">
            <a:avLst/>
          </a:prstGeom>
          <a:noFill/>
        </p:spPr>
        <p:txBody>
          <a:bodyPr wrap="square" rtlCol="0">
            <a:spAutoFit/>
          </a:bodyPr>
          <a:lstStyle/>
          <a:p>
            <a:r>
              <a:rPr lang="en-IN" sz="2000" b="1" dirty="0">
                <a:latin typeface="Arial Narrow" panose="020B0606020202030204" pitchFamily="34" charset="0"/>
              </a:rPr>
              <a:t>Solution:</a:t>
            </a:r>
            <a:r>
              <a:rPr lang="en-IN" sz="2000" dirty="0">
                <a:latin typeface="Arial Narrow" panose="020B0606020202030204" pitchFamily="34" charset="0"/>
              </a:rPr>
              <a:t> Select three vertices on the boundary of </a:t>
            </a:r>
            <a:r>
              <a:rPr lang="en-IN" sz="2000" i="1" dirty="0">
                <a:latin typeface="Arial Narrow" panose="020B0606020202030204" pitchFamily="34" charset="0"/>
              </a:rPr>
              <a:t>P</a:t>
            </a:r>
            <a:r>
              <a:rPr lang="en-IN" sz="2000" dirty="0">
                <a:latin typeface="Arial Narrow" panose="020B0606020202030204" pitchFamily="34" charset="0"/>
              </a:rPr>
              <a:t> with nearly-equal spacing. Join these diagonals. Recurse similarly through each of these peripheral components until </a:t>
            </a:r>
            <a:r>
              <a:rPr lang="en-IN" sz="2000" i="1" dirty="0">
                <a:latin typeface="Arial Narrow" panose="020B0606020202030204" pitchFamily="34" charset="0"/>
              </a:rPr>
              <a:t>P</a:t>
            </a:r>
            <a:r>
              <a:rPr lang="en-IN" sz="2000" dirty="0">
                <a:latin typeface="Arial Narrow" panose="020B0606020202030204" pitchFamily="34" charset="0"/>
              </a:rPr>
              <a:t> is fully triangulated. Any line </a:t>
            </a:r>
            <a:r>
              <a:rPr lang="en-IN" sz="2000" i="1" dirty="0">
                <a:latin typeface="Arial Narrow" panose="020B0606020202030204" pitchFamily="34" charset="0"/>
              </a:rPr>
              <a:t>L </a:t>
            </a:r>
            <a:r>
              <a:rPr lang="en-IN" sz="2000" dirty="0">
                <a:latin typeface="Arial Narrow" panose="020B0606020202030204" pitchFamily="34" charset="0"/>
              </a:rPr>
              <a:t>in</a:t>
            </a:r>
            <a:r>
              <a:rPr lang="en-IN" sz="2000" i="1" dirty="0">
                <a:latin typeface="Arial Narrow" panose="020B0606020202030204" pitchFamily="34" charset="0"/>
              </a:rPr>
              <a:t> P</a:t>
            </a:r>
            <a:r>
              <a:rPr lang="en-IN" sz="2000" dirty="0">
                <a:latin typeface="Arial Narrow" panose="020B0606020202030204" pitchFamily="34" charset="0"/>
              </a:rPr>
              <a:t> can thus  cross at most 2 </a:t>
            </a:r>
            <a:r>
              <a:rPr lang="en-IN" sz="2000" dirty="0">
                <a:latin typeface="Arial Narrow" panose="020B0606020202030204" pitchFamily="34" charset="0"/>
                <a:sym typeface="Symbol" panose="05050102010706020507" pitchFamily="18" charset="2"/>
              </a:rPr>
              <a:t></a:t>
            </a:r>
            <a:r>
              <a:rPr lang="en-IN" sz="2000" i="1" dirty="0">
                <a:solidFill>
                  <a:srgbClr val="002060"/>
                </a:solidFill>
                <a:latin typeface="Arial Narrow" panose="020B0606020202030204" pitchFamily="34" charset="0"/>
              </a:rPr>
              <a:t>l</a:t>
            </a:r>
            <a:r>
              <a:rPr lang="en-IN" sz="2000" dirty="0">
                <a:solidFill>
                  <a:srgbClr val="002060"/>
                </a:solidFill>
                <a:latin typeface="Arial Narrow" panose="020B0606020202030204" pitchFamily="34" charset="0"/>
              </a:rPr>
              <a:t>og</a:t>
            </a:r>
            <a:r>
              <a:rPr lang="en-IN" sz="2000" baseline="-25000" dirty="0">
                <a:solidFill>
                  <a:srgbClr val="002060"/>
                </a:solidFill>
                <a:latin typeface="Arial Narrow" panose="020B0606020202030204" pitchFamily="34" charset="0"/>
              </a:rPr>
              <a:t>3 </a:t>
            </a:r>
            <a:r>
              <a:rPr lang="en-IN" sz="2000" i="1" dirty="0">
                <a:solidFill>
                  <a:srgbClr val="002060"/>
                </a:solidFill>
                <a:latin typeface="Arial Narrow" panose="020B0606020202030204" pitchFamily="34" charset="0"/>
              </a:rPr>
              <a:t>n</a:t>
            </a:r>
            <a:r>
              <a:rPr lang="en-IN" sz="2000" dirty="0">
                <a:solidFill>
                  <a:srgbClr val="002060"/>
                </a:solidFill>
                <a:latin typeface="Arial Narrow" panose="020B0606020202030204" pitchFamily="34" charset="0"/>
                <a:sym typeface="Symbol" panose="05050102010706020507" pitchFamily="18" charset="2"/>
              </a:rPr>
              <a:t> </a:t>
            </a:r>
            <a:r>
              <a:rPr lang="en-IN" sz="2000" dirty="0">
                <a:solidFill>
                  <a:srgbClr val="002060"/>
                </a:solidFill>
                <a:latin typeface="Arial Narrow" panose="020B0606020202030204" pitchFamily="34" charset="0"/>
              </a:rPr>
              <a:t>diagonals. For solution to the second part, see the figure on the right; the answer is “yes”.</a:t>
            </a:r>
            <a:endParaRPr lang="en-IN" sz="2000" dirty="0">
              <a:latin typeface="Arial Narrow" panose="020B0606020202030204" pitchFamily="34" charset="0"/>
            </a:endParaRPr>
          </a:p>
        </p:txBody>
      </p:sp>
    </p:spTree>
    <p:extLst>
      <p:ext uri="{BB962C8B-B14F-4D97-AF65-F5344CB8AC3E}">
        <p14:creationId xmlns:p14="http://schemas.microsoft.com/office/powerpoint/2010/main" val="137392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41" grpId="0" animBg="1"/>
      <p:bldP spid="47" grpId="0" animBg="1"/>
      <p:bldP spid="50" grpId="0" animBg="1"/>
      <p:bldP spid="51" grpId="0" animBg="1"/>
      <p:bldP spid="52" grpId="0" animBg="1"/>
      <p:bldP spid="95" grpId="0" animBg="1"/>
      <p:bldP spid="96" grpId="0" animBg="1"/>
      <p:bldP spid="97" grpId="0" animBg="1"/>
      <p:bldP spid="1046" grpId="0"/>
      <p:bldP spid="9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20000"/>
            <a:lumOff val="80000"/>
            <a:alpha val="0"/>
          </a:schemeClr>
        </a:solidFill>
        <a:effectLst/>
      </p:bgPr>
    </p:bg>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249AD8AD-A60B-4EEE-82D4-A58DF22BC5BF}"/>
              </a:ext>
            </a:extLst>
          </p:cNvPr>
          <p:cNvCxnSpPr>
            <a:cxnSpLocks/>
          </p:cNvCxnSpPr>
          <p:nvPr/>
        </p:nvCxnSpPr>
        <p:spPr bwMode="auto">
          <a:xfrm flipV="1">
            <a:off x="2526703" y="4173797"/>
            <a:ext cx="1574822" cy="677963"/>
          </a:xfrm>
          <a:prstGeom prst="straightConnector1">
            <a:avLst/>
          </a:prstGeom>
          <a:ln w="12700">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Times New Roman" pitchFamily="18" charset="0"/>
                <a:ea typeface="+mn-ea"/>
                <a:cs typeface="+mn-cs"/>
              </a:rPr>
              <a:t>ACMU 2008-09</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7CE367-9F2E-4009-8865-ACA660472235}" type="slidenum">
              <a:rPr kumimoji="0" lang="en-US" sz="1400" b="0" i="0" u="none" strike="noStrike" kern="1200" cap="none" spc="0" normalizeH="0" baseline="0" noProof="0" smtClean="0">
                <a:ln>
                  <a:noFill/>
                </a:ln>
                <a:solidFill>
                  <a:srgbClr val="FFFFFF"/>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59" name="Group 58">
            <a:extLst>
              <a:ext uri="{FF2B5EF4-FFF2-40B4-BE49-F238E27FC236}">
                <a16:creationId xmlns:a16="http://schemas.microsoft.com/office/drawing/2014/main" id="{F81910B0-3285-4083-8B71-3DB19FB5B075}"/>
              </a:ext>
            </a:extLst>
          </p:cNvPr>
          <p:cNvGrpSpPr/>
          <p:nvPr/>
        </p:nvGrpSpPr>
        <p:grpSpPr>
          <a:xfrm>
            <a:off x="1074420" y="3302231"/>
            <a:ext cx="2743200" cy="2801853"/>
            <a:chOff x="1657350" y="1587605"/>
            <a:chExt cx="2743200" cy="2801853"/>
          </a:xfrm>
        </p:grpSpPr>
        <p:sp>
          <p:nvSpPr>
            <p:cNvPr id="2" name="Oval 1">
              <a:extLst>
                <a:ext uri="{FF2B5EF4-FFF2-40B4-BE49-F238E27FC236}">
                  <a16:creationId xmlns:a16="http://schemas.microsoft.com/office/drawing/2014/main" id="{135AB1B3-CB80-468C-B894-E84F57BAF057}"/>
                </a:ext>
              </a:extLst>
            </p:cNvPr>
            <p:cNvSpPr/>
            <p:nvPr/>
          </p:nvSpPr>
          <p:spPr bwMode="auto">
            <a:xfrm>
              <a:off x="2168758" y="1593211"/>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Times New Roman" pitchFamily="18" charset="0"/>
                  <a:ea typeface="+mn-ea"/>
                  <a:cs typeface="Arial" pitchFamily="34" charset="0"/>
                </a:rPr>
                <a:t>C</a:t>
              </a:r>
            </a:p>
          </p:txBody>
        </p:sp>
        <p:sp>
          <p:nvSpPr>
            <p:cNvPr id="7" name="Oval 6">
              <a:extLst>
                <a:ext uri="{FF2B5EF4-FFF2-40B4-BE49-F238E27FC236}">
                  <a16:creationId xmlns:a16="http://schemas.microsoft.com/office/drawing/2014/main" id="{E23A971A-CA92-4D64-9910-ABFCD8008C29}"/>
                </a:ext>
              </a:extLst>
            </p:cNvPr>
            <p:cNvSpPr/>
            <p:nvPr/>
          </p:nvSpPr>
          <p:spPr bwMode="auto">
            <a:xfrm>
              <a:off x="1657350" y="2139806"/>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8" name="Oval 7">
              <a:extLst>
                <a:ext uri="{FF2B5EF4-FFF2-40B4-BE49-F238E27FC236}">
                  <a16:creationId xmlns:a16="http://schemas.microsoft.com/office/drawing/2014/main" id="{5AF0B9F4-9AD1-4BA6-A15F-5247B5A2C5E9}"/>
                </a:ext>
              </a:extLst>
            </p:cNvPr>
            <p:cNvSpPr/>
            <p:nvPr/>
          </p:nvSpPr>
          <p:spPr bwMode="auto">
            <a:xfrm>
              <a:off x="2210450" y="2245187"/>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p:txBody>
        </p:sp>
        <p:sp>
          <p:nvSpPr>
            <p:cNvPr id="9" name="Oval 8">
              <a:extLst>
                <a:ext uri="{FF2B5EF4-FFF2-40B4-BE49-F238E27FC236}">
                  <a16:creationId xmlns:a16="http://schemas.microsoft.com/office/drawing/2014/main" id="{A4E4CE27-6758-43BE-82BA-652379330E6A}"/>
                </a:ext>
              </a:extLst>
            </p:cNvPr>
            <p:cNvSpPr/>
            <p:nvPr/>
          </p:nvSpPr>
          <p:spPr bwMode="auto">
            <a:xfrm>
              <a:off x="2314575" y="1929847"/>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0" name="Oval 9">
              <a:extLst>
                <a:ext uri="{FF2B5EF4-FFF2-40B4-BE49-F238E27FC236}">
                  <a16:creationId xmlns:a16="http://schemas.microsoft.com/office/drawing/2014/main" id="{3DE887AB-AC4E-41F2-B66E-50B71577D841}"/>
                </a:ext>
              </a:extLst>
            </p:cNvPr>
            <p:cNvSpPr/>
            <p:nvPr/>
          </p:nvSpPr>
          <p:spPr bwMode="auto">
            <a:xfrm>
              <a:off x="3209925" y="2731840"/>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1" name="Oval 10">
              <a:extLst>
                <a:ext uri="{FF2B5EF4-FFF2-40B4-BE49-F238E27FC236}">
                  <a16:creationId xmlns:a16="http://schemas.microsoft.com/office/drawing/2014/main" id="{7D601E28-F295-4589-A049-EC934E1C215F}"/>
                </a:ext>
              </a:extLst>
            </p:cNvPr>
            <p:cNvSpPr/>
            <p:nvPr/>
          </p:nvSpPr>
          <p:spPr bwMode="auto">
            <a:xfrm>
              <a:off x="3467100" y="2214131"/>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2" name="Oval 11">
              <a:extLst>
                <a:ext uri="{FF2B5EF4-FFF2-40B4-BE49-F238E27FC236}">
                  <a16:creationId xmlns:a16="http://schemas.microsoft.com/office/drawing/2014/main" id="{3525100F-6FD6-4795-A42C-8D60CED9A047}"/>
                </a:ext>
              </a:extLst>
            </p:cNvPr>
            <p:cNvSpPr/>
            <p:nvPr/>
          </p:nvSpPr>
          <p:spPr bwMode="auto">
            <a:xfrm>
              <a:off x="3752850" y="2520608"/>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3" name="Oval 12">
              <a:extLst>
                <a:ext uri="{FF2B5EF4-FFF2-40B4-BE49-F238E27FC236}">
                  <a16:creationId xmlns:a16="http://schemas.microsoft.com/office/drawing/2014/main" id="{A18E62A0-DEF8-4E01-9782-09FE5FD73388}"/>
                </a:ext>
              </a:extLst>
            </p:cNvPr>
            <p:cNvSpPr/>
            <p:nvPr/>
          </p:nvSpPr>
          <p:spPr bwMode="auto">
            <a:xfrm>
              <a:off x="2738437" y="224231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4" name="Oval 13">
              <a:extLst>
                <a:ext uri="{FF2B5EF4-FFF2-40B4-BE49-F238E27FC236}">
                  <a16:creationId xmlns:a16="http://schemas.microsoft.com/office/drawing/2014/main" id="{BF5DB124-DC6C-4B79-8A50-1E149562CEBC}"/>
                </a:ext>
              </a:extLst>
            </p:cNvPr>
            <p:cNvSpPr/>
            <p:nvPr/>
          </p:nvSpPr>
          <p:spPr bwMode="auto">
            <a:xfrm>
              <a:off x="2003590" y="286807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6" name="Oval 15">
              <a:extLst>
                <a:ext uri="{FF2B5EF4-FFF2-40B4-BE49-F238E27FC236}">
                  <a16:creationId xmlns:a16="http://schemas.microsoft.com/office/drawing/2014/main" id="{69A89DF5-C238-47C5-A0B4-DD4F317CB99F}"/>
                </a:ext>
              </a:extLst>
            </p:cNvPr>
            <p:cNvSpPr/>
            <p:nvPr/>
          </p:nvSpPr>
          <p:spPr bwMode="auto">
            <a:xfrm>
              <a:off x="2257425" y="2767340"/>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7" name="Oval 16">
              <a:extLst>
                <a:ext uri="{FF2B5EF4-FFF2-40B4-BE49-F238E27FC236}">
                  <a16:creationId xmlns:a16="http://schemas.microsoft.com/office/drawing/2014/main" id="{9AC5E461-1BA2-40C9-A5BC-1E59B3FDEA1B}"/>
                </a:ext>
              </a:extLst>
            </p:cNvPr>
            <p:cNvSpPr/>
            <p:nvPr/>
          </p:nvSpPr>
          <p:spPr bwMode="auto">
            <a:xfrm>
              <a:off x="2105025" y="3184274"/>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8" name="Oval 17">
              <a:extLst>
                <a:ext uri="{FF2B5EF4-FFF2-40B4-BE49-F238E27FC236}">
                  <a16:creationId xmlns:a16="http://schemas.microsoft.com/office/drawing/2014/main" id="{C6A381B5-77AC-40BB-9BE1-290BB4AF40FA}"/>
                </a:ext>
              </a:extLst>
            </p:cNvPr>
            <p:cNvSpPr/>
            <p:nvPr/>
          </p:nvSpPr>
          <p:spPr bwMode="auto">
            <a:xfrm>
              <a:off x="3714751" y="3111248"/>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9" name="Oval 18">
              <a:extLst>
                <a:ext uri="{FF2B5EF4-FFF2-40B4-BE49-F238E27FC236}">
                  <a16:creationId xmlns:a16="http://schemas.microsoft.com/office/drawing/2014/main" id="{2745D0E9-5334-48CC-87BA-5C33541AF9EB}"/>
                </a:ext>
              </a:extLst>
            </p:cNvPr>
            <p:cNvSpPr/>
            <p:nvPr/>
          </p:nvSpPr>
          <p:spPr bwMode="auto">
            <a:xfrm>
              <a:off x="3933825" y="353720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20" name="Oval 19">
              <a:extLst>
                <a:ext uri="{FF2B5EF4-FFF2-40B4-BE49-F238E27FC236}">
                  <a16:creationId xmlns:a16="http://schemas.microsoft.com/office/drawing/2014/main" id="{FC53BD3A-0558-42BD-9418-677EF63F7E90}"/>
                </a:ext>
              </a:extLst>
            </p:cNvPr>
            <p:cNvSpPr/>
            <p:nvPr/>
          </p:nvSpPr>
          <p:spPr bwMode="auto">
            <a:xfrm>
              <a:off x="3505200" y="4170167"/>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21" name="Oval 20">
              <a:extLst>
                <a:ext uri="{FF2B5EF4-FFF2-40B4-BE49-F238E27FC236}">
                  <a16:creationId xmlns:a16="http://schemas.microsoft.com/office/drawing/2014/main" id="{8867D186-4860-439A-AEFE-C167078FC5A1}"/>
                </a:ext>
              </a:extLst>
            </p:cNvPr>
            <p:cNvSpPr/>
            <p:nvPr/>
          </p:nvSpPr>
          <p:spPr bwMode="auto">
            <a:xfrm>
              <a:off x="2569257" y="311637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22" name="Oval 21">
              <a:extLst>
                <a:ext uri="{FF2B5EF4-FFF2-40B4-BE49-F238E27FC236}">
                  <a16:creationId xmlns:a16="http://schemas.microsoft.com/office/drawing/2014/main" id="{B607642F-41F2-4299-9F00-C03BA4170609}"/>
                </a:ext>
              </a:extLst>
            </p:cNvPr>
            <p:cNvSpPr/>
            <p:nvPr/>
          </p:nvSpPr>
          <p:spPr bwMode="auto">
            <a:xfrm>
              <a:off x="3209925" y="1880197"/>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24" name="Oval 23">
              <a:extLst>
                <a:ext uri="{FF2B5EF4-FFF2-40B4-BE49-F238E27FC236}">
                  <a16:creationId xmlns:a16="http://schemas.microsoft.com/office/drawing/2014/main" id="{6B70CF1E-8D3C-4948-B6E1-E2BBC3237B33}"/>
                </a:ext>
              </a:extLst>
            </p:cNvPr>
            <p:cNvSpPr/>
            <p:nvPr/>
          </p:nvSpPr>
          <p:spPr bwMode="auto">
            <a:xfrm>
              <a:off x="4086225" y="2255352"/>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25" name="Oval 24">
              <a:extLst>
                <a:ext uri="{FF2B5EF4-FFF2-40B4-BE49-F238E27FC236}">
                  <a16:creationId xmlns:a16="http://schemas.microsoft.com/office/drawing/2014/main" id="{BDBC1F85-E8CB-4BCD-9A11-993CA6FBDA68}"/>
                </a:ext>
              </a:extLst>
            </p:cNvPr>
            <p:cNvSpPr/>
            <p:nvPr/>
          </p:nvSpPr>
          <p:spPr bwMode="auto">
            <a:xfrm>
              <a:off x="4248150" y="1953294"/>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1" name="Oval 30">
              <a:extLst>
                <a:ext uri="{FF2B5EF4-FFF2-40B4-BE49-F238E27FC236}">
                  <a16:creationId xmlns:a16="http://schemas.microsoft.com/office/drawing/2014/main" id="{C16C6390-A357-450A-8698-11296FBD8B36}"/>
                </a:ext>
              </a:extLst>
            </p:cNvPr>
            <p:cNvSpPr/>
            <p:nvPr/>
          </p:nvSpPr>
          <p:spPr bwMode="auto">
            <a:xfrm>
              <a:off x="3000375" y="4243264"/>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2" name="Oval 31">
              <a:extLst>
                <a:ext uri="{FF2B5EF4-FFF2-40B4-BE49-F238E27FC236}">
                  <a16:creationId xmlns:a16="http://schemas.microsoft.com/office/drawing/2014/main" id="{986142B4-CC94-4C23-A920-865221546538}"/>
                </a:ext>
              </a:extLst>
            </p:cNvPr>
            <p:cNvSpPr/>
            <p:nvPr/>
          </p:nvSpPr>
          <p:spPr bwMode="auto">
            <a:xfrm>
              <a:off x="3190876" y="3558581"/>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3" name="Oval 32">
              <a:extLst>
                <a:ext uri="{FF2B5EF4-FFF2-40B4-BE49-F238E27FC236}">
                  <a16:creationId xmlns:a16="http://schemas.microsoft.com/office/drawing/2014/main" id="{F0E2E6CE-4088-4EB5-8939-2CF02CE2E364}"/>
                </a:ext>
              </a:extLst>
            </p:cNvPr>
            <p:cNvSpPr/>
            <p:nvPr/>
          </p:nvSpPr>
          <p:spPr bwMode="auto">
            <a:xfrm>
              <a:off x="2371725" y="3743700"/>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4" name="Oval 33">
              <a:extLst>
                <a:ext uri="{FF2B5EF4-FFF2-40B4-BE49-F238E27FC236}">
                  <a16:creationId xmlns:a16="http://schemas.microsoft.com/office/drawing/2014/main" id="{851BC8CD-3BE7-4DF0-994F-24BCAEA21940}"/>
                </a:ext>
              </a:extLst>
            </p:cNvPr>
            <p:cNvSpPr/>
            <p:nvPr/>
          </p:nvSpPr>
          <p:spPr bwMode="auto">
            <a:xfrm>
              <a:off x="2864984" y="2516062"/>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7" name="Oval 36">
              <a:extLst>
                <a:ext uri="{FF2B5EF4-FFF2-40B4-BE49-F238E27FC236}">
                  <a16:creationId xmlns:a16="http://schemas.microsoft.com/office/drawing/2014/main" id="{9A435E6B-A223-4EC0-9BC8-3853B3C94E6B}"/>
                </a:ext>
              </a:extLst>
            </p:cNvPr>
            <p:cNvSpPr/>
            <p:nvPr/>
          </p:nvSpPr>
          <p:spPr bwMode="auto">
            <a:xfrm>
              <a:off x="4076699" y="3901518"/>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p:txBody>
        </p:sp>
        <p:sp>
          <p:nvSpPr>
            <p:cNvPr id="38" name="Oval 37">
              <a:extLst>
                <a:ext uri="{FF2B5EF4-FFF2-40B4-BE49-F238E27FC236}">
                  <a16:creationId xmlns:a16="http://schemas.microsoft.com/office/drawing/2014/main" id="{54E12163-D10F-4CF5-BEC3-798D3A89FC96}"/>
                </a:ext>
              </a:extLst>
            </p:cNvPr>
            <p:cNvSpPr/>
            <p:nvPr/>
          </p:nvSpPr>
          <p:spPr bwMode="auto">
            <a:xfrm>
              <a:off x="4210049" y="2725936"/>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41" name="Oval 40">
              <a:extLst>
                <a:ext uri="{FF2B5EF4-FFF2-40B4-BE49-F238E27FC236}">
                  <a16:creationId xmlns:a16="http://schemas.microsoft.com/office/drawing/2014/main" id="{EE91A440-F4CF-4347-9655-A1D1A6D37A1E}"/>
                </a:ext>
              </a:extLst>
            </p:cNvPr>
            <p:cNvSpPr/>
            <p:nvPr/>
          </p:nvSpPr>
          <p:spPr bwMode="auto">
            <a:xfrm>
              <a:off x="1832459" y="255309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15" name="Oval 14">
              <a:extLst>
                <a:ext uri="{FF2B5EF4-FFF2-40B4-BE49-F238E27FC236}">
                  <a16:creationId xmlns:a16="http://schemas.microsoft.com/office/drawing/2014/main" id="{61D1F854-2DAB-4E5F-BA00-7CE850B8CF44}"/>
                </a:ext>
              </a:extLst>
            </p:cNvPr>
            <p:cNvSpPr/>
            <p:nvPr/>
          </p:nvSpPr>
          <p:spPr bwMode="auto">
            <a:xfrm>
              <a:off x="2877889" y="1587605"/>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93" name="Oval 92">
              <a:extLst>
                <a:ext uri="{FF2B5EF4-FFF2-40B4-BE49-F238E27FC236}">
                  <a16:creationId xmlns:a16="http://schemas.microsoft.com/office/drawing/2014/main" id="{633315BD-2EB7-4E52-B956-8AF8CDB00235}"/>
                </a:ext>
              </a:extLst>
            </p:cNvPr>
            <p:cNvSpPr/>
            <p:nvPr/>
          </p:nvSpPr>
          <p:spPr bwMode="auto">
            <a:xfrm>
              <a:off x="3905250" y="1789569"/>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grpSp>
      <p:sp>
        <p:nvSpPr>
          <p:cNvPr id="42" name="Oval 41">
            <a:extLst>
              <a:ext uri="{FF2B5EF4-FFF2-40B4-BE49-F238E27FC236}">
                <a16:creationId xmlns:a16="http://schemas.microsoft.com/office/drawing/2014/main" id="{FD82CB55-6DB6-45E5-ADCE-77321017CC39}"/>
              </a:ext>
            </a:extLst>
          </p:cNvPr>
          <p:cNvSpPr/>
          <p:nvPr/>
        </p:nvSpPr>
        <p:spPr bwMode="auto">
          <a:xfrm>
            <a:off x="2438197" y="4770575"/>
            <a:ext cx="152400" cy="146194"/>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itchFamily="18" charset="0"/>
              <a:ea typeface="+mn-ea"/>
              <a:cs typeface="Arial" pitchFamily="34" charset="0"/>
            </a:endParaRPr>
          </a:p>
        </p:txBody>
      </p:sp>
      <p:sp>
        <p:nvSpPr>
          <p:cNvPr id="48" name="Oval 47">
            <a:extLst>
              <a:ext uri="{FF2B5EF4-FFF2-40B4-BE49-F238E27FC236}">
                <a16:creationId xmlns:a16="http://schemas.microsoft.com/office/drawing/2014/main" id="{B1D5502B-DD05-4A68-ABD1-260B58AD2A45}"/>
              </a:ext>
            </a:extLst>
          </p:cNvPr>
          <p:cNvSpPr/>
          <p:nvPr/>
        </p:nvSpPr>
        <p:spPr bwMode="auto">
          <a:xfrm>
            <a:off x="2855595" y="3747223"/>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49" name="Oval 48">
            <a:extLst>
              <a:ext uri="{FF2B5EF4-FFF2-40B4-BE49-F238E27FC236}">
                <a16:creationId xmlns:a16="http://schemas.microsoft.com/office/drawing/2014/main" id="{AAB70E05-06B2-44CF-9CB7-8EF97B08F374}"/>
              </a:ext>
            </a:extLst>
          </p:cNvPr>
          <p:cNvSpPr/>
          <p:nvPr/>
        </p:nvSpPr>
        <p:spPr bwMode="auto">
          <a:xfrm>
            <a:off x="2155847" y="5719358"/>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50" name="Oval 49">
            <a:extLst>
              <a:ext uri="{FF2B5EF4-FFF2-40B4-BE49-F238E27FC236}">
                <a16:creationId xmlns:a16="http://schemas.microsoft.com/office/drawing/2014/main" id="{9DDFD1EC-D1F1-4933-AFA6-C8334DB41515}"/>
              </a:ext>
            </a:extLst>
          </p:cNvPr>
          <p:cNvSpPr/>
          <p:nvPr/>
        </p:nvSpPr>
        <p:spPr bwMode="auto">
          <a:xfrm>
            <a:off x="4079207" y="4087113"/>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cxnSp>
        <p:nvCxnSpPr>
          <p:cNvPr id="51" name="Straight Connector 50">
            <a:extLst>
              <a:ext uri="{FF2B5EF4-FFF2-40B4-BE49-F238E27FC236}">
                <a16:creationId xmlns:a16="http://schemas.microsoft.com/office/drawing/2014/main" id="{D25D118A-A276-4C6B-9FB3-F8AC6CBB89B9}"/>
              </a:ext>
            </a:extLst>
          </p:cNvPr>
          <p:cNvCxnSpPr>
            <a:cxnSpLocks/>
          </p:cNvCxnSpPr>
          <p:nvPr/>
        </p:nvCxnSpPr>
        <p:spPr bwMode="auto">
          <a:xfrm flipV="1">
            <a:off x="2317712" y="2901992"/>
            <a:ext cx="374656" cy="3869967"/>
          </a:xfrm>
          <a:prstGeom prst="line">
            <a:avLst/>
          </a:prstGeom>
          <a:solidFill>
            <a:schemeClr val="accent1"/>
          </a:solidFill>
          <a:ln w="19050" cap="flat" cmpd="sng" algn="ctr">
            <a:solidFill>
              <a:srgbClr val="FF0000"/>
            </a:solidFill>
            <a:prstDash val="sysDash"/>
            <a:miter lim="800000"/>
            <a:headEnd type="none" w="med" len="med"/>
            <a:tailEnd type="none" w="med" len="med"/>
          </a:ln>
          <a:effectLst/>
        </p:spPr>
      </p:cxnSp>
      <p:sp>
        <p:nvSpPr>
          <p:cNvPr id="30" name="TextBox 29">
            <a:extLst>
              <a:ext uri="{FF2B5EF4-FFF2-40B4-BE49-F238E27FC236}">
                <a16:creationId xmlns:a16="http://schemas.microsoft.com/office/drawing/2014/main" id="{B297DC2E-A6FA-44EA-BC6D-7294DF9A4BDD}"/>
              </a:ext>
            </a:extLst>
          </p:cNvPr>
          <p:cNvSpPr txBox="1"/>
          <p:nvPr/>
        </p:nvSpPr>
        <p:spPr>
          <a:xfrm>
            <a:off x="2243567" y="4792433"/>
            <a:ext cx="533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000" b="0" i="1" u="none" strike="noStrike" kern="1200" cap="none" spc="0" normalizeH="0" baseline="0" noProof="0" dirty="0">
                <a:ln>
                  <a:noFill/>
                </a:ln>
                <a:solidFill>
                  <a:srgbClr val="FF0000"/>
                </a:solidFill>
                <a:effectLst/>
                <a:uLnTx/>
                <a:uFillTx/>
                <a:latin typeface="Times New Roman" pitchFamily="18" charset="0"/>
                <a:ea typeface="+mn-ea"/>
                <a:cs typeface="Arial" pitchFamily="34" charset="0"/>
              </a:rPr>
              <a:t>q</a:t>
            </a:r>
            <a:endParaRPr kumimoji="0" lang="en-IN" sz="2000" b="0" i="0" u="none" strike="noStrike" kern="1200" cap="none" spc="0" normalizeH="0" baseline="-25000" noProof="0" dirty="0">
              <a:ln>
                <a:noFill/>
              </a:ln>
              <a:solidFill>
                <a:srgbClr val="FF0000"/>
              </a:solidFill>
              <a:effectLst/>
              <a:uLnTx/>
              <a:uFillTx/>
              <a:latin typeface="Times New Roman" pitchFamily="18" charset="0"/>
              <a:ea typeface="+mn-ea"/>
              <a:cs typeface="Arial" pitchFamily="34" charset="0"/>
            </a:endParaRPr>
          </a:p>
        </p:txBody>
      </p:sp>
      <p:sp>
        <p:nvSpPr>
          <p:cNvPr id="55" name="TextBox 5">
            <a:extLst>
              <a:ext uri="{FF2B5EF4-FFF2-40B4-BE49-F238E27FC236}">
                <a16:creationId xmlns:a16="http://schemas.microsoft.com/office/drawing/2014/main" id="{B6E1A5F6-4F4F-4760-A2F7-623D9A34CA0D}"/>
              </a:ext>
            </a:extLst>
          </p:cNvPr>
          <p:cNvSpPr txBox="1">
            <a:spLocks noChangeArrowheads="1"/>
          </p:cNvSpPr>
          <p:nvPr/>
        </p:nvSpPr>
        <p:spPr bwMode="auto">
          <a:xfrm>
            <a:off x="152401" y="777993"/>
            <a:ext cx="4419599" cy="1938992"/>
          </a:xfrm>
          <a:prstGeom prst="rect">
            <a:avLst/>
          </a:prstGeom>
          <a:noFill/>
          <a:ln w="28575">
            <a:solidFill>
              <a:srgbClr val="00B0F0"/>
            </a:solid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Tukey depth</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of query point (</a:t>
            </a:r>
            <a:r>
              <a:rPr kumimoji="0" lang="en-IN"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q</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in 2D: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imagine a line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L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passing thru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q</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r</a:t>
            </a:r>
            <a:r>
              <a:rPr kumimoji="0" lang="en-US" sz="2000" b="0" i="0" u="none" strike="noStrike" kern="1200" cap="none" spc="0" normalizeH="0" baseline="0" noProof="0" dirty="0" err="1">
                <a:ln>
                  <a:noFill/>
                </a:ln>
                <a:solidFill>
                  <a:srgbClr val="000000"/>
                </a:solidFill>
                <a:effectLst/>
                <a:uLnTx/>
                <a:uFillTx/>
                <a:latin typeface="Times New Roman" pitchFamily="18" charset="0"/>
                <a:ea typeface="+mn-ea"/>
                <a:cs typeface="Arial" pitchFamily="34" charset="0"/>
              </a:rPr>
              <a:t>otate</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L</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around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q</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such that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points appearing on one side of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L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is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minimized </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over all angles;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Output the number including </a:t>
            </a:r>
            <a:r>
              <a:rPr kumimoji="0" lang="en-US" sz="2000" b="0" i="1"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q</a:t>
            </a:r>
            <a:r>
              <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a:t>
            </a:r>
          </a:p>
        </p:txBody>
      </p:sp>
      <p:sp>
        <p:nvSpPr>
          <p:cNvPr id="65" name="TextBox 64">
            <a:extLst>
              <a:ext uri="{FF2B5EF4-FFF2-40B4-BE49-F238E27FC236}">
                <a16:creationId xmlns:a16="http://schemas.microsoft.com/office/drawing/2014/main" id="{A0B2B1D5-6168-463D-BF56-8091A88498EA}"/>
              </a:ext>
            </a:extLst>
          </p:cNvPr>
          <p:cNvSpPr txBox="1"/>
          <p:nvPr/>
        </p:nvSpPr>
        <p:spPr>
          <a:xfrm>
            <a:off x="3784520" y="4169853"/>
            <a:ext cx="7511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000" i="1" dirty="0">
                <a:solidFill>
                  <a:srgbClr val="FF0000"/>
                </a:solidFill>
                <a:latin typeface="Times New Roman" pitchFamily="18" charset="0"/>
                <a:cs typeface="Arial" pitchFamily="34" charset="0"/>
              </a:rPr>
              <a:t>C</a:t>
            </a:r>
            <a:endParaRPr kumimoji="0" lang="en-IN" sz="2000" b="0" i="0" u="none" strike="noStrike" kern="1200" cap="none" spc="0" normalizeH="0" baseline="-25000" noProof="0" dirty="0">
              <a:ln>
                <a:noFill/>
              </a:ln>
              <a:solidFill>
                <a:srgbClr val="FF0000"/>
              </a:solidFill>
              <a:effectLst/>
              <a:uLnTx/>
              <a:uFillTx/>
              <a:latin typeface="Times New Roman" pitchFamily="18" charset="0"/>
              <a:ea typeface="+mn-ea"/>
              <a:cs typeface="Arial" pitchFamily="34" charset="0"/>
            </a:endParaRPr>
          </a:p>
        </p:txBody>
      </p:sp>
      <p:sp>
        <p:nvSpPr>
          <p:cNvPr id="3" name="Oval 2">
            <a:extLst>
              <a:ext uri="{FF2B5EF4-FFF2-40B4-BE49-F238E27FC236}">
                <a16:creationId xmlns:a16="http://schemas.microsoft.com/office/drawing/2014/main" id="{3DBB4E32-583F-4AB6-A2FA-7E7A442FE65A}"/>
              </a:ext>
            </a:extLst>
          </p:cNvPr>
          <p:cNvSpPr/>
          <p:nvPr/>
        </p:nvSpPr>
        <p:spPr bwMode="auto">
          <a:xfrm>
            <a:off x="569029" y="2994340"/>
            <a:ext cx="3756660" cy="3698663"/>
          </a:xfrm>
          <a:prstGeom prst="ellipse">
            <a:avLst/>
          </a:prstGeom>
          <a:noFill/>
          <a:ln w="1905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Times New Roman" pitchFamily="18" charset="0"/>
            </a:endParaRPr>
          </a:p>
        </p:txBody>
      </p:sp>
      <p:sp>
        <p:nvSpPr>
          <p:cNvPr id="60" name="TextBox 59">
            <a:extLst>
              <a:ext uri="{FF2B5EF4-FFF2-40B4-BE49-F238E27FC236}">
                <a16:creationId xmlns:a16="http://schemas.microsoft.com/office/drawing/2014/main" id="{9A88109E-1598-4F59-929C-6E06B2308441}"/>
              </a:ext>
            </a:extLst>
          </p:cNvPr>
          <p:cNvSpPr txBox="1"/>
          <p:nvPr/>
        </p:nvSpPr>
        <p:spPr>
          <a:xfrm>
            <a:off x="1339803" y="3899488"/>
            <a:ext cx="533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000" i="1" dirty="0">
                <a:solidFill>
                  <a:srgbClr val="00B0F0"/>
                </a:solidFill>
                <a:latin typeface="Times New Roman" pitchFamily="18" charset="0"/>
                <a:cs typeface="Arial" pitchFamily="34" charset="0"/>
              </a:rPr>
              <a:t>p</a:t>
            </a:r>
            <a:r>
              <a:rPr lang="en-IN" sz="2000" i="1" baseline="-25000" dirty="0">
                <a:solidFill>
                  <a:srgbClr val="00B0F0"/>
                </a:solidFill>
                <a:latin typeface="Times New Roman" pitchFamily="18" charset="0"/>
                <a:cs typeface="Arial" pitchFamily="34" charset="0"/>
              </a:rPr>
              <a:t>i</a:t>
            </a:r>
            <a:endParaRPr kumimoji="0" lang="en-IN" sz="2000" b="0" i="1" u="none" strike="noStrike" kern="1200" cap="none" spc="0" normalizeH="0" baseline="-25000" noProof="0" dirty="0">
              <a:ln>
                <a:noFill/>
              </a:ln>
              <a:solidFill>
                <a:srgbClr val="00B0F0"/>
              </a:solidFill>
              <a:effectLst/>
              <a:uLnTx/>
              <a:uFillTx/>
              <a:latin typeface="Times New Roman" pitchFamily="18" charset="0"/>
              <a:cs typeface="Arial" pitchFamily="34" charset="0"/>
            </a:endParaRPr>
          </a:p>
        </p:txBody>
      </p:sp>
      <p:cxnSp>
        <p:nvCxnSpPr>
          <p:cNvPr id="36" name="Straight Connector 35">
            <a:extLst>
              <a:ext uri="{FF2B5EF4-FFF2-40B4-BE49-F238E27FC236}">
                <a16:creationId xmlns:a16="http://schemas.microsoft.com/office/drawing/2014/main" id="{6B413040-0DD3-4C71-8E72-20328AB87789}"/>
              </a:ext>
            </a:extLst>
          </p:cNvPr>
          <p:cNvCxnSpPr>
            <a:cxnSpLocks/>
            <a:stCxn id="3" idx="1"/>
          </p:cNvCxnSpPr>
          <p:nvPr/>
        </p:nvCxnSpPr>
        <p:spPr bwMode="auto">
          <a:xfrm>
            <a:off x="1119179" y="3535997"/>
            <a:ext cx="2788791" cy="254401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C418E4-4DBB-400B-8E50-B99AFE082FFF}"/>
              </a:ext>
            </a:extLst>
          </p:cNvPr>
          <p:cNvCxnSpPr>
            <a:stCxn id="42" idx="3"/>
          </p:cNvCxnSpPr>
          <p:nvPr/>
        </p:nvCxnSpPr>
        <p:spPr bwMode="auto">
          <a:xfrm flipH="1">
            <a:off x="754380" y="4895359"/>
            <a:ext cx="1706135" cy="709161"/>
          </a:xfrm>
          <a:prstGeom prst="line">
            <a:avLst/>
          </a:prstGeom>
          <a:ln w="127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3" name="Oval 72">
            <a:extLst>
              <a:ext uri="{FF2B5EF4-FFF2-40B4-BE49-F238E27FC236}">
                <a16:creationId xmlns:a16="http://schemas.microsoft.com/office/drawing/2014/main" id="{A6D2DCD9-39E3-4735-942D-A13D3ACAEB40}"/>
              </a:ext>
            </a:extLst>
          </p:cNvPr>
          <p:cNvSpPr/>
          <p:nvPr/>
        </p:nvSpPr>
        <p:spPr>
          <a:xfrm>
            <a:off x="3824934" y="6007583"/>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59749FB-71BB-48C8-A9B1-B22595FDC143}"/>
              </a:ext>
            </a:extLst>
          </p:cNvPr>
          <p:cNvSpPr/>
          <p:nvPr/>
        </p:nvSpPr>
        <p:spPr>
          <a:xfrm>
            <a:off x="1080916" y="3501062"/>
            <a:ext cx="83820" cy="573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7441A2F1-5349-4E2C-985A-7D90F22FAEFC}"/>
              </a:ext>
            </a:extLst>
          </p:cNvPr>
          <p:cNvCxnSpPr>
            <a:cxnSpLocks/>
          </p:cNvCxnSpPr>
          <p:nvPr/>
        </p:nvCxnSpPr>
        <p:spPr bwMode="auto">
          <a:xfrm>
            <a:off x="665061" y="4353327"/>
            <a:ext cx="3602255" cy="1019347"/>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907EC3C-21EE-4C4B-9919-85E4D55CD5AB}"/>
              </a:ext>
            </a:extLst>
          </p:cNvPr>
          <p:cNvSpPr/>
          <p:nvPr/>
        </p:nvSpPr>
        <p:spPr>
          <a:xfrm>
            <a:off x="594098" y="4316577"/>
            <a:ext cx="83820" cy="573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4C2235A5-F9D7-4C11-AE8B-47235386A896}"/>
              </a:ext>
            </a:extLst>
          </p:cNvPr>
          <p:cNvSpPr/>
          <p:nvPr/>
        </p:nvSpPr>
        <p:spPr>
          <a:xfrm>
            <a:off x="4221759" y="5332682"/>
            <a:ext cx="83820" cy="573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3288DFBA-480E-4D67-A39D-81757B789796}"/>
              </a:ext>
            </a:extLst>
          </p:cNvPr>
          <p:cNvSpPr/>
          <p:nvPr/>
        </p:nvSpPr>
        <p:spPr>
          <a:xfrm>
            <a:off x="1606983" y="3938266"/>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A0BC25BD-C9DF-45A5-A2F7-B09194F88656}"/>
              </a:ext>
            </a:extLst>
          </p:cNvPr>
          <p:cNvSpPr/>
          <p:nvPr/>
        </p:nvSpPr>
        <p:spPr bwMode="auto">
          <a:xfrm>
            <a:off x="3474413" y="5049969"/>
            <a:ext cx="152400" cy="146194"/>
          </a:xfrm>
          <a:prstGeom prst="ellipse">
            <a:avLst/>
          </a:prstGeom>
          <a:solidFill>
            <a:srgbClr val="3333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89" name="Oval 88">
            <a:extLst>
              <a:ext uri="{FF2B5EF4-FFF2-40B4-BE49-F238E27FC236}">
                <a16:creationId xmlns:a16="http://schemas.microsoft.com/office/drawing/2014/main" id="{5BAF190E-5443-440B-BBE1-EAA9F6AB302F}"/>
              </a:ext>
            </a:extLst>
          </p:cNvPr>
          <p:cNvSpPr/>
          <p:nvPr/>
        </p:nvSpPr>
        <p:spPr>
          <a:xfrm>
            <a:off x="3451962" y="5011446"/>
            <a:ext cx="201478" cy="209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5C882F8-3A1D-4658-9C0C-1B16143CC5DC}"/>
              </a:ext>
            </a:extLst>
          </p:cNvPr>
          <p:cNvSpPr txBox="1"/>
          <p:nvPr/>
        </p:nvSpPr>
        <p:spPr>
          <a:xfrm>
            <a:off x="765197" y="3126562"/>
            <a:ext cx="75111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000" i="1" dirty="0">
                <a:solidFill>
                  <a:srgbClr val="FF0000"/>
                </a:solidFill>
                <a:latin typeface="Times New Roman" pitchFamily="18" charset="0"/>
                <a:cs typeface="Arial" pitchFamily="34" charset="0"/>
              </a:rPr>
              <a:t> </a:t>
            </a:r>
            <a:r>
              <a:rPr lang="en-IN" sz="2400" i="1" dirty="0">
                <a:solidFill>
                  <a:srgbClr val="00B050"/>
                </a:solidFill>
                <a:latin typeface="Times New Roman" pitchFamily="18" charset="0"/>
                <a:cs typeface="Arial" pitchFamily="34" charset="0"/>
              </a:rPr>
              <a:t>+</a:t>
            </a:r>
            <a:endParaRPr kumimoji="0" lang="en-IN" sz="2400" b="0" i="0" u="none" strike="noStrike" kern="1200" cap="none" spc="0" normalizeH="0" baseline="-25000" noProof="0" dirty="0">
              <a:ln>
                <a:noFill/>
              </a:ln>
              <a:solidFill>
                <a:srgbClr val="00B050"/>
              </a:solidFill>
              <a:effectLst/>
              <a:uLnTx/>
              <a:uFillTx/>
              <a:latin typeface="Times New Roman" pitchFamily="18" charset="0"/>
              <a:ea typeface="+mn-ea"/>
              <a:cs typeface="Arial" pitchFamily="34" charset="0"/>
            </a:endParaRPr>
          </a:p>
        </p:txBody>
      </p:sp>
      <p:sp>
        <p:nvSpPr>
          <p:cNvPr id="92" name="TextBox 91">
            <a:extLst>
              <a:ext uri="{FF2B5EF4-FFF2-40B4-BE49-F238E27FC236}">
                <a16:creationId xmlns:a16="http://schemas.microsoft.com/office/drawing/2014/main" id="{367FFDF2-BF52-4840-97AC-E9D21397E412}"/>
              </a:ext>
            </a:extLst>
          </p:cNvPr>
          <p:cNvSpPr txBox="1"/>
          <p:nvPr/>
        </p:nvSpPr>
        <p:spPr>
          <a:xfrm>
            <a:off x="224127" y="3889293"/>
            <a:ext cx="75111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000" i="1" dirty="0">
                <a:solidFill>
                  <a:srgbClr val="FF0000"/>
                </a:solidFill>
                <a:latin typeface="Times New Roman" pitchFamily="18" charset="0"/>
                <a:cs typeface="Arial" pitchFamily="34" charset="0"/>
              </a:rPr>
              <a:t> </a:t>
            </a:r>
            <a:r>
              <a:rPr lang="en-IN" sz="2400" i="1" dirty="0">
                <a:solidFill>
                  <a:srgbClr val="FF0000"/>
                </a:solidFill>
                <a:latin typeface="Times New Roman" pitchFamily="18" charset="0"/>
                <a:cs typeface="Arial" pitchFamily="34" charset="0"/>
                <a:sym typeface="Symbol" panose="05050102010706020507" pitchFamily="18" charset="2"/>
              </a:rPr>
              <a:t></a:t>
            </a:r>
            <a:endParaRPr kumimoji="0" lang="en-IN" sz="2400" b="0" i="0" u="none" strike="noStrike" kern="1200" cap="none" spc="0" normalizeH="0" baseline="-25000" noProof="0" dirty="0">
              <a:ln>
                <a:noFill/>
              </a:ln>
              <a:solidFill>
                <a:srgbClr val="FF0000"/>
              </a:solidFill>
              <a:effectLst/>
              <a:uLnTx/>
              <a:uFillTx/>
              <a:latin typeface="Times New Roman" pitchFamily="18" charset="0"/>
              <a:cs typeface="Arial" pitchFamily="34" charset="0"/>
            </a:endParaRPr>
          </a:p>
        </p:txBody>
      </p:sp>
      <p:sp>
        <p:nvSpPr>
          <p:cNvPr id="94" name="TextBox 93">
            <a:extLst>
              <a:ext uri="{FF2B5EF4-FFF2-40B4-BE49-F238E27FC236}">
                <a16:creationId xmlns:a16="http://schemas.microsoft.com/office/drawing/2014/main" id="{2FEEFA7B-5DB2-4CD1-8678-9547A87E5233}"/>
              </a:ext>
            </a:extLst>
          </p:cNvPr>
          <p:cNvSpPr txBox="1"/>
          <p:nvPr/>
        </p:nvSpPr>
        <p:spPr>
          <a:xfrm>
            <a:off x="4652199" y="777993"/>
            <a:ext cx="4391629" cy="5909310"/>
          </a:xfrm>
          <a:prstGeom prst="rect">
            <a:avLst/>
          </a:prstGeom>
          <a:solidFill>
            <a:srgbClr val="00B0F0"/>
          </a:solidFill>
        </p:spPr>
        <p:txBody>
          <a:bodyPr wrap="square" rtlCol="0">
            <a:spAutoFit/>
          </a:bodyPr>
          <a:lstStyle/>
          <a:p>
            <a:pPr algn="just"/>
            <a:r>
              <a:rPr lang="en-IN" dirty="0"/>
              <a:t>Draw a circle with centre at </a:t>
            </a:r>
            <a:r>
              <a:rPr lang="en-IN" i="1" dirty="0"/>
              <a:t>q</a:t>
            </a:r>
            <a:r>
              <a:rPr lang="en-IN" dirty="0"/>
              <a:t> with the radius that is equal to the maximum radial distance of point </a:t>
            </a:r>
            <a:r>
              <a:rPr lang="en-IN" i="1" dirty="0"/>
              <a:t>p</a:t>
            </a:r>
            <a:r>
              <a:rPr lang="en-IN" i="1" baseline="-25000" dirty="0"/>
              <a:t>i</a:t>
            </a:r>
            <a:r>
              <a:rPr lang="en-IN" dirty="0"/>
              <a:t> </a:t>
            </a:r>
            <a:r>
              <a:rPr lang="en-IN" dirty="0" err="1"/>
              <a:t>wrt</a:t>
            </a:r>
            <a:r>
              <a:rPr lang="en-IN" dirty="0"/>
              <a:t> </a:t>
            </a:r>
            <a:r>
              <a:rPr lang="en-IN" i="1" dirty="0"/>
              <a:t>q</a:t>
            </a:r>
            <a:r>
              <a:rPr lang="en-IN" dirty="0"/>
              <a:t>. Consider the directed diameter </a:t>
            </a:r>
            <a:r>
              <a:rPr lang="en-IN" i="1" dirty="0"/>
              <a:t>C</a:t>
            </a:r>
            <a:r>
              <a:rPr lang="en-IN" dirty="0"/>
              <a:t> passing through </a:t>
            </a:r>
            <a:r>
              <a:rPr lang="en-IN" i="1" dirty="0"/>
              <a:t>p</a:t>
            </a:r>
            <a:r>
              <a:rPr lang="en-IN" i="1" baseline="-25000" dirty="0"/>
              <a:t>i</a:t>
            </a:r>
            <a:r>
              <a:rPr lang="en-IN" dirty="0"/>
              <a:t>. Radially project each point on the boundary of the circle for both ends, and label them as + or – depending on whether it appears closer or further. Let the #points on the right of </a:t>
            </a:r>
            <a:r>
              <a:rPr lang="en-IN" i="1" dirty="0"/>
              <a:t>C</a:t>
            </a:r>
            <a:r>
              <a:rPr lang="en-IN" dirty="0"/>
              <a:t> denote the initial cut-value or depth. Rotate </a:t>
            </a:r>
            <a:r>
              <a:rPr lang="en-IN" i="1" dirty="0"/>
              <a:t>C</a:t>
            </a:r>
            <a:r>
              <a:rPr lang="en-IN" dirty="0"/>
              <a:t> through </a:t>
            </a:r>
            <a:r>
              <a:rPr lang="en-IN" dirty="0">
                <a:sym typeface="Symbol" panose="05050102010706020507" pitchFamily="18" charset="2"/>
              </a:rPr>
              <a:t> </a:t>
            </a:r>
            <a:r>
              <a:rPr lang="en-IN" dirty="0"/>
              <a:t>CCW with centre at </a:t>
            </a:r>
            <a:r>
              <a:rPr lang="en-IN" i="1" dirty="0"/>
              <a:t>q</a:t>
            </a:r>
            <a:r>
              <a:rPr lang="en-IN" dirty="0"/>
              <a:t>, and update the count depending on + or – stopping at 2</a:t>
            </a:r>
            <a:r>
              <a:rPr lang="en-IN" i="1" dirty="0"/>
              <a:t>n </a:t>
            </a:r>
            <a:r>
              <a:rPr lang="en-IN" dirty="0"/>
              <a:t>footprints; observe the overall least cut-value = depth. </a:t>
            </a:r>
          </a:p>
          <a:p>
            <a:pPr algn="just"/>
            <a:r>
              <a:rPr lang="en-IN" dirty="0"/>
              <a:t>Complexity:</a:t>
            </a:r>
          </a:p>
          <a:p>
            <a:pPr algn="just"/>
            <a:r>
              <a:rPr lang="en-IN" dirty="0"/>
              <a:t>Initial cut-value (#points on the right of </a:t>
            </a:r>
            <a:r>
              <a:rPr lang="en-IN" i="1" dirty="0"/>
              <a:t>C</a:t>
            </a:r>
            <a:r>
              <a:rPr lang="en-IN" dirty="0"/>
              <a:t>): </a:t>
            </a:r>
            <a:r>
              <a:rPr lang="en-IN" i="1" dirty="0"/>
              <a:t>O</a:t>
            </a:r>
            <a:r>
              <a:rPr lang="en-IN" dirty="0"/>
              <a:t>(</a:t>
            </a:r>
            <a:r>
              <a:rPr lang="en-IN" i="1" dirty="0"/>
              <a:t>n</a:t>
            </a:r>
            <a:r>
              <a:rPr lang="en-IN" dirty="0"/>
              <a:t>)</a:t>
            </a:r>
          </a:p>
          <a:p>
            <a:pPr algn="just"/>
            <a:r>
              <a:rPr lang="en-IN" dirty="0"/>
              <a:t>Initial angular sorting of 2</a:t>
            </a:r>
            <a:r>
              <a:rPr lang="en-IN" i="1" dirty="0"/>
              <a:t>n</a:t>
            </a:r>
            <a:r>
              <a:rPr lang="en-IN" dirty="0"/>
              <a:t> points:</a:t>
            </a:r>
            <a:r>
              <a:rPr lang="en-IN" i="1" dirty="0"/>
              <a:t> O</a:t>
            </a:r>
            <a:r>
              <a:rPr lang="en-IN" dirty="0"/>
              <a:t>(</a:t>
            </a:r>
            <a:r>
              <a:rPr lang="en-IN" i="1" dirty="0"/>
              <a:t>n </a:t>
            </a:r>
            <a:r>
              <a:rPr lang="en-IN" dirty="0"/>
              <a:t>log</a:t>
            </a:r>
            <a:r>
              <a:rPr lang="en-IN" baseline="-25000" dirty="0"/>
              <a:t> </a:t>
            </a:r>
            <a:r>
              <a:rPr lang="en-IN" i="1" dirty="0"/>
              <a:t>n</a:t>
            </a:r>
            <a:r>
              <a:rPr lang="en-IN" dirty="0"/>
              <a:t>)</a:t>
            </a:r>
          </a:p>
          <a:p>
            <a:pPr algn="just"/>
            <a:r>
              <a:rPr lang="en-IN" dirty="0"/>
              <a:t>Each update: </a:t>
            </a:r>
            <a:r>
              <a:rPr lang="en-IN" i="1" dirty="0"/>
              <a:t>O</a:t>
            </a:r>
            <a:r>
              <a:rPr lang="en-IN" dirty="0"/>
              <a:t>(1); </a:t>
            </a:r>
          </a:p>
          <a:p>
            <a:pPr algn="just"/>
            <a:r>
              <a:rPr lang="en-IN" dirty="0"/>
              <a:t>Record the running minimum over 2</a:t>
            </a:r>
            <a:r>
              <a:rPr lang="en-IN" i="1" dirty="0"/>
              <a:t>n</a:t>
            </a:r>
            <a:r>
              <a:rPr lang="en-IN" dirty="0"/>
              <a:t> steps;</a:t>
            </a:r>
          </a:p>
          <a:p>
            <a:pPr algn="just"/>
            <a:endParaRPr lang="en-IN" dirty="0"/>
          </a:p>
          <a:p>
            <a:pPr algn="just"/>
            <a:r>
              <a:rPr lang="en-IN" dirty="0"/>
              <a:t>Total: </a:t>
            </a:r>
            <a:r>
              <a:rPr lang="en-IN" i="1" dirty="0"/>
              <a:t>O</a:t>
            </a:r>
            <a:r>
              <a:rPr lang="en-IN" dirty="0"/>
              <a:t>(</a:t>
            </a:r>
            <a:r>
              <a:rPr lang="en-IN" i="1" dirty="0"/>
              <a:t>n </a:t>
            </a:r>
            <a:r>
              <a:rPr lang="en-IN" dirty="0"/>
              <a:t>log</a:t>
            </a:r>
            <a:r>
              <a:rPr lang="en-IN" baseline="-25000" dirty="0"/>
              <a:t> </a:t>
            </a:r>
            <a:r>
              <a:rPr lang="en-IN" i="1" dirty="0"/>
              <a:t>n</a:t>
            </a:r>
            <a:r>
              <a:rPr lang="en-IN" dirty="0"/>
              <a:t>)</a:t>
            </a:r>
          </a:p>
        </p:txBody>
      </p:sp>
      <p:sp>
        <p:nvSpPr>
          <p:cNvPr id="95" name="TextBox 94">
            <a:extLst>
              <a:ext uri="{FF2B5EF4-FFF2-40B4-BE49-F238E27FC236}">
                <a16:creationId xmlns:a16="http://schemas.microsoft.com/office/drawing/2014/main" id="{6E73FAC9-2B44-45F0-9DEB-FAF6EF7F3443}"/>
              </a:ext>
            </a:extLst>
          </p:cNvPr>
          <p:cNvSpPr txBox="1"/>
          <p:nvPr/>
        </p:nvSpPr>
        <p:spPr>
          <a:xfrm>
            <a:off x="2659178" y="2667674"/>
            <a:ext cx="7511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000" b="0" i="1" u="none" strike="noStrike" kern="1200" cap="none" spc="0" normalizeH="0" baseline="0" noProof="0" dirty="0">
                <a:ln>
                  <a:noFill/>
                </a:ln>
                <a:solidFill>
                  <a:srgbClr val="FF0000"/>
                </a:solidFill>
                <a:effectLst/>
                <a:uLnTx/>
                <a:uFillTx/>
                <a:latin typeface="Times New Roman" pitchFamily="18" charset="0"/>
                <a:ea typeface="+mn-ea"/>
                <a:cs typeface="Arial" pitchFamily="34" charset="0"/>
              </a:rPr>
              <a:t>L</a:t>
            </a:r>
            <a:r>
              <a:rPr kumimoji="0" lang="en-IN" sz="2000" b="0" i="0" u="none" strike="noStrike" kern="1200" cap="none" spc="0" normalizeH="0" baseline="0" noProof="0" dirty="0">
                <a:ln>
                  <a:noFill/>
                </a:ln>
                <a:solidFill>
                  <a:srgbClr val="FF0000"/>
                </a:solidFill>
                <a:effectLst/>
                <a:uLnTx/>
                <a:uFillTx/>
                <a:latin typeface="Times New Roman" pitchFamily="18" charset="0"/>
                <a:ea typeface="+mn-ea"/>
                <a:cs typeface="Arial" pitchFamily="34" charset="0"/>
              </a:rPr>
              <a:t>(</a:t>
            </a:r>
            <a:r>
              <a:rPr kumimoji="0" lang="en-IN" sz="2000" b="0" i="1" u="none" strike="noStrike" kern="1200" cap="none" spc="0" normalizeH="0" baseline="0" noProof="0" dirty="0">
                <a:ln>
                  <a:noFill/>
                </a:ln>
                <a:solidFill>
                  <a:srgbClr val="FF0000"/>
                </a:solidFill>
                <a:effectLst/>
                <a:uLnTx/>
                <a:uFillTx/>
                <a:latin typeface="Times New Roman" pitchFamily="18" charset="0"/>
                <a:ea typeface="+mn-ea"/>
                <a:cs typeface="Arial" pitchFamily="34" charset="0"/>
              </a:rPr>
              <a:t>q</a:t>
            </a:r>
            <a:r>
              <a:rPr kumimoji="0" lang="en-IN" sz="2000" b="0" i="0" u="none" strike="noStrike" kern="1200" cap="none" spc="0" normalizeH="0" baseline="0" noProof="0" dirty="0">
                <a:ln>
                  <a:noFill/>
                </a:ln>
                <a:solidFill>
                  <a:srgbClr val="FF0000"/>
                </a:solidFill>
                <a:effectLst/>
                <a:uLnTx/>
                <a:uFillTx/>
                <a:latin typeface="Times New Roman" pitchFamily="18" charset="0"/>
                <a:ea typeface="+mn-ea"/>
                <a:cs typeface="Arial" pitchFamily="34" charset="0"/>
              </a:rPr>
              <a:t>)</a:t>
            </a:r>
            <a:endParaRPr kumimoji="0" lang="en-IN" sz="2000" b="0" i="0" u="none" strike="noStrike" kern="1200" cap="none" spc="0" normalizeH="0" baseline="-25000" noProof="0" dirty="0">
              <a:ln>
                <a:noFill/>
              </a:ln>
              <a:solidFill>
                <a:srgbClr val="FF0000"/>
              </a:solidFill>
              <a:effectLst/>
              <a:uLnTx/>
              <a:uFillTx/>
              <a:latin typeface="Times New Roman" pitchFamily="18" charset="0"/>
              <a:ea typeface="+mn-ea"/>
              <a:cs typeface="Arial" pitchFamily="34" charset="0"/>
            </a:endParaRPr>
          </a:p>
        </p:txBody>
      </p:sp>
      <p:cxnSp>
        <p:nvCxnSpPr>
          <p:cNvPr id="4111" name="Straight Arrow Connector 4110">
            <a:extLst>
              <a:ext uri="{FF2B5EF4-FFF2-40B4-BE49-F238E27FC236}">
                <a16:creationId xmlns:a16="http://schemas.microsoft.com/office/drawing/2014/main" id="{D8BC6BEA-E9EE-41ED-9E57-CD5D09BCDBC0}"/>
              </a:ext>
            </a:extLst>
          </p:cNvPr>
          <p:cNvCxnSpPr/>
          <p:nvPr/>
        </p:nvCxnSpPr>
        <p:spPr bwMode="auto">
          <a:xfrm flipH="1" flipV="1">
            <a:off x="3977640" y="3516719"/>
            <a:ext cx="348049" cy="599453"/>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106" name="Title 1">
            <a:extLst>
              <a:ext uri="{FF2B5EF4-FFF2-40B4-BE49-F238E27FC236}">
                <a16:creationId xmlns:a16="http://schemas.microsoft.com/office/drawing/2014/main" id="{FBFE0B32-0453-4F20-840C-577DED461D18}"/>
              </a:ext>
            </a:extLst>
          </p:cNvPr>
          <p:cNvSpPr txBox="1">
            <a:spLocks/>
          </p:cNvSpPr>
          <p:nvPr/>
        </p:nvSpPr>
        <p:spPr>
          <a:xfrm>
            <a:off x="114046" y="4138"/>
            <a:ext cx="8843176" cy="709536"/>
          </a:xfrm>
          <a:prstGeom prst="rect">
            <a:avLst/>
          </a:prstGeom>
          <a:solidFill>
            <a:srgbClr val="FF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ysClr val="window" lastClr="FFFFFF"/>
                </a:solidFill>
                <a:effectLst/>
                <a:uLnTx/>
                <a:uFillTx/>
                <a:latin typeface="Calibri Light" panose="020F0302020204030204"/>
                <a:ea typeface="+mj-ea"/>
                <a:cs typeface="+mj-cs"/>
              </a:rPr>
              <a:t>Homework Set - 02: Solution - </a:t>
            </a:r>
            <a:r>
              <a:rPr lang="en-IN" sz="3200" dirty="0">
                <a:solidFill>
                  <a:srgbClr val="FFFF00"/>
                </a:solidFill>
                <a:effectLst/>
              </a:rPr>
              <a:t>Tukey Depth</a:t>
            </a:r>
            <a:endParaRPr kumimoji="0" lang="en-US" sz="3200" b="0" i="0" u="none" strike="noStrike" kern="1200" cap="none" spc="0" normalizeH="0" baseline="0" noProof="0" dirty="0">
              <a:ln>
                <a:noFill/>
              </a:ln>
              <a:solidFill>
                <a:srgbClr val="FFFF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538262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3" grpId="0" animBg="1"/>
      <p:bldP spid="60" grpId="0"/>
      <p:bldP spid="73" grpId="0" animBg="1"/>
      <p:bldP spid="74" grpId="0" animBg="1"/>
      <p:bldP spid="81" grpId="0" animBg="1"/>
      <p:bldP spid="82" grpId="0" animBg="1"/>
      <p:bldP spid="84" grpId="0" animBg="1"/>
      <p:bldP spid="89" grpId="0" animBg="1"/>
      <p:bldP spid="91" grpId="0"/>
      <p:bldP spid="92" grpId="0"/>
      <p:bldP spid="9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rotWithShape="0">
          <a:gsLst>
            <a:gs pos="100000">
              <a:srgbClr val="FFFFFF"/>
            </a:gs>
            <a:gs pos="100000">
              <a:srgbClr val="002850"/>
            </a:gs>
          </a:gsLst>
          <a:lin ang="5400000" scaled="1"/>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5DF1078-6140-448E-B89B-2101282A5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524000"/>
            <a:ext cx="4343400" cy="3124200"/>
          </a:xfrm>
          <a:prstGeom prst="rect">
            <a:avLst/>
          </a:prstGeom>
        </p:spPr>
      </p:pic>
      <p:sp>
        <p:nvSpPr>
          <p:cNvPr id="17" name="Content Placeholder 2">
            <a:extLst>
              <a:ext uri="{FF2B5EF4-FFF2-40B4-BE49-F238E27FC236}">
                <a16:creationId xmlns:a16="http://schemas.microsoft.com/office/drawing/2014/main" id="{ADCF6238-268B-4FD0-AB5A-F00F56B55356}"/>
              </a:ext>
            </a:extLst>
          </p:cNvPr>
          <p:cNvSpPr txBox="1">
            <a:spLocks/>
          </p:cNvSpPr>
          <p:nvPr/>
        </p:nvSpPr>
        <p:spPr bwMode="auto">
          <a:xfrm>
            <a:off x="114300" y="5440745"/>
            <a:ext cx="8915400" cy="1098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lvl="0" defTabSz="914400">
              <a:buClr>
                <a:srgbClr val="FFFFCC"/>
              </a:buClr>
              <a:defRPr/>
            </a:pPr>
            <a:r>
              <a:rPr lang="en-US" sz="2000" kern="0" dirty="0">
                <a:solidFill>
                  <a:srgbClr val="003B76"/>
                </a:solidFill>
                <a:effectLst/>
                <a:latin typeface="Arial Narrow" panose="020B0606020202030204" pitchFamily="34" charset="0"/>
              </a:rPr>
              <a:t>You are given a simple polygon </a:t>
            </a:r>
            <a:r>
              <a:rPr lang="en-US" sz="2000" i="1" kern="0" dirty="0">
                <a:solidFill>
                  <a:srgbClr val="003B76"/>
                </a:solidFill>
                <a:effectLst/>
                <a:latin typeface="Arial Narrow" panose="020B0606020202030204" pitchFamily="34" charset="0"/>
              </a:rPr>
              <a:t>P</a:t>
            </a:r>
            <a:r>
              <a:rPr lang="en-US" sz="2000" kern="0" dirty="0">
                <a:solidFill>
                  <a:srgbClr val="003B76"/>
                </a:solidFill>
                <a:effectLst/>
                <a:latin typeface="Arial Narrow" panose="020B0606020202030204" pitchFamily="34" charset="0"/>
              </a:rPr>
              <a:t> with </a:t>
            </a:r>
            <a:r>
              <a:rPr lang="en-US" sz="2000" i="1" kern="0" dirty="0">
                <a:solidFill>
                  <a:srgbClr val="003B76"/>
                </a:solidFill>
                <a:effectLst/>
                <a:latin typeface="Arial Narrow" panose="020B0606020202030204" pitchFamily="34" charset="0"/>
              </a:rPr>
              <a:t>n </a:t>
            </a:r>
            <a:r>
              <a:rPr lang="en-US" sz="2000" kern="0" dirty="0">
                <a:solidFill>
                  <a:srgbClr val="003B76"/>
                </a:solidFill>
                <a:effectLst/>
                <a:latin typeface="Arial Narrow" panose="020B0606020202030204" pitchFamily="34" charset="0"/>
              </a:rPr>
              <a:t>sides and two points </a:t>
            </a:r>
            <a:r>
              <a:rPr lang="en-US" sz="2000" i="1" kern="0" dirty="0">
                <a:solidFill>
                  <a:srgbClr val="003B76"/>
                </a:solidFill>
                <a:effectLst/>
                <a:latin typeface="Arial Narrow" panose="020B0606020202030204" pitchFamily="34" charset="0"/>
              </a:rPr>
              <a:t>s</a:t>
            </a:r>
            <a:r>
              <a:rPr lang="en-US" sz="2000" kern="0" dirty="0">
                <a:solidFill>
                  <a:srgbClr val="003B76"/>
                </a:solidFill>
                <a:effectLst/>
                <a:latin typeface="Arial Narrow" panose="020B0606020202030204" pitchFamily="34" charset="0"/>
              </a:rPr>
              <a:t> and </a:t>
            </a:r>
            <a:r>
              <a:rPr lang="en-US" sz="2000" i="1" kern="0" dirty="0">
                <a:solidFill>
                  <a:srgbClr val="003B76"/>
                </a:solidFill>
                <a:effectLst/>
                <a:latin typeface="Arial Narrow" panose="020B0606020202030204" pitchFamily="34" charset="0"/>
              </a:rPr>
              <a:t>t </a:t>
            </a:r>
            <a:r>
              <a:rPr lang="en-US" sz="2000" kern="0" dirty="0">
                <a:solidFill>
                  <a:srgbClr val="003B76"/>
                </a:solidFill>
                <a:effectLst/>
                <a:latin typeface="Arial Narrow" panose="020B0606020202030204" pitchFamily="34" charset="0"/>
              </a:rPr>
              <a:t>in P, and let </a:t>
            </a:r>
            <a:r>
              <a:rPr lang="en-US" sz="2000" i="1" kern="0" dirty="0">
                <a:solidFill>
                  <a:srgbClr val="003B76"/>
                </a:solidFill>
                <a:effectLst/>
                <a:latin typeface="Arial Narrow" panose="020B0606020202030204" pitchFamily="34" charset="0"/>
              </a:rPr>
              <a:t>T</a:t>
            </a:r>
            <a:r>
              <a:rPr lang="en-US" sz="2000" kern="0" dirty="0">
                <a:solidFill>
                  <a:srgbClr val="003B76"/>
                </a:solidFill>
                <a:effectLst/>
                <a:latin typeface="Arial Narrow" panose="020B0606020202030204" pitchFamily="34" charset="0"/>
              </a:rPr>
              <a:t> denote a triangulation of </a:t>
            </a:r>
            <a:r>
              <a:rPr lang="en-US" sz="2000" i="1" kern="0" dirty="0">
                <a:solidFill>
                  <a:srgbClr val="003B76"/>
                </a:solidFill>
                <a:effectLst/>
                <a:latin typeface="Arial Narrow" panose="020B0606020202030204" pitchFamily="34" charset="0"/>
              </a:rPr>
              <a:t>P</a:t>
            </a:r>
            <a:r>
              <a:rPr lang="en-US" sz="2000" kern="0" dirty="0">
                <a:solidFill>
                  <a:srgbClr val="003B76"/>
                </a:solidFill>
                <a:effectLst/>
                <a:latin typeface="Arial Narrow" panose="020B0606020202030204" pitchFamily="34" charset="0"/>
              </a:rPr>
              <a:t>. Show that the Euclidean shortest path (ESP) between s and t is unique. Also show that the minimal set of triangles containing the ESP forms a path in the dual tree of </a:t>
            </a:r>
            <a:r>
              <a:rPr lang="en-US" sz="2000" i="1" kern="0" dirty="0">
                <a:solidFill>
                  <a:srgbClr val="003B76"/>
                </a:solidFill>
                <a:effectLst/>
                <a:latin typeface="Arial Narrow" panose="020B0606020202030204" pitchFamily="34" charset="0"/>
              </a:rPr>
              <a:t>T</a:t>
            </a:r>
            <a:r>
              <a:rPr lang="en-US" sz="2000" kern="0" dirty="0">
                <a:solidFill>
                  <a:srgbClr val="003B76"/>
                </a:solidFill>
                <a:effectLst/>
                <a:latin typeface="Arial Narrow" panose="020B0606020202030204" pitchFamily="34" charset="0"/>
              </a:rPr>
              <a:t>. </a:t>
            </a:r>
            <a:endParaRPr kumimoji="0" lang="en-US" sz="2000" b="0" i="1" u="none" strike="noStrike" kern="0" cap="none" spc="0" normalizeH="0" baseline="0" noProof="0" dirty="0">
              <a:ln>
                <a:noFill/>
              </a:ln>
              <a:solidFill>
                <a:srgbClr val="003B76"/>
              </a:solidFill>
              <a:effectLst/>
              <a:uLnTx/>
              <a:uFillTx/>
              <a:latin typeface="Arial Narrow" panose="020B0606020202030204" pitchFamily="34" charset="0"/>
              <a:ea typeface="+mn-ea"/>
              <a:cs typeface="+mn-cs"/>
            </a:endParaRPr>
          </a:p>
        </p:txBody>
      </p:sp>
      <p:sp>
        <p:nvSpPr>
          <p:cNvPr id="13" name="Oval 12">
            <a:extLst>
              <a:ext uri="{FF2B5EF4-FFF2-40B4-BE49-F238E27FC236}">
                <a16:creationId xmlns:a16="http://schemas.microsoft.com/office/drawing/2014/main" id="{5F3434C8-6431-4EB4-973E-E7407E174612}"/>
              </a:ext>
            </a:extLst>
          </p:cNvPr>
          <p:cNvSpPr/>
          <p:nvPr/>
        </p:nvSpPr>
        <p:spPr bwMode="auto">
          <a:xfrm>
            <a:off x="4161901" y="3182914"/>
            <a:ext cx="47101" cy="45719"/>
          </a:xfrm>
          <a:prstGeom prst="ellipse">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Verdana" pitchFamily="34" charset="0"/>
              <a:ea typeface="+mn-ea"/>
              <a:cs typeface="Arial" pitchFamily="34" charset="0"/>
            </a:endParaRPr>
          </a:p>
        </p:txBody>
      </p:sp>
      <p:sp>
        <p:nvSpPr>
          <p:cNvPr id="20" name="Oval 19">
            <a:extLst>
              <a:ext uri="{FF2B5EF4-FFF2-40B4-BE49-F238E27FC236}">
                <a16:creationId xmlns:a16="http://schemas.microsoft.com/office/drawing/2014/main" id="{6F3AFA01-14EE-4D87-BB34-8FB48501051B}"/>
              </a:ext>
            </a:extLst>
          </p:cNvPr>
          <p:cNvSpPr/>
          <p:nvPr/>
        </p:nvSpPr>
        <p:spPr bwMode="auto">
          <a:xfrm>
            <a:off x="7895701" y="2382800"/>
            <a:ext cx="45719" cy="53162"/>
          </a:xfrm>
          <a:prstGeom prst="ellipse">
            <a:avLst/>
          </a:prstGeom>
          <a:noFill/>
          <a:ln w="285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Verdana" pitchFamily="34" charset="0"/>
              <a:ea typeface="+mn-ea"/>
              <a:cs typeface="Arial" pitchFamily="34" charset="0"/>
            </a:endParaRPr>
          </a:p>
        </p:txBody>
      </p:sp>
      <p:grpSp>
        <p:nvGrpSpPr>
          <p:cNvPr id="24" name="Group 23">
            <a:extLst>
              <a:ext uri="{FF2B5EF4-FFF2-40B4-BE49-F238E27FC236}">
                <a16:creationId xmlns:a16="http://schemas.microsoft.com/office/drawing/2014/main" id="{D7E35976-5396-4D3B-A58E-5D6EFE25FF4D}"/>
              </a:ext>
            </a:extLst>
          </p:cNvPr>
          <p:cNvGrpSpPr/>
          <p:nvPr/>
        </p:nvGrpSpPr>
        <p:grpSpPr>
          <a:xfrm>
            <a:off x="4191000" y="2385135"/>
            <a:ext cx="3749274" cy="1401929"/>
            <a:chOff x="4062150" y="4394720"/>
            <a:chExt cx="3749274" cy="1401929"/>
          </a:xfrm>
        </p:grpSpPr>
        <p:cxnSp>
          <p:nvCxnSpPr>
            <p:cNvPr id="9" name="Straight Connector 8">
              <a:extLst>
                <a:ext uri="{FF2B5EF4-FFF2-40B4-BE49-F238E27FC236}">
                  <a16:creationId xmlns:a16="http://schemas.microsoft.com/office/drawing/2014/main" id="{EF7A1864-4C6C-4A01-AA4C-25B325B69732}"/>
                </a:ext>
              </a:extLst>
            </p:cNvPr>
            <p:cNvCxnSpPr>
              <a:cxnSpLocks/>
            </p:cNvCxnSpPr>
            <p:nvPr/>
          </p:nvCxnSpPr>
          <p:spPr bwMode="auto">
            <a:xfrm>
              <a:off x="4062150" y="5196840"/>
              <a:ext cx="3481650" cy="594360"/>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F99E16E1-0638-4173-B9ED-EBFE58500C64}"/>
                </a:ext>
              </a:extLst>
            </p:cNvPr>
            <p:cNvCxnSpPr>
              <a:cxnSpLocks/>
            </p:cNvCxnSpPr>
            <p:nvPr/>
          </p:nvCxnSpPr>
          <p:spPr bwMode="auto">
            <a:xfrm flipV="1">
              <a:off x="7543800" y="4394720"/>
              <a:ext cx="267624" cy="1401929"/>
            </a:xfrm>
            <a:prstGeom prst="line">
              <a:avLst/>
            </a:prstGeom>
            <a:solidFill>
              <a:schemeClr val="accent1"/>
            </a:solidFill>
            <a:ln w="28575" cap="flat" cmpd="sng" algn="ctr">
              <a:solidFill>
                <a:srgbClr val="C00000"/>
              </a:solidFill>
              <a:prstDash val="solid"/>
              <a:round/>
              <a:headEnd type="none" w="med" len="med"/>
              <a:tailEnd type="none" w="med" len="med"/>
            </a:ln>
            <a:effectLst/>
          </p:spPr>
        </p:cxnSp>
      </p:grpSp>
      <p:grpSp>
        <p:nvGrpSpPr>
          <p:cNvPr id="23" name="Group 22">
            <a:extLst>
              <a:ext uri="{FF2B5EF4-FFF2-40B4-BE49-F238E27FC236}">
                <a16:creationId xmlns:a16="http://schemas.microsoft.com/office/drawing/2014/main" id="{3FA2F26D-25C1-49FE-8399-1574D3380404}"/>
              </a:ext>
            </a:extLst>
          </p:cNvPr>
          <p:cNvGrpSpPr/>
          <p:nvPr/>
        </p:nvGrpSpPr>
        <p:grpSpPr>
          <a:xfrm>
            <a:off x="3858482" y="1981917"/>
            <a:ext cx="4319263" cy="1431829"/>
            <a:chOff x="3735181" y="3980603"/>
            <a:chExt cx="4319263" cy="1431829"/>
          </a:xfrm>
        </p:grpSpPr>
        <p:sp>
          <p:nvSpPr>
            <p:cNvPr id="19" name="TextBox 18">
              <a:extLst>
                <a:ext uri="{FF2B5EF4-FFF2-40B4-BE49-F238E27FC236}">
                  <a16:creationId xmlns:a16="http://schemas.microsoft.com/office/drawing/2014/main" id="{B9C7A3BC-9B43-4EB3-A975-B9081002CCD7}"/>
                </a:ext>
              </a:extLst>
            </p:cNvPr>
            <p:cNvSpPr txBox="1"/>
            <p:nvPr/>
          </p:nvSpPr>
          <p:spPr>
            <a:xfrm>
              <a:off x="3735181" y="4950767"/>
              <a:ext cx="38100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0" i="1" u="none" strike="noStrike" kern="1200" cap="none" spc="0" normalizeH="0" baseline="0" noProof="0" dirty="0">
                  <a:ln>
                    <a:noFill/>
                  </a:ln>
                  <a:solidFill>
                    <a:srgbClr val="FF00FF"/>
                  </a:solidFill>
                  <a:effectLst/>
                  <a:uLnTx/>
                  <a:uFillTx/>
                  <a:latin typeface="Times New Roman" pitchFamily="18" charset="0"/>
                  <a:ea typeface="+mn-ea"/>
                  <a:cs typeface="Arial" pitchFamily="34" charset="0"/>
                </a:rPr>
                <a:t>s</a:t>
              </a:r>
            </a:p>
          </p:txBody>
        </p:sp>
        <p:sp>
          <p:nvSpPr>
            <p:cNvPr id="22" name="TextBox 21">
              <a:extLst>
                <a:ext uri="{FF2B5EF4-FFF2-40B4-BE49-F238E27FC236}">
                  <a16:creationId xmlns:a16="http://schemas.microsoft.com/office/drawing/2014/main" id="{E6CDB8AC-C440-4EAC-8D73-7BB3D8500680}"/>
                </a:ext>
              </a:extLst>
            </p:cNvPr>
            <p:cNvSpPr txBox="1"/>
            <p:nvPr/>
          </p:nvSpPr>
          <p:spPr>
            <a:xfrm>
              <a:off x="7673444" y="3980603"/>
              <a:ext cx="38100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0" i="1" u="none" strike="noStrike" kern="1200" cap="none" spc="0" normalizeH="0" baseline="0" noProof="0" dirty="0">
                  <a:ln>
                    <a:noFill/>
                  </a:ln>
                  <a:solidFill>
                    <a:srgbClr val="FF00FF"/>
                  </a:solidFill>
                  <a:effectLst/>
                  <a:uLnTx/>
                  <a:uFillTx/>
                  <a:latin typeface="Times New Roman" pitchFamily="18" charset="0"/>
                  <a:ea typeface="+mn-ea"/>
                  <a:cs typeface="Arial" pitchFamily="34" charset="0"/>
                </a:rPr>
                <a:t>t</a:t>
              </a:r>
            </a:p>
          </p:txBody>
        </p:sp>
      </p:grpSp>
      <p:sp>
        <p:nvSpPr>
          <p:cNvPr id="14" name="Content Placeholder 2">
            <a:extLst>
              <a:ext uri="{FF2B5EF4-FFF2-40B4-BE49-F238E27FC236}">
                <a16:creationId xmlns:a16="http://schemas.microsoft.com/office/drawing/2014/main" id="{1410A5BA-8580-4670-836B-02E152672915}"/>
              </a:ext>
            </a:extLst>
          </p:cNvPr>
          <p:cNvSpPr txBox="1">
            <a:spLocks/>
          </p:cNvSpPr>
          <p:nvPr/>
        </p:nvSpPr>
        <p:spPr bwMode="auto">
          <a:xfrm>
            <a:off x="4898883" y="4608162"/>
            <a:ext cx="3559317"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Char char="n"/>
              <a:tabLst/>
              <a:defRPr/>
            </a:pPr>
            <a:r>
              <a:rPr kumimoji="0" lang="en-US" sz="1800" b="0" i="0" u="none" strike="noStrike" kern="0" cap="none" spc="0" normalizeH="0" baseline="0" noProof="0" dirty="0">
                <a:ln>
                  <a:noFill/>
                </a:ln>
                <a:solidFill>
                  <a:srgbClr val="003B76"/>
                </a:solidFill>
                <a:effectLst/>
                <a:uLnTx/>
                <a:uFillTx/>
                <a:latin typeface="Verdana"/>
                <a:ea typeface="+mn-ea"/>
                <a:cs typeface="+mn-cs"/>
              </a:rPr>
              <a:t>The dual of a triangulated polygon is a tree</a:t>
            </a:r>
          </a:p>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Char char="n"/>
              <a:tabLst/>
              <a:defRPr/>
            </a:pPr>
            <a:endParaRPr kumimoji="0" lang="en-US" sz="2000" b="0" i="0" u="none" strike="noStrike" kern="0" cap="none" spc="0" normalizeH="0" baseline="0" noProof="0" dirty="0">
              <a:ln>
                <a:noFill/>
              </a:ln>
              <a:solidFill>
                <a:srgbClr val="003B76"/>
              </a:solidFill>
              <a:effectLst/>
              <a:uLnTx/>
              <a:uFillTx/>
              <a:latin typeface="Verdana"/>
              <a:ea typeface="+mn-ea"/>
              <a:cs typeface="+mn-cs"/>
            </a:endParaRPr>
          </a:p>
        </p:txBody>
      </p:sp>
      <p:grpSp>
        <p:nvGrpSpPr>
          <p:cNvPr id="25" name="Group 24">
            <a:extLst>
              <a:ext uri="{FF2B5EF4-FFF2-40B4-BE49-F238E27FC236}">
                <a16:creationId xmlns:a16="http://schemas.microsoft.com/office/drawing/2014/main" id="{DE91A153-7717-4326-9F68-50A979078659}"/>
              </a:ext>
            </a:extLst>
          </p:cNvPr>
          <p:cNvGrpSpPr/>
          <p:nvPr/>
        </p:nvGrpSpPr>
        <p:grpSpPr>
          <a:xfrm>
            <a:off x="583560" y="1481844"/>
            <a:ext cx="125640" cy="301320"/>
            <a:chOff x="924864" y="1836934"/>
            <a:chExt cx="125640" cy="3013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78D595C-8609-4120-81FA-A77FD4ABE8B9}"/>
                    </a:ext>
                  </a:extLst>
                </p14:cNvPr>
                <p14:cNvContentPartPr/>
                <p14:nvPr/>
              </p14:nvContentPartPr>
              <p14:xfrm>
                <a:off x="988584" y="1836934"/>
                <a:ext cx="61920" cy="49680"/>
              </p14:xfrm>
            </p:contentPart>
          </mc:Choice>
          <mc:Fallback xmlns="">
            <p:pic>
              <p:nvPicPr>
                <p:cNvPr id="4" name="Ink 3">
                  <a:extLst>
                    <a:ext uri="{FF2B5EF4-FFF2-40B4-BE49-F238E27FC236}">
                      <a16:creationId xmlns:a16="http://schemas.microsoft.com/office/drawing/2014/main" id="{B78D595C-8609-4120-81FA-A77FD4ABE8B9}"/>
                    </a:ext>
                  </a:extLst>
                </p:cNvPr>
                <p:cNvPicPr/>
                <p:nvPr/>
              </p:nvPicPr>
              <p:blipFill>
                <a:blip r:embed="rId4"/>
                <a:stretch>
                  <a:fillRect/>
                </a:stretch>
              </p:blipFill>
              <p:spPr>
                <a:xfrm>
                  <a:off x="979944" y="1827934"/>
                  <a:ext cx="79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ACA3496-A823-4AC7-835B-E72DF94E92D4}"/>
                    </a:ext>
                  </a:extLst>
                </p14:cNvPr>
                <p14:cNvContentPartPr/>
                <p14:nvPr/>
              </p14:nvContentPartPr>
              <p14:xfrm>
                <a:off x="924864" y="1994614"/>
                <a:ext cx="104760" cy="143640"/>
              </p14:xfrm>
            </p:contentPart>
          </mc:Choice>
          <mc:Fallback xmlns="">
            <p:pic>
              <p:nvPicPr>
                <p:cNvPr id="5" name="Ink 4">
                  <a:extLst>
                    <a:ext uri="{FF2B5EF4-FFF2-40B4-BE49-F238E27FC236}">
                      <a16:creationId xmlns:a16="http://schemas.microsoft.com/office/drawing/2014/main" id="{9ACA3496-A823-4AC7-835B-E72DF94E92D4}"/>
                    </a:ext>
                  </a:extLst>
                </p:cNvPr>
                <p:cNvPicPr/>
                <p:nvPr/>
              </p:nvPicPr>
              <p:blipFill>
                <a:blip r:embed="rId6"/>
                <a:stretch>
                  <a:fillRect/>
                </a:stretch>
              </p:blipFill>
              <p:spPr>
                <a:xfrm>
                  <a:off x="916224" y="1985614"/>
                  <a:ext cx="122400" cy="16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3B9DD06B-AB63-4F0A-A3DE-8CF062ECA3B2}"/>
                  </a:ext>
                </a:extLst>
              </p14:cNvPr>
              <p14:cNvContentPartPr/>
              <p14:nvPr/>
            </p14:nvContentPartPr>
            <p14:xfrm>
              <a:off x="685800" y="1068204"/>
              <a:ext cx="2389320" cy="409680"/>
            </p14:xfrm>
          </p:contentPart>
        </mc:Choice>
        <mc:Fallback>
          <p:pic>
            <p:nvPicPr>
              <p:cNvPr id="27" name="Ink 26">
                <a:extLst>
                  <a:ext uri="{FF2B5EF4-FFF2-40B4-BE49-F238E27FC236}">
                    <a16:creationId xmlns:a16="http://schemas.microsoft.com/office/drawing/2014/main" id="{3B9DD06B-AB63-4F0A-A3DE-8CF062ECA3B2}"/>
                  </a:ext>
                </a:extLst>
              </p:cNvPr>
              <p:cNvPicPr/>
              <p:nvPr/>
            </p:nvPicPr>
            <p:blipFill>
              <a:blip r:embed="rId8"/>
              <a:stretch>
                <a:fillRect/>
              </a:stretch>
            </p:blipFill>
            <p:spPr>
              <a:xfrm>
                <a:off x="676800" y="1059204"/>
                <a:ext cx="2406960" cy="427320"/>
              </a:xfrm>
              <a:prstGeom prst="rect">
                <a:avLst/>
              </a:prstGeom>
            </p:spPr>
          </p:pic>
        </mc:Fallback>
      </mc:AlternateContent>
      <p:grpSp>
        <p:nvGrpSpPr>
          <p:cNvPr id="34" name="Group 33">
            <a:extLst>
              <a:ext uri="{FF2B5EF4-FFF2-40B4-BE49-F238E27FC236}">
                <a16:creationId xmlns:a16="http://schemas.microsoft.com/office/drawing/2014/main" id="{2DF76B9D-E800-43D9-B6F4-FE14AB2FA901}"/>
              </a:ext>
            </a:extLst>
          </p:cNvPr>
          <p:cNvGrpSpPr/>
          <p:nvPr/>
        </p:nvGrpSpPr>
        <p:grpSpPr>
          <a:xfrm>
            <a:off x="1458720" y="1047684"/>
            <a:ext cx="1812960" cy="470160"/>
            <a:chOff x="1800024" y="1402774"/>
            <a:chExt cx="1812960" cy="470160"/>
          </a:xfrm>
        </p:grpSpPr>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AFB9A77-5435-46E1-9789-3401FF992AEE}"/>
                    </a:ext>
                  </a:extLst>
                </p14:cNvPr>
                <p14:cNvContentPartPr/>
                <p14:nvPr/>
              </p14:nvContentPartPr>
              <p14:xfrm>
                <a:off x="3382224" y="1572694"/>
                <a:ext cx="41040" cy="47160"/>
              </p14:xfrm>
            </p:contentPart>
          </mc:Choice>
          <mc:Fallback xmlns="">
            <p:pic>
              <p:nvPicPr>
                <p:cNvPr id="6" name="Ink 5">
                  <a:extLst>
                    <a:ext uri="{FF2B5EF4-FFF2-40B4-BE49-F238E27FC236}">
                      <a16:creationId xmlns:a16="http://schemas.microsoft.com/office/drawing/2014/main" id="{5AFB9A77-5435-46E1-9789-3401FF992AEE}"/>
                    </a:ext>
                  </a:extLst>
                </p:cNvPr>
                <p:cNvPicPr/>
                <p:nvPr/>
              </p:nvPicPr>
              <p:blipFill>
                <a:blip r:embed="rId12"/>
                <a:stretch>
                  <a:fillRect/>
                </a:stretch>
              </p:blipFill>
              <p:spPr>
                <a:xfrm>
                  <a:off x="3373224" y="1564054"/>
                  <a:ext cx="586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2E6C49EE-57C0-4D17-8932-DD73A9F54052}"/>
                    </a:ext>
                  </a:extLst>
                </p14:cNvPr>
                <p14:cNvContentPartPr/>
                <p14:nvPr/>
              </p14:nvContentPartPr>
              <p14:xfrm>
                <a:off x="3519024" y="1453894"/>
                <a:ext cx="93960" cy="194760"/>
              </p14:xfrm>
            </p:contentPart>
          </mc:Choice>
          <mc:Fallback xmlns="">
            <p:pic>
              <p:nvPicPr>
                <p:cNvPr id="8" name="Ink 7">
                  <a:extLst>
                    <a:ext uri="{FF2B5EF4-FFF2-40B4-BE49-F238E27FC236}">
                      <a16:creationId xmlns:a16="http://schemas.microsoft.com/office/drawing/2014/main" id="{2E6C49EE-57C0-4D17-8932-DD73A9F54052}"/>
                    </a:ext>
                  </a:extLst>
                </p:cNvPr>
                <p:cNvPicPr/>
                <p:nvPr/>
              </p:nvPicPr>
              <p:blipFill>
                <a:blip r:embed="rId14"/>
                <a:stretch>
                  <a:fillRect/>
                </a:stretch>
              </p:blipFill>
              <p:spPr>
                <a:xfrm>
                  <a:off x="3510024" y="1444894"/>
                  <a:ext cx="111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9503B63B-C2C2-4650-9320-CA0AAE8444EE}"/>
                    </a:ext>
                  </a:extLst>
                </p14:cNvPr>
                <p14:cNvContentPartPr/>
                <p14:nvPr/>
              </p14:nvContentPartPr>
              <p14:xfrm>
                <a:off x="3507864" y="1531654"/>
                <a:ext cx="91440" cy="5760"/>
              </p14:xfrm>
            </p:contentPart>
          </mc:Choice>
          <mc:Fallback xmlns="">
            <p:pic>
              <p:nvPicPr>
                <p:cNvPr id="10" name="Ink 9">
                  <a:extLst>
                    <a:ext uri="{FF2B5EF4-FFF2-40B4-BE49-F238E27FC236}">
                      <a16:creationId xmlns:a16="http://schemas.microsoft.com/office/drawing/2014/main" id="{9503B63B-C2C2-4650-9320-CA0AAE8444EE}"/>
                    </a:ext>
                  </a:extLst>
                </p:cNvPr>
                <p:cNvPicPr/>
                <p:nvPr/>
              </p:nvPicPr>
              <p:blipFill>
                <a:blip r:embed="rId16"/>
                <a:stretch>
                  <a:fillRect/>
                </a:stretch>
              </p:blipFill>
              <p:spPr>
                <a:xfrm>
                  <a:off x="3499224" y="1523014"/>
                  <a:ext cx="1090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193270B7-7C19-4ADB-A3B4-50B7B35A58B3}"/>
                    </a:ext>
                  </a:extLst>
                </p14:cNvPr>
                <p14:cNvContentPartPr/>
                <p14:nvPr/>
              </p14:nvContentPartPr>
              <p14:xfrm>
                <a:off x="1801464" y="1431934"/>
                <a:ext cx="1413360" cy="441000"/>
              </p14:xfrm>
            </p:contentPart>
          </mc:Choice>
          <mc:Fallback xmlns="">
            <p:pic>
              <p:nvPicPr>
                <p:cNvPr id="29" name="Ink 28">
                  <a:extLst>
                    <a:ext uri="{FF2B5EF4-FFF2-40B4-BE49-F238E27FC236}">
                      <a16:creationId xmlns:a16="http://schemas.microsoft.com/office/drawing/2014/main" id="{193270B7-7C19-4ADB-A3B4-50B7B35A58B3}"/>
                    </a:ext>
                  </a:extLst>
                </p:cNvPr>
                <p:cNvPicPr/>
                <p:nvPr/>
              </p:nvPicPr>
              <p:blipFill>
                <a:blip r:embed="rId18"/>
                <a:stretch>
                  <a:fillRect/>
                </a:stretch>
              </p:blipFill>
              <p:spPr>
                <a:xfrm>
                  <a:off x="1792464" y="1423294"/>
                  <a:ext cx="14310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F4BCE73E-DB8F-456B-ABC5-FF2316A3420C}"/>
                    </a:ext>
                  </a:extLst>
                </p14:cNvPr>
                <p14:cNvContentPartPr/>
                <p14:nvPr/>
              </p14:nvContentPartPr>
              <p14:xfrm>
                <a:off x="3165864" y="1402774"/>
                <a:ext cx="50040" cy="46800"/>
              </p14:xfrm>
            </p:contentPart>
          </mc:Choice>
          <mc:Fallback xmlns="">
            <p:pic>
              <p:nvPicPr>
                <p:cNvPr id="30" name="Ink 29">
                  <a:extLst>
                    <a:ext uri="{FF2B5EF4-FFF2-40B4-BE49-F238E27FC236}">
                      <a16:creationId xmlns:a16="http://schemas.microsoft.com/office/drawing/2014/main" id="{F4BCE73E-DB8F-456B-ABC5-FF2316A3420C}"/>
                    </a:ext>
                  </a:extLst>
                </p:cNvPr>
                <p:cNvPicPr/>
                <p:nvPr/>
              </p:nvPicPr>
              <p:blipFill>
                <a:blip r:embed="rId20"/>
                <a:stretch>
                  <a:fillRect/>
                </a:stretch>
              </p:blipFill>
              <p:spPr>
                <a:xfrm>
                  <a:off x="3156864" y="1393774"/>
                  <a:ext cx="676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9D402EAE-3473-46C4-90E3-8F893A66721C}"/>
                    </a:ext>
                  </a:extLst>
                </p14:cNvPr>
                <p14:cNvContentPartPr/>
                <p14:nvPr/>
              </p14:nvContentPartPr>
              <p14:xfrm>
                <a:off x="1800024" y="1698694"/>
                <a:ext cx="85320" cy="88560"/>
              </p14:xfrm>
            </p:contentPart>
          </mc:Choice>
          <mc:Fallback xmlns="">
            <p:pic>
              <p:nvPicPr>
                <p:cNvPr id="32" name="Ink 31">
                  <a:extLst>
                    <a:ext uri="{FF2B5EF4-FFF2-40B4-BE49-F238E27FC236}">
                      <a16:creationId xmlns:a16="http://schemas.microsoft.com/office/drawing/2014/main" id="{9D402EAE-3473-46C4-90E3-8F893A66721C}"/>
                    </a:ext>
                  </a:extLst>
                </p:cNvPr>
                <p:cNvPicPr/>
                <p:nvPr/>
              </p:nvPicPr>
              <p:blipFill>
                <a:blip r:embed="rId22"/>
                <a:stretch>
                  <a:fillRect/>
                </a:stretch>
              </p:blipFill>
              <p:spPr>
                <a:xfrm>
                  <a:off x="1791384" y="1690054"/>
                  <a:ext cx="1029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6E2F73A6-0742-4620-BBA1-B0CE63C2890C}"/>
                    </a:ext>
                  </a:extLst>
                </p14:cNvPr>
                <p14:cNvContentPartPr/>
                <p14:nvPr/>
              </p14:nvContentPartPr>
              <p14:xfrm>
                <a:off x="3130584" y="1406014"/>
                <a:ext cx="96840" cy="38880"/>
              </p14:xfrm>
            </p:contentPart>
          </mc:Choice>
          <mc:Fallback xmlns="">
            <p:pic>
              <p:nvPicPr>
                <p:cNvPr id="33" name="Ink 32">
                  <a:extLst>
                    <a:ext uri="{FF2B5EF4-FFF2-40B4-BE49-F238E27FC236}">
                      <a16:creationId xmlns:a16="http://schemas.microsoft.com/office/drawing/2014/main" id="{6E2F73A6-0742-4620-BBA1-B0CE63C2890C}"/>
                    </a:ext>
                  </a:extLst>
                </p:cNvPr>
                <p:cNvPicPr/>
                <p:nvPr/>
              </p:nvPicPr>
              <p:blipFill>
                <a:blip r:embed="rId24"/>
                <a:stretch>
                  <a:fillRect/>
                </a:stretch>
              </p:blipFill>
              <p:spPr>
                <a:xfrm>
                  <a:off x="3121584" y="1397374"/>
                  <a:ext cx="114480" cy="5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35" name="Ink 34">
                <a:extLst>
                  <a:ext uri="{FF2B5EF4-FFF2-40B4-BE49-F238E27FC236}">
                    <a16:creationId xmlns:a16="http://schemas.microsoft.com/office/drawing/2014/main" id="{81312DD1-D50F-47A2-8B4C-39573AC87983}"/>
                  </a:ext>
                </a:extLst>
              </p14:cNvPr>
              <p14:cNvContentPartPr/>
              <p14:nvPr/>
            </p14:nvContentPartPr>
            <p14:xfrm>
              <a:off x="1469880" y="1064964"/>
              <a:ext cx="158400" cy="134640"/>
            </p14:xfrm>
          </p:contentPart>
        </mc:Choice>
        <mc:Fallback>
          <p:pic>
            <p:nvPicPr>
              <p:cNvPr id="35" name="Ink 34">
                <a:extLst>
                  <a:ext uri="{FF2B5EF4-FFF2-40B4-BE49-F238E27FC236}">
                    <a16:creationId xmlns:a16="http://schemas.microsoft.com/office/drawing/2014/main" id="{81312DD1-D50F-47A2-8B4C-39573AC87983}"/>
                  </a:ext>
                </a:extLst>
              </p:cNvPr>
              <p:cNvPicPr/>
              <p:nvPr/>
            </p:nvPicPr>
            <p:blipFill>
              <a:blip r:embed="rId26"/>
              <a:stretch>
                <a:fillRect/>
              </a:stretch>
            </p:blipFill>
            <p:spPr>
              <a:xfrm>
                <a:off x="1460880" y="1055964"/>
                <a:ext cx="1760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FB4CD1C2-A6A8-45A9-B9E2-2003AB9D5EA0}"/>
                  </a:ext>
                </a:extLst>
              </p14:cNvPr>
              <p14:cNvContentPartPr/>
              <p14:nvPr/>
            </p14:nvContentPartPr>
            <p14:xfrm>
              <a:off x="2894760" y="778044"/>
              <a:ext cx="101520" cy="192600"/>
            </p14:xfrm>
          </p:contentPart>
        </mc:Choice>
        <mc:Fallback>
          <p:pic>
            <p:nvPicPr>
              <p:cNvPr id="36" name="Ink 35">
                <a:extLst>
                  <a:ext uri="{FF2B5EF4-FFF2-40B4-BE49-F238E27FC236}">
                    <a16:creationId xmlns:a16="http://schemas.microsoft.com/office/drawing/2014/main" id="{FB4CD1C2-A6A8-45A9-B9E2-2003AB9D5EA0}"/>
                  </a:ext>
                </a:extLst>
              </p:cNvPr>
              <p:cNvPicPr/>
              <p:nvPr/>
            </p:nvPicPr>
            <p:blipFill>
              <a:blip r:embed="rId28"/>
              <a:stretch>
                <a:fillRect/>
              </a:stretch>
            </p:blipFill>
            <p:spPr>
              <a:xfrm>
                <a:off x="2885792" y="769044"/>
                <a:ext cx="119098" cy="210240"/>
              </a:xfrm>
              <a:prstGeom prst="rect">
                <a:avLst/>
              </a:prstGeom>
            </p:spPr>
          </p:pic>
        </mc:Fallback>
      </mc:AlternateContent>
      <p:grpSp>
        <p:nvGrpSpPr>
          <p:cNvPr id="44" name="Group 43">
            <a:extLst>
              <a:ext uri="{FF2B5EF4-FFF2-40B4-BE49-F238E27FC236}">
                <a16:creationId xmlns:a16="http://schemas.microsoft.com/office/drawing/2014/main" id="{148BFAE3-0D64-4E6D-915C-A499860E2D35}"/>
              </a:ext>
            </a:extLst>
          </p:cNvPr>
          <p:cNvGrpSpPr/>
          <p:nvPr/>
        </p:nvGrpSpPr>
        <p:grpSpPr>
          <a:xfrm>
            <a:off x="1517760" y="1109604"/>
            <a:ext cx="1332720" cy="290160"/>
            <a:chOff x="1859064" y="1464694"/>
            <a:chExt cx="1332720" cy="290160"/>
          </a:xfrm>
        </p:grpSpPr>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8F997E08-1194-4AD7-8F41-F9E24F3FCA7F}"/>
                    </a:ext>
                  </a:extLst>
                </p14:cNvPr>
                <p14:cNvContentPartPr/>
                <p14:nvPr/>
              </p14:nvContentPartPr>
              <p14:xfrm>
                <a:off x="1859064" y="1719934"/>
                <a:ext cx="110520" cy="34920"/>
              </p14:xfrm>
            </p:contentPart>
          </mc:Choice>
          <mc:Fallback xmlns="">
            <p:pic>
              <p:nvPicPr>
                <p:cNvPr id="37" name="Ink 36">
                  <a:extLst>
                    <a:ext uri="{FF2B5EF4-FFF2-40B4-BE49-F238E27FC236}">
                      <a16:creationId xmlns:a16="http://schemas.microsoft.com/office/drawing/2014/main" id="{8F997E08-1194-4AD7-8F41-F9E24F3FCA7F}"/>
                    </a:ext>
                  </a:extLst>
                </p:cNvPr>
                <p:cNvPicPr/>
                <p:nvPr/>
              </p:nvPicPr>
              <p:blipFill>
                <a:blip r:embed="rId30"/>
                <a:stretch>
                  <a:fillRect/>
                </a:stretch>
              </p:blipFill>
              <p:spPr>
                <a:xfrm>
                  <a:off x="1850064" y="1710934"/>
                  <a:ext cx="1281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E8866535-D860-41D5-9D57-A233C89DFF9F}"/>
                    </a:ext>
                  </a:extLst>
                </p14:cNvPr>
                <p14:cNvContentPartPr/>
                <p14:nvPr/>
              </p14:nvContentPartPr>
              <p14:xfrm>
                <a:off x="2116824" y="1697614"/>
                <a:ext cx="72360" cy="16920"/>
              </p14:xfrm>
            </p:contentPart>
          </mc:Choice>
          <mc:Fallback xmlns="">
            <p:pic>
              <p:nvPicPr>
                <p:cNvPr id="38" name="Ink 37">
                  <a:extLst>
                    <a:ext uri="{FF2B5EF4-FFF2-40B4-BE49-F238E27FC236}">
                      <a16:creationId xmlns:a16="http://schemas.microsoft.com/office/drawing/2014/main" id="{E8866535-D860-41D5-9D57-A233C89DFF9F}"/>
                    </a:ext>
                  </a:extLst>
                </p:cNvPr>
                <p:cNvPicPr/>
                <p:nvPr/>
              </p:nvPicPr>
              <p:blipFill>
                <a:blip r:embed="rId32"/>
                <a:stretch>
                  <a:fillRect/>
                </a:stretch>
              </p:blipFill>
              <p:spPr>
                <a:xfrm>
                  <a:off x="2108184" y="1688974"/>
                  <a:ext cx="90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Ink 38">
                  <a:extLst>
                    <a:ext uri="{FF2B5EF4-FFF2-40B4-BE49-F238E27FC236}">
                      <a16:creationId xmlns:a16="http://schemas.microsoft.com/office/drawing/2014/main" id="{7611FAB4-C2D9-440E-AAB1-9543474BFA3B}"/>
                    </a:ext>
                  </a:extLst>
                </p14:cNvPr>
                <p14:cNvContentPartPr/>
                <p14:nvPr/>
              </p14:nvContentPartPr>
              <p14:xfrm>
                <a:off x="2418504" y="1656214"/>
                <a:ext cx="67680" cy="13320"/>
              </p14:xfrm>
            </p:contentPart>
          </mc:Choice>
          <mc:Fallback xmlns="">
            <p:pic>
              <p:nvPicPr>
                <p:cNvPr id="39" name="Ink 38">
                  <a:extLst>
                    <a:ext uri="{FF2B5EF4-FFF2-40B4-BE49-F238E27FC236}">
                      <a16:creationId xmlns:a16="http://schemas.microsoft.com/office/drawing/2014/main" id="{7611FAB4-C2D9-440E-AAB1-9543474BFA3B}"/>
                    </a:ext>
                  </a:extLst>
                </p:cNvPr>
                <p:cNvPicPr/>
                <p:nvPr/>
              </p:nvPicPr>
              <p:blipFill>
                <a:blip r:embed="rId34"/>
                <a:stretch>
                  <a:fillRect/>
                </a:stretch>
              </p:blipFill>
              <p:spPr>
                <a:xfrm>
                  <a:off x="2409504" y="1647574"/>
                  <a:ext cx="853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7A4449D3-3879-4B26-9CA6-87CCCCD91769}"/>
                    </a:ext>
                  </a:extLst>
                </p14:cNvPr>
                <p14:cNvContentPartPr/>
                <p14:nvPr/>
              </p14:nvContentPartPr>
              <p14:xfrm>
                <a:off x="2628744" y="1645774"/>
                <a:ext cx="110160" cy="24480"/>
              </p14:xfrm>
            </p:contentPart>
          </mc:Choice>
          <mc:Fallback xmlns="">
            <p:pic>
              <p:nvPicPr>
                <p:cNvPr id="40" name="Ink 39">
                  <a:extLst>
                    <a:ext uri="{FF2B5EF4-FFF2-40B4-BE49-F238E27FC236}">
                      <a16:creationId xmlns:a16="http://schemas.microsoft.com/office/drawing/2014/main" id="{7A4449D3-3879-4B26-9CA6-87CCCCD91769}"/>
                    </a:ext>
                  </a:extLst>
                </p:cNvPr>
                <p:cNvPicPr/>
                <p:nvPr/>
              </p:nvPicPr>
              <p:blipFill>
                <a:blip r:embed="rId36"/>
                <a:stretch>
                  <a:fillRect/>
                </a:stretch>
              </p:blipFill>
              <p:spPr>
                <a:xfrm>
                  <a:off x="2619744" y="1636774"/>
                  <a:ext cx="1278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k 40">
                  <a:extLst>
                    <a:ext uri="{FF2B5EF4-FFF2-40B4-BE49-F238E27FC236}">
                      <a16:creationId xmlns:a16="http://schemas.microsoft.com/office/drawing/2014/main" id="{BA3CC231-FA84-47F6-857D-53C94E70CBD9}"/>
                    </a:ext>
                  </a:extLst>
                </p14:cNvPr>
                <p14:cNvContentPartPr/>
                <p14:nvPr/>
              </p14:nvContentPartPr>
              <p14:xfrm>
                <a:off x="2857704" y="1585294"/>
                <a:ext cx="115560" cy="32400"/>
              </p14:xfrm>
            </p:contentPart>
          </mc:Choice>
          <mc:Fallback xmlns="">
            <p:pic>
              <p:nvPicPr>
                <p:cNvPr id="41" name="Ink 40">
                  <a:extLst>
                    <a:ext uri="{FF2B5EF4-FFF2-40B4-BE49-F238E27FC236}">
                      <a16:creationId xmlns:a16="http://schemas.microsoft.com/office/drawing/2014/main" id="{BA3CC231-FA84-47F6-857D-53C94E70CBD9}"/>
                    </a:ext>
                  </a:extLst>
                </p:cNvPr>
                <p:cNvPicPr/>
                <p:nvPr/>
              </p:nvPicPr>
              <p:blipFill>
                <a:blip r:embed="rId38"/>
                <a:stretch>
                  <a:fillRect/>
                </a:stretch>
              </p:blipFill>
              <p:spPr>
                <a:xfrm>
                  <a:off x="2849064" y="1576654"/>
                  <a:ext cx="133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 name="Ink 41">
                  <a:extLst>
                    <a:ext uri="{FF2B5EF4-FFF2-40B4-BE49-F238E27FC236}">
                      <a16:creationId xmlns:a16="http://schemas.microsoft.com/office/drawing/2014/main" id="{0AE90D1C-2587-42EE-982C-24A99AF59DB1}"/>
                    </a:ext>
                  </a:extLst>
                </p14:cNvPr>
                <p14:cNvContentPartPr/>
                <p14:nvPr/>
              </p14:nvContentPartPr>
              <p14:xfrm>
                <a:off x="3029064" y="1505014"/>
                <a:ext cx="111240" cy="46800"/>
              </p14:xfrm>
            </p:contentPart>
          </mc:Choice>
          <mc:Fallback xmlns="">
            <p:pic>
              <p:nvPicPr>
                <p:cNvPr id="42" name="Ink 41">
                  <a:extLst>
                    <a:ext uri="{FF2B5EF4-FFF2-40B4-BE49-F238E27FC236}">
                      <a16:creationId xmlns:a16="http://schemas.microsoft.com/office/drawing/2014/main" id="{0AE90D1C-2587-42EE-982C-24A99AF59DB1}"/>
                    </a:ext>
                  </a:extLst>
                </p:cNvPr>
                <p:cNvPicPr/>
                <p:nvPr/>
              </p:nvPicPr>
              <p:blipFill>
                <a:blip r:embed="rId40"/>
                <a:stretch>
                  <a:fillRect/>
                </a:stretch>
              </p:blipFill>
              <p:spPr>
                <a:xfrm>
                  <a:off x="3020064" y="1496374"/>
                  <a:ext cx="128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3" name="Ink 42">
                  <a:extLst>
                    <a:ext uri="{FF2B5EF4-FFF2-40B4-BE49-F238E27FC236}">
                      <a16:creationId xmlns:a16="http://schemas.microsoft.com/office/drawing/2014/main" id="{DB58643E-2393-471A-BDF1-40B1AF069995}"/>
                    </a:ext>
                  </a:extLst>
                </p14:cNvPr>
                <p14:cNvContentPartPr/>
                <p14:nvPr/>
              </p14:nvContentPartPr>
              <p14:xfrm>
                <a:off x="3151104" y="1464694"/>
                <a:ext cx="40680" cy="18720"/>
              </p14:xfrm>
            </p:contentPart>
          </mc:Choice>
          <mc:Fallback xmlns="">
            <p:pic>
              <p:nvPicPr>
                <p:cNvPr id="43" name="Ink 42">
                  <a:extLst>
                    <a:ext uri="{FF2B5EF4-FFF2-40B4-BE49-F238E27FC236}">
                      <a16:creationId xmlns:a16="http://schemas.microsoft.com/office/drawing/2014/main" id="{DB58643E-2393-471A-BDF1-40B1AF069995}"/>
                    </a:ext>
                  </a:extLst>
                </p:cNvPr>
                <p:cNvPicPr/>
                <p:nvPr/>
              </p:nvPicPr>
              <p:blipFill>
                <a:blip r:embed="rId42"/>
                <a:stretch>
                  <a:fillRect/>
                </a:stretch>
              </p:blipFill>
              <p:spPr>
                <a:xfrm>
                  <a:off x="3142464" y="1455694"/>
                  <a:ext cx="58320" cy="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45" name="Ink 44">
                <a:extLst>
                  <a:ext uri="{FF2B5EF4-FFF2-40B4-BE49-F238E27FC236}">
                    <a16:creationId xmlns:a16="http://schemas.microsoft.com/office/drawing/2014/main" id="{CE8C85C5-4276-4CED-9EFB-514902814494}"/>
                  </a:ext>
                </a:extLst>
              </p14:cNvPr>
              <p14:cNvContentPartPr/>
              <p14:nvPr/>
            </p14:nvContentPartPr>
            <p14:xfrm>
              <a:off x="2508840" y="1479684"/>
              <a:ext cx="148680" cy="79200"/>
            </p14:xfrm>
          </p:contentPart>
        </mc:Choice>
        <mc:Fallback>
          <p:pic>
            <p:nvPicPr>
              <p:cNvPr id="45" name="Ink 44">
                <a:extLst>
                  <a:ext uri="{FF2B5EF4-FFF2-40B4-BE49-F238E27FC236}">
                    <a16:creationId xmlns:a16="http://schemas.microsoft.com/office/drawing/2014/main" id="{CE8C85C5-4276-4CED-9EFB-514902814494}"/>
                  </a:ext>
                </a:extLst>
              </p:cNvPr>
              <p:cNvPicPr/>
              <p:nvPr/>
            </p:nvPicPr>
            <p:blipFill>
              <a:blip r:embed="rId44"/>
              <a:stretch>
                <a:fillRect/>
              </a:stretch>
            </p:blipFill>
            <p:spPr>
              <a:xfrm>
                <a:off x="2499840" y="1470684"/>
                <a:ext cx="166320" cy="96840"/>
              </a:xfrm>
              <a:prstGeom prst="rect">
                <a:avLst/>
              </a:prstGeom>
            </p:spPr>
          </p:pic>
        </mc:Fallback>
      </mc:AlternateContent>
      <p:sp>
        <p:nvSpPr>
          <p:cNvPr id="49" name="Title 1">
            <a:extLst>
              <a:ext uri="{FF2B5EF4-FFF2-40B4-BE49-F238E27FC236}">
                <a16:creationId xmlns:a16="http://schemas.microsoft.com/office/drawing/2014/main" id="{CCDA7B67-010F-44E9-9B01-D018DDB0EECE}"/>
              </a:ext>
            </a:extLst>
          </p:cNvPr>
          <p:cNvSpPr txBox="1">
            <a:spLocks/>
          </p:cNvSpPr>
          <p:nvPr/>
        </p:nvSpPr>
        <p:spPr>
          <a:xfrm>
            <a:off x="114046" y="4138"/>
            <a:ext cx="8843176" cy="709536"/>
          </a:xfrm>
          <a:prstGeom prst="rect">
            <a:avLst/>
          </a:prstGeom>
          <a:solidFill>
            <a:srgbClr val="FF00FF"/>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ysClr val="window" lastClr="FFFFFF"/>
                </a:solidFill>
                <a:effectLst/>
                <a:uLnTx/>
                <a:uFillTx/>
                <a:latin typeface="Calibri Light" panose="020F0302020204030204"/>
                <a:ea typeface="+mj-ea"/>
                <a:cs typeface="+mj-cs"/>
              </a:rPr>
              <a:t>Homework Set - 02: Solution – ESP in a simple polygon </a:t>
            </a:r>
            <a:endParaRPr kumimoji="0" lang="en-US" sz="3200" b="0" i="0" u="none" strike="noStrike" kern="1200" cap="none" spc="0" normalizeH="0" baseline="0" noProof="0" dirty="0">
              <a:ln>
                <a:noFill/>
              </a:ln>
              <a:solidFill>
                <a:srgbClr val="FFFF00"/>
              </a:solidFill>
              <a:effectLst/>
              <a:uLnTx/>
              <a:uFillTx/>
              <a:latin typeface="Calibri Light" panose="020F0302020204030204"/>
              <a:ea typeface="+mj-ea"/>
              <a:cs typeface="+mj-cs"/>
            </a:endParaRP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56FC9C34-6A3B-493F-8B42-5864635B20EE}"/>
                  </a:ext>
                </a:extLst>
              </p:cNvPr>
              <p:cNvSpPr txBox="1"/>
              <p:nvPr/>
            </p:nvSpPr>
            <p:spPr>
              <a:xfrm>
                <a:off x="272276" y="1966070"/>
                <a:ext cx="3400798" cy="3416320"/>
              </a:xfrm>
              <a:prstGeom prst="rect">
                <a:avLst/>
              </a:prstGeom>
              <a:noFill/>
            </p:spPr>
            <p:txBody>
              <a:bodyPr wrap="square" rtlCol="0">
                <a:spAutoFit/>
              </a:bodyPr>
              <a:lstStyle/>
              <a:p>
                <a:r>
                  <a:rPr lang="en-US" b="1" dirty="0">
                    <a:solidFill>
                      <a:schemeClr val="bg2"/>
                    </a:solidFill>
                    <a:latin typeface="Arial Narrow" panose="020B0606020202030204" pitchFamily="34" charset="0"/>
                  </a:rPr>
                  <a:t>Solution: </a:t>
                </a:r>
                <a:r>
                  <a:rPr lang="en-US" dirty="0">
                    <a:solidFill>
                      <a:schemeClr val="bg2"/>
                    </a:solidFill>
                    <a:latin typeface="Arial Narrow" panose="020B0606020202030204" pitchFamily="34" charset="0"/>
                  </a:rPr>
                  <a:t>Let there be two shortest paths between </a:t>
                </a:r>
                <a:r>
                  <a:rPr lang="en-US" i="1" dirty="0">
                    <a:solidFill>
                      <a:schemeClr val="bg2"/>
                    </a:solidFill>
                    <a:latin typeface="Arial Narrow" panose="020B0606020202030204" pitchFamily="34" charset="0"/>
                  </a:rPr>
                  <a:t>s</a:t>
                </a:r>
                <a:r>
                  <a:rPr lang="en-US" dirty="0">
                    <a:solidFill>
                      <a:schemeClr val="bg2"/>
                    </a:solidFill>
                    <a:latin typeface="Arial Narrow" panose="020B0606020202030204" pitchFamily="34" charset="0"/>
                  </a:rPr>
                  <a:t> and </a:t>
                </a:r>
                <a:r>
                  <a:rPr lang="en-US" i="1" dirty="0">
                    <a:solidFill>
                      <a:schemeClr val="bg2"/>
                    </a:solidFill>
                    <a:latin typeface="Arial Narrow" panose="020B0606020202030204" pitchFamily="34" charset="0"/>
                  </a:rPr>
                  <a:t>t</a:t>
                </a:r>
                <a:r>
                  <a:rPr lang="en-US" dirty="0">
                    <a:solidFill>
                      <a:schemeClr val="bg2"/>
                    </a:solidFill>
                    <a:latin typeface="Arial Narrow" panose="020B0606020202030204" pitchFamily="34" charset="0"/>
                  </a:rPr>
                  <a:t>, and they have different branches between </a:t>
                </a:r>
                <a14:m>
                  <m:oMath xmlns:m="http://schemas.openxmlformats.org/officeDocument/2006/math">
                    <m:r>
                      <a:rPr lang="en-US" i="0" smtClean="0">
                        <a:solidFill>
                          <a:schemeClr val="bg2"/>
                        </a:solidFill>
                        <a:latin typeface="Cambria Math" panose="02040503050406030204" pitchFamily="18" charset="0"/>
                        <a:sym typeface="Symbol" panose="05050102010706020507" pitchFamily="18" charset="2"/>
                      </a:rPr>
                      <m:t></m:t>
                    </m:r>
                    <m:r>
                      <a:rPr lang="en-IN" b="0" i="1" smtClean="0">
                        <a:solidFill>
                          <a:schemeClr val="bg2"/>
                        </a:solidFill>
                        <a:latin typeface="Cambria Math" panose="02040503050406030204" pitchFamily="18" charset="0"/>
                        <a:sym typeface="Symbol" panose="05050102010706020507" pitchFamily="18" charset="2"/>
                      </a:rPr>
                      <m:t> </m:t>
                    </m:r>
                  </m:oMath>
                </a14:m>
                <a:r>
                  <a:rPr lang="en-US" dirty="0">
                    <a:solidFill>
                      <a:schemeClr val="bg2"/>
                    </a:solidFill>
                    <a:latin typeface="Arial Narrow" panose="020B0606020202030204" pitchFamily="34" charset="0"/>
                  </a:rPr>
                  <a:t>and </a:t>
                </a:r>
                <a:r>
                  <a:rPr lang="en-US" dirty="0">
                    <a:solidFill>
                      <a:schemeClr val="bg2"/>
                    </a:solidFill>
                    <a:latin typeface="Arial Narrow" panose="020B0606020202030204" pitchFamily="34" charset="0"/>
                    <a:sym typeface="Symbol" panose="05050102010706020507" pitchFamily="18" charset="2"/>
                  </a:rPr>
                  <a:t>.</a:t>
                </a:r>
                <a:r>
                  <a:rPr lang="en-US" dirty="0">
                    <a:solidFill>
                      <a:schemeClr val="bg2"/>
                    </a:solidFill>
                    <a:latin typeface="Arial Narrow" panose="020B0606020202030204" pitchFamily="34" charset="0"/>
                  </a:rPr>
                  <a:t> One of these branches must have a strictly convex vertex </a:t>
                </a:r>
                <a:r>
                  <a:rPr lang="en-US" dirty="0">
                    <a:solidFill>
                      <a:schemeClr val="bg2"/>
                    </a:solidFill>
                    <a:latin typeface="Arial Narrow" panose="020B0606020202030204" pitchFamily="34" charset="0"/>
                    <a:sym typeface="Wingdings" panose="05000000000000000000" pitchFamily="2" charset="2"/>
                  </a:rPr>
                  <a:t> a shorter path between </a:t>
                </a:r>
                <a:r>
                  <a:rPr lang="en-US" i="1" dirty="0">
                    <a:solidFill>
                      <a:schemeClr val="bg2"/>
                    </a:solidFill>
                    <a:latin typeface="Arial Narrow" panose="020B0606020202030204" pitchFamily="34" charset="0"/>
                    <a:sym typeface="Wingdings" panose="05000000000000000000" pitchFamily="2" charset="2"/>
                  </a:rPr>
                  <a:t>s </a:t>
                </a:r>
                <a:r>
                  <a:rPr lang="en-US" dirty="0">
                    <a:solidFill>
                      <a:schemeClr val="bg2"/>
                    </a:solidFill>
                    <a:latin typeface="Arial Narrow" panose="020B0606020202030204" pitchFamily="34" charset="0"/>
                    <a:sym typeface="Wingdings" panose="05000000000000000000" pitchFamily="2" charset="2"/>
                  </a:rPr>
                  <a:t>and </a:t>
                </a:r>
                <a:r>
                  <a:rPr lang="en-US" i="1" dirty="0">
                    <a:solidFill>
                      <a:schemeClr val="bg2"/>
                    </a:solidFill>
                    <a:latin typeface="Arial Narrow" panose="020B0606020202030204" pitchFamily="34" charset="0"/>
                    <a:sym typeface="Wingdings" panose="05000000000000000000" pitchFamily="2" charset="2"/>
                  </a:rPr>
                  <a:t>t </a:t>
                </a:r>
                <a:r>
                  <a:rPr lang="en-US" dirty="0">
                    <a:solidFill>
                      <a:schemeClr val="bg2"/>
                    </a:solidFill>
                    <a:latin typeface="Arial Narrow" panose="020B0606020202030204" pitchFamily="34" charset="0"/>
                    <a:sym typeface="Wingdings" panose="05000000000000000000" pitchFamily="2" charset="2"/>
                  </a:rPr>
                  <a:t> contradiction!</a:t>
                </a:r>
              </a:p>
              <a:p>
                <a:endParaRPr lang="en-US" dirty="0">
                  <a:solidFill>
                    <a:schemeClr val="bg2"/>
                  </a:solidFill>
                  <a:latin typeface="Arial Narrow" panose="020B0606020202030204" pitchFamily="34" charset="0"/>
                  <a:sym typeface="Wingdings" panose="05000000000000000000" pitchFamily="2" charset="2"/>
                </a:endParaRPr>
              </a:p>
              <a:p>
                <a:r>
                  <a:rPr lang="en-US" dirty="0">
                    <a:solidFill>
                      <a:schemeClr val="bg2"/>
                    </a:solidFill>
                    <a:latin typeface="Arial Narrow" panose="020B0606020202030204" pitchFamily="34" charset="0"/>
                  </a:rPr>
                  <a:t>ESP crosses only those diagonals that separate </a:t>
                </a:r>
                <a:r>
                  <a:rPr lang="en-US" i="1" dirty="0">
                    <a:solidFill>
                      <a:schemeClr val="bg2"/>
                    </a:solidFill>
                    <a:latin typeface="Arial Narrow" panose="020B0606020202030204" pitchFamily="34" charset="0"/>
                  </a:rPr>
                  <a:t>s</a:t>
                </a:r>
                <a:r>
                  <a:rPr lang="en-US" dirty="0">
                    <a:solidFill>
                      <a:schemeClr val="bg2"/>
                    </a:solidFill>
                    <a:latin typeface="Arial Narrow" panose="020B0606020202030204" pitchFamily="34" charset="0"/>
                  </a:rPr>
                  <a:t> and </a:t>
                </a:r>
                <a:r>
                  <a:rPr lang="en-US" i="1" dirty="0">
                    <a:solidFill>
                      <a:schemeClr val="bg2"/>
                    </a:solidFill>
                    <a:latin typeface="Arial Narrow" panose="020B0606020202030204" pitchFamily="34" charset="0"/>
                  </a:rPr>
                  <a:t>t</a:t>
                </a:r>
                <a:r>
                  <a:rPr lang="en-US" dirty="0">
                    <a:solidFill>
                      <a:schemeClr val="bg2"/>
                    </a:solidFill>
                    <a:latin typeface="Arial Narrow" panose="020B0606020202030204" pitchFamily="34" charset="0"/>
                  </a:rPr>
                  <a:t>, and each</a:t>
                </a:r>
              </a:p>
              <a:p>
                <a:r>
                  <a:rPr lang="en-US" dirty="0">
                    <a:solidFill>
                      <a:schemeClr val="bg2"/>
                    </a:solidFill>
                    <a:latin typeface="Arial Narrow" panose="020B0606020202030204" pitchFamily="34" charset="0"/>
                  </a:rPr>
                  <a:t>exactly once. The sequence of these triangles forms a path in the dual tree. </a:t>
                </a:r>
                <a:endParaRPr lang="en-IN" dirty="0">
                  <a:solidFill>
                    <a:schemeClr val="bg2"/>
                  </a:solidFill>
                  <a:latin typeface="Arial Narrow" panose="020B0606020202030204" pitchFamily="34" charset="0"/>
                </a:endParaRPr>
              </a:p>
              <a:p>
                <a:endParaRPr lang="en-IN" dirty="0">
                  <a:solidFill>
                    <a:schemeClr val="bg2"/>
                  </a:solidFill>
                  <a:latin typeface="Arial Narrow" panose="020B0606020202030204" pitchFamily="34" charset="0"/>
                </a:endParaRPr>
              </a:p>
            </p:txBody>
          </p:sp>
        </mc:Choice>
        <mc:Fallback>
          <p:sp>
            <p:nvSpPr>
              <p:cNvPr id="47" name="TextBox 46">
                <a:extLst>
                  <a:ext uri="{FF2B5EF4-FFF2-40B4-BE49-F238E27FC236}">
                    <a16:creationId xmlns:a16="http://schemas.microsoft.com/office/drawing/2014/main" id="{56FC9C34-6A3B-493F-8B42-5864635B20EE}"/>
                  </a:ext>
                </a:extLst>
              </p:cNvPr>
              <p:cNvSpPr txBox="1">
                <a:spLocks noRot="1" noChangeAspect="1" noMove="1" noResize="1" noEditPoints="1" noAdjustHandles="1" noChangeArrowheads="1" noChangeShapeType="1" noTextEdit="1"/>
              </p:cNvSpPr>
              <p:nvPr/>
            </p:nvSpPr>
            <p:spPr>
              <a:xfrm>
                <a:off x="272276" y="1966070"/>
                <a:ext cx="3400798" cy="3416320"/>
              </a:xfrm>
              <a:prstGeom prst="rect">
                <a:avLst/>
              </a:prstGeom>
              <a:blipFill>
                <a:blip r:embed="rId45"/>
                <a:stretch>
                  <a:fillRect l="-1613" t="-893" r="-2509"/>
                </a:stretch>
              </a:blipFill>
            </p:spPr>
            <p:txBody>
              <a:bodyPr/>
              <a:lstStyle/>
              <a:p>
                <a:r>
                  <a:rPr lang="en-IN">
                    <a:noFill/>
                  </a:rPr>
                  <a:t> </a:t>
                </a:r>
              </a:p>
            </p:txBody>
          </p:sp>
        </mc:Fallback>
      </mc:AlternateContent>
    </p:spTree>
    <p:extLst>
      <p:ext uri="{BB962C8B-B14F-4D97-AF65-F5344CB8AC3E}">
        <p14:creationId xmlns:p14="http://schemas.microsoft.com/office/powerpoint/2010/main" val="176146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14" grpId="0" build="p"/>
      <p:bldP spid="4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00"/>
    </a:lt1>
    <a:dk2>
      <a:srgbClr val="3333CC"/>
    </a:dk2>
    <a:lt2>
      <a:srgbClr val="FFFF00"/>
    </a:lt2>
    <a:accent1>
      <a:srgbClr val="00CC99"/>
    </a:accent1>
    <a:accent2>
      <a:srgbClr val="3333CC"/>
    </a:accent2>
    <a:accent3>
      <a:srgbClr val="ADADE2"/>
    </a:accent3>
    <a:accent4>
      <a:srgbClr val="DADA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1111</TotalTime>
  <Words>1145</Words>
  <Application>Microsoft Office PowerPoint</Application>
  <PresentationFormat>On-screen Show (4:3)</PresentationFormat>
  <Paragraphs>80</Paragraphs>
  <Slides>9</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vt:i4>
      </vt:variant>
    </vt:vector>
  </HeadingPairs>
  <TitlesOfParts>
    <vt:vector size="22" baseType="lpstr">
      <vt:lpstr>Arial</vt:lpstr>
      <vt:lpstr>Arial Narrow</vt:lpstr>
      <vt:lpstr>Calibri</vt:lpstr>
      <vt:lpstr>Calibri Light</vt:lpstr>
      <vt:lpstr>Cambria Math</vt:lpstr>
      <vt:lpstr>Times</vt:lpstr>
      <vt:lpstr>Times New Roman</vt:lpstr>
      <vt:lpstr>Verdana</vt:lpstr>
      <vt:lpstr>Wingdings</vt:lpstr>
      <vt:lpstr>Office Theme</vt:lpstr>
      <vt:lpstr>9_Soaring</vt:lpstr>
      <vt:lpstr>Globe</vt:lpstr>
      <vt:lpstr>Soaring</vt:lpstr>
      <vt:lpstr> CS60064                                   Spring 2022                  Computational Geometry</vt:lpstr>
      <vt:lpstr>Pre-Exam Tutorial</vt:lpstr>
      <vt:lpstr>Homework Set - 01: Solution</vt:lpstr>
      <vt:lpstr>Polygonization with holes</vt:lpstr>
      <vt:lpstr>Homework Set - 01: Solution</vt:lpstr>
      <vt:lpstr>Homework Set - 02: Solution</vt:lpstr>
      <vt:lpstr>Homework Set - 02: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Bhargab Bhatta</dc:creator>
  <cp:lastModifiedBy>Bhargab Bhatta</cp:lastModifiedBy>
  <cp:revision>19</cp:revision>
  <dcterms:created xsi:type="dcterms:W3CDTF">2022-01-06T15:01:34Z</dcterms:created>
  <dcterms:modified xsi:type="dcterms:W3CDTF">2022-02-23T06:52:06Z</dcterms:modified>
</cp:coreProperties>
</file>