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6" r:id="rId4"/>
    <p:sldId id="287" r:id="rId5"/>
    <p:sldId id="293" r:id="rId6"/>
    <p:sldId id="259" r:id="rId7"/>
    <p:sldId id="290" r:id="rId8"/>
    <p:sldId id="289" r:id="rId9"/>
    <p:sldId id="288" r:id="rId10"/>
    <p:sldId id="291" r:id="rId11"/>
    <p:sldId id="294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94660"/>
  </p:normalViewPr>
  <p:slideViewPr>
    <p:cSldViewPr>
      <p:cViewPr varScale="1">
        <p:scale>
          <a:sx n="98" d="100"/>
          <a:sy n="98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BB57-683B-4AE3-BF39-AAC1A20A25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6895-7A92-483C-B171-6A2F974F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CF4B-7A3B-4B86-8692-172A71895D4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Neuroscience of Emotions  Part 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Sangeeta Das Bhattacharya MD,MPH</a:t>
            </a:r>
          </a:p>
          <a:p>
            <a:r>
              <a:rPr lang="en-US" dirty="0" smtClean="0"/>
              <a:t>School of Medical Science and Technology IIT Kharagpur</a:t>
            </a:r>
          </a:p>
          <a:p>
            <a:endParaRPr lang="en-US" dirty="0"/>
          </a:p>
        </p:txBody>
      </p:sp>
      <p:pic>
        <p:nvPicPr>
          <p:cNvPr id="10" name="Picture 2" descr="diffusion mri hagman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5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Re-categorization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Neuroscience of Emotion Part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</a:t>
            </a:r>
          </a:p>
          <a:p>
            <a:pPr lvl="1"/>
            <a:r>
              <a:rPr lang="en-US" dirty="0" smtClean="0"/>
              <a:t>Emotional Granularity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 Skill</a:t>
            </a:r>
          </a:p>
          <a:p>
            <a:pPr lvl="1"/>
            <a:r>
              <a:rPr lang="en-US" dirty="0" smtClean="0"/>
              <a:t>Re-categorization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4 Things we can do for  emotional resilience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46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 Things </a:t>
            </a:r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D</a:t>
            </a:r>
            <a:r>
              <a:rPr lang="en-IN" dirty="0" smtClean="0"/>
              <a:t>o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For Emotional Resilience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Take care of your body budget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Learn new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Move your body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Cultivate awe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089553"/>
            <a:ext cx="4041775" cy="2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Neuroscience of Emotion Part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4 Principles</a:t>
            </a:r>
          </a:p>
          <a:p>
            <a:pPr lvl="1"/>
            <a:r>
              <a:rPr lang="en-US" dirty="0" smtClean="0"/>
              <a:t>Degeneracy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Concepts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 Theories</a:t>
            </a:r>
          </a:p>
          <a:p>
            <a:pPr lvl="1"/>
            <a:r>
              <a:rPr lang="en-US" dirty="0" smtClean="0"/>
              <a:t>Classic Theory</a:t>
            </a:r>
          </a:p>
          <a:p>
            <a:pPr lvl="1"/>
            <a:r>
              <a:rPr lang="en-US" dirty="0" smtClean="0"/>
              <a:t>Theory of Constructed Emotion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 Large Network of Neurons</a:t>
            </a:r>
          </a:p>
          <a:p>
            <a:pPr lvl="1"/>
            <a:r>
              <a:rPr lang="en-US" dirty="0" smtClean="0"/>
              <a:t>Interoceptive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Neuroscience of Emotion Part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 Large Network of Neurons</a:t>
            </a:r>
          </a:p>
          <a:p>
            <a:pPr lvl="1"/>
            <a:r>
              <a:rPr lang="en-US" dirty="0" smtClean="0"/>
              <a:t>Control Network</a:t>
            </a:r>
            <a:endParaRPr lang="en-US" dirty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 Theory of Brain Organization</a:t>
            </a:r>
          </a:p>
          <a:p>
            <a:pPr lvl="1"/>
            <a:r>
              <a:rPr lang="en-US" dirty="0" smtClean="0"/>
              <a:t>Concept Cascade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 Big Ideas</a:t>
            </a:r>
          </a:p>
          <a:p>
            <a:pPr lvl="1"/>
            <a:r>
              <a:rPr lang="en-IN" dirty="0" smtClean="0"/>
              <a:t>Social Reality</a:t>
            </a:r>
          </a:p>
          <a:p>
            <a:pPr lvl="1"/>
            <a:r>
              <a:rPr lang="en-IN" dirty="0" smtClean="0"/>
              <a:t>Collective Intentionality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Two Big Ideas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Reality</a:t>
            </a:r>
          </a:p>
          <a:p>
            <a:pPr lvl="1"/>
            <a:r>
              <a:rPr lang="en-US" dirty="0" smtClean="0"/>
              <a:t>Creations of not individual minds but collections of human minds</a:t>
            </a:r>
          </a:p>
          <a:p>
            <a:endParaRPr lang="en-US" dirty="0"/>
          </a:p>
          <a:p>
            <a:r>
              <a:rPr lang="en-US" dirty="0" smtClean="0"/>
              <a:t>Collective Intentionality</a:t>
            </a:r>
          </a:p>
          <a:p>
            <a:pPr lvl="1"/>
            <a:r>
              <a:rPr lang="en-US" dirty="0" smtClean="0"/>
              <a:t>Shared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Brain: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Billions of Prediction loops creating intrinsic brain activity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" b="3589"/>
          <a:stretch>
            <a:fillRect/>
          </a:stretch>
        </p:blipFill>
        <p:spPr bwMode="auto">
          <a:xfrm>
            <a:off x="1752600" y="6096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5" t="15432" r="8750" b="17160"/>
          <a:stretch/>
        </p:blipFill>
        <p:spPr bwMode="auto">
          <a:xfrm>
            <a:off x="609600" y="12700"/>
            <a:ext cx="74295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99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See or Not to See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Patient Values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1650" dirty="0"/>
              <a:t>We are not given the world: we make our world through incessant experience, categorization, memory, reconnection.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500" dirty="0"/>
              <a:t>Defects, disorders, diseases, in this sense can play a paradoxical role by bringing out latent powers…that might never be seen or imaginable in their absence.</a:t>
            </a:r>
          </a:p>
          <a:p>
            <a:endParaRPr lang="en-US" sz="1350" dirty="0"/>
          </a:p>
          <a:p>
            <a:r>
              <a:rPr lang="en-US" sz="1350" dirty="0"/>
              <a:t>-Dr. Oliver Sacks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7 Case Studies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43400" y="2667000"/>
            <a:ext cx="5334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Emotional Granularity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Feeling Awesome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Feeling Crappy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15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215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Neuroscience of Emotions  Part 3</vt:lpstr>
      <vt:lpstr>Neuroscience of Emotion Part 1</vt:lpstr>
      <vt:lpstr>Neuroscience of Emotion Part 2</vt:lpstr>
      <vt:lpstr>Two Big Ideas</vt:lpstr>
      <vt:lpstr>The Brain:</vt:lpstr>
      <vt:lpstr>PowerPoint Presentation</vt:lpstr>
      <vt:lpstr>To See or Not to See</vt:lpstr>
      <vt:lpstr>Emotional Granularity</vt:lpstr>
      <vt:lpstr>PowerPoint Presentation</vt:lpstr>
      <vt:lpstr>Re-categorization</vt:lpstr>
      <vt:lpstr>Neuroscience of Emotion Part 3</vt:lpstr>
      <vt:lpstr>Four Things We Can 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Neuroscience of Emotions  Part 2</dc:title>
  <dc:creator>aasb</dc:creator>
  <cp:lastModifiedBy>SangeetaDB</cp:lastModifiedBy>
  <cp:revision>20</cp:revision>
  <dcterms:created xsi:type="dcterms:W3CDTF">2018-10-02T18:05:47Z</dcterms:created>
  <dcterms:modified xsi:type="dcterms:W3CDTF">2018-10-23T05:11:54Z</dcterms:modified>
</cp:coreProperties>
</file>