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6026" r:id="rId2"/>
    <p:sldMasterId id="2147499577" r:id="rId3"/>
    <p:sldMasterId id="2147500429" r:id="rId4"/>
    <p:sldMasterId id="2147500493" r:id="rId5"/>
    <p:sldMasterId id="2147500506" r:id="rId6"/>
    <p:sldMasterId id="2147500523" r:id="rId7"/>
    <p:sldMasterId id="2147500535" r:id="rId8"/>
  </p:sldMasterIdLst>
  <p:notesMasterIdLst>
    <p:notesMasterId r:id="rId56"/>
  </p:notesMasterIdLst>
  <p:handoutMasterIdLst>
    <p:handoutMasterId r:id="rId57"/>
  </p:handoutMasterIdLst>
  <p:sldIdLst>
    <p:sldId id="1676" r:id="rId9"/>
    <p:sldId id="1677" r:id="rId10"/>
    <p:sldId id="1673" r:id="rId11"/>
    <p:sldId id="1674" r:id="rId12"/>
    <p:sldId id="1675" r:id="rId13"/>
    <p:sldId id="292" r:id="rId14"/>
    <p:sldId id="293" r:id="rId15"/>
    <p:sldId id="294" r:id="rId16"/>
    <p:sldId id="347" r:id="rId17"/>
    <p:sldId id="1640" r:id="rId18"/>
    <p:sldId id="1653" r:id="rId19"/>
    <p:sldId id="1654" r:id="rId20"/>
    <p:sldId id="1655" r:id="rId21"/>
    <p:sldId id="257" r:id="rId22"/>
    <p:sldId id="1634" r:id="rId23"/>
    <p:sldId id="1635" r:id="rId24"/>
    <p:sldId id="1638" r:id="rId25"/>
    <p:sldId id="1636" r:id="rId26"/>
    <p:sldId id="1639" r:id="rId27"/>
    <p:sldId id="1637" r:id="rId28"/>
    <p:sldId id="1641" r:id="rId29"/>
    <p:sldId id="1656" r:id="rId30"/>
    <p:sldId id="1657" r:id="rId31"/>
    <p:sldId id="1436" r:id="rId32"/>
    <p:sldId id="1658" r:id="rId33"/>
    <p:sldId id="300" r:id="rId34"/>
    <p:sldId id="322" r:id="rId35"/>
    <p:sldId id="1660" r:id="rId36"/>
    <p:sldId id="320" r:id="rId37"/>
    <p:sldId id="304" r:id="rId38"/>
    <p:sldId id="325" r:id="rId39"/>
    <p:sldId id="1662" r:id="rId40"/>
    <p:sldId id="1663" r:id="rId41"/>
    <p:sldId id="1664" r:id="rId42"/>
    <p:sldId id="1670" r:id="rId43"/>
    <p:sldId id="1665" r:id="rId44"/>
    <p:sldId id="309" r:id="rId45"/>
    <p:sldId id="310" r:id="rId46"/>
    <p:sldId id="311" r:id="rId47"/>
    <p:sldId id="312" r:id="rId48"/>
    <p:sldId id="313" r:id="rId49"/>
    <p:sldId id="1666" r:id="rId50"/>
    <p:sldId id="315" r:id="rId51"/>
    <p:sldId id="1667" r:id="rId52"/>
    <p:sldId id="1668" r:id="rId53"/>
    <p:sldId id="1669" r:id="rId54"/>
    <p:sldId id="1671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CA042FB-D873-4C02-9C56-832ADD06E105}">
          <p14:sldIdLst/>
        </p14:section>
        <p14:section name="Untitled Section" id="{5C4589CD-0E57-4ACA-A180-1DE29AD12E79}">
          <p14:sldIdLst>
            <p14:sldId id="1676"/>
            <p14:sldId id="1677"/>
            <p14:sldId id="1673"/>
            <p14:sldId id="1674"/>
            <p14:sldId id="1675"/>
            <p14:sldId id="292"/>
            <p14:sldId id="293"/>
            <p14:sldId id="294"/>
            <p14:sldId id="347"/>
            <p14:sldId id="1640"/>
            <p14:sldId id="1653"/>
            <p14:sldId id="1654"/>
            <p14:sldId id="1655"/>
            <p14:sldId id="257"/>
            <p14:sldId id="1634"/>
            <p14:sldId id="1635"/>
            <p14:sldId id="1638"/>
            <p14:sldId id="1636"/>
            <p14:sldId id="1639"/>
            <p14:sldId id="1637"/>
            <p14:sldId id="1641"/>
            <p14:sldId id="1656"/>
            <p14:sldId id="1657"/>
            <p14:sldId id="1436"/>
            <p14:sldId id="1658"/>
            <p14:sldId id="300"/>
            <p14:sldId id="322"/>
            <p14:sldId id="1660"/>
            <p14:sldId id="320"/>
            <p14:sldId id="304"/>
            <p14:sldId id="325"/>
            <p14:sldId id="1662"/>
            <p14:sldId id="1663"/>
            <p14:sldId id="1664"/>
            <p14:sldId id="1670"/>
            <p14:sldId id="1665"/>
            <p14:sldId id="309"/>
            <p14:sldId id="310"/>
            <p14:sldId id="311"/>
            <p14:sldId id="312"/>
            <p14:sldId id="313"/>
            <p14:sldId id="1666"/>
            <p14:sldId id="315"/>
            <p14:sldId id="1667"/>
            <p14:sldId id="1668"/>
            <p14:sldId id="1669"/>
            <p14:sldId id="16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b Bhatta" initials="BB" lastIdx="2" clrIdx="0">
    <p:extLst>
      <p:ext uri="{19B8F6BF-5375-455C-9EA6-DF929625EA0E}">
        <p15:presenceInfo xmlns:p15="http://schemas.microsoft.com/office/powerpoint/2012/main" userId="327740b07aed1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6600"/>
    <a:srgbClr val="FF00FF"/>
    <a:srgbClr val="3333FF"/>
    <a:srgbClr val="FF9900"/>
    <a:srgbClr val="6600CC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34564" autoAdjust="0"/>
    <p:restoredTop sz="91157" autoAdjust="0"/>
  </p:normalViewPr>
  <p:slideViewPr>
    <p:cSldViewPr>
      <p:cViewPr varScale="1">
        <p:scale>
          <a:sx n="79" d="100"/>
          <a:sy n="79" d="100"/>
        </p:scale>
        <p:origin x="203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517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D014249-953F-4288-A762-08CD7CCC7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283619A-EC5D-46A4-B76C-520781A54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DFAD42-C2D5-4C10-8D0E-B1E0E66C3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5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Good Morning! </a:t>
            </a:r>
          </a:p>
          <a:p>
            <a:r>
              <a:rPr lang="en-US" dirty="0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3571214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10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Google Shape;295;g5b32d2064b_0_14:notes">
            <a:extLst>
              <a:ext uri="{FF2B5EF4-FFF2-40B4-BE49-F238E27FC236}">
                <a16:creationId xmlns:a16="http://schemas.microsoft.com/office/drawing/2014/main" id="{322299B5-0AA7-4F7A-A9D2-EC5C12744C7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43363" name="Google Shape;296;g5b32d2064b_0_14:notes">
            <a:extLst>
              <a:ext uri="{FF2B5EF4-FFF2-40B4-BE49-F238E27FC236}">
                <a16:creationId xmlns:a16="http://schemas.microsoft.com/office/drawing/2014/main" id="{79959F97-7BF3-4DB2-8AF9-5C8AC71E4E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Google Shape;302;g5b32d2064b_0_22:notes">
            <a:extLst>
              <a:ext uri="{FF2B5EF4-FFF2-40B4-BE49-F238E27FC236}">
                <a16:creationId xmlns:a16="http://schemas.microsoft.com/office/drawing/2014/main" id="{9F8D9CFB-D37F-4DAC-8B89-3323A1C11A2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44387" name="Google Shape;303;g5b32d2064b_0_22:notes">
            <a:extLst>
              <a:ext uri="{FF2B5EF4-FFF2-40B4-BE49-F238E27FC236}">
                <a16:creationId xmlns:a16="http://schemas.microsoft.com/office/drawing/2014/main" id="{6ABC7706-971C-47F7-B4E4-4420040606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Google Shape;310;g5b32d2064b_0_18:notes">
            <a:extLst>
              <a:ext uri="{FF2B5EF4-FFF2-40B4-BE49-F238E27FC236}">
                <a16:creationId xmlns:a16="http://schemas.microsoft.com/office/drawing/2014/main" id="{E7C642DD-3E32-4195-8271-0599FA2FB6D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45411" name="Google Shape;311;g5b32d2064b_0_18:notes">
            <a:extLst>
              <a:ext uri="{FF2B5EF4-FFF2-40B4-BE49-F238E27FC236}">
                <a16:creationId xmlns:a16="http://schemas.microsoft.com/office/drawing/2014/main" id="{920C02D3-2E67-4C05-BF50-8B7E5A2271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B386AD-DAF5-448F-8E40-C1FB72DEF53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27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B386AD-DAF5-448F-8E40-C1FB72DEF53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773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Google Shape;318;g5b32d2064b_0_26:notes">
            <a:extLst>
              <a:ext uri="{FF2B5EF4-FFF2-40B4-BE49-F238E27FC236}">
                <a16:creationId xmlns:a16="http://schemas.microsoft.com/office/drawing/2014/main" id="{6C79FC05-5E9B-45CD-8B07-B8748E695C9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46435" name="Google Shape;319;g5b32d2064b_0_26:notes">
            <a:extLst>
              <a:ext uri="{FF2B5EF4-FFF2-40B4-BE49-F238E27FC236}">
                <a16:creationId xmlns:a16="http://schemas.microsoft.com/office/drawing/2014/main" id="{7A12F726-F77F-4B00-ADA7-E9469133E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92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Google Shape;357;g5b32d2064b_0_96:notes">
            <a:extLst>
              <a:ext uri="{FF2B5EF4-FFF2-40B4-BE49-F238E27FC236}">
                <a16:creationId xmlns:a16="http://schemas.microsoft.com/office/drawing/2014/main" id="{94F743ED-1913-4985-8716-97A8724FB9A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47459" name="Google Shape;358;g5b32d2064b_0_96:notes">
            <a:extLst>
              <a:ext uri="{FF2B5EF4-FFF2-40B4-BE49-F238E27FC236}">
                <a16:creationId xmlns:a16="http://schemas.microsoft.com/office/drawing/2014/main" id="{A97D0EBA-64EC-4F89-9ED2-EA94E0D0D5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98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19FE4-9941-4CC3-B75B-6018643D9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EB325-4625-48B2-9C2E-B8F281102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57E7-1D24-48AB-BFF5-2389854E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0590" y="2581275"/>
            <a:ext cx="7488237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ahom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82575"/>
            <a:ext cx="9144000" cy="1625600"/>
          </a:xfrm>
          <a:effectLst>
            <a:outerShdw dist="35921" dir="2700000" algn="ctr" rotWithShape="0">
              <a:srgbClr val="34015F"/>
            </a:outerShdw>
          </a:effectLst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77" y="1524001"/>
            <a:ext cx="3819525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2" y="1524001"/>
            <a:ext cx="3821113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5D48-01E0-486B-9659-5E24F649D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4350" y="263526"/>
            <a:ext cx="2065338" cy="5819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750" y="263526"/>
            <a:ext cx="6045200" cy="5819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1397-551C-4EA9-AB0E-D9A2262C9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EAB8D-F00A-40F1-9BEB-65F5FB784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BB601-A3D7-4441-8A75-7F0D470D9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51F10-6FA7-458B-9E66-21A585456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0ACE-9D32-405E-8C40-5AD1DF186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399C1-5B8D-4D1C-A4A9-385C4BECA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6EE08-0590-4D14-A735-2378CEB4E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3338-8735-472A-A014-9ECCA92DC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C96E0-2517-43FE-BA42-1BE2A3BDC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47AD-9F52-4474-85C2-4F59CB561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8178F-D176-4E0F-ADAC-ED31D2853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7525D-723A-4994-AD70-7FE54E09D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66750" y="1149350"/>
            <a:ext cx="78105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6750" y="3536950"/>
            <a:ext cx="78105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25"/>
            </a:lvl1pPr>
            <a:lvl2pPr marL="0" indent="0" algn="ctr">
              <a:spcBef>
                <a:spcPts val="0"/>
              </a:spcBef>
              <a:buSzTx/>
              <a:buNone/>
              <a:defRPr sz="2025"/>
            </a:lvl2pPr>
            <a:lvl3pPr marL="0" indent="0" algn="ctr">
              <a:spcBef>
                <a:spcPts val="0"/>
              </a:spcBef>
              <a:buSzTx/>
              <a:buNone/>
              <a:defRPr sz="2025"/>
            </a:lvl3pPr>
            <a:lvl4pPr marL="0" indent="0" algn="ctr">
              <a:spcBef>
                <a:spcPts val="0"/>
              </a:spcBef>
              <a:buSzTx/>
              <a:buNone/>
              <a:defRPr sz="2025"/>
            </a:lvl4pPr>
            <a:lvl5pPr marL="0" indent="0" algn="ctr">
              <a:spcBef>
                <a:spcPts val="0"/>
              </a:spcBef>
              <a:buSzTx/>
              <a:buNone/>
              <a:defRPr sz="202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4421179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1172238" y="-196850"/>
            <a:ext cx="6800850" cy="6045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38125" y="4756150"/>
            <a:ext cx="8667750" cy="10033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125" y="5721350"/>
            <a:ext cx="866775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25"/>
            </a:lvl1pPr>
            <a:lvl2pPr marL="0" indent="0" algn="ctr">
              <a:spcBef>
                <a:spcPts val="0"/>
              </a:spcBef>
              <a:buSzTx/>
              <a:buNone/>
              <a:defRPr sz="2025"/>
            </a:lvl2pPr>
            <a:lvl3pPr marL="0" indent="0" algn="ctr">
              <a:spcBef>
                <a:spcPts val="0"/>
              </a:spcBef>
              <a:buSzTx/>
              <a:buNone/>
              <a:defRPr sz="2025"/>
            </a:lvl3pPr>
            <a:lvl4pPr marL="0" indent="0" algn="ctr">
              <a:spcBef>
                <a:spcPts val="0"/>
              </a:spcBef>
              <a:buSzTx/>
              <a:buNone/>
              <a:defRPr sz="2025"/>
            </a:lvl4pPr>
            <a:lvl5pPr marL="0" indent="0" algn="ctr">
              <a:spcBef>
                <a:spcPts val="0"/>
              </a:spcBef>
              <a:buSzTx/>
              <a:buNone/>
              <a:defRPr sz="202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097671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666750" y="2266950"/>
            <a:ext cx="7810500" cy="2324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524580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4810125" y="476250"/>
            <a:ext cx="4300538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619125" y="476250"/>
            <a:ext cx="3833813" cy="2774950"/>
          </a:xfrm>
          <a:prstGeom prst="rect">
            <a:avLst/>
          </a:prstGeom>
        </p:spPr>
        <p:txBody>
          <a:bodyPr anchor="b"/>
          <a:lstStyle>
            <a:lvl1pPr>
              <a:defRPr sz="315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9125" y="3263900"/>
            <a:ext cx="3833813" cy="28638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25"/>
            </a:lvl1pPr>
            <a:lvl2pPr marL="0" indent="0" algn="ctr">
              <a:spcBef>
                <a:spcPts val="0"/>
              </a:spcBef>
              <a:buSzTx/>
              <a:buNone/>
              <a:defRPr sz="2025"/>
            </a:lvl2pPr>
            <a:lvl3pPr marL="0" indent="0" algn="ctr">
              <a:spcBef>
                <a:spcPts val="0"/>
              </a:spcBef>
              <a:buSzTx/>
              <a:buNone/>
              <a:defRPr sz="2025"/>
            </a:lvl3pPr>
            <a:lvl4pPr marL="0" indent="0" algn="ctr">
              <a:spcBef>
                <a:spcPts val="0"/>
              </a:spcBef>
              <a:buSzTx/>
              <a:buNone/>
              <a:defRPr sz="2025"/>
            </a:lvl4pPr>
            <a:lvl5pPr marL="0" indent="0" algn="ctr">
              <a:spcBef>
                <a:spcPts val="0"/>
              </a:spcBef>
              <a:buSzTx/>
              <a:buNone/>
              <a:defRPr sz="202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122358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3934998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08451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E80E-2784-4030-9343-1D9105BB4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4110038" y="1574800"/>
            <a:ext cx="5229225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412" y="1574800"/>
            <a:ext cx="3833813" cy="4648200"/>
          </a:xfrm>
          <a:prstGeom prst="rect">
            <a:avLst/>
          </a:prstGeom>
        </p:spPr>
        <p:txBody>
          <a:bodyPr/>
          <a:lstStyle>
            <a:lvl1pPr marL="209550" indent="-209550">
              <a:spcBef>
                <a:spcPts val="1688"/>
              </a:spcBef>
              <a:defRPr sz="1425"/>
            </a:lvl1pPr>
            <a:lvl2pPr marL="419100" indent="-209550">
              <a:spcBef>
                <a:spcPts val="1688"/>
              </a:spcBef>
              <a:defRPr sz="1425"/>
            </a:lvl2pPr>
            <a:lvl3pPr marL="628650" indent="-209550">
              <a:spcBef>
                <a:spcPts val="1688"/>
              </a:spcBef>
              <a:defRPr sz="1425"/>
            </a:lvl3pPr>
            <a:lvl4pPr marL="838200" indent="-209550">
              <a:spcBef>
                <a:spcPts val="1688"/>
              </a:spcBef>
              <a:defRPr sz="1425"/>
            </a:lvl4pPr>
            <a:lvl5pPr marL="1047750" indent="-209550">
              <a:spcBef>
                <a:spcPts val="1688"/>
              </a:spcBef>
              <a:defRPr sz="142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8217759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633413" y="889000"/>
            <a:ext cx="7877175" cy="5080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095641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5737622" y="3524250"/>
            <a:ext cx="3121819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5910262" y="431800"/>
            <a:ext cx="2776538" cy="3702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371475" y="565150"/>
            <a:ext cx="6450806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904243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895350" y="4476750"/>
            <a:ext cx="7358063" cy="29276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895350" y="3055054"/>
            <a:ext cx="7358063" cy="37959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629569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19050" y="-635000"/>
            <a:ext cx="9182100" cy="81618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017442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3420722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33DF-6EBA-4C6F-80C8-33F9AC116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7A043-DF3A-4DB9-90E2-5EC06DA59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04CC-3FEC-449C-8647-09391301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9272-CADA-4FA9-8EDB-9C837EA4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D52E-7CC5-4A6F-A09B-ED49FAB2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2F180-1A68-4F55-9511-2DA7A1665C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7003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EC8E-9F93-4F0B-A852-78D57686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86A5-3FB7-40E4-B43E-48C8D7C3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DCF2-D7D4-4BD1-84EB-DA356F4C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CD9D-D705-4BE0-BF0E-97DAAC33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C46C0-FB32-4D54-BE76-2125910E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56955-C724-4D13-8AA5-E9CF91DE6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7736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1BB3-3895-4496-AF6B-14DED801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77F8A-D4F9-40AB-8E1E-666545737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41E6-85AF-4286-BCA9-E4B7693D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12AF3-B939-46C9-86C3-9B5D1699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B112-739A-4C94-A29E-6D2299A0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B5F4C-D528-4FE3-894B-AEF088A324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9711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A05D-B61B-4A27-8E4B-3D24E47B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CAC0-2E07-42FD-930C-872979070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65F0B-70A4-4FE2-9C23-C1DFE7E69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DDB30-3B55-42BD-A181-F62CD880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FEB06-EE24-4691-9A2A-609B9902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F9D03-D795-4BE5-AA31-35296565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226B4A-D555-4BF9-BD9B-A6E29032FA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5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2983-431A-4B58-A444-632B7C3B1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C046-A3EF-4A02-AB42-61AA1CF7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A565-2DF1-47AF-82B3-A13C75404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4EF1-AAA4-4ABC-A0D9-8CC9CA56D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0E288-4FE2-4A33-8947-8FFF98E9F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30899-0F48-4058-BDD9-CD62FF594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2F45D-BAB9-40EC-891D-620A2032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7D4B0-BBB1-4E0F-8804-F964A0B3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306DC-226B-40F3-9130-6882E1ED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06D75-9B20-4849-A9E0-961D066E5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7423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CAC2-2958-45E5-9C72-529CF3F3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0644C-5E74-4A61-8F09-98CB3DF5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04EB2-CD59-4B9C-8EBB-CC21040B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7D791-7490-4C94-B09F-8A468521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76D87-B467-4823-8E5A-3E26B9187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6605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8279B-37A6-4DFD-89A5-DB59BB67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A9019-1E0D-4EC9-BFEF-65204B79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5B334-68A0-4EE0-9C31-81851365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A4871-E189-4E01-91EA-E13519C0C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214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CA73-BD0F-43F6-AF13-CC327B7E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52A3-C0F1-4D29-9B3E-D4EA36CF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65B37-F446-4FCD-BD96-88EF4C116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835A4-221D-4A9A-B525-BD912277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3E0E1-9DD8-47E4-929F-11EDD93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7FC62-DC45-402F-8B62-BF08D614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E1889-2CFC-48ED-9628-4893C72EE1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8807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4417-CFCD-418A-AC9E-0068D8E7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EE3FB-72C7-4923-8F4F-134CCA7AA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AA1E0-18BB-4330-AE05-9655AD3F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D43C3-A08A-42DF-8159-967CBF2E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E1D1E-3085-46AE-8ADC-A44E2547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8D541-ED9D-4461-888B-C645E824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7A578-3350-47FE-89A3-DD93E01FBC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5113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2617-3624-42ED-84F7-036D6EF3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5513C-A8BE-48F0-9D61-7F708E94A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7526-6875-4A86-A45B-2F00F858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4D30-B8C6-4CE1-AB52-A3C5C2E6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9475-3596-4FB2-A040-E44C4F38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AE5ED-22F5-4DFD-B41B-4F2E4940C1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8039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5834C-348B-45D9-B17C-D1930B84C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C2595-DDD0-4244-8B24-741A0E428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0A7A-F509-4201-9DC1-BCE36353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A156B-3E21-485D-9AD7-29B427B8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70AB7-EE96-41F9-97FE-D7FC4D54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8C64E-E6A6-414C-BF98-3D28E2A753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3255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CB49-6888-4B9B-8BC3-8AAAF046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72EFFC-0FF5-4352-AB8F-73D8709817EC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14EC7-90FD-4B3C-83CA-14E82BF7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58981-8570-471B-99DA-12126392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4DF05-A66F-4A11-B916-4DAD300A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3C8A399-B8A9-4C1C-83F8-C0EEB3AF5A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2390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28BA300-64F3-4BAB-9374-2C5E74C2D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r="3175" b="3371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68" name=" 51267"/>
          <p:cNvSpPr>
            <a:spLocks noGrp="1"/>
          </p:cNvSpPr>
          <p:nvPr>
            <p:ph type="subTitle" sz="quarter" idx="1"/>
          </p:nvPr>
        </p:nvSpPr>
        <p:spPr>
          <a:xfrm>
            <a:off x="2439988" y="4724400"/>
            <a:ext cx="6399212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r" defTabSz="914400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A829E"/>
              </a:buClr>
              <a:buSzPct val="120000"/>
              <a:buFont typeface="Wingdings" pitchFamily="2" charset="2"/>
              <a:buNone/>
              <a:defRPr kumimoji="0" lang="en-US" altLang="en-US" sz="1800" b="0" i="0" u="none" baseline="0">
                <a:solidFill>
                  <a:srgbClr val="2E3846"/>
                </a:solidFill>
                <a:effectLst/>
                <a:latin typeface="Lucida Sans Unicode" pitchFamily="34" charset="0"/>
              </a:defRPr>
            </a:lvl1pPr>
            <a:lvl2pPr marL="457200" indent="0" algn="ctr" defTabSz="914400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defRPr kumimoji="0" lang="en-US" altLang="en-US" sz="1600" b="0" i="0" u="none" baseline="0">
                <a:solidFill>
                  <a:srgbClr val="292929"/>
                </a:solidFill>
                <a:effectLst/>
                <a:latin typeface="Lucida Sans Unicode" pitchFamily="34" charset="0"/>
              </a:defRPr>
            </a:lvl2pPr>
            <a:lvl3pPr marL="914400" indent="0" algn="ctr" defTabSz="914400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9CCFF"/>
              </a:buClr>
              <a:buSzPct val="120000"/>
              <a:buFontTx/>
              <a:buNone/>
              <a:defRPr kumimoji="0" lang="en-US" altLang="en-US" sz="1400" b="0" i="0" u="none" baseline="0">
                <a:solidFill>
                  <a:srgbClr val="292929"/>
                </a:solidFill>
                <a:effectLst/>
                <a:latin typeface="Lucida Sans Unicode" pitchFamily="34" charset="0"/>
              </a:defRPr>
            </a:lvl3pPr>
            <a:lvl4pPr marL="1371600" indent="0" algn="ctr" defTabSz="914400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defRPr kumimoji="0" lang="en-US" altLang="en-US" sz="1200" b="0" i="0" u="none" baseline="0">
                <a:solidFill>
                  <a:srgbClr val="292929"/>
                </a:solidFill>
                <a:effectLst/>
                <a:latin typeface="Lucida Sans Unicode" pitchFamily="34" charset="0"/>
              </a:defRPr>
            </a:lvl4pPr>
            <a:lvl5pPr marL="1828800" indent="0" algn="ctr" defTabSz="914400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9CCFF"/>
              </a:buClr>
              <a:buSzPct val="120000"/>
              <a:buFontTx/>
              <a:buNone/>
              <a:defRPr kumimoji="0" lang="en-US" altLang="en-US" sz="1200" b="0" i="0" u="none" baseline="0">
                <a:solidFill>
                  <a:srgbClr val="292929"/>
                </a:solidFill>
                <a:effectLst/>
                <a:latin typeface="Lucida Sans Unicode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51291" name=" 51290"/>
          <p:cNvSpPr>
            <a:spLocks noGrp="1"/>
          </p:cNvSpPr>
          <p:nvPr>
            <p:ph type="ctrTitle" sz="quarter"/>
          </p:nvPr>
        </p:nvSpPr>
        <p:spPr>
          <a:xfrm>
            <a:off x="153988" y="1600200"/>
            <a:ext cx="7770812" cy="1470025"/>
          </a:xfrm>
          <a:prstGeom prst="rect">
            <a:avLst/>
          </a:prstGeom>
          <a:noFill/>
          <a:ln>
            <a:noFill/>
            <a:miter lim="800000"/>
          </a:ln>
          <a:effectLst>
            <a:outerShdw dist="28398" dir="6993903" algn="ctr">
              <a:schemeClr val="bg2">
                <a:alpha val="50000"/>
              </a:schemeClr>
            </a:outerShdw>
          </a:effectLst>
        </p:spPr>
        <p:txBody>
          <a:bodyPr/>
          <a:lstStyle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400" b="1" i="0" u="none" baseline="0">
                <a:solidFill>
                  <a:srgbClr val="292929"/>
                </a:solidFill>
                <a:effectLst/>
                <a:latin typeface="Century Gothic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688351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457200"/>
            <a:ext cx="5181600" cy="639763"/>
          </a:xfrm>
        </p:spPr>
        <p:txBody>
          <a:bodyPr/>
          <a:lstStyle/>
          <a:p>
            <a:pPr lvl="0"/>
            <a:r>
              <a:t>Click to edit Master title style</a:t>
            </a:r>
            <a:endParaRPr lang="en-US" alt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26394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4DF3-FA8F-4183-B8C4-20A0EA9CE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457200"/>
            <a:ext cx="5181600" cy="639763"/>
          </a:xfrm>
        </p:spPr>
        <p:txBody>
          <a:bodyPr/>
          <a:lstStyle/>
          <a:p>
            <a:pPr lvl="0"/>
            <a:r>
              <a:t>Click to edit Master title style</a:t>
            </a:r>
            <a:endParaRPr lang="en-US" alt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752600"/>
            <a:ext cx="7872412" cy="4800600"/>
          </a:xfrm>
        </p:spPr>
        <p:txBody>
          <a:bodyPr/>
          <a:lstStyle/>
          <a:p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5337461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442866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;p2">
            <a:extLst>
              <a:ext uri="{FF2B5EF4-FFF2-40B4-BE49-F238E27FC236}">
                <a16:creationId xmlns:a16="http://schemas.microsoft.com/office/drawing/2014/main" id="{64355B45-E7A8-4FC3-BA60-2202A2B78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66186"/>
            <a:ext cx="7370763" cy="3091814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DD356F41-E1E3-4505-A4A0-21B4FDE97359}"/>
              </a:ext>
            </a:extLst>
          </p:cNvPr>
          <p:cNvSpPr/>
          <p:nvPr/>
        </p:nvSpPr>
        <p:spPr>
          <a:xfrm flipH="1">
            <a:off x="3582988" y="2066926"/>
            <a:ext cx="5561012" cy="479107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4F025910-F24F-4E65-9E8C-7FFF5A7B295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059364" y="0"/>
            <a:ext cx="4084637" cy="2737486"/>
          </a:xfrm>
          <a:prstGeom prst="rtTriangl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7" name="Google Shape;13;p2">
            <a:extLst>
              <a:ext uri="{FF2B5EF4-FFF2-40B4-BE49-F238E27FC236}">
                <a16:creationId xmlns:a16="http://schemas.microsoft.com/office/drawing/2014/main" id="{DEF09533-6F21-4B96-9BA8-627386EF81E8}"/>
              </a:ext>
            </a:extLst>
          </p:cNvPr>
          <p:cNvSpPr/>
          <p:nvPr/>
        </p:nvSpPr>
        <p:spPr>
          <a:xfrm>
            <a:off x="203200" y="274320"/>
            <a:ext cx="8737600" cy="63093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4;p2">
            <a:extLst>
              <a:ext uri="{FF2B5EF4-FFF2-40B4-BE49-F238E27FC236}">
                <a16:creationId xmlns:a16="http://schemas.microsoft.com/office/drawing/2014/main" id="{70A9D585-62AC-41F6-8CAF-242E3A9CC70C}"/>
              </a:ext>
            </a:extLst>
          </p:cNvPr>
          <p:cNvGrpSpPr>
            <a:grpSpLocks/>
          </p:cNvGrpSpPr>
          <p:nvPr/>
        </p:nvGrpSpPr>
        <p:grpSpPr bwMode="auto">
          <a:xfrm>
            <a:off x="255589" y="0"/>
            <a:ext cx="2249487" cy="1392556"/>
            <a:chOff x="255200" y="592"/>
            <a:chExt cx="2250363" cy="1044300"/>
          </a:xfrm>
        </p:grpSpPr>
        <p:sp>
          <p:nvSpPr>
            <p:cNvPr id="9" name="Google Shape;15;p2">
              <a:extLst>
                <a:ext uri="{FF2B5EF4-FFF2-40B4-BE49-F238E27FC236}">
                  <a16:creationId xmlns:a16="http://schemas.microsoft.com/office/drawing/2014/main" id="{448FB28C-976E-4630-9288-F8104569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063" y="592"/>
              <a:ext cx="1741500" cy="1044300"/>
            </a:xfrm>
            <a:prstGeom prst="parallelogram">
              <a:avLst>
                <a:gd name="adj" fmla="val 15319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10" name="Google Shape;16;p2">
              <a:extLst>
                <a:ext uri="{FF2B5EF4-FFF2-40B4-BE49-F238E27FC236}">
                  <a16:creationId xmlns:a16="http://schemas.microsoft.com/office/drawing/2014/main" id="{248E81A4-AFD5-412D-858B-20D54CB31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32" y="592"/>
              <a:ext cx="1741500" cy="1044300"/>
            </a:xfrm>
            <a:prstGeom prst="parallelogram">
              <a:avLst>
                <a:gd name="adj" fmla="val 15319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11" name="Google Shape;17;p2">
              <a:extLst>
                <a:ext uri="{FF2B5EF4-FFF2-40B4-BE49-F238E27FC236}">
                  <a16:creationId xmlns:a16="http://schemas.microsoft.com/office/drawing/2014/main" id="{EDDACB97-9D12-4963-8FCB-C25F13B62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00" y="592"/>
              <a:ext cx="1741500" cy="1044300"/>
            </a:xfrm>
            <a:prstGeom prst="parallelogram">
              <a:avLst>
                <a:gd name="adj" fmla="val 15319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</p:grpSp>
      <p:grpSp>
        <p:nvGrpSpPr>
          <p:cNvPr id="12" name="Google Shape;18;p2">
            <a:extLst>
              <a:ext uri="{FF2B5EF4-FFF2-40B4-BE49-F238E27FC236}">
                <a16:creationId xmlns:a16="http://schemas.microsoft.com/office/drawing/2014/main" id="{9A5E2BA6-2ECB-4561-B48D-3F0836F839E2}"/>
              </a:ext>
            </a:extLst>
          </p:cNvPr>
          <p:cNvGrpSpPr>
            <a:grpSpLocks/>
          </p:cNvGrpSpPr>
          <p:nvPr/>
        </p:nvGrpSpPr>
        <p:grpSpPr bwMode="auto">
          <a:xfrm>
            <a:off x="904876" y="0"/>
            <a:ext cx="2251075" cy="1392556"/>
            <a:chOff x="905395" y="592"/>
            <a:chExt cx="2250363" cy="1044300"/>
          </a:xfrm>
        </p:grpSpPr>
        <p:sp>
          <p:nvSpPr>
            <p:cNvPr id="13" name="Google Shape;19;p2">
              <a:extLst>
                <a:ext uri="{FF2B5EF4-FFF2-40B4-BE49-F238E27FC236}">
                  <a16:creationId xmlns:a16="http://schemas.microsoft.com/office/drawing/2014/main" id="{485F6690-AED3-4714-A4B5-347AE90DB2D3}"/>
                </a:ext>
              </a:extLst>
            </p:cNvPr>
            <p:cNvSpPr/>
            <p:nvPr/>
          </p:nvSpPr>
          <p:spPr>
            <a:xfrm>
              <a:off x="1414822" y="592"/>
              <a:ext cx="1740936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0;p2">
              <a:extLst>
                <a:ext uri="{FF2B5EF4-FFF2-40B4-BE49-F238E27FC236}">
                  <a16:creationId xmlns:a16="http://schemas.microsoft.com/office/drawing/2014/main" id="{12F5A4B7-AF50-4182-AC31-3DFB40A58038}"/>
                </a:ext>
              </a:extLst>
            </p:cNvPr>
            <p:cNvSpPr/>
            <p:nvPr/>
          </p:nvSpPr>
          <p:spPr>
            <a:xfrm>
              <a:off x="1159315" y="592"/>
              <a:ext cx="1742524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;p2">
              <a:extLst>
                <a:ext uri="{FF2B5EF4-FFF2-40B4-BE49-F238E27FC236}">
                  <a16:creationId xmlns:a16="http://schemas.microsoft.com/office/drawing/2014/main" id="{4C31BBCD-1255-43EF-B575-7FCA2B711C14}"/>
                </a:ext>
              </a:extLst>
            </p:cNvPr>
            <p:cNvSpPr/>
            <p:nvPr/>
          </p:nvSpPr>
          <p:spPr>
            <a:xfrm>
              <a:off x="905395" y="592"/>
              <a:ext cx="1740937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22;p2">
            <a:extLst>
              <a:ext uri="{FF2B5EF4-FFF2-40B4-BE49-F238E27FC236}">
                <a16:creationId xmlns:a16="http://schemas.microsoft.com/office/drawing/2014/main" id="{D1615A6B-F395-4D4F-B67E-F7FEBDBEA656}"/>
              </a:ext>
            </a:extLst>
          </p:cNvPr>
          <p:cNvGrpSpPr>
            <a:grpSpLocks/>
          </p:cNvGrpSpPr>
          <p:nvPr/>
        </p:nvGrpSpPr>
        <p:grpSpPr bwMode="auto">
          <a:xfrm>
            <a:off x="7058026" y="7621"/>
            <a:ext cx="1851025" cy="1002030"/>
            <a:chOff x="6917201" y="0"/>
            <a:chExt cx="2227777" cy="863400"/>
          </a:xfrm>
        </p:grpSpPr>
        <p:sp>
          <p:nvSpPr>
            <p:cNvPr id="17" name="Google Shape;23;p2">
              <a:extLst>
                <a:ext uri="{FF2B5EF4-FFF2-40B4-BE49-F238E27FC236}">
                  <a16:creationId xmlns:a16="http://schemas.microsoft.com/office/drawing/2014/main" id="{9064B35B-47C4-4DD9-B41F-15EE2D259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18" name="Google Shape;24;p2">
              <a:extLst>
                <a:ext uri="{FF2B5EF4-FFF2-40B4-BE49-F238E27FC236}">
                  <a16:creationId xmlns:a16="http://schemas.microsoft.com/office/drawing/2014/main" id="{9F53935E-9C10-4D29-920D-FC05CFE73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9439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19" name="Google Shape;25;p2">
              <a:extLst>
                <a:ext uri="{FF2B5EF4-FFF2-40B4-BE49-F238E27FC236}">
                  <a16:creationId xmlns:a16="http://schemas.microsoft.com/office/drawing/2014/main" id="{2D304285-66A2-4627-A4CB-0BC3400E6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</p:grpSp>
      <p:grpSp>
        <p:nvGrpSpPr>
          <p:cNvPr id="20" name="Google Shape;26;p2">
            <a:extLst>
              <a:ext uri="{FF2B5EF4-FFF2-40B4-BE49-F238E27FC236}">
                <a16:creationId xmlns:a16="http://schemas.microsoft.com/office/drawing/2014/main" id="{6658F3E0-2AB4-4980-B01B-DBD0B3A07F7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623560"/>
            <a:ext cx="2389188" cy="1234440"/>
            <a:chOff x="6917201" y="0"/>
            <a:chExt cx="2227777" cy="863400"/>
          </a:xfrm>
        </p:grpSpPr>
        <p:sp>
          <p:nvSpPr>
            <p:cNvPr id="21" name="Google Shape;27;p2">
              <a:extLst>
                <a:ext uri="{FF2B5EF4-FFF2-40B4-BE49-F238E27FC236}">
                  <a16:creationId xmlns:a16="http://schemas.microsoft.com/office/drawing/2014/main" id="{7EFCF6F8-6964-49C8-B603-01DB8EC8D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22" name="Google Shape;28;p2">
              <a:extLst>
                <a:ext uri="{FF2B5EF4-FFF2-40B4-BE49-F238E27FC236}">
                  <a16:creationId xmlns:a16="http://schemas.microsoft.com/office/drawing/2014/main" id="{CD72F132-0E64-4EF5-97CF-298AC3FC7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9439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23" name="Google Shape;29;p2">
              <a:extLst>
                <a:ext uri="{FF2B5EF4-FFF2-40B4-BE49-F238E27FC236}">
                  <a16:creationId xmlns:a16="http://schemas.microsoft.com/office/drawing/2014/main" id="{36819ABF-1BB9-43DA-B317-4039907E3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</p:grpSp>
      <p:grpSp>
        <p:nvGrpSpPr>
          <p:cNvPr id="24" name="Google Shape;30;p2">
            <a:extLst>
              <a:ext uri="{FF2B5EF4-FFF2-40B4-BE49-F238E27FC236}">
                <a16:creationId xmlns:a16="http://schemas.microsoft.com/office/drawing/2014/main" id="{3071CD32-0CDE-4C52-AE90-74283BDEA6A1}"/>
              </a:ext>
            </a:extLst>
          </p:cNvPr>
          <p:cNvGrpSpPr>
            <a:grpSpLocks/>
          </p:cNvGrpSpPr>
          <p:nvPr/>
        </p:nvGrpSpPr>
        <p:grpSpPr bwMode="auto">
          <a:xfrm>
            <a:off x="198439" y="5408296"/>
            <a:ext cx="2795587" cy="1443990"/>
            <a:chOff x="6917201" y="0"/>
            <a:chExt cx="2227777" cy="863400"/>
          </a:xfrm>
        </p:grpSpPr>
        <p:sp>
          <p:nvSpPr>
            <p:cNvPr id="25" name="Google Shape;31;p2">
              <a:extLst>
                <a:ext uri="{FF2B5EF4-FFF2-40B4-BE49-F238E27FC236}">
                  <a16:creationId xmlns:a16="http://schemas.microsoft.com/office/drawing/2014/main" id="{2D4B15D4-D000-404B-A88F-1B7B2E30D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26" name="Google Shape;32;p2">
              <a:extLst>
                <a:ext uri="{FF2B5EF4-FFF2-40B4-BE49-F238E27FC236}">
                  <a16:creationId xmlns:a16="http://schemas.microsoft.com/office/drawing/2014/main" id="{8999EDD6-DB8D-4F35-A3D9-3FE835B83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9439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27" name="Google Shape;33;p2">
              <a:extLst>
                <a:ext uri="{FF2B5EF4-FFF2-40B4-BE49-F238E27FC236}">
                  <a16:creationId xmlns:a16="http://schemas.microsoft.com/office/drawing/2014/main" id="{04B96048-9652-4380-8002-2FE9529A7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</p:spPr>
        <p:txBody>
          <a:bodyPr spcFirstLastPara="1" anchor="ctr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4550878"/>
            <a:ext cx="5361300" cy="696800"/>
          </a:xfrm>
          <a:prstGeom prst="rect">
            <a:avLst/>
          </a:prstGeom>
        </p:spPr>
        <p:txBody>
          <a:bodyPr spcFirstLastPara="1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36;p2">
            <a:extLst>
              <a:ext uri="{FF2B5EF4-FFF2-40B4-BE49-F238E27FC236}">
                <a16:creationId xmlns:a16="http://schemas.microsoft.com/office/drawing/2014/main" id="{B98978CA-FEF3-49D3-B028-0D608E7E8615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ED2FFA-E2A8-4356-AC68-651E6415A4AD}" type="slidenum">
              <a:rPr lang="en-GB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8125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;p3">
            <a:extLst>
              <a:ext uri="{FF2B5EF4-FFF2-40B4-BE49-F238E27FC236}">
                <a16:creationId xmlns:a16="http://schemas.microsoft.com/office/drawing/2014/main" id="{57346C3E-BE8D-44A9-A4FF-8E6CF450C9B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57738" y="3078480"/>
            <a:ext cx="4386262" cy="3779520"/>
          </a:xfrm>
          <a:prstGeom prst="rtTriangl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grpSp>
        <p:nvGrpSpPr>
          <p:cNvPr id="4" name="Google Shape;39;p3">
            <a:extLst>
              <a:ext uri="{FF2B5EF4-FFF2-40B4-BE49-F238E27FC236}">
                <a16:creationId xmlns:a16="http://schemas.microsoft.com/office/drawing/2014/main" id="{CB1FE37A-FC45-4533-9FF2-845160897F3D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5280660"/>
            <a:ext cx="2909888" cy="1577340"/>
            <a:chOff x="6917201" y="0"/>
            <a:chExt cx="2227777" cy="863400"/>
          </a:xfrm>
        </p:grpSpPr>
        <p:sp>
          <p:nvSpPr>
            <p:cNvPr id="5" name="Google Shape;40;p3">
              <a:extLst>
                <a:ext uri="{FF2B5EF4-FFF2-40B4-BE49-F238E27FC236}">
                  <a16:creationId xmlns:a16="http://schemas.microsoft.com/office/drawing/2014/main" id="{A5A7741C-E5AD-40EA-964B-904C6C5F3AAC}"/>
                </a:ext>
              </a:extLst>
            </p:cNvPr>
            <p:cNvSpPr/>
            <p:nvPr/>
          </p:nvSpPr>
          <p:spPr>
            <a:xfrm>
              <a:off x="7641563" y="0"/>
              <a:ext cx="1503415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1;p3">
              <a:extLst>
                <a:ext uri="{FF2B5EF4-FFF2-40B4-BE49-F238E27FC236}">
                  <a16:creationId xmlns:a16="http://schemas.microsoft.com/office/drawing/2014/main" id="{78F300D9-CC7F-4C54-AFA5-58BE3EA8FA77}"/>
                </a:ext>
              </a:extLst>
            </p:cNvPr>
            <p:cNvSpPr/>
            <p:nvPr/>
          </p:nvSpPr>
          <p:spPr>
            <a:xfrm>
              <a:off x="7279382" y="0"/>
              <a:ext cx="1503415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2;p3">
              <a:extLst>
                <a:ext uri="{FF2B5EF4-FFF2-40B4-BE49-F238E27FC236}">
                  <a16:creationId xmlns:a16="http://schemas.microsoft.com/office/drawing/2014/main" id="{74778335-EB4C-4C0B-B253-5448645794BE}"/>
                </a:ext>
              </a:extLst>
            </p:cNvPr>
            <p:cNvSpPr/>
            <p:nvPr/>
          </p:nvSpPr>
          <p:spPr>
            <a:xfrm>
              <a:off x="6917201" y="0"/>
              <a:ext cx="1503415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43;p3">
            <a:extLst>
              <a:ext uri="{FF2B5EF4-FFF2-40B4-BE49-F238E27FC236}">
                <a16:creationId xmlns:a16="http://schemas.microsoft.com/office/drawing/2014/main" id="{7552A138-BFF2-489B-9CC6-3FE894645768}"/>
              </a:ext>
            </a:extLst>
          </p:cNvPr>
          <p:cNvGrpSpPr>
            <a:grpSpLocks/>
          </p:cNvGrpSpPr>
          <p:nvPr/>
        </p:nvGrpSpPr>
        <p:grpSpPr bwMode="auto">
          <a:xfrm>
            <a:off x="198439" y="1"/>
            <a:ext cx="2795587" cy="1443990"/>
            <a:chOff x="6917201" y="0"/>
            <a:chExt cx="2227777" cy="863400"/>
          </a:xfrm>
        </p:grpSpPr>
        <p:sp>
          <p:nvSpPr>
            <p:cNvPr id="9" name="Google Shape;44;p3">
              <a:extLst>
                <a:ext uri="{FF2B5EF4-FFF2-40B4-BE49-F238E27FC236}">
                  <a16:creationId xmlns:a16="http://schemas.microsoft.com/office/drawing/2014/main" id="{CA10D9FD-514F-47AC-B169-9B661A3E8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10" name="Google Shape;45;p3">
              <a:extLst>
                <a:ext uri="{FF2B5EF4-FFF2-40B4-BE49-F238E27FC236}">
                  <a16:creationId xmlns:a16="http://schemas.microsoft.com/office/drawing/2014/main" id="{DC52E64E-5C56-4EAC-9AB7-C8BFE68D3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9439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11" name="Google Shape;46;p3">
              <a:extLst>
                <a:ext uri="{FF2B5EF4-FFF2-40B4-BE49-F238E27FC236}">
                  <a16:creationId xmlns:a16="http://schemas.microsoft.com/office/drawing/2014/main" id="{A21FC495-959C-4BC3-8719-FDB40F9E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spcFirstLastPara="1" anchor="ctr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48;p3">
            <a:extLst>
              <a:ext uri="{FF2B5EF4-FFF2-40B4-BE49-F238E27FC236}">
                <a16:creationId xmlns:a16="http://schemas.microsoft.com/office/drawing/2014/main" id="{DAA57FA5-C696-41EE-90B5-FB386CF8C50C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24F8D8-A391-46D0-8000-92015F1BB0AB}" type="slidenum">
              <a:rPr lang="en-GB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5233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;p4">
            <a:extLst>
              <a:ext uri="{FF2B5EF4-FFF2-40B4-BE49-F238E27FC236}">
                <a16:creationId xmlns:a16="http://schemas.microsoft.com/office/drawing/2014/main" id="{EEB6FC15-4016-49E0-BAE6-835B42076D4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82988" y="2066926"/>
            <a:ext cx="5561012" cy="4791074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5" name="Google Shape;51;p4">
            <a:extLst>
              <a:ext uri="{FF2B5EF4-FFF2-40B4-BE49-F238E27FC236}">
                <a16:creationId xmlns:a16="http://schemas.microsoft.com/office/drawing/2014/main" id="{037B0477-F675-4A0A-B0ED-0624CEBAD130}"/>
              </a:ext>
            </a:extLst>
          </p:cNvPr>
          <p:cNvSpPr/>
          <p:nvPr/>
        </p:nvSpPr>
        <p:spPr>
          <a:xfrm>
            <a:off x="1" y="3766186"/>
            <a:ext cx="7370763" cy="309181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2;p4">
            <a:extLst>
              <a:ext uri="{FF2B5EF4-FFF2-40B4-BE49-F238E27FC236}">
                <a16:creationId xmlns:a16="http://schemas.microsoft.com/office/drawing/2014/main" id="{72B53286-F3BA-46AF-9F53-CA0963FE6FAF}"/>
              </a:ext>
            </a:extLst>
          </p:cNvPr>
          <p:cNvSpPr/>
          <p:nvPr/>
        </p:nvSpPr>
        <p:spPr>
          <a:xfrm>
            <a:off x="203200" y="274320"/>
            <a:ext cx="8737600" cy="63093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1127468"/>
            <a:ext cx="7505700" cy="12728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2654300"/>
            <a:ext cx="7505700" cy="3264000"/>
          </a:xfrm>
          <a:prstGeom prst="rect">
            <a:avLst/>
          </a:prstGeom>
        </p:spPr>
        <p:txBody>
          <a:bodyPr spcFirstLastPara="1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55;p4">
            <a:extLst>
              <a:ext uri="{FF2B5EF4-FFF2-40B4-BE49-F238E27FC236}">
                <a16:creationId xmlns:a16="http://schemas.microsoft.com/office/drawing/2014/main" id="{82439571-4A53-4891-9CF5-5F10BEE71FB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BB30506-6F8F-4DAD-B52D-F9F50626DFA9}" type="slidenum">
              <a:rPr lang="en-GB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0419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5">
            <a:extLst>
              <a:ext uri="{FF2B5EF4-FFF2-40B4-BE49-F238E27FC236}">
                <a16:creationId xmlns:a16="http://schemas.microsoft.com/office/drawing/2014/main" id="{15D01D3D-3821-474B-8E9F-DF98D5A990D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82988" y="2066926"/>
            <a:ext cx="5561012" cy="4791074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6" name="Google Shape;58;p5">
            <a:extLst>
              <a:ext uri="{FF2B5EF4-FFF2-40B4-BE49-F238E27FC236}">
                <a16:creationId xmlns:a16="http://schemas.microsoft.com/office/drawing/2014/main" id="{2F041DE1-B509-453A-9EA9-F018836CD038}"/>
              </a:ext>
            </a:extLst>
          </p:cNvPr>
          <p:cNvSpPr/>
          <p:nvPr/>
        </p:nvSpPr>
        <p:spPr>
          <a:xfrm>
            <a:off x="1" y="3766186"/>
            <a:ext cx="7370763" cy="309181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9;p5">
            <a:extLst>
              <a:ext uri="{FF2B5EF4-FFF2-40B4-BE49-F238E27FC236}">
                <a16:creationId xmlns:a16="http://schemas.microsoft.com/office/drawing/2014/main" id="{0A15D416-1225-4638-B0D5-7201AE296231}"/>
              </a:ext>
            </a:extLst>
          </p:cNvPr>
          <p:cNvSpPr/>
          <p:nvPr/>
        </p:nvSpPr>
        <p:spPr>
          <a:xfrm>
            <a:off x="203200" y="274320"/>
            <a:ext cx="8737600" cy="63093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1127468"/>
            <a:ext cx="7505700" cy="12728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2654300"/>
            <a:ext cx="3686100" cy="3264000"/>
          </a:xfrm>
          <a:prstGeom prst="rect">
            <a:avLst/>
          </a:prstGeom>
        </p:spPr>
        <p:txBody>
          <a:bodyPr spcFirstLastPara="1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2654300"/>
            <a:ext cx="3686100" cy="3264000"/>
          </a:xfrm>
          <a:prstGeom prst="rect">
            <a:avLst/>
          </a:prstGeom>
        </p:spPr>
        <p:txBody>
          <a:bodyPr spcFirstLastPara="1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63;p5">
            <a:extLst>
              <a:ext uri="{FF2B5EF4-FFF2-40B4-BE49-F238E27FC236}">
                <a16:creationId xmlns:a16="http://schemas.microsoft.com/office/drawing/2014/main" id="{15CE2334-F4A1-46E5-9CD8-EA640D60A2F9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D71BE2-01C3-49C6-85F2-4859CE454F78}" type="slidenum">
              <a:rPr lang="en-GB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1497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;p6">
            <a:extLst>
              <a:ext uri="{FF2B5EF4-FFF2-40B4-BE49-F238E27FC236}">
                <a16:creationId xmlns:a16="http://schemas.microsoft.com/office/drawing/2014/main" id="{EE91F2C6-6601-4731-AEE1-EBFD808C841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82988" y="2066926"/>
            <a:ext cx="5561012" cy="4791074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4" name="Google Shape;66;p6">
            <a:extLst>
              <a:ext uri="{FF2B5EF4-FFF2-40B4-BE49-F238E27FC236}">
                <a16:creationId xmlns:a16="http://schemas.microsoft.com/office/drawing/2014/main" id="{18A8C155-6F21-420B-AB9A-66BC87D4EE99}"/>
              </a:ext>
            </a:extLst>
          </p:cNvPr>
          <p:cNvSpPr/>
          <p:nvPr/>
        </p:nvSpPr>
        <p:spPr>
          <a:xfrm>
            <a:off x="1" y="3766186"/>
            <a:ext cx="7370763" cy="309181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7;p6">
            <a:extLst>
              <a:ext uri="{FF2B5EF4-FFF2-40B4-BE49-F238E27FC236}">
                <a16:creationId xmlns:a16="http://schemas.microsoft.com/office/drawing/2014/main" id="{AEB228CC-A60B-4734-B0C4-91D3FE46A045}"/>
              </a:ext>
            </a:extLst>
          </p:cNvPr>
          <p:cNvSpPr/>
          <p:nvPr/>
        </p:nvSpPr>
        <p:spPr>
          <a:xfrm>
            <a:off x="203200" y="274320"/>
            <a:ext cx="8737600" cy="63093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1127468"/>
            <a:ext cx="7505700" cy="12728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" name="Google Shape;69;p6">
            <a:extLst>
              <a:ext uri="{FF2B5EF4-FFF2-40B4-BE49-F238E27FC236}">
                <a16:creationId xmlns:a16="http://schemas.microsoft.com/office/drawing/2014/main" id="{DBF67A7D-0097-41EB-8BD7-C2A8BB2492D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EBA742-AC9F-4990-BB14-E32319E0E216}" type="slidenum">
              <a:rPr lang="en-GB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2207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7">
            <a:extLst>
              <a:ext uri="{FF2B5EF4-FFF2-40B4-BE49-F238E27FC236}">
                <a16:creationId xmlns:a16="http://schemas.microsoft.com/office/drawing/2014/main" id="{025B9B47-0973-433B-A88A-F57D2C9876B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82988" y="2066926"/>
            <a:ext cx="5561012" cy="4791074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5" name="Google Shape;72;p7">
            <a:extLst>
              <a:ext uri="{FF2B5EF4-FFF2-40B4-BE49-F238E27FC236}">
                <a16:creationId xmlns:a16="http://schemas.microsoft.com/office/drawing/2014/main" id="{97DE7DA4-969E-45B1-95CD-E532C998C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66186"/>
            <a:ext cx="7370763" cy="3091814"/>
          </a:xfrm>
          <a:prstGeom prst="rtTriangl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6" name="Google Shape;73;p7">
            <a:extLst>
              <a:ext uri="{FF2B5EF4-FFF2-40B4-BE49-F238E27FC236}">
                <a16:creationId xmlns:a16="http://schemas.microsoft.com/office/drawing/2014/main" id="{FE8CF154-AB82-4155-8E34-5D9BCB264106}"/>
              </a:ext>
            </a:extLst>
          </p:cNvPr>
          <p:cNvSpPr/>
          <p:nvPr/>
        </p:nvSpPr>
        <p:spPr>
          <a:xfrm>
            <a:off x="203200" y="274320"/>
            <a:ext cx="8737600" cy="63093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1127468"/>
            <a:ext cx="3709200" cy="18440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3092068"/>
            <a:ext cx="3709200" cy="2826400"/>
          </a:xfrm>
          <a:prstGeom prst="rect">
            <a:avLst/>
          </a:prstGeom>
        </p:spPr>
        <p:txBody>
          <a:bodyPr spcFirstLastPara="1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6;p7">
            <a:extLst>
              <a:ext uri="{FF2B5EF4-FFF2-40B4-BE49-F238E27FC236}">
                <a16:creationId xmlns:a16="http://schemas.microsoft.com/office/drawing/2014/main" id="{172CD5E8-1CB3-4CA2-BA88-553A4C145BD0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61921B-34FF-4B01-B7EF-D12481DBF79B}" type="slidenum">
              <a:rPr lang="en-GB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0038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8;p8">
            <a:extLst>
              <a:ext uri="{FF2B5EF4-FFF2-40B4-BE49-F238E27FC236}">
                <a16:creationId xmlns:a16="http://schemas.microsoft.com/office/drawing/2014/main" id="{A171C6E0-63A7-4178-BB73-09F3BB45A954}"/>
              </a:ext>
            </a:extLst>
          </p:cNvPr>
          <p:cNvSpPr/>
          <p:nvPr/>
        </p:nvSpPr>
        <p:spPr>
          <a:xfrm>
            <a:off x="1" y="3764281"/>
            <a:ext cx="7369175" cy="308991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9;p8">
            <a:extLst>
              <a:ext uri="{FF2B5EF4-FFF2-40B4-BE49-F238E27FC236}">
                <a16:creationId xmlns:a16="http://schemas.microsoft.com/office/drawing/2014/main" id="{3C2DED38-1848-4957-83BA-1E364D47A4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82988" y="2072640"/>
            <a:ext cx="5561012" cy="4785360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grpSp>
        <p:nvGrpSpPr>
          <p:cNvPr id="5" name="Google Shape;80;p8">
            <a:extLst>
              <a:ext uri="{FF2B5EF4-FFF2-40B4-BE49-F238E27FC236}">
                <a16:creationId xmlns:a16="http://schemas.microsoft.com/office/drawing/2014/main" id="{83376D74-B590-475F-9248-3FA889735576}"/>
              </a:ext>
            </a:extLst>
          </p:cNvPr>
          <p:cNvGrpSpPr>
            <a:grpSpLocks/>
          </p:cNvGrpSpPr>
          <p:nvPr/>
        </p:nvGrpSpPr>
        <p:grpSpPr bwMode="auto">
          <a:xfrm>
            <a:off x="255589" y="1"/>
            <a:ext cx="2251075" cy="1390650"/>
            <a:chOff x="3961956" y="4383950"/>
            <a:chExt cx="1160548" cy="548700"/>
          </a:xfrm>
        </p:grpSpPr>
        <p:sp>
          <p:nvSpPr>
            <p:cNvPr id="6" name="Google Shape;81;p8">
              <a:extLst>
                <a:ext uri="{FF2B5EF4-FFF2-40B4-BE49-F238E27FC236}">
                  <a16:creationId xmlns:a16="http://schemas.microsoft.com/office/drawing/2014/main" id="{8595BA5A-12BD-4991-B802-BAD8450A2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904" y="4383950"/>
              <a:ext cx="897600" cy="548700"/>
            </a:xfrm>
            <a:prstGeom prst="parallelogram">
              <a:avLst>
                <a:gd name="adj" fmla="val 153196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7" name="Google Shape;82;p8">
              <a:extLst>
                <a:ext uri="{FF2B5EF4-FFF2-40B4-BE49-F238E27FC236}">
                  <a16:creationId xmlns:a16="http://schemas.microsoft.com/office/drawing/2014/main" id="{B48CFCE7-ADE0-47F5-8871-EDC70B426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430" y="4383950"/>
              <a:ext cx="897600" cy="548700"/>
            </a:xfrm>
            <a:prstGeom prst="parallelogram">
              <a:avLst>
                <a:gd name="adj" fmla="val 153196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8" name="Google Shape;83;p8">
              <a:extLst>
                <a:ext uri="{FF2B5EF4-FFF2-40B4-BE49-F238E27FC236}">
                  <a16:creationId xmlns:a16="http://schemas.microsoft.com/office/drawing/2014/main" id="{52C497AA-F44A-460B-8C42-9B8020737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956" y="4383950"/>
              <a:ext cx="897600" cy="548700"/>
            </a:xfrm>
            <a:prstGeom prst="parallelogram">
              <a:avLst>
                <a:gd name="adj" fmla="val 153196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</p:grpSp>
      <p:sp>
        <p:nvSpPr>
          <p:cNvPr id="9" name="Google Shape;84;p8">
            <a:extLst>
              <a:ext uri="{FF2B5EF4-FFF2-40B4-BE49-F238E27FC236}">
                <a16:creationId xmlns:a16="http://schemas.microsoft.com/office/drawing/2014/main" id="{FE9E7899-9502-4367-9CD2-0037AF10B6E2}"/>
              </a:ext>
            </a:extLst>
          </p:cNvPr>
          <p:cNvSpPr/>
          <p:nvPr/>
        </p:nvSpPr>
        <p:spPr>
          <a:xfrm>
            <a:off x="203200" y="274320"/>
            <a:ext cx="8737600" cy="63093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85;p8">
            <a:extLst>
              <a:ext uri="{FF2B5EF4-FFF2-40B4-BE49-F238E27FC236}">
                <a16:creationId xmlns:a16="http://schemas.microsoft.com/office/drawing/2014/main" id="{151ADCEB-9455-489A-B702-B22B3B875E86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6029326"/>
            <a:ext cx="1593850" cy="822960"/>
            <a:chOff x="6917201" y="0"/>
            <a:chExt cx="2227777" cy="863400"/>
          </a:xfrm>
        </p:grpSpPr>
        <p:sp>
          <p:nvSpPr>
            <p:cNvPr id="11" name="Google Shape;86;p8">
              <a:extLst>
                <a:ext uri="{FF2B5EF4-FFF2-40B4-BE49-F238E27FC236}">
                  <a16:creationId xmlns:a16="http://schemas.microsoft.com/office/drawing/2014/main" id="{164AC832-E425-4852-A803-059071F3C858}"/>
                </a:ext>
              </a:extLst>
            </p:cNvPr>
            <p:cNvSpPr/>
            <p:nvPr/>
          </p:nvSpPr>
          <p:spPr>
            <a:xfrm>
              <a:off x="7642782" y="0"/>
              <a:ext cx="1502196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7;p8">
              <a:extLst>
                <a:ext uri="{FF2B5EF4-FFF2-40B4-BE49-F238E27FC236}">
                  <a16:creationId xmlns:a16="http://schemas.microsoft.com/office/drawing/2014/main" id="{29830809-C953-4825-A868-51B4FEE2DB61}"/>
                </a:ext>
              </a:extLst>
            </p:cNvPr>
            <p:cNvSpPr/>
            <p:nvPr/>
          </p:nvSpPr>
          <p:spPr>
            <a:xfrm>
              <a:off x="7278883" y="0"/>
              <a:ext cx="1504415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8;p8">
              <a:extLst>
                <a:ext uri="{FF2B5EF4-FFF2-40B4-BE49-F238E27FC236}">
                  <a16:creationId xmlns:a16="http://schemas.microsoft.com/office/drawing/2014/main" id="{2AD0FA82-616D-4813-ABBD-F603F558D8E2}"/>
                </a:ext>
              </a:extLst>
            </p:cNvPr>
            <p:cNvSpPr/>
            <p:nvPr/>
          </p:nvSpPr>
          <p:spPr>
            <a:xfrm>
              <a:off x="6917201" y="0"/>
              <a:ext cx="1502197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89;p8">
            <a:extLst>
              <a:ext uri="{FF2B5EF4-FFF2-40B4-BE49-F238E27FC236}">
                <a16:creationId xmlns:a16="http://schemas.microsoft.com/office/drawing/2014/main" id="{58D9F51E-1414-48CA-AC89-E5FB5B57B315}"/>
              </a:ext>
            </a:extLst>
          </p:cNvPr>
          <p:cNvGrpSpPr>
            <a:grpSpLocks/>
          </p:cNvGrpSpPr>
          <p:nvPr/>
        </p:nvGrpSpPr>
        <p:grpSpPr bwMode="auto">
          <a:xfrm>
            <a:off x="5886450" y="1906"/>
            <a:ext cx="3257550" cy="1682114"/>
            <a:chOff x="6917201" y="0"/>
            <a:chExt cx="2227777" cy="863400"/>
          </a:xfrm>
        </p:grpSpPr>
        <p:sp>
          <p:nvSpPr>
            <p:cNvPr id="15" name="Google Shape;90;p8">
              <a:extLst>
                <a:ext uri="{FF2B5EF4-FFF2-40B4-BE49-F238E27FC236}">
                  <a16:creationId xmlns:a16="http://schemas.microsoft.com/office/drawing/2014/main" id="{8977815B-A04F-4F15-A86F-6F5198C69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16" name="Google Shape;91;p8">
              <a:extLst>
                <a:ext uri="{FF2B5EF4-FFF2-40B4-BE49-F238E27FC236}">
                  <a16:creationId xmlns:a16="http://schemas.microsoft.com/office/drawing/2014/main" id="{DE75352A-FC8F-4FD3-AC61-D41C975AB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9439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17" name="Google Shape;92;p8">
              <a:extLst>
                <a:ext uri="{FF2B5EF4-FFF2-40B4-BE49-F238E27FC236}">
                  <a16:creationId xmlns:a16="http://schemas.microsoft.com/office/drawing/2014/main" id="{448FE135-C990-40B8-B09B-DF0D26B5B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734863"/>
            <a:ext cx="6366900" cy="3385600"/>
          </a:xfrm>
          <a:prstGeom prst="rect">
            <a:avLst/>
          </a:prstGeom>
        </p:spPr>
        <p:txBody>
          <a:bodyPr spcFirstLastPara="1" anchor="ctr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8" name="Google Shape;94;p8">
            <a:extLst>
              <a:ext uri="{FF2B5EF4-FFF2-40B4-BE49-F238E27FC236}">
                <a16:creationId xmlns:a16="http://schemas.microsoft.com/office/drawing/2014/main" id="{C8099A01-9476-4645-926F-F017C2004655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30E09B-7DB1-4C71-8ECD-3A923A55048F}" type="slidenum">
              <a:rPr lang="en-GB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9107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6;p9">
            <a:extLst>
              <a:ext uri="{FF2B5EF4-FFF2-40B4-BE49-F238E27FC236}">
                <a16:creationId xmlns:a16="http://schemas.microsoft.com/office/drawing/2014/main" id="{31FBE97A-6ECE-4430-97DE-3F6937C9C83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82988" y="2066926"/>
            <a:ext cx="5561012" cy="4791074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6" name="Google Shape;97;p9">
            <a:extLst>
              <a:ext uri="{FF2B5EF4-FFF2-40B4-BE49-F238E27FC236}">
                <a16:creationId xmlns:a16="http://schemas.microsoft.com/office/drawing/2014/main" id="{4C6224A5-1DFC-43A8-9660-E55F903E06DA}"/>
              </a:ext>
            </a:extLst>
          </p:cNvPr>
          <p:cNvSpPr/>
          <p:nvPr/>
        </p:nvSpPr>
        <p:spPr>
          <a:xfrm>
            <a:off x="1" y="3766186"/>
            <a:ext cx="7370763" cy="309181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8;p9">
            <a:extLst>
              <a:ext uri="{FF2B5EF4-FFF2-40B4-BE49-F238E27FC236}">
                <a16:creationId xmlns:a16="http://schemas.microsoft.com/office/drawing/2014/main" id="{83CBA228-1213-45B2-A59B-7B6ACB015E5A}"/>
              </a:ext>
            </a:extLst>
          </p:cNvPr>
          <p:cNvSpPr/>
          <p:nvPr/>
        </p:nvSpPr>
        <p:spPr>
          <a:xfrm>
            <a:off x="203200" y="274320"/>
            <a:ext cx="8737600" cy="63093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1127469"/>
            <a:ext cx="6424200" cy="9400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2067600"/>
            <a:ext cx="5859900" cy="524800"/>
          </a:xfrm>
          <a:prstGeom prst="rect">
            <a:avLst/>
          </a:prstGeom>
        </p:spPr>
        <p:txBody>
          <a:bodyPr spcFirstLastPara="1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3289402"/>
            <a:ext cx="5859900" cy="2794000"/>
          </a:xfrm>
          <a:prstGeom prst="rect">
            <a:avLst/>
          </a:prstGeom>
        </p:spPr>
        <p:txBody>
          <a:bodyPr spcFirstLastPara="1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102;p9">
            <a:extLst>
              <a:ext uri="{FF2B5EF4-FFF2-40B4-BE49-F238E27FC236}">
                <a16:creationId xmlns:a16="http://schemas.microsoft.com/office/drawing/2014/main" id="{7E2AA605-F458-48C9-82A5-E11FF7A59835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FC60650-ACA6-4391-A9E5-A3A994AEAD50}" type="slidenum">
              <a:rPr lang="en-GB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01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B490C-8F0F-4E55-9632-F78F05177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;p10">
            <a:extLst>
              <a:ext uri="{FF2B5EF4-FFF2-40B4-BE49-F238E27FC236}">
                <a16:creationId xmlns:a16="http://schemas.microsoft.com/office/drawing/2014/main" id="{5D8F79F1-6163-47F8-9A3E-33026B51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66186"/>
            <a:ext cx="7370763" cy="3091814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4" name="Google Shape;105;p10">
            <a:extLst>
              <a:ext uri="{FF2B5EF4-FFF2-40B4-BE49-F238E27FC236}">
                <a16:creationId xmlns:a16="http://schemas.microsoft.com/office/drawing/2014/main" id="{026ABBA4-97E1-43B2-A49A-813FD9583EE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82988" y="2066926"/>
            <a:ext cx="5561012" cy="4791074"/>
          </a:xfrm>
          <a:prstGeom prst="rtTriangl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5" name="Google Shape;106;p10">
            <a:extLst>
              <a:ext uri="{FF2B5EF4-FFF2-40B4-BE49-F238E27FC236}">
                <a16:creationId xmlns:a16="http://schemas.microsoft.com/office/drawing/2014/main" id="{46F3AECF-D044-4C31-B21C-0494B3ED2F1C}"/>
              </a:ext>
            </a:extLst>
          </p:cNvPr>
          <p:cNvSpPr/>
          <p:nvPr/>
        </p:nvSpPr>
        <p:spPr>
          <a:xfrm>
            <a:off x="203200" y="274320"/>
            <a:ext cx="8737600" cy="63093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5551335"/>
            <a:ext cx="7415100" cy="806800"/>
          </a:xfrm>
          <a:prstGeom prst="rect">
            <a:avLst/>
          </a:prstGeom>
        </p:spPr>
        <p:txBody>
          <a:bodyPr spcFirstLastPara="1" anchor="b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6" name="Google Shape;108;p10">
            <a:extLst>
              <a:ext uri="{FF2B5EF4-FFF2-40B4-BE49-F238E27FC236}">
                <a16:creationId xmlns:a16="http://schemas.microsoft.com/office/drawing/2014/main" id="{C687D216-ACC3-44DA-8889-90F8A2129A5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60E60FB-71D8-428A-9A7C-0790E5D29D55}" type="slidenum">
              <a:rPr lang="en-GB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63094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11">
            <a:extLst>
              <a:ext uri="{FF2B5EF4-FFF2-40B4-BE49-F238E27FC236}">
                <a16:creationId xmlns:a16="http://schemas.microsoft.com/office/drawing/2014/main" id="{A4043B44-C78D-412B-ADB6-C887362F29C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68950" y="3779520"/>
            <a:ext cx="3575050" cy="3078480"/>
          </a:xfrm>
          <a:prstGeom prst="rtTriangl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grpSp>
        <p:nvGrpSpPr>
          <p:cNvPr id="5" name="Google Shape;111;p11">
            <a:extLst>
              <a:ext uri="{FF2B5EF4-FFF2-40B4-BE49-F238E27FC236}">
                <a16:creationId xmlns:a16="http://schemas.microsoft.com/office/drawing/2014/main" id="{E9E7C44A-F9FD-43BB-853C-EE43B2FAFBCB}"/>
              </a:ext>
            </a:extLst>
          </p:cNvPr>
          <p:cNvGrpSpPr>
            <a:grpSpLocks/>
          </p:cNvGrpSpPr>
          <p:nvPr/>
        </p:nvGrpSpPr>
        <p:grpSpPr bwMode="auto">
          <a:xfrm>
            <a:off x="5959475" y="5492116"/>
            <a:ext cx="2520950" cy="1365884"/>
            <a:chOff x="6917201" y="0"/>
            <a:chExt cx="2227777" cy="863400"/>
          </a:xfrm>
        </p:grpSpPr>
        <p:sp>
          <p:nvSpPr>
            <p:cNvPr id="6" name="Google Shape;112;p11">
              <a:extLst>
                <a:ext uri="{FF2B5EF4-FFF2-40B4-BE49-F238E27FC236}">
                  <a16:creationId xmlns:a16="http://schemas.microsoft.com/office/drawing/2014/main" id="{2E68803B-5634-4E62-A7A3-F9BA6AA3CBA0}"/>
                </a:ext>
              </a:extLst>
            </p:cNvPr>
            <p:cNvSpPr/>
            <p:nvPr/>
          </p:nvSpPr>
          <p:spPr>
            <a:xfrm>
              <a:off x="7641088" y="0"/>
              <a:ext cx="150389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3;p11">
              <a:extLst>
                <a:ext uri="{FF2B5EF4-FFF2-40B4-BE49-F238E27FC236}">
                  <a16:creationId xmlns:a16="http://schemas.microsoft.com/office/drawing/2014/main" id="{81021903-FFAC-4209-B9EF-5A628A5862AA}"/>
                </a:ext>
              </a:extLst>
            </p:cNvPr>
            <p:cNvSpPr/>
            <p:nvPr/>
          </p:nvSpPr>
          <p:spPr>
            <a:xfrm>
              <a:off x="7279145" y="0"/>
              <a:ext cx="150389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4;p11">
              <a:extLst>
                <a:ext uri="{FF2B5EF4-FFF2-40B4-BE49-F238E27FC236}">
                  <a16:creationId xmlns:a16="http://schemas.microsoft.com/office/drawing/2014/main" id="{2F4CEAFA-99E3-4565-9F83-A999051D1AE1}"/>
                </a:ext>
              </a:extLst>
            </p:cNvPr>
            <p:cNvSpPr/>
            <p:nvPr/>
          </p:nvSpPr>
          <p:spPr>
            <a:xfrm>
              <a:off x="6917201" y="0"/>
              <a:ext cx="150389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115;p11">
            <a:extLst>
              <a:ext uri="{FF2B5EF4-FFF2-40B4-BE49-F238E27FC236}">
                <a16:creationId xmlns:a16="http://schemas.microsoft.com/office/drawing/2014/main" id="{A1837989-399E-41DA-BD4D-A0EEFDF01318}"/>
              </a:ext>
            </a:extLst>
          </p:cNvPr>
          <p:cNvGrpSpPr>
            <a:grpSpLocks/>
          </p:cNvGrpSpPr>
          <p:nvPr/>
        </p:nvGrpSpPr>
        <p:grpSpPr bwMode="auto">
          <a:xfrm>
            <a:off x="198439" y="1"/>
            <a:ext cx="2795587" cy="1443990"/>
            <a:chOff x="6917201" y="0"/>
            <a:chExt cx="2227777" cy="863400"/>
          </a:xfrm>
        </p:grpSpPr>
        <p:sp>
          <p:nvSpPr>
            <p:cNvPr id="10" name="Google Shape;116;p11">
              <a:extLst>
                <a:ext uri="{FF2B5EF4-FFF2-40B4-BE49-F238E27FC236}">
                  <a16:creationId xmlns:a16="http://schemas.microsoft.com/office/drawing/2014/main" id="{42DAC71E-7ED2-4FA2-8E5A-535DB33A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11" name="Google Shape;117;p11">
              <a:extLst>
                <a:ext uri="{FF2B5EF4-FFF2-40B4-BE49-F238E27FC236}">
                  <a16:creationId xmlns:a16="http://schemas.microsoft.com/office/drawing/2014/main" id="{F68DBFF6-64F7-44ED-8AEC-0E43792DF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9439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  <p:sp>
          <p:nvSpPr>
            <p:cNvPr id="12" name="Google Shape;118;p11">
              <a:extLst>
                <a:ext uri="{FF2B5EF4-FFF2-40B4-BE49-F238E27FC236}">
                  <a16:creationId xmlns:a16="http://schemas.microsoft.com/office/drawing/2014/main" id="{7819E9C1-2FC7-40F1-9477-971CBB535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/>
          </p:nvPr>
        </p:nvSpPr>
        <p:spPr>
          <a:xfrm>
            <a:off x="1385850" y="1845133"/>
            <a:ext cx="6372300" cy="1839600"/>
          </a:xfrm>
          <a:prstGeom prst="rect">
            <a:avLst/>
          </a:prstGeom>
        </p:spPr>
        <p:txBody>
          <a:bodyPr spcFirstLastPara="1" anchor="ctr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3818469"/>
            <a:ext cx="6372300" cy="854800"/>
          </a:xfrm>
          <a:prstGeom prst="rect">
            <a:avLst/>
          </a:prstGeom>
        </p:spPr>
        <p:txBody>
          <a:bodyPr spcFirstLastPara="1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21;p11">
            <a:extLst>
              <a:ext uri="{FF2B5EF4-FFF2-40B4-BE49-F238E27FC236}">
                <a16:creationId xmlns:a16="http://schemas.microsoft.com/office/drawing/2014/main" id="{14657B1A-A88D-4D4F-A09B-5E2407A6375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E3D4E62-F215-4BA3-941E-2625645863B3}" type="slidenum">
              <a:rPr lang="en-GB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7137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;p12">
            <a:extLst>
              <a:ext uri="{FF2B5EF4-FFF2-40B4-BE49-F238E27FC236}">
                <a16:creationId xmlns:a16="http://schemas.microsoft.com/office/drawing/2014/main" id="{8084A040-F2A7-4845-BD3F-9094273BE2B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EA5B9C9-40E3-4061-807D-D4D7631734C2}" type="slidenum">
              <a:rPr lang="en-GB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3155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073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1" i="0" u="none" baseline="0">
                <a:solidFill>
                  <a:srgbClr val="800080"/>
                </a:solidFill>
                <a:effectLst/>
                <a:latin typeface="Arial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075" name="Subtitle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itchFamily="18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5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 typeface="Arial" pitchFamily="34" charset="0"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357538-EC63-4D30-AD33-588F546394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3D3C25-80FC-4C8B-BD91-A6036B84822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92F37-8F6F-4EFF-A0E8-331656FB536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BA4726-96DF-41A1-8A37-B8F59449139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12954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"/>
            <a:ext cx="8839200" cy="838200"/>
          </a:xfrm>
        </p:spPr>
        <p:txBody>
          <a:bodyPr/>
          <a:lstStyle/>
          <a:p>
            <a:pPr lvl="0"/>
            <a:r>
              <a:t>Click to edit Master title style</a:t>
            </a:r>
            <a:endParaRPr lang="en-US" alt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1EFB9E-1E9D-4AEF-B89E-4A5429CA0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920398-8E6E-4A5B-B32A-70374072AE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99D957-3C48-4373-87D8-936743A35E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5268F-EAC3-4412-B46F-859FC234D9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038163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"/>
            <a:ext cx="8839200" cy="838200"/>
          </a:xfrm>
        </p:spPr>
        <p:txBody>
          <a:bodyPr/>
          <a:lstStyle/>
          <a:p>
            <a:pPr lvl="0"/>
            <a:r>
              <a:t>Click to edit Master title style</a:t>
            </a:r>
            <a:endParaRPr lang="en-US" altLang="en-US" noProof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06694EF-CB97-41EF-80E9-90CC4902A8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D146AB-5A4D-44E7-97CC-3372025844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F1DF08-CD92-4656-94B7-0ACD9B1BB6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8F51F-C35C-47CF-90D7-21F4E37B74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6779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5B1A-6E15-4BBA-A368-5C4DB9010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55C7-979B-4CE7-862A-E393FF793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.e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8966795-0323-4A9D-B304-C82F793F6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51" r:id="rId1"/>
    <p:sldLayoutId id="2147500152" r:id="rId2"/>
    <p:sldLayoutId id="2147500153" r:id="rId3"/>
    <p:sldLayoutId id="2147500154" r:id="rId4"/>
    <p:sldLayoutId id="2147500155" r:id="rId5"/>
    <p:sldLayoutId id="2147500156" r:id="rId6"/>
    <p:sldLayoutId id="2147500157" r:id="rId7"/>
    <p:sldLayoutId id="2147500158" r:id="rId8"/>
    <p:sldLayoutId id="2147500159" r:id="rId9"/>
    <p:sldLayoutId id="2147500160" r:id="rId10"/>
    <p:sldLayoutId id="2147500161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263525"/>
            <a:ext cx="8262938" cy="969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van de modeltitel te bewerken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524000"/>
            <a:ext cx="7793038" cy="4559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14" r:id="rId1"/>
    <p:sldLayoutId id="2147500115" r:id="rId2"/>
    <p:sldLayoutId id="2147500116" r:id="rId3"/>
    <p:sldLayoutId id="2147500117" r:id="rId4"/>
    <p:sldLayoutId id="2147500118" r:id="rId5"/>
    <p:sldLayoutId id="2147500119" r:id="rId6"/>
    <p:sldLayoutId id="2147500120" r:id="rId7"/>
    <p:sldLayoutId id="2147500121" r:id="rId8"/>
    <p:sldLayoutId id="2147500122" r:id="rId9"/>
    <p:sldLayoutId id="2147500123" r:id="rId10"/>
    <p:sldLayoutId id="2147500124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3"/>
        </a:buBlip>
        <a:defRPr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D7F6F63F-48F6-4A8E-BB2B-A94F9E902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53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281" r:id="rId1"/>
    <p:sldLayoutId id="2147500282" r:id="rId2"/>
    <p:sldLayoutId id="2147500283" r:id="rId3"/>
    <p:sldLayoutId id="2147500284" r:id="rId4"/>
    <p:sldLayoutId id="2147500285" r:id="rId5"/>
    <p:sldLayoutId id="2147500286" r:id="rId6"/>
    <p:sldLayoutId id="2147500287" r:id="rId7"/>
    <p:sldLayoutId id="2147500288" r:id="rId8"/>
    <p:sldLayoutId id="2147500289" r:id="rId9"/>
    <p:sldLayoutId id="2147500290" r:id="rId10"/>
    <p:sldLayoutId id="2147500291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33413" y="177800"/>
            <a:ext cx="7877175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33413" y="1574800"/>
            <a:ext cx="7877175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84637" y="6540500"/>
            <a:ext cx="246862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815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430" r:id="rId1"/>
    <p:sldLayoutId id="2147500431" r:id="rId2"/>
    <p:sldLayoutId id="2147500432" r:id="rId3"/>
    <p:sldLayoutId id="2147500433" r:id="rId4"/>
    <p:sldLayoutId id="2147500434" r:id="rId5"/>
    <p:sldLayoutId id="2147500435" r:id="rId6"/>
    <p:sldLayoutId id="2147500436" r:id="rId7"/>
    <p:sldLayoutId id="2147500437" r:id="rId8"/>
    <p:sldLayoutId id="2147500438" r:id="rId9"/>
    <p:sldLayoutId id="2147500439" r:id="rId10"/>
    <p:sldLayoutId id="2147500440" r:id="rId11"/>
    <p:sldLayoutId id="2147500441" r:id="rId12"/>
  </p:sldLayoutIdLst>
  <p:transition spd="med"/>
  <p:txStyles>
    <p:title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8572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0287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2001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3716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238125" marR="0" indent="-238125" algn="l" defTabSz="309563" latinLnBrk="0">
        <a:lnSpc>
          <a:spcPct val="100000"/>
        </a:lnSpc>
        <a:spcBef>
          <a:spcPts val="2213"/>
        </a:spcBef>
        <a:spcAft>
          <a:spcPts val="0"/>
        </a:spcAft>
        <a:buClrTx/>
        <a:buSzPct val="125000"/>
        <a:buFontTx/>
        <a:buChar char="•"/>
        <a:tabLst/>
        <a:defRPr sz="19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476250" marR="0" indent="-238125" algn="l" defTabSz="309563" latinLnBrk="0">
        <a:lnSpc>
          <a:spcPct val="100000"/>
        </a:lnSpc>
        <a:spcBef>
          <a:spcPts val="2213"/>
        </a:spcBef>
        <a:spcAft>
          <a:spcPts val="0"/>
        </a:spcAft>
        <a:buClrTx/>
        <a:buSzPct val="125000"/>
        <a:buFontTx/>
        <a:buChar char="•"/>
        <a:tabLst/>
        <a:defRPr sz="19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714375" marR="0" indent="-238125" algn="l" defTabSz="309563" latinLnBrk="0">
        <a:lnSpc>
          <a:spcPct val="100000"/>
        </a:lnSpc>
        <a:spcBef>
          <a:spcPts val="2213"/>
        </a:spcBef>
        <a:spcAft>
          <a:spcPts val="0"/>
        </a:spcAft>
        <a:buClrTx/>
        <a:buSzPct val="125000"/>
        <a:buFontTx/>
        <a:buChar char="•"/>
        <a:tabLst/>
        <a:defRPr sz="19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952500" marR="0" indent="-238125" algn="l" defTabSz="309563" latinLnBrk="0">
        <a:lnSpc>
          <a:spcPct val="100000"/>
        </a:lnSpc>
        <a:spcBef>
          <a:spcPts val="2213"/>
        </a:spcBef>
        <a:spcAft>
          <a:spcPts val="0"/>
        </a:spcAft>
        <a:buClrTx/>
        <a:buSzPct val="125000"/>
        <a:buFontTx/>
        <a:buChar char="•"/>
        <a:tabLst/>
        <a:defRPr sz="19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190625" marR="0" indent="-238125" algn="l" defTabSz="309563" latinLnBrk="0">
        <a:lnSpc>
          <a:spcPct val="100000"/>
        </a:lnSpc>
        <a:spcBef>
          <a:spcPts val="2213"/>
        </a:spcBef>
        <a:spcAft>
          <a:spcPts val="0"/>
        </a:spcAft>
        <a:buClrTx/>
        <a:buSzPct val="125000"/>
        <a:buFontTx/>
        <a:buChar char="•"/>
        <a:tabLst/>
        <a:defRPr sz="19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428750" marR="0" indent="-238125" algn="l" defTabSz="309563" latinLnBrk="0">
        <a:lnSpc>
          <a:spcPct val="100000"/>
        </a:lnSpc>
        <a:spcBef>
          <a:spcPts val="2213"/>
        </a:spcBef>
        <a:spcAft>
          <a:spcPts val="0"/>
        </a:spcAft>
        <a:buClrTx/>
        <a:buSzPct val="125000"/>
        <a:buFontTx/>
        <a:buChar char="•"/>
        <a:tabLst/>
        <a:defRPr sz="19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1666875" marR="0" indent="-238125" algn="l" defTabSz="309563" latinLnBrk="0">
        <a:lnSpc>
          <a:spcPct val="100000"/>
        </a:lnSpc>
        <a:spcBef>
          <a:spcPts val="2213"/>
        </a:spcBef>
        <a:spcAft>
          <a:spcPts val="0"/>
        </a:spcAft>
        <a:buClrTx/>
        <a:buSzPct val="125000"/>
        <a:buFontTx/>
        <a:buChar char="•"/>
        <a:tabLst/>
        <a:defRPr sz="19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1905000" marR="0" indent="-238125" algn="l" defTabSz="309563" latinLnBrk="0">
        <a:lnSpc>
          <a:spcPct val="100000"/>
        </a:lnSpc>
        <a:spcBef>
          <a:spcPts val="2213"/>
        </a:spcBef>
        <a:spcAft>
          <a:spcPts val="0"/>
        </a:spcAft>
        <a:buClrTx/>
        <a:buSzPct val="125000"/>
        <a:buFontTx/>
        <a:buChar char="•"/>
        <a:tabLst/>
        <a:defRPr sz="19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143125" marR="0" indent="-238125" algn="l" defTabSz="309563" latinLnBrk="0">
        <a:lnSpc>
          <a:spcPct val="100000"/>
        </a:lnSpc>
        <a:spcBef>
          <a:spcPts val="2213"/>
        </a:spcBef>
        <a:spcAft>
          <a:spcPts val="0"/>
        </a:spcAft>
        <a:buClrTx/>
        <a:buSzPct val="125000"/>
        <a:buFontTx/>
        <a:buChar char="•"/>
        <a:tabLst/>
        <a:defRPr sz="19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572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0287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2001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3716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ECB5EB0-90D3-4AA6-932D-B8F8435F7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4523C47-777F-4D05-9DA9-DAA263742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322A6CC-7C12-4134-AC71-F8CC11EEB1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BEE6503-F2F9-4688-8CFF-CC519EFFDF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F90E1F-7ACB-4A3A-83BB-B1EA2990F6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E78130-3718-4D6D-B47F-50316FFD98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74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494" r:id="rId1"/>
    <p:sldLayoutId id="2147500495" r:id="rId2"/>
    <p:sldLayoutId id="2147500496" r:id="rId3"/>
    <p:sldLayoutId id="2147500497" r:id="rId4"/>
    <p:sldLayoutId id="2147500498" r:id="rId5"/>
    <p:sldLayoutId id="2147500499" r:id="rId6"/>
    <p:sldLayoutId id="2147500500" r:id="rId7"/>
    <p:sldLayoutId id="2147500501" r:id="rId8"/>
    <p:sldLayoutId id="2147500502" r:id="rId9"/>
    <p:sldLayoutId id="2147500503" r:id="rId10"/>
    <p:sldLayoutId id="2147500504" r:id="rId11"/>
    <p:sldLayoutId id="214750050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E88AF30-CE40-45CB-BDBF-8F2DC43B5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9" t="50943" r="25417" b="27359"/>
          <a:stretch>
            <a:fillRect/>
          </a:stretch>
        </p:blipFill>
        <p:spPr bwMode="auto">
          <a:xfrm>
            <a:off x="0" y="-228600"/>
            <a:ext cx="9144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139A8124-73B5-4E14-96A7-441D41236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752600"/>
            <a:ext cx="78724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5CE9D9-61CA-49BD-A8D2-DC1793971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457200"/>
            <a:ext cx="5181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29" name="Group 5">
            <a:extLst>
              <a:ext uri="{FF2B5EF4-FFF2-40B4-BE49-F238E27FC236}">
                <a16:creationId xmlns:a16="http://schemas.microsoft.com/office/drawing/2014/main" id="{075BADC5-2190-4BC4-96CA-C0F5509E27E5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76200"/>
            <a:ext cx="1979612" cy="976313"/>
            <a:chOff x="-144" y="9"/>
            <a:chExt cx="1247" cy="615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C73ADA9-706B-4443-9247-90C3A64EF1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" y="9"/>
              <a:ext cx="197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31" name="Rectangle 7">
              <a:extLst>
                <a:ext uri="{FF2B5EF4-FFF2-40B4-BE49-F238E27FC236}">
                  <a16:creationId xmlns:a16="http://schemas.microsoft.com/office/drawing/2014/main" id="{21C7CB26-503D-4116-8D31-739CDEFB4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4" y="240"/>
              <a:ext cx="124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/>
            <a:p>
              <a:pPr algn="ctr" eaLnBrk="0" hangingPunct="0"/>
              <a:r>
                <a:rPr lang="en-US" altLang="en-US" sz="4000">
                  <a:solidFill>
                    <a:srgbClr val="292929"/>
                  </a:solidFill>
                  <a:latin typeface="Arial Black" panose="020B0A04020102020204" pitchFamily="34" charset="0"/>
                </a:rPr>
                <a:t>T</a:t>
              </a:r>
              <a:r>
                <a:rPr lang="en-US" altLang="en-US" sz="4000">
                  <a:solidFill>
                    <a:srgbClr val="0099CC"/>
                  </a:solidFill>
                  <a:latin typeface="Arial Black" panose="020B0A04020102020204" pitchFamily="34" charset="0"/>
                </a:rPr>
                <a:t>U</a:t>
              </a:r>
              <a:r>
                <a:rPr lang="en-US" altLang="en-US" sz="4000">
                  <a:solidFill>
                    <a:srgbClr val="292929"/>
                  </a:solidFill>
                  <a:latin typeface="Lucida Sans Unicode" panose="020B0602030504020204" pitchFamily="34" charset="0"/>
                </a:rPr>
                <a:t>Delft</a:t>
              </a:r>
              <a:endParaRPr lang="en-US" altLang="en-US">
                <a:latin typeface="Lucida Sans Unicode" panose="020B0602030504020204" pitchFamily="34" charset="0"/>
              </a:endParaRPr>
            </a:p>
          </p:txBody>
        </p:sp>
      </p:grpSp>
      <p:cxnSp>
        <p:nvCxnSpPr>
          <p:cNvPr id="1032" name="Line 8">
            <a:extLst>
              <a:ext uri="{FF2B5EF4-FFF2-40B4-BE49-F238E27FC236}">
                <a16:creationId xmlns:a16="http://schemas.microsoft.com/office/drawing/2014/main" id="{F94AC966-99DF-48F7-B90A-5DDC8BD133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34600" y="-1600200"/>
            <a:ext cx="0" cy="5715000"/>
          </a:xfrm>
          <a:prstGeom prst="line">
            <a:avLst/>
          </a:prstGeom>
          <a:noFill/>
          <a:ln w="9525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63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07" r:id="rId1"/>
    <p:sldLayoutId id="2147500508" r:id="rId2"/>
    <p:sldLayoutId id="2147500509" r:id="rId3"/>
    <p:sldLayoutId id="2147500510" r:id="rId4"/>
  </p:sldLayoutIdLst>
  <p:txStyles>
    <p:titleStyle>
      <a:lvl1pPr algn="r" rtl="0" fontAlgn="base">
        <a:spcBef>
          <a:spcPct val="0"/>
        </a:spcBef>
        <a:spcAft>
          <a:spcPct val="0"/>
        </a:spcAft>
        <a:buSzPct val="100000"/>
        <a:defRPr sz="2800" b="1" kern="1200">
          <a:solidFill>
            <a:srgbClr val="292929"/>
          </a:solidFill>
          <a:latin typeface="Century Gothic" panose="020B0502020202020204" pitchFamily="34" charset="0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buSzPct val="100000"/>
        <a:defRPr sz="2800" b="1">
          <a:solidFill>
            <a:srgbClr val="292929"/>
          </a:solidFill>
          <a:latin typeface="Century Gothic" panose="020B0502020202020204" pitchFamily="34" charset="0"/>
        </a:defRPr>
      </a:lvl2pPr>
      <a:lvl3pPr algn="r" rtl="0" fontAlgn="base">
        <a:spcBef>
          <a:spcPct val="0"/>
        </a:spcBef>
        <a:spcAft>
          <a:spcPct val="0"/>
        </a:spcAft>
        <a:buSzPct val="100000"/>
        <a:defRPr sz="2800" b="1">
          <a:solidFill>
            <a:srgbClr val="292929"/>
          </a:solidFill>
          <a:latin typeface="Century Gothic" panose="020B0502020202020204" pitchFamily="34" charset="0"/>
        </a:defRPr>
      </a:lvl3pPr>
      <a:lvl4pPr algn="r" rtl="0" fontAlgn="base">
        <a:spcBef>
          <a:spcPct val="0"/>
        </a:spcBef>
        <a:spcAft>
          <a:spcPct val="0"/>
        </a:spcAft>
        <a:buSzPct val="100000"/>
        <a:defRPr sz="2800" b="1">
          <a:solidFill>
            <a:srgbClr val="292929"/>
          </a:solidFill>
          <a:latin typeface="Century Gothic" panose="020B0502020202020204" pitchFamily="34" charset="0"/>
        </a:defRPr>
      </a:lvl4pPr>
      <a:lvl5pPr algn="r" rtl="0" fontAlgn="base">
        <a:spcBef>
          <a:spcPct val="0"/>
        </a:spcBef>
        <a:spcAft>
          <a:spcPct val="0"/>
        </a:spcAft>
        <a:buSzPct val="100000"/>
        <a:defRPr sz="2800" b="1">
          <a:solidFill>
            <a:srgbClr val="292929"/>
          </a:solidFill>
          <a:latin typeface="Century Gothic" panose="020B0502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buSzPct val="100000"/>
        <a:defRPr sz="2800" b="1">
          <a:solidFill>
            <a:srgbClr val="292929"/>
          </a:solidFill>
          <a:latin typeface="Century Gothic" panose="020B0502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buSzPct val="100000"/>
        <a:defRPr sz="2800" b="1">
          <a:solidFill>
            <a:srgbClr val="292929"/>
          </a:solidFill>
          <a:latin typeface="Century Gothic" panose="020B0502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buSzPct val="100000"/>
        <a:defRPr sz="2800" b="1">
          <a:solidFill>
            <a:srgbClr val="292929"/>
          </a:solidFill>
          <a:latin typeface="Century Gothic" panose="020B0502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buSzPct val="100000"/>
        <a:defRPr sz="2800" b="1">
          <a:solidFill>
            <a:srgbClr val="292929"/>
          </a:solidFill>
          <a:latin typeface="Century Gothic" panose="020B0502020202020204" pitchFamily="34" charset="0"/>
        </a:defRPr>
      </a:lvl9pPr>
    </p:titleStyle>
    <p:bodyStyle>
      <a:lvl1pPr marL="342900" indent="-342900" algn="just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6A829E"/>
        </a:buClr>
        <a:buSzPct val="120000"/>
        <a:buFont typeface="Wingdings" panose="05000000000000000000" pitchFamily="2" charset="2"/>
        <a:buChar char=""/>
        <a:defRPr kern="1200">
          <a:solidFill>
            <a:srgbClr val="292929"/>
          </a:solidFill>
          <a:latin typeface="Lucida Sans Unicode" panose="020B0602030504020204" pitchFamily="34" charset="0"/>
          <a:ea typeface="+mn-ea"/>
          <a:cs typeface="+mn-cs"/>
        </a:defRPr>
      </a:lvl1pPr>
      <a:lvl2pPr marL="742950" indent="-285750" algn="just" rtl="0" fontAlgn="base">
        <a:lnSpc>
          <a:spcPct val="130000"/>
        </a:lnSpc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1600" kern="1200">
          <a:solidFill>
            <a:srgbClr val="292929"/>
          </a:solidFill>
          <a:latin typeface="Lucida Sans Unicode" panose="020B0602030504020204" pitchFamily="34" charset="0"/>
          <a:ea typeface="+mn-ea"/>
          <a:cs typeface="+mn-cs"/>
        </a:defRPr>
      </a:lvl2pPr>
      <a:lvl3pPr marL="1143000" indent="-228600" algn="just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99CCFF"/>
        </a:buClr>
        <a:buSzPct val="120000"/>
        <a:buChar char="•"/>
        <a:defRPr sz="1400" kern="1200">
          <a:solidFill>
            <a:srgbClr val="292929"/>
          </a:solidFill>
          <a:latin typeface="Lucida Sans Unicode" panose="020B0602030504020204" pitchFamily="34" charset="0"/>
          <a:ea typeface="+mn-ea"/>
          <a:cs typeface="+mn-cs"/>
        </a:defRPr>
      </a:lvl3pPr>
      <a:lvl4pPr marL="1600200" indent="-228600" algn="just" rtl="0" fontAlgn="base">
        <a:lnSpc>
          <a:spcPct val="130000"/>
        </a:lnSpc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1200" kern="1200">
          <a:solidFill>
            <a:srgbClr val="292929"/>
          </a:solidFill>
          <a:latin typeface="Lucida Sans Unicode" panose="020B0602030504020204" pitchFamily="34" charset="0"/>
          <a:ea typeface="+mn-ea"/>
          <a:cs typeface="+mn-cs"/>
        </a:defRPr>
      </a:lvl4pPr>
      <a:lvl5pPr marL="2057400" indent="-228600" algn="just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99CCFF"/>
        </a:buClr>
        <a:buSzPct val="120000"/>
        <a:buChar char="•"/>
        <a:defRPr sz="1200" kern="1200">
          <a:solidFill>
            <a:srgbClr val="292929"/>
          </a:solidFill>
          <a:latin typeface="Lucida Sans Unicode" panose="020B0602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;p1">
            <a:extLst>
              <a:ext uri="{FF2B5EF4-FFF2-40B4-BE49-F238E27FC236}">
                <a16:creationId xmlns:a16="http://schemas.microsoft.com/office/drawing/2014/main" id="{5D1C4C4D-3DEB-4C75-B85A-90725A965FF0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2456"/>
            <a:ext cx="8521700" cy="76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2051" name="Google Shape;7;p1">
            <a:extLst>
              <a:ext uri="{FF2B5EF4-FFF2-40B4-BE49-F238E27FC236}">
                <a16:creationId xmlns:a16="http://schemas.microsoft.com/office/drawing/2014/main" id="{9482B266-1D99-4723-86D8-D361381FC497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7336"/>
            <a:ext cx="8521700" cy="45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2052" name="Google Shape;8;p1">
            <a:extLst>
              <a:ext uri="{FF2B5EF4-FFF2-40B4-BE49-F238E27FC236}">
                <a16:creationId xmlns:a16="http://schemas.microsoft.com/office/drawing/2014/main" id="{5C866B05-3E10-42DC-A210-3C56DA1543F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391525" y="6057900"/>
            <a:ext cx="547688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233A44"/>
                </a:solidFill>
                <a:latin typeface="Nunito" charset="0"/>
                <a:cs typeface="Nunito" charset="0"/>
                <a:sym typeface="Nunito" charset="0"/>
              </a:defRPr>
            </a:lvl1pPr>
          </a:lstStyle>
          <a:p>
            <a:fld id="{541A3E62-01AB-423C-A4EC-D6E7CCE99A17}" type="slidenum">
              <a:rPr lang="en-GB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451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500524" r:id="rId1"/>
    <p:sldLayoutId id="2147500525" r:id="rId2"/>
    <p:sldLayoutId id="2147500526" r:id="rId3"/>
    <p:sldLayoutId id="2147500527" r:id="rId4"/>
    <p:sldLayoutId id="2147500528" r:id="rId5"/>
    <p:sldLayoutId id="2147500529" r:id="rId6"/>
    <p:sldLayoutId id="2147500530" r:id="rId7"/>
    <p:sldLayoutId id="2147500531" r:id="rId8"/>
    <p:sldLayoutId id="2147500532" r:id="rId9"/>
    <p:sldLayoutId id="2147500533" r:id="rId10"/>
    <p:sldLayoutId id="214750053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8DB157-5E3B-4B26-AE97-6A5E68A22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8100"/>
            <a:ext cx="8839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76E5F30-111F-4891-B5F2-95ACE3093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E0C861-BD7F-4164-8B05-6E8243EA19D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86F745-654A-4472-9437-D4E2E72829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00251D9-7A40-4B1C-AD66-75D81FD0E3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7E38817-95D1-46C6-A0A2-3F5FF596DE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68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36" r:id="rId1"/>
    <p:sldLayoutId id="2147500537" r:id="rId2"/>
    <p:sldLayoutId id="2147500538" r:id="rId3"/>
  </p:sldLayoutIdLst>
  <p:txStyles>
    <p:titleStyle>
      <a:lvl1pPr algn="l" rtl="0" fontAlgn="base">
        <a:spcBef>
          <a:spcPct val="0"/>
        </a:spcBef>
        <a:spcAft>
          <a:spcPct val="0"/>
        </a:spcAft>
        <a:buSzPct val="100000"/>
        <a:defRPr sz="3200" b="1" kern="1200">
          <a:solidFill>
            <a:srgbClr val="80008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SzPct val="100000"/>
        <a:defRPr sz="3200" b="1">
          <a:solidFill>
            <a:srgbClr val="80008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buSzPct val="100000"/>
        <a:defRPr sz="3200" b="1">
          <a:solidFill>
            <a:srgbClr val="80008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buSzPct val="100000"/>
        <a:defRPr sz="3200" b="1">
          <a:solidFill>
            <a:srgbClr val="80008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buSzPct val="100000"/>
        <a:defRPr sz="3200" b="1">
          <a:solidFill>
            <a:srgbClr val="80008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SzPct val="100000"/>
        <a:defRPr sz="3200" b="1">
          <a:solidFill>
            <a:srgbClr val="80008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SzPct val="100000"/>
        <a:defRPr sz="3200" b="1">
          <a:solidFill>
            <a:srgbClr val="80008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SzPct val="100000"/>
        <a:defRPr sz="3200" b="1">
          <a:solidFill>
            <a:srgbClr val="80008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SzPct val="100000"/>
        <a:defRPr sz="3200" b="1">
          <a:solidFill>
            <a:srgbClr val="800080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0099"/>
        </a:buClr>
        <a:buSzPct val="80000"/>
        <a:buFont typeface="Wingdings 2" panose="05020102010507070707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FF"/>
        </a:buClr>
        <a:buSzPct val="9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CC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10000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4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75.xml"/><Relationship Id="rId4" Type="http://schemas.openxmlformats.org/officeDocument/2006/relationships/tags" Target="../tags/tag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7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20.emf"/><Relationship Id="rId4" Type="http://schemas.openxmlformats.org/officeDocument/2006/relationships/slideLayout" Target="../slideLayouts/slideLayout7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21" Type="http://schemas.openxmlformats.org/officeDocument/2006/relationships/slideLayout" Target="../slideLayouts/slideLayout7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tags" Target="../tags/tag41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slideLayout" Target="../slideLayouts/slideLayout74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slideLayout" Target="../slideLayouts/slideLayout74.xml"/><Relationship Id="rId3" Type="http://schemas.openxmlformats.org/officeDocument/2006/relationships/tags" Target="../tags/tag66.xml"/><Relationship Id="rId21" Type="http://schemas.openxmlformats.org/officeDocument/2006/relationships/tags" Target="../tags/tag84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tags" Target="../tags/tag88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18" Type="http://schemas.openxmlformats.org/officeDocument/2006/relationships/tags" Target="../tags/tag106.xml"/><Relationship Id="rId26" Type="http://schemas.openxmlformats.org/officeDocument/2006/relationships/tags" Target="../tags/tag114.xml"/><Relationship Id="rId3" Type="http://schemas.openxmlformats.org/officeDocument/2006/relationships/tags" Target="../tags/tag91.xml"/><Relationship Id="rId21" Type="http://schemas.openxmlformats.org/officeDocument/2006/relationships/tags" Target="../tags/tag109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tags" Target="../tags/tag105.xml"/><Relationship Id="rId25" Type="http://schemas.openxmlformats.org/officeDocument/2006/relationships/tags" Target="../tags/tag113.xml"/><Relationship Id="rId2" Type="http://schemas.openxmlformats.org/officeDocument/2006/relationships/tags" Target="../tags/tag90.xml"/><Relationship Id="rId16" Type="http://schemas.openxmlformats.org/officeDocument/2006/relationships/tags" Target="../tags/tag104.xml"/><Relationship Id="rId20" Type="http://schemas.openxmlformats.org/officeDocument/2006/relationships/tags" Target="../tags/tag108.xml"/><Relationship Id="rId29" Type="http://schemas.openxmlformats.org/officeDocument/2006/relationships/slideLayout" Target="../slideLayouts/slideLayout74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24" Type="http://schemas.openxmlformats.org/officeDocument/2006/relationships/tags" Target="../tags/tag112.xml"/><Relationship Id="rId5" Type="http://schemas.openxmlformats.org/officeDocument/2006/relationships/tags" Target="../tags/tag93.xml"/><Relationship Id="rId15" Type="http://schemas.openxmlformats.org/officeDocument/2006/relationships/tags" Target="../tags/tag103.xml"/><Relationship Id="rId23" Type="http://schemas.openxmlformats.org/officeDocument/2006/relationships/tags" Target="../tags/tag111.xml"/><Relationship Id="rId28" Type="http://schemas.openxmlformats.org/officeDocument/2006/relationships/tags" Target="../tags/tag116.xml"/><Relationship Id="rId10" Type="http://schemas.openxmlformats.org/officeDocument/2006/relationships/tags" Target="../tags/tag98.xml"/><Relationship Id="rId19" Type="http://schemas.openxmlformats.org/officeDocument/2006/relationships/tags" Target="../tags/tag107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Relationship Id="rId22" Type="http://schemas.openxmlformats.org/officeDocument/2006/relationships/tags" Target="../tags/tag110.xml"/><Relationship Id="rId27" Type="http://schemas.openxmlformats.org/officeDocument/2006/relationships/tags" Target="../tags/tag1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18" Type="http://schemas.openxmlformats.org/officeDocument/2006/relationships/tags" Target="../tags/tag134.xml"/><Relationship Id="rId26" Type="http://schemas.openxmlformats.org/officeDocument/2006/relationships/tags" Target="../tags/tag142.xml"/><Relationship Id="rId3" Type="http://schemas.openxmlformats.org/officeDocument/2006/relationships/tags" Target="../tags/tag119.xml"/><Relationship Id="rId21" Type="http://schemas.openxmlformats.org/officeDocument/2006/relationships/tags" Target="../tags/tag137.xml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17" Type="http://schemas.openxmlformats.org/officeDocument/2006/relationships/tags" Target="../tags/tag133.xml"/><Relationship Id="rId25" Type="http://schemas.openxmlformats.org/officeDocument/2006/relationships/tags" Target="../tags/tag141.xml"/><Relationship Id="rId2" Type="http://schemas.openxmlformats.org/officeDocument/2006/relationships/tags" Target="../tags/tag118.xml"/><Relationship Id="rId16" Type="http://schemas.openxmlformats.org/officeDocument/2006/relationships/tags" Target="../tags/tag132.xml"/><Relationship Id="rId20" Type="http://schemas.openxmlformats.org/officeDocument/2006/relationships/tags" Target="../tags/tag136.xml"/><Relationship Id="rId29" Type="http://schemas.openxmlformats.org/officeDocument/2006/relationships/tags" Target="../tags/tag145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24" Type="http://schemas.openxmlformats.org/officeDocument/2006/relationships/tags" Target="../tags/tag140.xml"/><Relationship Id="rId32" Type="http://schemas.openxmlformats.org/officeDocument/2006/relationships/slideLayout" Target="../slideLayouts/slideLayout74.xml"/><Relationship Id="rId5" Type="http://schemas.openxmlformats.org/officeDocument/2006/relationships/tags" Target="../tags/tag121.xml"/><Relationship Id="rId15" Type="http://schemas.openxmlformats.org/officeDocument/2006/relationships/tags" Target="../tags/tag131.xml"/><Relationship Id="rId23" Type="http://schemas.openxmlformats.org/officeDocument/2006/relationships/tags" Target="../tags/tag139.xml"/><Relationship Id="rId28" Type="http://schemas.openxmlformats.org/officeDocument/2006/relationships/tags" Target="../tags/tag144.xml"/><Relationship Id="rId10" Type="http://schemas.openxmlformats.org/officeDocument/2006/relationships/tags" Target="../tags/tag126.xml"/><Relationship Id="rId19" Type="http://schemas.openxmlformats.org/officeDocument/2006/relationships/tags" Target="../tags/tag135.xml"/><Relationship Id="rId31" Type="http://schemas.openxmlformats.org/officeDocument/2006/relationships/tags" Target="../tags/tag147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tags" Target="../tags/tag130.xml"/><Relationship Id="rId22" Type="http://schemas.openxmlformats.org/officeDocument/2006/relationships/tags" Target="../tags/tag138.xml"/><Relationship Id="rId27" Type="http://schemas.openxmlformats.org/officeDocument/2006/relationships/tags" Target="../tags/tag143.xml"/><Relationship Id="rId30" Type="http://schemas.openxmlformats.org/officeDocument/2006/relationships/tags" Target="../tags/tag146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tags" Target="../tags/tag160.xml"/><Relationship Id="rId18" Type="http://schemas.openxmlformats.org/officeDocument/2006/relationships/tags" Target="../tags/tag165.xml"/><Relationship Id="rId26" Type="http://schemas.openxmlformats.org/officeDocument/2006/relationships/tags" Target="../tags/tag173.xml"/><Relationship Id="rId3" Type="http://schemas.openxmlformats.org/officeDocument/2006/relationships/tags" Target="../tags/tag150.xml"/><Relationship Id="rId21" Type="http://schemas.openxmlformats.org/officeDocument/2006/relationships/tags" Target="../tags/tag168.xml"/><Relationship Id="rId34" Type="http://schemas.openxmlformats.org/officeDocument/2006/relationships/tags" Target="../tags/tag181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tags" Target="../tags/tag164.xml"/><Relationship Id="rId25" Type="http://schemas.openxmlformats.org/officeDocument/2006/relationships/tags" Target="../tags/tag172.xml"/><Relationship Id="rId33" Type="http://schemas.openxmlformats.org/officeDocument/2006/relationships/tags" Target="../tags/tag180.xml"/><Relationship Id="rId2" Type="http://schemas.openxmlformats.org/officeDocument/2006/relationships/tags" Target="../tags/tag149.xml"/><Relationship Id="rId16" Type="http://schemas.openxmlformats.org/officeDocument/2006/relationships/tags" Target="../tags/tag163.xml"/><Relationship Id="rId20" Type="http://schemas.openxmlformats.org/officeDocument/2006/relationships/tags" Target="../tags/tag167.xml"/><Relationship Id="rId29" Type="http://schemas.openxmlformats.org/officeDocument/2006/relationships/tags" Target="../tags/tag176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24" Type="http://schemas.openxmlformats.org/officeDocument/2006/relationships/tags" Target="../tags/tag171.xml"/><Relationship Id="rId32" Type="http://schemas.openxmlformats.org/officeDocument/2006/relationships/tags" Target="../tags/tag179.xml"/><Relationship Id="rId5" Type="http://schemas.openxmlformats.org/officeDocument/2006/relationships/tags" Target="../tags/tag152.xml"/><Relationship Id="rId15" Type="http://schemas.openxmlformats.org/officeDocument/2006/relationships/tags" Target="../tags/tag162.xml"/><Relationship Id="rId23" Type="http://schemas.openxmlformats.org/officeDocument/2006/relationships/tags" Target="../tags/tag170.xml"/><Relationship Id="rId28" Type="http://schemas.openxmlformats.org/officeDocument/2006/relationships/tags" Target="../tags/tag175.xml"/><Relationship Id="rId10" Type="http://schemas.openxmlformats.org/officeDocument/2006/relationships/tags" Target="../tags/tag157.xml"/><Relationship Id="rId19" Type="http://schemas.openxmlformats.org/officeDocument/2006/relationships/tags" Target="../tags/tag166.xml"/><Relationship Id="rId31" Type="http://schemas.openxmlformats.org/officeDocument/2006/relationships/tags" Target="../tags/tag178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tags" Target="../tags/tag161.xml"/><Relationship Id="rId22" Type="http://schemas.openxmlformats.org/officeDocument/2006/relationships/tags" Target="../tags/tag169.xml"/><Relationship Id="rId27" Type="http://schemas.openxmlformats.org/officeDocument/2006/relationships/tags" Target="../tags/tag174.xml"/><Relationship Id="rId30" Type="http://schemas.openxmlformats.org/officeDocument/2006/relationships/tags" Target="../tags/tag177.xml"/><Relationship Id="rId35" Type="http://schemas.openxmlformats.org/officeDocument/2006/relationships/slideLayout" Target="../slideLayouts/slideLayout74.xml"/><Relationship Id="rId8" Type="http://schemas.openxmlformats.org/officeDocument/2006/relationships/tags" Target="../tags/tag155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26" Type="http://schemas.openxmlformats.org/officeDocument/2006/relationships/tags" Target="../tags/tag207.xml"/><Relationship Id="rId21" Type="http://schemas.openxmlformats.org/officeDocument/2006/relationships/tags" Target="../tags/tag202.xml"/><Relationship Id="rId34" Type="http://schemas.openxmlformats.org/officeDocument/2006/relationships/tags" Target="../tags/tag215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5" Type="http://schemas.openxmlformats.org/officeDocument/2006/relationships/tags" Target="../tags/tag206.xml"/><Relationship Id="rId33" Type="http://schemas.openxmlformats.org/officeDocument/2006/relationships/tags" Target="../tags/tag214.xml"/><Relationship Id="rId38" Type="http://schemas.openxmlformats.org/officeDocument/2006/relationships/slideLayout" Target="../slideLayouts/slideLayout74.xml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tags" Target="../tags/tag201.xml"/><Relationship Id="rId29" Type="http://schemas.openxmlformats.org/officeDocument/2006/relationships/tags" Target="../tags/tag210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24" Type="http://schemas.openxmlformats.org/officeDocument/2006/relationships/tags" Target="../tags/tag205.xml"/><Relationship Id="rId32" Type="http://schemas.openxmlformats.org/officeDocument/2006/relationships/tags" Target="../tags/tag213.xml"/><Relationship Id="rId37" Type="http://schemas.openxmlformats.org/officeDocument/2006/relationships/tags" Target="../tags/tag218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23" Type="http://schemas.openxmlformats.org/officeDocument/2006/relationships/tags" Target="../tags/tag204.xml"/><Relationship Id="rId28" Type="http://schemas.openxmlformats.org/officeDocument/2006/relationships/tags" Target="../tags/tag209.xml"/><Relationship Id="rId36" Type="http://schemas.openxmlformats.org/officeDocument/2006/relationships/tags" Target="../tags/tag217.xml"/><Relationship Id="rId10" Type="http://schemas.openxmlformats.org/officeDocument/2006/relationships/tags" Target="../tags/tag191.xml"/><Relationship Id="rId19" Type="http://schemas.openxmlformats.org/officeDocument/2006/relationships/tags" Target="../tags/tag200.xml"/><Relationship Id="rId31" Type="http://schemas.openxmlformats.org/officeDocument/2006/relationships/tags" Target="../tags/tag212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tags" Target="../tags/tag203.xml"/><Relationship Id="rId27" Type="http://schemas.openxmlformats.org/officeDocument/2006/relationships/tags" Target="../tags/tag208.xml"/><Relationship Id="rId30" Type="http://schemas.openxmlformats.org/officeDocument/2006/relationships/tags" Target="../tags/tag211.xml"/><Relationship Id="rId35" Type="http://schemas.openxmlformats.org/officeDocument/2006/relationships/tags" Target="../tags/tag216.xml"/><Relationship Id="rId8" Type="http://schemas.openxmlformats.org/officeDocument/2006/relationships/tags" Target="../tags/tag189.xml"/><Relationship Id="rId3" Type="http://schemas.openxmlformats.org/officeDocument/2006/relationships/tags" Target="../tags/tag184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tags" Target="../tags/tag231.xml"/><Relationship Id="rId18" Type="http://schemas.openxmlformats.org/officeDocument/2006/relationships/tags" Target="../tags/tag236.xml"/><Relationship Id="rId26" Type="http://schemas.openxmlformats.org/officeDocument/2006/relationships/tags" Target="../tags/tag244.xml"/><Relationship Id="rId39" Type="http://schemas.openxmlformats.org/officeDocument/2006/relationships/tags" Target="../tags/tag257.xml"/><Relationship Id="rId21" Type="http://schemas.openxmlformats.org/officeDocument/2006/relationships/tags" Target="../tags/tag239.xml"/><Relationship Id="rId34" Type="http://schemas.openxmlformats.org/officeDocument/2006/relationships/tags" Target="../tags/tag252.xml"/><Relationship Id="rId7" Type="http://schemas.openxmlformats.org/officeDocument/2006/relationships/tags" Target="../tags/tag225.xml"/><Relationship Id="rId2" Type="http://schemas.openxmlformats.org/officeDocument/2006/relationships/tags" Target="../tags/tag220.xml"/><Relationship Id="rId16" Type="http://schemas.openxmlformats.org/officeDocument/2006/relationships/tags" Target="../tags/tag234.xml"/><Relationship Id="rId20" Type="http://schemas.openxmlformats.org/officeDocument/2006/relationships/tags" Target="../tags/tag238.xml"/><Relationship Id="rId29" Type="http://schemas.openxmlformats.org/officeDocument/2006/relationships/tags" Target="../tags/tag247.xml"/><Relationship Id="rId41" Type="http://schemas.openxmlformats.org/officeDocument/2006/relationships/slideLayout" Target="../slideLayouts/slideLayout74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24" Type="http://schemas.openxmlformats.org/officeDocument/2006/relationships/tags" Target="../tags/tag242.xml"/><Relationship Id="rId32" Type="http://schemas.openxmlformats.org/officeDocument/2006/relationships/tags" Target="../tags/tag250.xml"/><Relationship Id="rId37" Type="http://schemas.openxmlformats.org/officeDocument/2006/relationships/tags" Target="../tags/tag255.xml"/><Relationship Id="rId40" Type="http://schemas.openxmlformats.org/officeDocument/2006/relationships/tags" Target="../tags/tag258.xml"/><Relationship Id="rId5" Type="http://schemas.openxmlformats.org/officeDocument/2006/relationships/tags" Target="../tags/tag223.xml"/><Relationship Id="rId15" Type="http://schemas.openxmlformats.org/officeDocument/2006/relationships/tags" Target="../tags/tag233.xml"/><Relationship Id="rId23" Type="http://schemas.openxmlformats.org/officeDocument/2006/relationships/tags" Target="../tags/tag241.xml"/><Relationship Id="rId28" Type="http://schemas.openxmlformats.org/officeDocument/2006/relationships/tags" Target="../tags/tag246.xml"/><Relationship Id="rId36" Type="http://schemas.openxmlformats.org/officeDocument/2006/relationships/tags" Target="../tags/tag254.xml"/><Relationship Id="rId10" Type="http://schemas.openxmlformats.org/officeDocument/2006/relationships/tags" Target="../tags/tag228.xml"/><Relationship Id="rId19" Type="http://schemas.openxmlformats.org/officeDocument/2006/relationships/tags" Target="../tags/tag237.xml"/><Relationship Id="rId31" Type="http://schemas.openxmlformats.org/officeDocument/2006/relationships/tags" Target="../tags/tag249.xml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tags" Target="../tags/tag232.xml"/><Relationship Id="rId22" Type="http://schemas.openxmlformats.org/officeDocument/2006/relationships/tags" Target="../tags/tag240.xml"/><Relationship Id="rId27" Type="http://schemas.openxmlformats.org/officeDocument/2006/relationships/tags" Target="../tags/tag245.xml"/><Relationship Id="rId30" Type="http://schemas.openxmlformats.org/officeDocument/2006/relationships/tags" Target="../tags/tag248.xml"/><Relationship Id="rId35" Type="http://schemas.openxmlformats.org/officeDocument/2006/relationships/tags" Target="../tags/tag253.xml"/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12" Type="http://schemas.openxmlformats.org/officeDocument/2006/relationships/tags" Target="../tags/tag230.xml"/><Relationship Id="rId17" Type="http://schemas.openxmlformats.org/officeDocument/2006/relationships/tags" Target="../tags/tag235.xml"/><Relationship Id="rId25" Type="http://schemas.openxmlformats.org/officeDocument/2006/relationships/tags" Target="../tags/tag243.xml"/><Relationship Id="rId33" Type="http://schemas.openxmlformats.org/officeDocument/2006/relationships/tags" Target="../tags/tag251.xml"/><Relationship Id="rId38" Type="http://schemas.openxmlformats.org/officeDocument/2006/relationships/tags" Target="../tags/tag256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271.xml"/><Relationship Id="rId18" Type="http://schemas.openxmlformats.org/officeDocument/2006/relationships/tags" Target="../tags/tag276.xml"/><Relationship Id="rId26" Type="http://schemas.openxmlformats.org/officeDocument/2006/relationships/tags" Target="../tags/tag284.xml"/><Relationship Id="rId39" Type="http://schemas.openxmlformats.org/officeDocument/2006/relationships/tags" Target="../tags/tag297.xml"/><Relationship Id="rId21" Type="http://schemas.openxmlformats.org/officeDocument/2006/relationships/tags" Target="../tags/tag279.xml"/><Relationship Id="rId34" Type="http://schemas.openxmlformats.org/officeDocument/2006/relationships/tags" Target="../tags/tag292.xml"/><Relationship Id="rId42" Type="http://schemas.openxmlformats.org/officeDocument/2006/relationships/tags" Target="../tags/tag300.xml"/><Relationship Id="rId7" Type="http://schemas.openxmlformats.org/officeDocument/2006/relationships/tags" Target="../tags/tag265.xml"/><Relationship Id="rId2" Type="http://schemas.openxmlformats.org/officeDocument/2006/relationships/tags" Target="../tags/tag260.xml"/><Relationship Id="rId16" Type="http://schemas.openxmlformats.org/officeDocument/2006/relationships/tags" Target="../tags/tag274.xml"/><Relationship Id="rId20" Type="http://schemas.openxmlformats.org/officeDocument/2006/relationships/tags" Target="../tags/tag278.xml"/><Relationship Id="rId29" Type="http://schemas.openxmlformats.org/officeDocument/2006/relationships/tags" Target="../tags/tag287.xml"/><Relationship Id="rId41" Type="http://schemas.openxmlformats.org/officeDocument/2006/relationships/tags" Target="../tags/tag299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1" Type="http://schemas.openxmlformats.org/officeDocument/2006/relationships/tags" Target="../tags/tag269.xml"/><Relationship Id="rId24" Type="http://schemas.openxmlformats.org/officeDocument/2006/relationships/tags" Target="../tags/tag282.xml"/><Relationship Id="rId32" Type="http://schemas.openxmlformats.org/officeDocument/2006/relationships/tags" Target="../tags/tag290.xml"/><Relationship Id="rId37" Type="http://schemas.openxmlformats.org/officeDocument/2006/relationships/tags" Target="../tags/tag295.xml"/><Relationship Id="rId40" Type="http://schemas.openxmlformats.org/officeDocument/2006/relationships/tags" Target="../tags/tag298.xml"/><Relationship Id="rId5" Type="http://schemas.openxmlformats.org/officeDocument/2006/relationships/tags" Target="../tags/tag263.xml"/><Relationship Id="rId15" Type="http://schemas.openxmlformats.org/officeDocument/2006/relationships/tags" Target="../tags/tag273.xml"/><Relationship Id="rId23" Type="http://schemas.openxmlformats.org/officeDocument/2006/relationships/tags" Target="../tags/tag281.xml"/><Relationship Id="rId28" Type="http://schemas.openxmlformats.org/officeDocument/2006/relationships/tags" Target="../tags/tag286.xml"/><Relationship Id="rId36" Type="http://schemas.openxmlformats.org/officeDocument/2006/relationships/tags" Target="../tags/tag294.xml"/><Relationship Id="rId10" Type="http://schemas.openxmlformats.org/officeDocument/2006/relationships/tags" Target="../tags/tag268.xml"/><Relationship Id="rId19" Type="http://schemas.openxmlformats.org/officeDocument/2006/relationships/tags" Target="../tags/tag277.xml"/><Relationship Id="rId31" Type="http://schemas.openxmlformats.org/officeDocument/2006/relationships/tags" Target="../tags/tag289.xml"/><Relationship Id="rId44" Type="http://schemas.openxmlformats.org/officeDocument/2006/relationships/slideLayout" Target="../slideLayouts/slideLayout74.xml"/><Relationship Id="rId4" Type="http://schemas.openxmlformats.org/officeDocument/2006/relationships/tags" Target="../tags/tag262.xml"/><Relationship Id="rId9" Type="http://schemas.openxmlformats.org/officeDocument/2006/relationships/tags" Target="../tags/tag267.xml"/><Relationship Id="rId14" Type="http://schemas.openxmlformats.org/officeDocument/2006/relationships/tags" Target="../tags/tag272.xml"/><Relationship Id="rId22" Type="http://schemas.openxmlformats.org/officeDocument/2006/relationships/tags" Target="../tags/tag280.xml"/><Relationship Id="rId27" Type="http://schemas.openxmlformats.org/officeDocument/2006/relationships/tags" Target="../tags/tag285.xml"/><Relationship Id="rId30" Type="http://schemas.openxmlformats.org/officeDocument/2006/relationships/tags" Target="../tags/tag288.xml"/><Relationship Id="rId35" Type="http://schemas.openxmlformats.org/officeDocument/2006/relationships/tags" Target="../tags/tag293.xml"/><Relationship Id="rId43" Type="http://schemas.openxmlformats.org/officeDocument/2006/relationships/tags" Target="../tags/tag301.xml"/><Relationship Id="rId8" Type="http://schemas.openxmlformats.org/officeDocument/2006/relationships/tags" Target="../tags/tag266.xml"/><Relationship Id="rId3" Type="http://schemas.openxmlformats.org/officeDocument/2006/relationships/tags" Target="../tags/tag261.xml"/><Relationship Id="rId12" Type="http://schemas.openxmlformats.org/officeDocument/2006/relationships/tags" Target="../tags/tag270.xml"/><Relationship Id="rId17" Type="http://schemas.openxmlformats.org/officeDocument/2006/relationships/tags" Target="../tags/tag275.xml"/><Relationship Id="rId25" Type="http://schemas.openxmlformats.org/officeDocument/2006/relationships/tags" Target="../tags/tag283.xml"/><Relationship Id="rId33" Type="http://schemas.openxmlformats.org/officeDocument/2006/relationships/tags" Target="../tags/tag291.xml"/><Relationship Id="rId38" Type="http://schemas.openxmlformats.org/officeDocument/2006/relationships/tags" Target="../tags/tag296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314.xml"/><Relationship Id="rId18" Type="http://schemas.openxmlformats.org/officeDocument/2006/relationships/tags" Target="../tags/tag319.xml"/><Relationship Id="rId26" Type="http://schemas.openxmlformats.org/officeDocument/2006/relationships/tags" Target="../tags/tag327.xml"/><Relationship Id="rId39" Type="http://schemas.openxmlformats.org/officeDocument/2006/relationships/tags" Target="../tags/tag340.xml"/><Relationship Id="rId21" Type="http://schemas.openxmlformats.org/officeDocument/2006/relationships/tags" Target="../tags/tag322.xml"/><Relationship Id="rId34" Type="http://schemas.openxmlformats.org/officeDocument/2006/relationships/tags" Target="../tags/tag335.xml"/><Relationship Id="rId42" Type="http://schemas.openxmlformats.org/officeDocument/2006/relationships/tags" Target="../tags/tag343.xml"/><Relationship Id="rId47" Type="http://schemas.openxmlformats.org/officeDocument/2006/relationships/tags" Target="../tags/tag348.xml"/><Relationship Id="rId50" Type="http://schemas.openxmlformats.org/officeDocument/2006/relationships/tags" Target="../tags/tag351.xml"/><Relationship Id="rId55" Type="http://schemas.openxmlformats.org/officeDocument/2006/relationships/tags" Target="../tags/tag356.xml"/><Relationship Id="rId7" Type="http://schemas.openxmlformats.org/officeDocument/2006/relationships/tags" Target="../tags/tag308.xml"/><Relationship Id="rId2" Type="http://schemas.openxmlformats.org/officeDocument/2006/relationships/tags" Target="../tags/tag303.xml"/><Relationship Id="rId16" Type="http://schemas.openxmlformats.org/officeDocument/2006/relationships/tags" Target="../tags/tag317.xml"/><Relationship Id="rId29" Type="http://schemas.openxmlformats.org/officeDocument/2006/relationships/tags" Target="../tags/tag330.xml"/><Relationship Id="rId11" Type="http://schemas.openxmlformats.org/officeDocument/2006/relationships/tags" Target="../tags/tag312.xml"/><Relationship Id="rId24" Type="http://schemas.openxmlformats.org/officeDocument/2006/relationships/tags" Target="../tags/tag325.xml"/><Relationship Id="rId32" Type="http://schemas.openxmlformats.org/officeDocument/2006/relationships/tags" Target="../tags/tag333.xml"/><Relationship Id="rId37" Type="http://schemas.openxmlformats.org/officeDocument/2006/relationships/tags" Target="../tags/tag338.xml"/><Relationship Id="rId40" Type="http://schemas.openxmlformats.org/officeDocument/2006/relationships/tags" Target="../tags/tag341.xml"/><Relationship Id="rId45" Type="http://schemas.openxmlformats.org/officeDocument/2006/relationships/tags" Target="../tags/tag346.xml"/><Relationship Id="rId53" Type="http://schemas.openxmlformats.org/officeDocument/2006/relationships/tags" Target="../tags/tag354.xml"/><Relationship Id="rId58" Type="http://schemas.openxmlformats.org/officeDocument/2006/relationships/tags" Target="../tags/tag359.xml"/><Relationship Id="rId5" Type="http://schemas.openxmlformats.org/officeDocument/2006/relationships/tags" Target="../tags/tag306.xml"/><Relationship Id="rId19" Type="http://schemas.openxmlformats.org/officeDocument/2006/relationships/tags" Target="../tags/tag320.xml"/><Relationship Id="rId4" Type="http://schemas.openxmlformats.org/officeDocument/2006/relationships/tags" Target="../tags/tag305.xml"/><Relationship Id="rId9" Type="http://schemas.openxmlformats.org/officeDocument/2006/relationships/tags" Target="../tags/tag310.xml"/><Relationship Id="rId14" Type="http://schemas.openxmlformats.org/officeDocument/2006/relationships/tags" Target="../tags/tag315.xml"/><Relationship Id="rId22" Type="http://schemas.openxmlformats.org/officeDocument/2006/relationships/tags" Target="../tags/tag323.xml"/><Relationship Id="rId27" Type="http://schemas.openxmlformats.org/officeDocument/2006/relationships/tags" Target="../tags/tag328.xml"/><Relationship Id="rId30" Type="http://schemas.openxmlformats.org/officeDocument/2006/relationships/tags" Target="../tags/tag331.xml"/><Relationship Id="rId35" Type="http://schemas.openxmlformats.org/officeDocument/2006/relationships/tags" Target="../tags/tag336.xml"/><Relationship Id="rId43" Type="http://schemas.openxmlformats.org/officeDocument/2006/relationships/tags" Target="../tags/tag344.xml"/><Relationship Id="rId48" Type="http://schemas.openxmlformats.org/officeDocument/2006/relationships/tags" Target="../tags/tag349.xml"/><Relationship Id="rId56" Type="http://schemas.openxmlformats.org/officeDocument/2006/relationships/tags" Target="../tags/tag357.xml"/><Relationship Id="rId8" Type="http://schemas.openxmlformats.org/officeDocument/2006/relationships/tags" Target="../tags/tag309.xml"/><Relationship Id="rId51" Type="http://schemas.openxmlformats.org/officeDocument/2006/relationships/tags" Target="../tags/tag352.xml"/><Relationship Id="rId3" Type="http://schemas.openxmlformats.org/officeDocument/2006/relationships/tags" Target="../tags/tag304.xml"/><Relationship Id="rId12" Type="http://schemas.openxmlformats.org/officeDocument/2006/relationships/tags" Target="../tags/tag313.xml"/><Relationship Id="rId17" Type="http://schemas.openxmlformats.org/officeDocument/2006/relationships/tags" Target="../tags/tag318.xml"/><Relationship Id="rId25" Type="http://schemas.openxmlformats.org/officeDocument/2006/relationships/tags" Target="../tags/tag326.xml"/><Relationship Id="rId33" Type="http://schemas.openxmlformats.org/officeDocument/2006/relationships/tags" Target="../tags/tag334.xml"/><Relationship Id="rId38" Type="http://schemas.openxmlformats.org/officeDocument/2006/relationships/tags" Target="../tags/tag339.xml"/><Relationship Id="rId46" Type="http://schemas.openxmlformats.org/officeDocument/2006/relationships/tags" Target="../tags/tag347.xml"/><Relationship Id="rId59" Type="http://schemas.openxmlformats.org/officeDocument/2006/relationships/tags" Target="../tags/tag360.xml"/><Relationship Id="rId20" Type="http://schemas.openxmlformats.org/officeDocument/2006/relationships/tags" Target="../tags/tag321.xml"/><Relationship Id="rId41" Type="http://schemas.openxmlformats.org/officeDocument/2006/relationships/tags" Target="../tags/tag342.xml"/><Relationship Id="rId54" Type="http://schemas.openxmlformats.org/officeDocument/2006/relationships/tags" Target="../tags/tag355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15" Type="http://schemas.openxmlformats.org/officeDocument/2006/relationships/tags" Target="../tags/tag316.xml"/><Relationship Id="rId23" Type="http://schemas.openxmlformats.org/officeDocument/2006/relationships/tags" Target="../tags/tag324.xml"/><Relationship Id="rId28" Type="http://schemas.openxmlformats.org/officeDocument/2006/relationships/tags" Target="../tags/tag329.xml"/><Relationship Id="rId36" Type="http://schemas.openxmlformats.org/officeDocument/2006/relationships/tags" Target="../tags/tag337.xml"/><Relationship Id="rId49" Type="http://schemas.openxmlformats.org/officeDocument/2006/relationships/tags" Target="../tags/tag350.xml"/><Relationship Id="rId57" Type="http://schemas.openxmlformats.org/officeDocument/2006/relationships/tags" Target="../tags/tag358.xml"/><Relationship Id="rId10" Type="http://schemas.openxmlformats.org/officeDocument/2006/relationships/tags" Target="../tags/tag311.xml"/><Relationship Id="rId31" Type="http://schemas.openxmlformats.org/officeDocument/2006/relationships/tags" Target="../tags/tag332.xml"/><Relationship Id="rId44" Type="http://schemas.openxmlformats.org/officeDocument/2006/relationships/tags" Target="../tags/tag345.xml"/><Relationship Id="rId52" Type="http://schemas.openxmlformats.org/officeDocument/2006/relationships/tags" Target="../tags/tag353.xml"/><Relationship Id="rId60" Type="http://schemas.openxmlformats.org/officeDocument/2006/relationships/slideLayout" Target="../slideLayouts/slideLayout7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5" Type="http://schemas.openxmlformats.org/officeDocument/2006/relationships/slideLayout" Target="../slideLayouts/slideLayout75.xml"/><Relationship Id="rId4" Type="http://schemas.openxmlformats.org/officeDocument/2006/relationships/tags" Target="../tags/tag36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5" Type="http://schemas.openxmlformats.org/officeDocument/2006/relationships/image" Target="../media/image21.emf"/><Relationship Id="rId4" Type="http://schemas.openxmlformats.org/officeDocument/2006/relationships/slideLayout" Target="../slideLayouts/slideLayout7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b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  <a:t>CS 60047                         </a:t>
            </a:r>
            <a:r>
              <a:rPr lang="en-US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  <a:t>Autumn 2020</a:t>
            </a:r>
            <a: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  <a:t>                </a:t>
            </a:r>
            <a:br>
              <a:rPr lang="en-IN" sz="3600" b="1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Advanced Graph Theory</a:t>
            </a:r>
            <a:br>
              <a:rPr lang="en-IN" sz="3200" b="1" dirty="0"/>
            </a:br>
            <a:endParaRPr lang="en-IN" sz="3600" b="1" dirty="0">
              <a:solidFill>
                <a:schemeClr val="bg2"/>
              </a:solidFill>
              <a:effectLst/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02755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6" name="Line 1029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7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8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2759" name="TextBox 9"/>
          <p:cNvSpPr txBox="1">
            <a:spLocks noChangeArrowheads="1"/>
          </p:cNvSpPr>
          <p:nvPr/>
        </p:nvSpPr>
        <p:spPr bwMode="auto">
          <a:xfrm>
            <a:off x="0" y="243840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Bhargab B. Bhattacharya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Lecture #18, #19: </a:t>
            </a:r>
            <a:r>
              <a:rPr lang="en-US" sz="28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07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Oct. 2020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Times New Roma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1030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5ECF6-ED23-4CD1-AA7B-A2E3604D8348}"/>
              </a:ext>
            </a:extLst>
          </p:cNvPr>
          <p:cNvSpPr txBox="1"/>
          <p:nvPr/>
        </p:nvSpPr>
        <p:spPr>
          <a:xfrm>
            <a:off x="21887" y="152400"/>
            <a:ext cx="1648838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marR="0" lvl="0" indent="-51435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 2</a:t>
            </a:r>
          </a:p>
          <a:p>
            <a:pPr marL="514350" marR="0" lvl="0" indent="-51435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3       4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1A87CF-6A5E-4900-972E-2053DAEBACCD}"/>
              </a:ext>
            </a:extLst>
          </p:cNvPr>
          <p:cNvGrpSpPr/>
          <p:nvPr/>
        </p:nvGrpSpPr>
        <p:grpSpPr>
          <a:xfrm>
            <a:off x="3124200" y="1360984"/>
            <a:ext cx="5324272" cy="5257800"/>
            <a:chOff x="2295728" y="533400"/>
            <a:chExt cx="5867400" cy="58674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D1E61DB-BE3C-4D4F-8F9B-8F120E4F4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728" y="533400"/>
              <a:ext cx="5867400" cy="586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2EA1B1-FACC-4564-B0FB-4C7AF3B6035F}"/>
                </a:ext>
              </a:extLst>
            </p:cNvPr>
            <p:cNvGrpSpPr/>
            <p:nvPr/>
          </p:nvGrpSpPr>
          <p:grpSpPr>
            <a:xfrm>
              <a:off x="2400300" y="609600"/>
              <a:ext cx="1181100" cy="1219200"/>
              <a:chOff x="2400300" y="609600"/>
              <a:chExt cx="1181100" cy="121920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83F6CBC-6DF0-4FF1-AB50-B056F4014EE4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C5E765-1783-4D1C-AFEC-6BCB8D8C78AB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AA3F610-5EBE-4AAD-954A-DF1307FD6254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F4E284-34EB-4A07-9231-A1781001489D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ED1485E-C650-460E-9C5B-3CE744D1AB25}"/>
                </a:ext>
              </a:extLst>
            </p:cNvPr>
            <p:cNvGrpSpPr/>
            <p:nvPr/>
          </p:nvGrpSpPr>
          <p:grpSpPr>
            <a:xfrm>
              <a:off x="3924300" y="609600"/>
              <a:ext cx="1181100" cy="1219200"/>
              <a:chOff x="2400300" y="609600"/>
              <a:chExt cx="1181100" cy="12192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75287D1-9F83-4765-991B-CAC59B9D1292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879872-8019-4582-BC0F-D5483834F2D7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D2372F0-F521-4910-BDB3-2E27BBF2BBCE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625A358-C6E0-4131-8684-2C31642CB417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64CB29A-E621-4831-AFC4-421AF5503152}"/>
                </a:ext>
              </a:extLst>
            </p:cNvPr>
            <p:cNvGrpSpPr/>
            <p:nvPr/>
          </p:nvGrpSpPr>
          <p:grpSpPr>
            <a:xfrm>
              <a:off x="5323460" y="609600"/>
              <a:ext cx="1220012" cy="1219200"/>
              <a:chOff x="2400300" y="609600"/>
              <a:chExt cx="1220012" cy="12192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60768C-444A-4E97-AAD2-947464CDA6B4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482C82-24BD-48A1-AE59-18062F1AA7EB}"/>
                  </a:ext>
                </a:extLst>
              </p:cNvPr>
              <p:cNvSpPr/>
              <p:nvPr/>
            </p:nvSpPr>
            <p:spPr>
              <a:xfrm>
                <a:off x="3381984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DFFD45C-6112-40B6-A41A-A19018BC006C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B96D29A-6312-4227-8D1B-BE0187BF1A92}"/>
                  </a:ext>
                </a:extLst>
              </p:cNvPr>
              <p:cNvSpPr/>
              <p:nvPr/>
            </p:nvSpPr>
            <p:spPr>
              <a:xfrm>
                <a:off x="3391712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2A909C3-5C9C-41AB-9101-D2B94A9AB89D}"/>
                </a:ext>
              </a:extLst>
            </p:cNvPr>
            <p:cNvGrpSpPr/>
            <p:nvPr/>
          </p:nvGrpSpPr>
          <p:grpSpPr>
            <a:xfrm>
              <a:off x="6847460" y="609600"/>
              <a:ext cx="1181100" cy="1219200"/>
              <a:chOff x="2400300" y="609600"/>
              <a:chExt cx="1181100" cy="12192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F2D6CF9-6F8A-4B5D-AF77-AEE42BB8AADA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AF7D5EF-553E-4E18-8C52-6F29BE833664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DAB602C-AC7B-47DE-AA7B-EB4A31498E2C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B6AA613-452B-43F8-BC0E-30CB130D0ED6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1370BDB-A789-462A-AB2C-4C11DECAE92C}"/>
                </a:ext>
              </a:extLst>
            </p:cNvPr>
            <p:cNvGrpSpPr/>
            <p:nvPr/>
          </p:nvGrpSpPr>
          <p:grpSpPr>
            <a:xfrm>
              <a:off x="2401112" y="2114144"/>
              <a:ext cx="1181100" cy="1219200"/>
              <a:chOff x="2400300" y="609600"/>
              <a:chExt cx="1181100" cy="12192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A2F11C-C02D-4F29-9130-AB6C4F50DDDD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18ED88C-683A-42E6-AEF9-C151478305B4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8EB3BB2-2E92-4CE1-BC5A-3E9D7F9B88A1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DC6FE9E-725A-4FC2-9E42-E53B003C6B4E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97D22E8-B98F-476B-B259-9D854565CC74}"/>
                </a:ext>
              </a:extLst>
            </p:cNvPr>
            <p:cNvGrpSpPr/>
            <p:nvPr/>
          </p:nvGrpSpPr>
          <p:grpSpPr>
            <a:xfrm>
              <a:off x="3925112" y="2114144"/>
              <a:ext cx="1181100" cy="1219200"/>
              <a:chOff x="2400300" y="609600"/>
              <a:chExt cx="1181100" cy="12192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D8F9D1-3EDF-4BE0-A44E-A29E1599677B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6A3DBF-DB53-4989-8FF5-C2B85B0181FE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0212E54-3E00-42D0-845C-BD5A0B988A3D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AC8195-F600-4F93-88FE-AB47303B096E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71A87AE-62DE-443F-A229-3D2F63AE785E}"/>
                </a:ext>
              </a:extLst>
            </p:cNvPr>
            <p:cNvGrpSpPr/>
            <p:nvPr/>
          </p:nvGrpSpPr>
          <p:grpSpPr>
            <a:xfrm>
              <a:off x="5324272" y="2114144"/>
              <a:ext cx="1220012" cy="1219200"/>
              <a:chOff x="2400300" y="609600"/>
              <a:chExt cx="1220012" cy="12192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1B74196-0857-4DE9-8A24-5FC6989391C0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DBD109F-523C-49FA-9589-553A9EABC1F6}"/>
                  </a:ext>
                </a:extLst>
              </p:cNvPr>
              <p:cNvSpPr/>
              <p:nvPr/>
            </p:nvSpPr>
            <p:spPr>
              <a:xfrm>
                <a:off x="3381984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F7C9B90-929B-4E6B-B556-01514BBE5CA3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37D740E-0A2D-491D-AF95-5B4F7B1615DA}"/>
                  </a:ext>
                </a:extLst>
              </p:cNvPr>
              <p:cNvSpPr/>
              <p:nvPr/>
            </p:nvSpPr>
            <p:spPr>
              <a:xfrm>
                <a:off x="3391712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8711766-3BB3-4997-9758-23E5CA1F01A9}"/>
                </a:ext>
              </a:extLst>
            </p:cNvPr>
            <p:cNvGrpSpPr/>
            <p:nvPr/>
          </p:nvGrpSpPr>
          <p:grpSpPr>
            <a:xfrm>
              <a:off x="6848272" y="2114144"/>
              <a:ext cx="1181100" cy="1219200"/>
              <a:chOff x="2400300" y="609600"/>
              <a:chExt cx="1181100" cy="12192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A68EB57-ABB8-4C6B-A9A3-796A587DCBF9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F24EB3D-1EB8-4A89-8503-730F83723A2B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8EF7FAB-6DAC-4580-90A5-FB7FEBD2FFF2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3BA6E18-94B4-44D7-BC7C-36E6FB977226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89B5D97-89F9-4825-89C5-1A1334A68541}"/>
                </a:ext>
              </a:extLst>
            </p:cNvPr>
            <p:cNvGrpSpPr/>
            <p:nvPr/>
          </p:nvGrpSpPr>
          <p:grpSpPr>
            <a:xfrm>
              <a:off x="2416508" y="3552216"/>
              <a:ext cx="1181100" cy="1219200"/>
              <a:chOff x="2400300" y="609600"/>
              <a:chExt cx="1181100" cy="12192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0B4BB4A-9135-4BD0-9B81-569D1CD81687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BF6466D-C75B-4434-81D5-35F15B335A81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B977527-2827-49BD-BACC-14B6440D1AD5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FDA1146-0DEC-44EC-ABDD-6391EFBD95CF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3703019-2F07-4F95-AB29-15DEFED6E65B}"/>
                </a:ext>
              </a:extLst>
            </p:cNvPr>
            <p:cNvGrpSpPr/>
            <p:nvPr/>
          </p:nvGrpSpPr>
          <p:grpSpPr>
            <a:xfrm>
              <a:off x="3940508" y="3552216"/>
              <a:ext cx="1181100" cy="1219200"/>
              <a:chOff x="2400300" y="609600"/>
              <a:chExt cx="1181100" cy="12192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1CB3A38-7BB4-478F-9B96-CB3A043CF4E6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EAC98D7-7480-44F4-92E2-0DBE38C65C0A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F3B8E5F-1DE6-4E9C-9144-7EAE03840959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8F43ECB-A4C2-456E-A6C7-52FD35696F9F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71AE2DF-496D-45F7-AA04-17F3DEBABFF8}"/>
                </a:ext>
              </a:extLst>
            </p:cNvPr>
            <p:cNvGrpSpPr/>
            <p:nvPr/>
          </p:nvGrpSpPr>
          <p:grpSpPr>
            <a:xfrm>
              <a:off x="5339668" y="3552216"/>
              <a:ext cx="1220012" cy="1219200"/>
              <a:chOff x="2400300" y="609600"/>
              <a:chExt cx="1220012" cy="12192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822F682-59B7-48C2-81FC-61FE63FB4069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1A727-BD6E-4EBE-9D77-9C61A7521BFC}"/>
                  </a:ext>
                </a:extLst>
              </p:cNvPr>
              <p:cNvSpPr/>
              <p:nvPr/>
            </p:nvSpPr>
            <p:spPr>
              <a:xfrm>
                <a:off x="3381984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5E7F60A-1E0B-4F33-937D-2EDE9EB0D847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383802D-6B85-4E20-94F2-0AF991131436}"/>
                  </a:ext>
                </a:extLst>
              </p:cNvPr>
              <p:cNvSpPr/>
              <p:nvPr/>
            </p:nvSpPr>
            <p:spPr>
              <a:xfrm>
                <a:off x="3391712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B2E5CDB-A219-490B-A80F-9AAA07EE8C7F}"/>
                </a:ext>
              </a:extLst>
            </p:cNvPr>
            <p:cNvGrpSpPr/>
            <p:nvPr/>
          </p:nvGrpSpPr>
          <p:grpSpPr>
            <a:xfrm>
              <a:off x="6863668" y="3552216"/>
              <a:ext cx="1181100" cy="1219200"/>
              <a:chOff x="2400300" y="609600"/>
              <a:chExt cx="1181100" cy="12192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9C4C715-0A63-43A6-8957-ACB93ECCE4A3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75F2D80-C7CB-4B74-9E4C-551DB6544954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6F46FA1-2183-41E8-9419-E17529CD9E98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2F82D06-83D1-440B-B9D2-16C5955B75EA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365BB45-89FC-4B21-9049-3BBF833A5DFE}"/>
                </a:ext>
              </a:extLst>
            </p:cNvPr>
            <p:cNvGrpSpPr/>
            <p:nvPr/>
          </p:nvGrpSpPr>
          <p:grpSpPr>
            <a:xfrm>
              <a:off x="2417320" y="5056760"/>
              <a:ext cx="1181100" cy="1219200"/>
              <a:chOff x="2400300" y="609600"/>
              <a:chExt cx="1181100" cy="121920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EFF913C-18A9-4DA3-A2CB-B7E5D981F38A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24AC4F0-164F-4C63-9CB9-9CF8E0A9E761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08EF772-55C0-430D-828D-08144B327EE0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53302EF-D703-4C48-9414-B75C66141165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728370-DBA7-400A-B905-6C225D45D598}"/>
                </a:ext>
              </a:extLst>
            </p:cNvPr>
            <p:cNvGrpSpPr/>
            <p:nvPr/>
          </p:nvGrpSpPr>
          <p:grpSpPr>
            <a:xfrm>
              <a:off x="3941320" y="5056760"/>
              <a:ext cx="1181100" cy="1219200"/>
              <a:chOff x="2400300" y="609600"/>
              <a:chExt cx="1181100" cy="12192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22B9281-3638-4F08-9B85-B2216AA34E75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962A3B8-35B4-4934-9F3A-A76BD94CDD5E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0CF669F-DEF6-41EC-B1B0-89C553B790D7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6538058-08EE-410A-AB3B-0B6C9391F9A3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E1E9FA2-B147-4ACD-B07C-8609488C2D21}"/>
                </a:ext>
              </a:extLst>
            </p:cNvPr>
            <p:cNvGrpSpPr/>
            <p:nvPr/>
          </p:nvGrpSpPr>
          <p:grpSpPr>
            <a:xfrm>
              <a:off x="5340480" y="5056760"/>
              <a:ext cx="1220012" cy="1219200"/>
              <a:chOff x="2400300" y="609600"/>
              <a:chExt cx="1220012" cy="121920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A2D1F7F-2C0A-48C6-B472-0D6C29417CB4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9D688A2-BF68-4171-BBEF-50D66E7C7BDC}"/>
                  </a:ext>
                </a:extLst>
              </p:cNvPr>
              <p:cNvSpPr/>
              <p:nvPr/>
            </p:nvSpPr>
            <p:spPr>
              <a:xfrm>
                <a:off x="3381984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7B6EAD7-C5AC-47F4-8D8F-3A9F5CD5AA24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AE66D96-96C8-45B0-80E8-223A25B97564}"/>
                  </a:ext>
                </a:extLst>
              </p:cNvPr>
              <p:cNvSpPr/>
              <p:nvPr/>
            </p:nvSpPr>
            <p:spPr>
              <a:xfrm>
                <a:off x="3391712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B15D78D-83CF-4727-B34D-14F52A624C70}"/>
                </a:ext>
              </a:extLst>
            </p:cNvPr>
            <p:cNvGrpSpPr/>
            <p:nvPr/>
          </p:nvGrpSpPr>
          <p:grpSpPr>
            <a:xfrm>
              <a:off x="6864480" y="5056760"/>
              <a:ext cx="1181100" cy="1219200"/>
              <a:chOff x="2400300" y="609600"/>
              <a:chExt cx="1181100" cy="12192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EFB65B9-ECC7-46E9-A998-1FE1BB1B318D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18356FF-D0FE-4AD2-B74F-333BA56E16B4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A0F938F-A7B1-4BBB-B0A4-F8C6FE5910FB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2DF59DC-C28C-48C9-87A1-16839E456B2F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1144275-E6C6-4AFA-B053-B8E62B50CA53}"/>
              </a:ext>
            </a:extLst>
          </p:cNvPr>
          <p:cNvGrpSpPr/>
          <p:nvPr/>
        </p:nvGrpSpPr>
        <p:grpSpPr>
          <a:xfrm>
            <a:off x="228600" y="762000"/>
            <a:ext cx="1181100" cy="1219200"/>
            <a:chOff x="2400300" y="609600"/>
            <a:chExt cx="1181100" cy="121920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F42B86A-4538-41BF-A8A4-56AF0FCFD694}"/>
                </a:ext>
              </a:extLst>
            </p:cNvPr>
            <p:cNvSpPr/>
            <p:nvPr/>
          </p:nvSpPr>
          <p:spPr>
            <a:xfrm>
              <a:off x="2400300" y="609600"/>
              <a:ext cx="228600" cy="228600"/>
            </a:xfrm>
            <a:prstGeom prst="ellipse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893236C-0D13-404C-A4F5-5B65F45B31E5}"/>
                </a:ext>
              </a:extLst>
            </p:cNvPr>
            <p:cNvSpPr/>
            <p:nvPr/>
          </p:nvSpPr>
          <p:spPr>
            <a:xfrm>
              <a:off x="3352800" y="609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5B2CAD0-5018-40D8-A6D8-1456F4EB8273}"/>
                </a:ext>
              </a:extLst>
            </p:cNvPr>
            <p:cNvSpPr/>
            <p:nvPr/>
          </p:nvSpPr>
          <p:spPr>
            <a:xfrm>
              <a:off x="2404353" y="1600200"/>
              <a:ext cx="228600" cy="228600"/>
            </a:xfrm>
            <a:prstGeom prst="ellipse">
              <a:avLst/>
            </a:prstGeom>
            <a:solidFill>
              <a:srgbClr val="7030A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B97734D-3DAA-4C2C-9F11-4E824E71D332}"/>
                </a:ext>
              </a:extLst>
            </p:cNvPr>
            <p:cNvSpPr/>
            <p:nvPr/>
          </p:nvSpPr>
          <p:spPr>
            <a:xfrm>
              <a:off x="3352800" y="1600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7090CB7-B740-4D4F-8D48-D5A4330EBB1E}"/>
              </a:ext>
            </a:extLst>
          </p:cNvPr>
          <p:cNvSpPr txBox="1"/>
          <p:nvPr/>
        </p:nvSpPr>
        <p:spPr>
          <a:xfrm>
            <a:off x="2625336" y="200485"/>
            <a:ext cx="571573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  <a:sym typeface="Wingdings"/>
              </a:rPr>
              <a:t>Number of distinct spanning trees in a labeled </a:t>
            </a:r>
            <a:r>
              <a:rPr kumimoji="0" lang="en-US" sz="2800" b="0" i="1" u="none" strike="noStrike" kern="1200" cap="none" spc="0" normalizeH="0" baseline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  <a:sym typeface="Wingdings"/>
              </a:rPr>
              <a:t>K</a:t>
            </a:r>
            <a:r>
              <a:rPr kumimoji="0" lang="en-US" sz="2800" b="0" i="1" u="none" strike="noStrike" kern="1200" cap="none" spc="0" normalizeH="0" baseline="-2500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  <a:sym typeface="Wingdings"/>
              </a:rPr>
              <a:t>4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07492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298;p34">
            <a:extLst>
              <a:ext uri="{FF2B5EF4-FFF2-40B4-BE49-F238E27FC236}">
                <a16:creationId xmlns:a16="http://schemas.microsoft.com/office/drawing/2014/main" id="{BE98CB91-081F-4013-9BFE-CF4B069EA2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2000" y="1027115"/>
            <a:ext cx="7415213" cy="5461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233A44"/>
              </a:buClr>
            </a:pPr>
            <a:r>
              <a:rPr lang="en-GB" alt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Tree encoding</a:t>
            </a:r>
            <a:endParaRPr lang="en-US" altLang="en-US" sz="3600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233A44"/>
              </a:buClr>
            </a:pPr>
            <a:endParaRPr lang="en-US" altLang="en-US" sz="1300" dirty="0">
              <a:solidFill>
                <a:srgbClr val="233A44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99" name="Google Shape;299;p34">
            <a:extLst>
              <a:ext uri="{FF2B5EF4-FFF2-40B4-BE49-F238E27FC236}">
                <a16:creationId xmlns:a16="http://schemas.microsoft.com/office/drawing/2014/main" id="{0D347E23-722B-465A-A182-310688D576A4}"/>
              </a:ext>
            </a:extLst>
          </p:cNvPr>
          <p:cNvSpPr txBox="1"/>
          <p:nvPr/>
        </p:nvSpPr>
        <p:spPr>
          <a:xfrm>
            <a:off x="450056" y="2481791"/>
            <a:ext cx="8039100" cy="1931986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marL="457200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/>
            </a:pPr>
            <a:r>
              <a:rPr lang="en-GB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a 100-year old concept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/>
            </a:pPr>
            <a:r>
              <a:rPr lang="en-GB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1918, H. </a:t>
            </a:r>
            <a:r>
              <a:rPr lang="en-GB" sz="24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ü</a:t>
            </a:r>
            <a:r>
              <a:rPr lang="en-GB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 introduced a sequence in order to prove a combinatorial result on graph enumeration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76" name="Google Shape;300;p34">
            <a:extLst>
              <a:ext uri="{FF2B5EF4-FFF2-40B4-BE49-F238E27FC236}">
                <a16:creationId xmlns:a16="http://schemas.microsoft.com/office/drawing/2014/main" id="{EB328CCD-2272-41A3-80C1-000D686A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124" y="4953000"/>
            <a:ext cx="70627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*H. </a:t>
            </a:r>
            <a:r>
              <a:rPr lang="en-GB" alt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ü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fer. “</a:t>
            </a:r>
            <a:r>
              <a:rPr lang="en-GB" alt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Neuer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GB" alt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beweis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GB" alt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eines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GB" alt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satzes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uber </a:t>
            </a:r>
            <a:r>
              <a:rPr lang="en-GB" alt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permutationen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”,   Arch. Math. Phys. 27 (1918), pp. 742–744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305;p35">
            <a:extLst>
              <a:ext uri="{FF2B5EF4-FFF2-40B4-BE49-F238E27FC236}">
                <a16:creationId xmlns:a16="http://schemas.microsoft.com/office/drawing/2014/main" id="{D1C70493-D00E-4F47-8F0E-E8FD9CA760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4800" y="569914"/>
            <a:ext cx="7415213" cy="5461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233A44"/>
              </a:buClr>
            </a:pPr>
            <a:r>
              <a:rPr lang="en-GB" altLang="en-US" sz="3200" dirty="0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ü</a:t>
            </a:r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fer Sequence for a tree</a:t>
            </a:r>
            <a:endParaRPr lang="en-US" altLang="en-US" sz="3200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233A44"/>
              </a:buClr>
            </a:pPr>
            <a:endParaRPr lang="en-US" altLang="en-US" sz="1300" dirty="0">
              <a:solidFill>
                <a:srgbClr val="233A44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6" name="Google Shape;306;p35">
            <a:extLst>
              <a:ext uri="{FF2B5EF4-FFF2-40B4-BE49-F238E27FC236}">
                <a16:creationId xmlns:a16="http://schemas.microsoft.com/office/drawing/2014/main" id="{DA4CFC6D-58D4-4137-A699-4B9F210179EE}"/>
              </a:ext>
            </a:extLst>
          </p:cNvPr>
          <p:cNvSpPr txBox="1"/>
          <p:nvPr/>
        </p:nvSpPr>
        <p:spPr>
          <a:xfrm>
            <a:off x="101601" y="1389064"/>
            <a:ext cx="5408613" cy="4281487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marL="457200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/>
            </a:pPr>
            <a:r>
              <a:rPr lang="en-GB" sz="2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Assumes that nodes of a tree are labelled as 1, 2, · · , </a:t>
            </a:r>
            <a:r>
              <a:rPr lang="en-GB" sz="22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sz="10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/>
            </a:pPr>
            <a:r>
              <a:rPr lang="en-GB" sz="2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 given </a:t>
            </a:r>
            <a:r>
              <a:rPr lang="en-GB" sz="22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ü</a:t>
            </a:r>
            <a:r>
              <a:rPr lang="en-GB" sz="2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 sequence of length </a:t>
            </a:r>
            <a:r>
              <a:rPr lang="en-GB" sz="22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GB" sz="2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  <a:defRPr/>
            </a:pPr>
            <a:r>
              <a:rPr lang="en-GB" sz="2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number of vertices </a:t>
            </a:r>
            <a:r>
              <a:rPr lang="en-GB" sz="22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2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GB" sz="2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+ 2</a:t>
            </a:r>
            <a:endParaRPr sz="2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  <a:defRPr/>
            </a:pPr>
            <a:r>
              <a:rPr lang="en-GB" sz="2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degree of each vertex is the number of times it appears in the code plus 1</a:t>
            </a:r>
            <a:endParaRPr sz="2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  <a:defRPr/>
            </a:pPr>
            <a:r>
              <a:rPr lang="en-GB" sz="2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 of pendant vertices do not  appear in the code</a:t>
            </a:r>
          </a:p>
          <a:p>
            <a:pPr marL="914400" lvl="1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  <a:defRPr/>
            </a:pPr>
            <a:r>
              <a:rPr lang="en-GB" sz="2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tree can be reconstructed from the sequence (lossless encoding)</a:t>
            </a:r>
            <a:endParaRPr sz="2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81E504-4857-449A-A4E1-3112FE9BFA9A}"/>
              </a:ext>
            </a:extLst>
          </p:cNvPr>
          <p:cNvGrpSpPr/>
          <p:nvPr/>
        </p:nvGrpSpPr>
        <p:grpSpPr>
          <a:xfrm>
            <a:off x="5426075" y="1981200"/>
            <a:ext cx="3565525" cy="3309939"/>
            <a:chOff x="5392739" y="1985962"/>
            <a:chExt cx="3565525" cy="3309939"/>
          </a:xfrm>
        </p:grpSpPr>
        <p:pic>
          <p:nvPicPr>
            <p:cNvPr id="106500" name="Google Shape;307;p35">
              <a:extLst>
                <a:ext uri="{FF2B5EF4-FFF2-40B4-BE49-F238E27FC236}">
                  <a16:creationId xmlns:a16="http://schemas.microsoft.com/office/drawing/2014/main" id="{13F7951E-9C68-45A1-A482-6F3E1FA65190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2" t="7803" r="36325" b="5479"/>
            <a:stretch>
              <a:fillRect/>
            </a:stretch>
          </p:blipFill>
          <p:spPr bwMode="auto">
            <a:xfrm>
              <a:off x="5392739" y="1985962"/>
              <a:ext cx="3565525" cy="287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01" name="Google Shape;308;p35">
              <a:extLst>
                <a:ext uri="{FF2B5EF4-FFF2-40B4-BE49-F238E27FC236}">
                  <a16:creationId xmlns:a16="http://schemas.microsoft.com/office/drawing/2014/main" id="{1AC25919-8986-4325-8138-159646C36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8239" y="4860926"/>
              <a:ext cx="2314575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Example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6" name="Right Arrow 5">
            <a:extLst>
              <a:ext uri="{FF2B5EF4-FFF2-40B4-BE49-F238E27FC236}">
                <a16:creationId xmlns:a16="http://schemas.microsoft.com/office/drawing/2014/main" id="{5AD4CFAE-5159-48F2-AB12-EFB2AB7522FE}"/>
              </a:ext>
            </a:extLst>
          </p:cNvPr>
          <p:cNvSpPr/>
          <p:nvPr/>
        </p:nvSpPr>
        <p:spPr>
          <a:xfrm rot="16200000">
            <a:off x="6961982" y="2707482"/>
            <a:ext cx="636587" cy="1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IN" sz="1400" kern="0">
              <a:solidFill>
                <a:srgbClr val="AF7B51"/>
              </a:solidFill>
              <a:latin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2CA0B6-4B47-4B50-8A95-18715EC7E650}"/>
              </a:ext>
            </a:extLst>
          </p:cNvPr>
          <p:cNvSpPr/>
          <p:nvPr/>
        </p:nvSpPr>
        <p:spPr bwMode="auto">
          <a:xfrm>
            <a:off x="5468145" y="1779779"/>
            <a:ext cx="3565525" cy="636588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313;p36">
            <a:extLst>
              <a:ext uri="{FF2B5EF4-FFF2-40B4-BE49-F238E27FC236}">
                <a16:creationId xmlns:a16="http://schemas.microsoft.com/office/drawing/2014/main" id="{DFE803D3-3DD4-4914-8233-A79AD8F463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3251" y="571500"/>
            <a:ext cx="7415213" cy="87788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233A44"/>
              </a:buClr>
            </a:pPr>
            <a:r>
              <a:rPr lang="en-GB" alt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Highlights</a:t>
            </a:r>
            <a:endParaRPr lang="en-US" altLang="en-US" sz="1300" dirty="0">
              <a:solidFill>
                <a:srgbClr val="233A44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523" name="Google Shape;314;p36">
            <a:extLst>
              <a:ext uri="{FF2B5EF4-FFF2-40B4-BE49-F238E27FC236}">
                <a16:creationId xmlns:a16="http://schemas.microsoft.com/office/drawing/2014/main" id="{C7C2A62D-BB07-4AB1-A69A-CE92B0BD5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81" y="4495800"/>
            <a:ext cx="6869113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*</a:t>
            </a:r>
            <a:r>
              <a:rPr lang="en-GB" alt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Xiaodong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Wang, Lei Wang, and Yingjie Wu. 2009. An Optimal Algorithm for </a:t>
            </a:r>
            <a:r>
              <a:rPr lang="en-GB" alt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ü</a:t>
            </a:r>
            <a:r>
              <a:rPr lang="en-GB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fer Codes, JSEA 2 (2009), 111–115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16" name="Google Shape;316;p36">
            <a:extLst>
              <a:ext uri="{FF2B5EF4-FFF2-40B4-BE49-F238E27FC236}">
                <a16:creationId xmlns:a16="http://schemas.microsoft.com/office/drawing/2014/main" id="{708D441F-A2DD-4DFC-B120-6FCF7B4D2597}"/>
              </a:ext>
            </a:extLst>
          </p:cNvPr>
          <p:cNvSpPr txBox="1"/>
          <p:nvPr/>
        </p:nvSpPr>
        <p:spPr>
          <a:xfrm>
            <a:off x="808037" y="2133600"/>
            <a:ext cx="7527925" cy="19177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GB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4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ü</a:t>
            </a:r>
            <a:r>
              <a:rPr lang="en-GB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 sequence offers the following benefits: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  <a:defRPr/>
            </a:pPr>
            <a:r>
              <a:rPr lang="en-GB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size in the order of  |V| 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  <a:defRPr/>
            </a:pPr>
            <a:r>
              <a:rPr lang="en-GB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structure of the tree can be uniquely recovered from the code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  <a:defRPr/>
            </a:pPr>
            <a:r>
              <a:rPr lang="en-GB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encoded and decoded in linear time*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C412094-901A-415B-A044-2B1412AD4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698"/>
            <a:ext cx="8229600" cy="1295400"/>
          </a:xfrm>
          <a:solidFill>
            <a:srgbClr val="0070C0"/>
          </a:solidFill>
        </p:spPr>
        <p:txBody>
          <a:bodyPr/>
          <a:lstStyle/>
          <a:p>
            <a:br>
              <a:rPr lang="en-US" altLang="en-US" sz="3600" dirty="0">
                <a:solidFill>
                  <a:schemeClr val="bg1"/>
                </a:solidFill>
              </a:rPr>
            </a:br>
            <a:r>
              <a:rPr lang="en-US" altLang="en-US" sz="3600" dirty="0" err="1">
                <a:solidFill>
                  <a:schemeClr val="bg1"/>
                </a:solidFill>
              </a:rPr>
              <a:t>Pr</a:t>
            </a:r>
            <a:r>
              <a:rPr lang="en-US" altLang="en-US" sz="3600" dirty="0" err="1">
                <a:solidFill>
                  <a:schemeClr val="bg1"/>
                </a:solidFill>
                <a:cs typeface="Arial" panose="020B0604020202020204" pitchFamily="34" charset="0"/>
              </a:rPr>
              <a:t>ü</a:t>
            </a:r>
            <a:r>
              <a:rPr lang="en-US" altLang="en-US" sz="3600" dirty="0" err="1">
                <a:solidFill>
                  <a:schemeClr val="bg1"/>
                </a:solidFill>
              </a:rPr>
              <a:t>fer</a:t>
            </a:r>
            <a:r>
              <a:rPr lang="en-US" altLang="en-US" sz="3600" dirty="0">
                <a:solidFill>
                  <a:schemeClr val="bg1"/>
                </a:solidFill>
              </a:rPr>
              <a:t> code (sequence) algorithm </a:t>
            </a:r>
            <a:br>
              <a:rPr lang="en-US" altLang="en-US" sz="3600" dirty="0">
                <a:solidFill>
                  <a:schemeClr val="bg1"/>
                </a:solidFill>
              </a:rPr>
            </a:br>
            <a:r>
              <a:rPr lang="en-US" altLang="en-US" sz="2400" dirty="0">
                <a:solidFill>
                  <a:schemeClr val="bg1"/>
                </a:solidFill>
              </a:rPr>
              <a:t>(DW: Textbook 2.2.1)</a:t>
            </a:r>
            <a:br>
              <a:rPr lang="en-US" altLang="en-US" sz="2400" dirty="0">
                <a:solidFill>
                  <a:schemeClr val="bg1"/>
                </a:solidFill>
              </a:rPr>
            </a:b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77496B7-E9DF-4DA6-9271-9D9CC829B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648200"/>
          </a:xfrm>
        </p:spPr>
        <p:txBody>
          <a:bodyPr/>
          <a:lstStyle/>
          <a:p>
            <a:pPr>
              <a:buNone/>
            </a:pPr>
            <a:r>
              <a:rPr lang="en-US" altLang="en-US" sz="2400" i="1" dirty="0"/>
              <a:t>Input:</a:t>
            </a:r>
            <a:r>
              <a:rPr lang="en-US" altLang="en-US" sz="2400" dirty="0"/>
              <a:t> A labeled tree with </a:t>
            </a:r>
            <a:r>
              <a:rPr lang="en-US" altLang="en-US" sz="2400" i="1" dirty="0"/>
              <a:t>n </a:t>
            </a:r>
            <a:r>
              <a:rPr lang="en-US" altLang="en-US" sz="2400" dirty="0"/>
              <a:t>vertices; </a:t>
            </a:r>
            <a:r>
              <a:rPr lang="en-US" altLang="en-US" sz="2400" i="1" dirty="0"/>
              <a:t>Output</a:t>
            </a:r>
            <a:r>
              <a:rPr lang="en-US" altLang="en-US" sz="2400" dirty="0"/>
              <a:t>: Its </a:t>
            </a:r>
            <a:r>
              <a:rPr lang="en-US" altLang="en-US" sz="2400" dirty="0" err="1"/>
              <a:t>Prüfer</a:t>
            </a:r>
            <a:r>
              <a:rPr lang="en-US" altLang="en-US" sz="2400" dirty="0"/>
              <a:t> code</a:t>
            </a:r>
          </a:p>
          <a:p>
            <a:pPr>
              <a:buNone/>
            </a:pPr>
            <a:r>
              <a:rPr lang="en-US" altLang="en-US" sz="2400" i="1" dirty="0"/>
              <a:t>Idea:</a:t>
            </a:r>
            <a:r>
              <a:rPr lang="en-US" altLang="en-US" sz="2400" dirty="0"/>
              <a:t> Remove the endpoint with the smallest label and output the label of the unique node (</a:t>
            </a:r>
            <a:r>
              <a:rPr lang="en-US" altLang="en-US" sz="2400" i="1" dirty="0"/>
              <a:t>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which was adjacent to it. Delete endpoint &amp; edge. Repeat this process to find </a:t>
            </a:r>
            <a:r>
              <a:rPr lang="en-US" altLang="en-US" sz="2400" i="1" dirty="0"/>
              <a:t>a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, a</a:t>
            </a:r>
            <a:r>
              <a:rPr lang="en-US" altLang="en-US" sz="2400" i="1" baseline="-25000" dirty="0"/>
              <a:t>3 </a:t>
            </a:r>
            <a:r>
              <a:rPr lang="en-US" altLang="en-US" sz="2400" i="1" dirty="0"/>
              <a:t> and so on</a:t>
            </a:r>
            <a:r>
              <a:rPr lang="en-US" altLang="en-US" sz="2400" dirty="0"/>
              <a:t> </a:t>
            </a:r>
            <a:r>
              <a:rPr lang="en-US" altLang="en-US" sz="2400" b="1" dirty="0"/>
              <a:t>until a tree on two nodes </a:t>
            </a:r>
            <a:r>
              <a:rPr lang="en-US" altLang="en-US" sz="2400" dirty="0"/>
              <a:t>has been found.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FF6600"/>
                </a:solidFill>
              </a:rPr>
              <a:t>Algorithm (</a:t>
            </a:r>
            <a:r>
              <a:rPr lang="en-US" altLang="en-US" sz="2400" dirty="0" err="1">
                <a:solidFill>
                  <a:srgbClr val="FF6600"/>
                </a:solidFill>
              </a:rPr>
              <a:t>Prüfer</a:t>
            </a:r>
            <a:r>
              <a:rPr lang="en-US" altLang="en-US" sz="2400" dirty="0">
                <a:solidFill>
                  <a:srgbClr val="FF6600"/>
                </a:solidFill>
              </a:rPr>
              <a:t> code)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FF6600"/>
                </a:solidFill>
              </a:rPr>
              <a:t>Input:</a:t>
            </a:r>
            <a:r>
              <a:rPr lang="en-US" altLang="en-US" sz="2400" dirty="0">
                <a:solidFill>
                  <a:srgbClr val="FF6600"/>
                </a:solidFill>
              </a:rPr>
              <a:t> A labeled tree </a:t>
            </a:r>
            <a:r>
              <a:rPr lang="en-US" altLang="en-US" sz="2400" i="1" dirty="0">
                <a:solidFill>
                  <a:srgbClr val="FF6600"/>
                </a:solidFill>
              </a:rPr>
              <a:t>T</a:t>
            </a:r>
            <a:r>
              <a:rPr lang="en-US" altLang="en-US" sz="2400" dirty="0">
                <a:solidFill>
                  <a:srgbClr val="FF6600"/>
                </a:solidFill>
              </a:rPr>
              <a:t> with vertex set </a:t>
            </a:r>
            <a:r>
              <a:rPr lang="en-US" altLang="en-US" sz="2400" i="1" dirty="0">
                <a:solidFill>
                  <a:srgbClr val="FF6600"/>
                </a:solidFill>
              </a:rPr>
              <a:t>V , |V | = n</a:t>
            </a:r>
            <a:endParaRPr lang="en-US" altLang="en-US" sz="2400" dirty="0">
              <a:solidFill>
                <a:srgbClr val="FF6600"/>
              </a:solidFill>
            </a:endParaRP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FF6600"/>
                </a:solidFill>
              </a:rPr>
              <a:t>Output:</a:t>
            </a:r>
            <a:r>
              <a:rPr lang="en-US" altLang="en-US" sz="2400" dirty="0">
                <a:solidFill>
                  <a:srgbClr val="FF6600"/>
                </a:solidFill>
              </a:rPr>
              <a:t> </a:t>
            </a:r>
            <a:r>
              <a:rPr lang="en-US" altLang="en-US" sz="2400" i="1" dirty="0">
                <a:solidFill>
                  <a:srgbClr val="FF6600"/>
                </a:solidFill>
              </a:rPr>
              <a:t>f</a:t>
            </a:r>
            <a:r>
              <a:rPr lang="en-US" altLang="en-US" sz="2400" dirty="0">
                <a:solidFill>
                  <a:srgbClr val="FF6600"/>
                </a:solidFill>
              </a:rPr>
              <a:t>(</a:t>
            </a:r>
            <a:r>
              <a:rPr lang="en-US" altLang="en-US" sz="2400" i="1" dirty="0">
                <a:solidFill>
                  <a:srgbClr val="FF6600"/>
                </a:solidFill>
              </a:rPr>
              <a:t>T</a:t>
            </a:r>
            <a:r>
              <a:rPr lang="en-US" altLang="en-US" sz="2400" dirty="0">
                <a:solidFill>
                  <a:srgbClr val="FF6600"/>
                </a:solidFill>
              </a:rPr>
              <a:t>) = (</a:t>
            </a:r>
            <a:r>
              <a:rPr lang="en-US" altLang="en-US" sz="2400" i="1" dirty="0">
                <a:solidFill>
                  <a:srgbClr val="FF6600"/>
                </a:solidFill>
              </a:rPr>
              <a:t>a</a:t>
            </a:r>
            <a:r>
              <a:rPr lang="en-US" altLang="en-US" sz="2400" baseline="-25000" dirty="0">
                <a:solidFill>
                  <a:srgbClr val="FF6600"/>
                </a:solidFill>
              </a:rPr>
              <a:t>1</a:t>
            </a:r>
            <a:r>
              <a:rPr lang="en-US" altLang="en-US" sz="2400" dirty="0">
                <a:solidFill>
                  <a:srgbClr val="FF6600"/>
                </a:solidFill>
              </a:rPr>
              <a:t>,</a:t>
            </a:r>
            <a:r>
              <a:rPr lang="en-US" altLang="en-US" sz="2400" i="1" dirty="0">
                <a:solidFill>
                  <a:srgbClr val="FF6600"/>
                </a:solidFill>
              </a:rPr>
              <a:t>a</a:t>
            </a:r>
            <a:r>
              <a:rPr lang="en-US" altLang="en-US" sz="2400" baseline="-25000" dirty="0">
                <a:solidFill>
                  <a:srgbClr val="FF6600"/>
                </a:solidFill>
              </a:rPr>
              <a:t>2</a:t>
            </a:r>
            <a:r>
              <a:rPr lang="en-US" altLang="en-US" sz="2400" dirty="0">
                <a:solidFill>
                  <a:srgbClr val="FF6600"/>
                </a:solidFill>
              </a:rPr>
              <a:t>,…,</a:t>
            </a:r>
            <a:r>
              <a:rPr lang="en-US" altLang="en-US" sz="2400" i="1" dirty="0">
                <a:solidFill>
                  <a:srgbClr val="FF6600"/>
                </a:solidFill>
              </a:rPr>
              <a:t>a</a:t>
            </a:r>
            <a:r>
              <a:rPr lang="en-US" altLang="en-US" sz="2400" i="1" baseline="-25000" dirty="0">
                <a:solidFill>
                  <a:srgbClr val="FF6600"/>
                </a:solidFill>
              </a:rPr>
              <a:t>n</a:t>
            </a:r>
            <a:r>
              <a:rPr lang="en-US" altLang="en-US" sz="2400" baseline="-25000" dirty="0">
                <a:solidFill>
                  <a:srgbClr val="FF6600"/>
                </a:solidFill>
              </a:rPr>
              <a:t>-2</a:t>
            </a:r>
            <a:r>
              <a:rPr lang="en-US" altLang="en-US" sz="2400" dirty="0">
                <a:solidFill>
                  <a:srgbClr val="FF6600"/>
                </a:solidFill>
              </a:rPr>
              <a:t>), a sequence from </a:t>
            </a:r>
            <a:r>
              <a:rPr lang="en-US" altLang="en-US" sz="2400" i="1" dirty="0">
                <a:solidFill>
                  <a:srgbClr val="FF6600"/>
                </a:solidFill>
              </a:rPr>
              <a:t>V</a:t>
            </a:r>
            <a:endParaRPr lang="en-US" altLang="en-US" sz="2400" dirty="0">
              <a:solidFill>
                <a:srgbClr val="FF6600"/>
              </a:solidFill>
            </a:endParaRP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FF6600"/>
                </a:solidFill>
              </a:rPr>
              <a:t>Iteration:</a:t>
            </a:r>
            <a:r>
              <a:rPr lang="en-US" altLang="en-US" sz="2400" dirty="0">
                <a:solidFill>
                  <a:srgbClr val="FF6600"/>
                </a:solidFill>
              </a:rPr>
              <a:t> Iterate </a:t>
            </a:r>
            <a:r>
              <a:rPr lang="en-US" altLang="en-US" sz="2400" i="1" dirty="0" err="1">
                <a:solidFill>
                  <a:srgbClr val="FF6600"/>
                </a:solidFill>
              </a:rPr>
              <a:t>i</a:t>
            </a:r>
            <a:r>
              <a:rPr lang="en-US" altLang="en-US" sz="2400" dirty="0">
                <a:solidFill>
                  <a:srgbClr val="FF6600"/>
                </a:solidFill>
              </a:rPr>
              <a:t> = 1, …, </a:t>
            </a:r>
            <a:r>
              <a:rPr lang="en-US" altLang="en-US" sz="2400" i="1" dirty="0">
                <a:solidFill>
                  <a:srgbClr val="FF6600"/>
                </a:solidFill>
              </a:rPr>
              <a:t>n</a:t>
            </a:r>
            <a:r>
              <a:rPr lang="en-US" altLang="en-US" sz="2400" dirty="0">
                <a:solidFill>
                  <a:srgbClr val="FF6600"/>
                </a:solidFill>
              </a:rPr>
              <a:t>-2.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FF6600"/>
                </a:solidFill>
              </a:rPr>
              <a:t>At the </a:t>
            </a:r>
            <a:r>
              <a:rPr lang="en-US" altLang="en-US" sz="2400" i="1" dirty="0" err="1">
                <a:solidFill>
                  <a:srgbClr val="FF6600"/>
                </a:solidFill>
              </a:rPr>
              <a:t>i</a:t>
            </a:r>
            <a:r>
              <a:rPr lang="en-US" altLang="en-US" sz="2400" dirty="0" err="1">
                <a:solidFill>
                  <a:srgbClr val="FF6600"/>
                </a:solidFill>
              </a:rPr>
              <a:t>th</a:t>
            </a:r>
            <a:r>
              <a:rPr lang="en-US" altLang="en-US" sz="2400" dirty="0">
                <a:solidFill>
                  <a:srgbClr val="FF6600"/>
                </a:solidFill>
              </a:rPr>
              <a:t> step, delete the least remaining leaf, and let </a:t>
            </a:r>
            <a:r>
              <a:rPr lang="en-US" altLang="en-US" sz="2400" i="1" dirty="0">
                <a:solidFill>
                  <a:srgbClr val="FF6600"/>
                </a:solidFill>
              </a:rPr>
              <a:t>a</a:t>
            </a:r>
            <a:r>
              <a:rPr lang="en-US" altLang="en-US" sz="2400" i="1" baseline="-25000" dirty="0">
                <a:solidFill>
                  <a:srgbClr val="FF6600"/>
                </a:solidFill>
              </a:rPr>
              <a:t>i</a:t>
            </a:r>
            <a:r>
              <a:rPr lang="en-US" altLang="en-US" sz="2400" i="1" dirty="0">
                <a:solidFill>
                  <a:srgbClr val="FF6600"/>
                </a:solidFill>
              </a:rPr>
              <a:t> </a:t>
            </a:r>
            <a:r>
              <a:rPr lang="en-US" altLang="en-US" sz="2400" dirty="0">
                <a:solidFill>
                  <a:srgbClr val="FF6600"/>
                </a:solidFill>
              </a:rPr>
              <a:t>be the </a:t>
            </a:r>
            <a:r>
              <a:rPr lang="en-US" altLang="en-US" sz="2400" i="1" dirty="0">
                <a:solidFill>
                  <a:srgbClr val="FF6600"/>
                </a:solidFill>
              </a:rPr>
              <a:t>neighbor</a:t>
            </a:r>
            <a:r>
              <a:rPr lang="en-US" altLang="en-US" sz="2400" dirty="0">
                <a:solidFill>
                  <a:srgbClr val="FF6600"/>
                </a:solidFill>
              </a:rPr>
              <a:t> of this leaf.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101B2-4DD1-464E-8364-824DE1FAC280}"/>
              </a:ext>
            </a:extLst>
          </p:cNvPr>
          <p:cNvSpPr txBox="1"/>
          <p:nvPr/>
        </p:nvSpPr>
        <p:spPr>
          <a:xfrm>
            <a:off x="1981200" y="598679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Length of the </a:t>
            </a:r>
            <a:r>
              <a:rPr lang="en-US" altLang="en-US" sz="2800" dirty="0" err="1"/>
              <a:t>Prüfer</a:t>
            </a:r>
            <a:r>
              <a:rPr lang="en-US" altLang="en-US" sz="2800" dirty="0"/>
              <a:t> code = </a:t>
            </a:r>
            <a:r>
              <a:rPr lang="en-US" altLang="en-US" sz="2800" i="1" dirty="0"/>
              <a:t>n</a:t>
            </a:r>
            <a:r>
              <a:rPr lang="en-US" altLang="en-US" sz="2800" dirty="0"/>
              <a:t> – 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A6BBC7B-4FB9-4856-882A-C68015E33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altLang="en-US" sz="4000" dirty="0" err="1"/>
              <a:t>Pr</a:t>
            </a:r>
            <a:r>
              <a:rPr lang="en-US" altLang="en-US" sz="4000" dirty="0" err="1">
                <a:cs typeface="Arial" panose="020B0604020202020204" pitchFamily="34" charset="0"/>
              </a:rPr>
              <a:t>ü</a:t>
            </a:r>
            <a:r>
              <a:rPr lang="en-US" altLang="en-US" sz="4000" dirty="0" err="1"/>
              <a:t>fer</a:t>
            </a:r>
            <a:r>
              <a:rPr lang="en-US" altLang="en-US" sz="4000" dirty="0"/>
              <a:t> Code: Construction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9BF607-79DA-4E37-88B9-EE6C66984EB7}"/>
              </a:ext>
            </a:extLst>
          </p:cNvPr>
          <p:cNvGrpSpPr/>
          <p:nvPr/>
        </p:nvGrpSpPr>
        <p:grpSpPr>
          <a:xfrm>
            <a:off x="6477000" y="1143000"/>
            <a:ext cx="1828800" cy="762000"/>
            <a:chOff x="6477000" y="1143000"/>
            <a:chExt cx="1828800" cy="762000"/>
          </a:xfrm>
        </p:grpSpPr>
        <p:sp>
          <p:nvSpPr>
            <p:cNvPr id="4116" name="Oval 20">
              <a:extLst>
                <a:ext uri="{FF2B5EF4-FFF2-40B4-BE49-F238E27FC236}">
                  <a16:creationId xmlns:a16="http://schemas.microsoft.com/office/drawing/2014/main" id="{FD8F7F80-9E11-4897-B87B-6F5BE5D6B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118" name="Oval 22">
              <a:extLst>
                <a:ext uri="{FF2B5EF4-FFF2-40B4-BE49-F238E27FC236}">
                  <a16:creationId xmlns:a16="http://schemas.microsoft.com/office/drawing/2014/main" id="{C8A05419-15E9-4155-B3D7-4E3CC404A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1143000"/>
              <a:ext cx="228600" cy="2286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119" name="Oval 23">
              <a:extLst>
                <a:ext uri="{FF2B5EF4-FFF2-40B4-BE49-F238E27FC236}">
                  <a16:creationId xmlns:a16="http://schemas.microsoft.com/office/drawing/2014/main" id="{2153078A-DFA1-4878-8EBB-7AFE0D86C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1143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120" name="Oval 24">
              <a:extLst>
                <a:ext uri="{FF2B5EF4-FFF2-40B4-BE49-F238E27FC236}">
                  <a16:creationId xmlns:a16="http://schemas.microsoft.com/office/drawing/2014/main" id="{2D83B204-B920-4820-8EDC-8C6E92821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1676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121" name="Oval 25">
              <a:extLst>
                <a:ext uri="{FF2B5EF4-FFF2-40B4-BE49-F238E27FC236}">
                  <a16:creationId xmlns:a16="http://schemas.microsoft.com/office/drawing/2014/main" id="{ADEF1B5B-4006-4072-9468-E340934F1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1676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122" name="Oval 26">
              <a:extLst>
                <a:ext uri="{FF2B5EF4-FFF2-40B4-BE49-F238E27FC236}">
                  <a16:creationId xmlns:a16="http://schemas.microsoft.com/office/drawing/2014/main" id="{4FFA29FD-2B60-49F6-8579-1B7B27AA8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1143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123" name="Oval 27">
              <a:extLst>
                <a:ext uri="{FF2B5EF4-FFF2-40B4-BE49-F238E27FC236}">
                  <a16:creationId xmlns:a16="http://schemas.microsoft.com/office/drawing/2014/main" id="{DB976DB1-141A-413F-B29D-4874777C5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676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4125" name="AutoShape 29">
              <a:extLst>
                <a:ext uri="{FF2B5EF4-FFF2-40B4-BE49-F238E27FC236}">
                  <a16:creationId xmlns:a16="http://schemas.microsoft.com/office/drawing/2014/main" id="{1926BAB0-ED47-455D-915C-BE25E6E48768}"/>
                </a:ext>
              </a:extLst>
            </p:cNvPr>
            <p:cNvCxnSpPr>
              <a:cxnSpLocks noChangeShapeType="1"/>
              <a:stCxn id="4122" idx="6"/>
              <a:endCxn id="4116" idx="2"/>
            </p:cNvCxnSpPr>
            <p:nvPr/>
          </p:nvCxnSpPr>
          <p:spPr bwMode="auto">
            <a:xfrm>
              <a:off x="6705600" y="12573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6" name="AutoShape 30">
              <a:extLst>
                <a:ext uri="{FF2B5EF4-FFF2-40B4-BE49-F238E27FC236}">
                  <a16:creationId xmlns:a16="http://schemas.microsoft.com/office/drawing/2014/main" id="{6FA36901-CC05-42A6-AC9B-6B7971D3D28A}"/>
                </a:ext>
              </a:extLst>
            </p:cNvPr>
            <p:cNvCxnSpPr>
              <a:cxnSpLocks noChangeShapeType="1"/>
              <a:stCxn id="4116" idx="6"/>
              <a:endCxn id="4119" idx="2"/>
            </p:cNvCxnSpPr>
            <p:nvPr/>
          </p:nvCxnSpPr>
          <p:spPr bwMode="auto">
            <a:xfrm>
              <a:off x="7239000" y="12573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7" name="AutoShape 31">
              <a:extLst>
                <a:ext uri="{FF2B5EF4-FFF2-40B4-BE49-F238E27FC236}">
                  <a16:creationId xmlns:a16="http://schemas.microsoft.com/office/drawing/2014/main" id="{09FB4944-9E50-4C93-8919-1E9280B32BBA}"/>
                </a:ext>
              </a:extLst>
            </p:cNvPr>
            <p:cNvCxnSpPr>
              <a:cxnSpLocks noChangeShapeType="1"/>
              <a:stCxn id="4119" idx="6"/>
              <a:endCxn id="4118" idx="2"/>
            </p:cNvCxnSpPr>
            <p:nvPr/>
          </p:nvCxnSpPr>
          <p:spPr bwMode="auto">
            <a:xfrm>
              <a:off x="7772400" y="12573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8" name="AutoShape 32">
              <a:extLst>
                <a:ext uri="{FF2B5EF4-FFF2-40B4-BE49-F238E27FC236}">
                  <a16:creationId xmlns:a16="http://schemas.microsoft.com/office/drawing/2014/main" id="{6FA54EDF-FA55-426F-A38C-2302866F39E7}"/>
                </a:ext>
              </a:extLst>
            </p:cNvPr>
            <p:cNvCxnSpPr>
              <a:cxnSpLocks noChangeShapeType="1"/>
              <a:stCxn id="4122" idx="4"/>
              <a:endCxn id="4121" idx="0"/>
            </p:cNvCxnSpPr>
            <p:nvPr/>
          </p:nvCxnSpPr>
          <p:spPr bwMode="auto">
            <a:xfrm>
              <a:off x="6591300" y="137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" name="AutoShape 33">
              <a:extLst>
                <a:ext uri="{FF2B5EF4-FFF2-40B4-BE49-F238E27FC236}">
                  <a16:creationId xmlns:a16="http://schemas.microsoft.com/office/drawing/2014/main" id="{3CC03281-5D57-4A62-A310-D8AA9F6AC13A}"/>
                </a:ext>
              </a:extLst>
            </p:cNvPr>
            <p:cNvCxnSpPr>
              <a:cxnSpLocks noChangeShapeType="1"/>
              <a:stCxn id="4116" idx="4"/>
              <a:endCxn id="4123" idx="0"/>
            </p:cNvCxnSpPr>
            <p:nvPr/>
          </p:nvCxnSpPr>
          <p:spPr bwMode="auto">
            <a:xfrm>
              <a:off x="7124700" y="137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" name="AutoShape 34">
              <a:extLst>
                <a:ext uri="{FF2B5EF4-FFF2-40B4-BE49-F238E27FC236}">
                  <a16:creationId xmlns:a16="http://schemas.microsoft.com/office/drawing/2014/main" id="{2B1FAC2F-77F1-407F-B3CE-D0BE493DA001}"/>
                </a:ext>
              </a:extLst>
            </p:cNvPr>
            <p:cNvCxnSpPr>
              <a:cxnSpLocks noChangeShapeType="1"/>
              <a:stCxn id="4119" idx="4"/>
              <a:endCxn id="4120" idx="0"/>
            </p:cNvCxnSpPr>
            <p:nvPr/>
          </p:nvCxnSpPr>
          <p:spPr bwMode="auto">
            <a:xfrm>
              <a:off x="7658100" y="137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CA0AF67-9BBD-4FDE-A10E-6682F8D890C5}"/>
              </a:ext>
            </a:extLst>
          </p:cNvPr>
          <p:cNvGrpSpPr/>
          <p:nvPr/>
        </p:nvGrpSpPr>
        <p:grpSpPr>
          <a:xfrm>
            <a:off x="3886200" y="1066800"/>
            <a:ext cx="1143000" cy="762000"/>
            <a:chOff x="3886200" y="1066800"/>
            <a:chExt cx="1143000" cy="762000"/>
          </a:xfrm>
        </p:grpSpPr>
        <p:sp>
          <p:nvSpPr>
            <p:cNvPr id="4131" name="Line 35">
              <a:extLst>
                <a:ext uri="{FF2B5EF4-FFF2-40B4-BE49-F238E27FC236}">
                  <a16:creationId xmlns:a16="http://schemas.microsoft.com/office/drawing/2014/main" id="{CB2F1AA6-5B54-4E3B-A3A1-A121E9478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1828800"/>
              <a:ext cx="11430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32" name="Text Box 36">
              <a:extLst>
                <a:ext uri="{FF2B5EF4-FFF2-40B4-BE49-F238E27FC236}">
                  <a16:creationId xmlns:a16="http://schemas.microsoft.com/office/drawing/2014/main" id="{F194113C-C32A-4B1E-984A-6161F0FAB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1066800"/>
              <a:ext cx="10985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Delete 2,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=7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C6A637D-1CB3-454E-BAE9-4E08D75126F5}"/>
              </a:ext>
            </a:extLst>
          </p:cNvPr>
          <p:cNvGrpSpPr/>
          <p:nvPr/>
        </p:nvGrpSpPr>
        <p:grpSpPr>
          <a:xfrm>
            <a:off x="6781800" y="3276600"/>
            <a:ext cx="1295400" cy="762000"/>
            <a:chOff x="6781800" y="3276600"/>
            <a:chExt cx="1295400" cy="762000"/>
          </a:xfrm>
        </p:grpSpPr>
        <p:sp>
          <p:nvSpPr>
            <p:cNvPr id="4148" name="Oval 52">
              <a:extLst>
                <a:ext uri="{FF2B5EF4-FFF2-40B4-BE49-F238E27FC236}">
                  <a16:creationId xmlns:a16="http://schemas.microsoft.com/office/drawing/2014/main" id="{ED256A58-4349-4C27-9404-C4ECD7836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276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150" name="Oval 54">
              <a:extLst>
                <a:ext uri="{FF2B5EF4-FFF2-40B4-BE49-F238E27FC236}">
                  <a16:creationId xmlns:a16="http://schemas.microsoft.com/office/drawing/2014/main" id="{5665925F-E7FD-4E4C-A47E-BE5B8B110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3276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151" name="Oval 55">
              <a:extLst>
                <a:ext uri="{FF2B5EF4-FFF2-40B4-BE49-F238E27FC236}">
                  <a16:creationId xmlns:a16="http://schemas.microsoft.com/office/drawing/2014/main" id="{C198BF5A-CAEE-4DD4-AD51-823E2387E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3810000"/>
              <a:ext cx="228600" cy="2286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152" name="Oval 56">
              <a:extLst>
                <a:ext uri="{FF2B5EF4-FFF2-40B4-BE49-F238E27FC236}">
                  <a16:creationId xmlns:a16="http://schemas.microsoft.com/office/drawing/2014/main" id="{D56524A7-8AC6-474E-A0DA-76100C68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0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153" name="Oval 57">
              <a:extLst>
                <a:ext uri="{FF2B5EF4-FFF2-40B4-BE49-F238E27FC236}">
                  <a16:creationId xmlns:a16="http://schemas.microsoft.com/office/drawing/2014/main" id="{878AAF45-1CEB-4D13-9206-33FAD9767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76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154" name="Oval 58">
              <a:extLst>
                <a:ext uri="{FF2B5EF4-FFF2-40B4-BE49-F238E27FC236}">
                  <a16:creationId xmlns:a16="http://schemas.microsoft.com/office/drawing/2014/main" id="{08C80F78-9240-4E0B-B561-97704944A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810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4155" name="AutoShape 59">
              <a:extLst>
                <a:ext uri="{FF2B5EF4-FFF2-40B4-BE49-F238E27FC236}">
                  <a16:creationId xmlns:a16="http://schemas.microsoft.com/office/drawing/2014/main" id="{0C28EFFE-AE4A-45DF-BFA7-1FA4173C3A24}"/>
                </a:ext>
              </a:extLst>
            </p:cNvPr>
            <p:cNvCxnSpPr>
              <a:cxnSpLocks noChangeShapeType="1"/>
              <a:stCxn id="4153" idx="6"/>
              <a:endCxn id="4148" idx="2"/>
            </p:cNvCxnSpPr>
            <p:nvPr/>
          </p:nvCxnSpPr>
          <p:spPr bwMode="auto">
            <a:xfrm>
              <a:off x="7010400" y="33909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6" name="AutoShape 60">
              <a:extLst>
                <a:ext uri="{FF2B5EF4-FFF2-40B4-BE49-F238E27FC236}">
                  <a16:creationId xmlns:a16="http://schemas.microsoft.com/office/drawing/2014/main" id="{D57E4587-1969-4A71-818F-A24FFB82B5C6}"/>
                </a:ext>
              </a:extLst>
            </p:cNvPr>
            <p:cNvCxnSpPr>
              <a:cxnSpLocks noChangeShapeType="1"/>
              <a:stCxn id="4148" idx="6"/>
              <a:endCxn id="4150" idx="2"/>
            </p:cNvCxnSpPr>
            <p:nvPr/>
          </p:nvCxnSpPr>
          <p:spPr bwMode="auto">
            <a:xfrm>
              <a:off x="7543800" y="33909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8" name="AutoShape 62">
              <a:extLst>
                <a:ext uri="{FF2B5EF4-FFF2-40B4-BE49-F238E27FC236}">
                  <a16:creationId xmlns:a16="http://schemas.microsoft.com/office/drawing/2014/main" id="{22F43B1A-6A53-45BF-AC36-30245E5AD6A3}"/>
                </a:ext>
              </a:extLst>
            </p:cNvPr>
            <p:cNvCxnSpPr>
              <a:cxnSpLocks noChangeShapeType="1"/>
              <a:stCxn id="4153" idx="4"/>
              <a:endCxn id="4152" idx="0"/>
            </p:cNvCxnSpPr>
            <p:nvPr/>
          </p:nvCxnSpPr>
          <p:spPr bwMode="auto">
            <a:xfrm>
              <a:off x="6896100" y="35052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9" name="AutoShape 63">
              <a:extLst>
                <a:ext uri="{FF2B5EF4-FFF2-40B4-BE49-F238E27FC236}">
                  <a16:creationId xmlns:a16="http://schemas.microsoft.com/office/drawing/2014/main" id="{769C343D-E166-4AFE-B96D-7D6FD8F346A7}"/>
                </a:ext>
              </a:extLst>
            </p:cNvPr>
            <p:cNvCxnSpPr>
              <a:cxnSpLocks noChangeShapeType="1"/>
              <a:stCxn id="4148" idx="4"/>
              <a:endCxn id="4154" idx="0"/>
            </p:cNvCxnSpPr>
            <p:nvPr/>
          </p:nvCxnSpPr>
          <p:spPr bwMode="auto">
            <a:xfrm>
              <a:off x="7429500" y="35052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60" name="AutoShape 64">
              <a:extLst>
                <a:ext uri="{FF2B5EF4-FFF2-40B4-BE49-F238E27FC236}">
                  <a16:creationId xmlns:a16="http://schemas.microsoft.com/office/drawing/2014/main" id="{31E47E6C-2D6C-4DEA-83D2-BE034FC65E09}"/>
                </a:ext>
              </a:extLst>
            </p:cNvPr>
            <p:cNvCxnSpPr>
              <a:cxnSpLocks noChangeShapeType="1"/>
              <a:stCxn id="4150" idx="4"/>
              <a:endCxn id="4151" idx="0"/>
            </p:cNvCxnSpPr>
            <p:nvPr/>
          </p:nvCxnSpPr>
          <p:spPr bwMode="auto">
            <a:xfrm>
              <a:off x="7962900" y="35052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7C3653D-AE61-4101-8E25-5E1302E959B9}"/>
              </a:ext>
            </a:extLst>
          </p:cNvPr>
          <p:cNvGrpSpPr/>
          <p:nvPr/>
        </p:nvGrpSpPr>
        <p:grpSpPr>
          <a:xfrm>
            <a:off x="7162800" y="2209800"/>
            <a:ext cx="1371600" cy="838200"/>
            <a:chOff x="7162800" y="2209800"/>
            <a:chExt cx="1371600" cy="838200"/>
          </a:xfrm>
        </p:grpSpPr>
        <p:sp>
          <p:nvSpPr>
            <p:cNvPr id="4161" name="Line 65">
              <a:extLst>
                <a:ext uri="{FF2B5EF4-FFF2-40B4-BE49-F238E27FC236}">
                  <a16:creationId xmlns:a16="http://schemas.microsoft.com/office/drawing/2014/main" id="{72AF637D-6536-4841-8504-A4FA6970E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2209800"/>
              <a:ext cx="0" cy="838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62" name="Text Box 66">
              <a:extLst>
                <a:ext uri="{FF2B5EF4-FFF2-40B4-BE49-F238E27FC236}">
                  <a16:creationId xmlns:a16="http://schemas.microsoft.com/office/drawing/2014/main" id="{D49BCC96-211A-41D7-975A-79EBDB139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5850" y="2286000"/>
              <a:ext cx="10985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Delete 3,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=4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5C56B8-30D9-4297-85D7-F265139AA017}"/>
              </a:ext>
            </a:extLst>
          </p:cNvPr>
          <p:cNvGrpSpPr/>
          <p:nvPr/>
        </p:nvGrpSpPr>
        <p:grpSpPr>
          <a:xfrm>
            <a:off x="685800" y="3124200"/>
            <a:ext cx="5791200" cy="914400"/>
            <a:chOff x="685800" y="3124200"/>
            <a:chExt cx="5791200" cy="914400"/>
          </a:xfrm>
        </p:grpSpPr>
        <p:sp>
          <p:nvSpPr>
            <p:cNvPr id="4163" name="Oval 67">
              <a:extLst>
                <a:ext uri="{FF2B5EF4-FFF2-40B4-BE49-F238E27FC236}">
                  <a16:creationId xmlns:a16="http://schemas.microsoft.com/office/drawing/2014/main" id="{E2F608FC-84AE-4999-B546-5FB7C2F74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276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164" name="Oval 68">
              <a:extLst>
                <a:ext uri="{FF2B5EF4-FFF2-40B4-BE49-F238E27FC236}">
                  <a16:creationId xmlns:a16="http://schemas.microsoft.com/office/drawing/2014/main" id="{201EA2F4-2DBF-41CE-B5F7-4E619768F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276600"/>
              <a:ext cx="228600" cy="2286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166" name="Oval 70">
              <a:extLst>
                <a:ext uri="{FF2B5EF4-FFF2-40B4-BE49-F238E27FC236}">
                  <a16:creationId xmlns:a16="http://schemas.microsoft.com/office/drawing/2014/main" id="{0AE066B5-EC2A-4F7C-BB10-CF07F7E03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810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167" name="Oval 71">
              <a:extLst>
                <a:ext uri="{FF2B5EF4-FFF2-40B4-BE49-F238E27FC236}">
                  <a16:creationId xmlns:a16="http://schemas.microsoft.com/office/drawing/2014/main" id="{3B83BCF4-E8DC-47EC-B11C-9BCAC121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276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168" name="Oval 72">
              <a:extLst>
                <a:ext uri="{FF2B5EF4-FFF2-40B4-BE49-F238E27FC236}">
                  <a16:creationId xmlns:a16="http://schemas.microsoft.com/office/drawing/2014/main" id="{21524E7E-9C73-44A3-9A0A-68FAF3973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810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4169" name="AutoShape 73">
              <a:extLst>
                <a:ext uri="{FF2B5EF4-FFF2-40B4-BE49-F238E27FC236}">
                  <a16:creationId xmlns:a16="http://schemas.microsoft.com/office/drawing/2014/main" id="{4668816F-57F4-42A1-BA54-63DA6E53E84E}"/>
                </a:ext>
              </a:extLst>
            </p:cNvPr>
            <p:cNvCxnSpPr>
              <a:cxnSpLocks noChangeShapeType="1"/>
              <a:stCxn id="4167" idx="6"/>
              <a:endCxn id="4163" idx="2"/>
            </p:cNvCxnSpPr>
            <p:nvPr/>
          </p:nvCxnSpPr>
          <p:spPr bwMode="auto">
            <a:xfrm>
              <a:off x="3962400" y="33909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70" name="AutoShape 74">
              <a:extLst>
                <a:ext uri="{FF2B5EF4-FFF2-40B4-BE49-F238E27FC236}">
                  <a16:creationId xmlns:a16="http://schemas.microsoft.com/office/drawing/2014/main" id="{DD604C85-B570-4B61-BA00-79D09FB9D0BF}"/>
                </a:ext>
              </a:extLst>
            </p:cNvPr>
            <p:cNvCxnSpPr>
              <a:cxnSpLocks noChangeShapeType="1"/>
              <a:stCxn id="4163" idx="6"/>
              <a:endCxn id="4164" idx="2"/>
            </p:cNvCxnSpPr>
            <p:nvPr/>
          </p:nvCxnSpPr>
          <p:spPr bwMode="auto">
            <a:xfrm>
              <a:off x="4495800" y="33909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71" name="AutoShape 75">
              <a:extLst>
                <a:ext uri="{FF2B5EF4-FFF2-40B4-BE49-F238E27FC236}">
                  <a16:creationId xmlns:a16="http://schemas.microsoft.com/office/drawing/2014/main" id="{EB0CA298-96AE-42FF-BCB2-7CD5845D9D6D}"/>
                </a:ext>
              </a:extLst>
            </p:cNvPr>
            <p:cNvCxnSpPr>
              <a:cxnSpLocks noChangeShapeType="1"/>
              <a:stCxn id="4167" idx="4"/>
              <a:endCxn id="4166" idx="0"/>
            </p:cNvCxnSpPr>
            <p:nvPr/>
          </p:nvCxnSpPr>
          <p:spPr bwMode="auto">
            <a:xfrm>
              <a:off x="3848100" y="35052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72" name="AutoShape 76">
              <a:extLst>
                <a:ext uri="{FF2B5EF4-FFF2-40B4-BE49-F238E27FC236}">
                  <a16:creationId xmlns:a16="http://schemas.microsoft.com/office/drawing/2014/main" id="{260D4B53-3FDD-4D99-91B6-DC4D805E6EC7}"/>
                </a:ext>
              </a:extLst>
            </p:cNvPr>
            <p:cNvCxnSpPr>
              <a:cxnSpLocks noChangeShapeType="1"/>
              <a:stCxn id="4163" idx="4"/>
              <a:endCxn id="4168" idx="0"/>
            </p:cNvCxnSpPr>
            <p:nvPr/>
          </p:nvCxnSpPr>
          <p:spPr bwMode="auto">
            <a:xfrm>
              <a:off x="4381500" y="35052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4" name="Line 78">
              <a:extLst>
                <a:ext uri="{FF2B5EF4-FFF2-40B4-BE49-F238E27FC236}">
                  <a16:creationId xmlns:a16="http://schemas.microsoft.com/office/drawing/2014/main" id="{9837D642-26C5-4820-AC10-D466B46A8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6400" y="3886200"/>
              <a:ext cx="91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75" name="Text Box 79">
              <a:extLst>
                <a:ext uri="{FF2B5EF4-FFF2-40B4-BE49-F238E27FC236}">
                  <a16:creationId xmlns:a16="http://schemas.microsoft.com/office/drawing/2014/main" id="{373868EB-59E1-4B0F-8A85-7D58DB2AE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8450" y="3124200"/>
              <a:ext cx="10985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Delete 5,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=4</a:t>
              </a:r>
            </a:p>
          </p:txBody>
        </p:sp>
        <p:sp>
          <p:nvSpPr>
            <p:cNvPr id="4176" name="Oval 80">
              <a:extLst>
                <a:ext uri="{FF2B5EF4-FFF2-40B4-BE49-F238E27FC236}">
                  <a16:creationId xmlns:a16="http://schemas.microsoft.com/office/drawing/2014/main" id="{3075A385-05F3-4A00-B351-B4B2F0AC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3276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178" name="Oval 82">
              <a:extLst>
                <a:ext uri="{FF2B5EF4-FFF2-40B4-BE49-F238E27FC236}">
                  <a16:creationId xmlns:a16="http://schemas.microsoft.com/office/drawing/2014/main" id="{51BC916F-A537-4759-B56F-764E017EA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810000"/>
              <a:ext cx="228600" cy="2286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179" name="Oval 83">
              <a:extLst>
                <a:ext uri="{FF2B5EF4-FFF2-40B4-BE49-F238E27FC236}">
                  <a16:creationId xmlns:a16="http://schemas.microsoft.com/office/drawing/2014/main" id="{EFA0E57E-DF6D-4FB6-95C8-867138D17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276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180" name="Oval 84">
              <a:extLst>
                <a:ext uri="{FF2B5EF4-FFF2-40B4-BE49-F238E27FC236}">
                  <a16:creationId xmlns:a16="http://schemas.microsoft.com/office/drawing/2014/main" id="{DC9F6B02-48EF-4AA4-851F-CAB9CF08E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3810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4181" name="AutoShape 85">
              <a:extLst>
                <a:ext uri="{FF2B5EF4-FFF2-40B4-BE49-F238E27FC236}">
                  <a16:creationId xmlns:a16="http://schemas.microsoft.com/office/drawing/2014/main" id="{426A47FE-9601-4178-9C12-B06C132EAC9D}"/>
                </a:ext>
              </a:extLst>
            </p:cNvPr>
            <p:cNvCxnSpPr>
              <a:cxnSpLocks noChangeShapeType="1"/>
              <a:stCxn id="4179" idx="6"/>
              <a:endCxn id="4176" idx="2"/>
            </p:cNvCxnSpPr>
            <p:nvPr/>
          </p:nvCxnSpPr>
          <p:spPr bwMode="auto">
            <a:xfrm>
              <a:off x="914400" y="33909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83" name="AutoShape 87">
              <a:extLst>
                <a:ext uri="{FF2B5EF4-FFF2-40B4-BE49-F238E27FC236}">
                  <a16:creationId xmlns:a16="http://schemas.microsoft.com/office/drawing/2014/main" id="{7948FCBD-87AC-447B-A10E-EABB335DEBB5}"/>
                </a:ext>
              </a:extLst>
            </p:cNvPr>
            <p:cNvCxnSpPr>
              <a:cxnSpLocks noChangeShapeType="1"/>
              <a:stCxn id="4179" idx="4"/>
              <a:endCxn id="4178" idx="0"/>
            </p:cNvCxnSpPr>
            <p:nvPr/>
          </p:nvCxnSpPr>
          <p:spPr bwMode="auto">
            <a:xfrm>
              <a:off x="800100" y="35052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84" name="AutoShape 88">
              <a:extLst>
                <a:ext uri="{FF2B5EF4-FFF2-40B4-BE49-F238E27FC236}">
                  <a16:creationId xmlns:a16="http://schemas.microsoft.com/office/drawing/2014/main" id="{02027BB3-ED08-4975-A351-3AA10FB249B1}"/>
                </a:ext>
              </a:extLst>
            </p:cNvPr>
            <p:cNvCxnSpPr>
              <a:cxnSpLocks noChangeShapeType="1"/>
              <a:stCxn id="4176" idx="4"/>
              <a:endCxn id="4180" idx="0"/>
            </p:cNvCxnSpPr>
            <p:nvPr/>
          </p:nvCxnSpPr>
          <p:spPr bwMode="auto">
            <a:xfrm>
              <a:off x="1333500" y="35052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85" name="Line 89">
              <a:extLst>
                <a:ext uri="{FF2B5EF4-FFF2-40B4-BE49-F238E27FC236}">
                  <a16:creationId xmlns:a16="http://schemas.microsoft.com/office/drawing/2014/main" id="{DAA783FA-D542-4BEA-AF0D-BC8B173918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8400" y="3886200"/>
              <a:ext cx="91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86" name="Text Box 90">
              <a:extLst>
                <a:ext uri="{FF2B5EF4-FFF2-40B4-BE49-F238E27FC236}">
                  <a16:creationId xmlns:a16="http://schemas.microsoft.com/office/drawing/2014/main" id="{4438B497-EC4B-4514-AD0B-4D8BA5941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450" y="3124200"/>
              <a:ext cx="10985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Delete 4,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=1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679D35-51A7-4C80-9163-905489188FA2}"/>
              </a:ext>
            </a:extLst>
          </p:cNvPr>
          <p:cNvGrpSpPr/>
          <p:nvPr/>
        </p:nvGrpSpPr>
        <p:grpSpPr>
          <a:xfrm>
            <a:off x="381000" y="4343400"/>
            <a:ext cx="1219200" cy="1828800"/>
            <a:chOff x="381000" y="4343400"/>
            <a:chExt cx="1219200" cy="1828800"/>
          </a:xfrm>
        </p:grpSpPr>
        <p:sp>
          <p:nvSpPr>
            <p:cNvPr id="4187" name="Oval 91">
              <a:extLst>
                <a:ext uri="{FF2B5EF4-FFF2-40B4-BE49-F238E27FC236}">
                  <a16:creationId xmlns:a16="http://schemas.microsoft.com/office/drawing/2014/main" id="{10209153-6CC6-4FA1-A739-C48B013AE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550" y="5410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191" name="Oval 95">
              <a:extLst>
                <a:ext uri="{FF2B5EF4-FFF2-40B4-BE49-F238E27FC236}">
                  <a16:creationId xmlns:a16="http://schemas.microsoft.com/office/drawing/2014/main" id="{F1DF9879-9938-4D99-AF27-CB47CEE4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0" y="5410200"/>
              <a:ext cx="228600" cy="2286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192" name="Oval 96">
              <a:extLst>
                <a:ext uri="{FF2B5EF4-FFF2-40B4-BE49-F238E27FC236}">
                  <a16:creationId xmlns:a16="http://schemas.microsoft.com/office/drawing/2014/main" id="{32F6CCD0-8327-4C0F-9C04-8D04D736B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550" y="594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4193" name="AutoShape 97">
              <a:extLst>
                <a:ext uri="{FF2B5EF4-FFF2-40B4-BE49-F238E27FC236}">
                  <a16:creationId xmlns:a16="http://schemas.microsoft.com/office/drawing/2014/main" id="{2E4AD145-F1AB-420D-840E-BF2FBB34A18B}"/>
                </a:ext>
              </a:extLst>
            </p:cNvPr>
            <p:cNvCxnSpPr>
              <a:cxnSpLocks noChangeShapeType="1"/>
              <a:stCxn id="4191" idx="6"/>
              <a:endCxn id="4187" idx="2"/>
            </p:cNvCxnSpPr>
            <p:nvPr/>
          </p:nvCxnSpPr>
          <p:spPr bwMode="auto">
            <a:xfrm>
              <a:off x="793750" y="55245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6" name="AutoShape 100">
              <a:extLst>
                <a:ext uri="{FF2B5EF4-FFF2-40B4-BE49-F238E27FC236}">
                  <a16:creationId xmlns:a16="http://schemas.microsoft.com/office/drawing/2014/main" id="{0EDE4CD2-136C-42AC-B12E-F8576F9AF316}"/>
                </a:ext>
              </a:extLst>
            </p:cNvPr>
            <p:cNvCxnSpPr>
              <a:cxnSpLocks noChangeShapeType="1"/>
              <a:stCxn id="4187" idx="4"/>
              <a:endCxn id="4192" idx="0"/>
            </p:cNvCxnSpPr>
            <p:nvPr/>
          </p:nvCxnSpPr>
          <p:spPr bwMode="auto">
            <a:xfrm>
              <a:off x="1212850" y="56388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98" name="Line 102">
              <a:extLst>
                <a:ext uri="{FF2B5EF4-FFF2-40B4-BE49-F238E27FC236}">
                  <a16:creationId xmlns:a16="http://schemas.microsoft.com/office/drawing/2014/main" id="{8F90723A-54CC-4144-8B74-A6BB6CD40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4343400"/>
              <a:ext cx="0" cy="838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99" name="Text Box 103">
              <a:extLst>
                <a:ext uri="{FF2B5EF4-FFF2-40B4-BE49-F238E27FC236}">
                  <a16:creationId xmlns:a16="http://schemas.microsoft.com/office/drawing/2014/main" id="{206839A5-BD51-4AC0-B2AA-735B37B1F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4419600"/>
              <a:ext cx="10985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Delete 6,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=7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839C26-2A6B-4F0F-A234-8FEA50057194}"/>
              </a:ext>
            </a:extLst>
          </p:cNvPr>
          <p:cNvGrpSpPr/>
          <p:nvPr/>
        </p:nvGrpSpPr>
        <p:grpSpPr>
          <a:xfrm>
            <a:off x="1752600" y="5410200"/>
            <a:ext cx="1752600" cy="762000"/>
            <a:chOff x="1752600" y="5410200"/>
            <a:chExt cx="1752600" cy="762000"/>
          </a:xfrm>
        </p:grpSpPr>
        <p:sp>
          <p:nvSpPr>
            <p:cNvPr id="4200" name="Line 104">
              <a:extLst>
                <a:ext uri="{FF2B5EF4-FFF2-40B4-BE49-F238E27FC236}">
                  <a16:creationId xmlns:a16="http://schemas.microsoft.com/office/drawing/2014/main" id="{CB3EAC05-2AA6-494C-9B2E-0282316AE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6172200"/>
              <a:ext cx="11430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201" name="Text Box 105">
              <a:extLst>
                <a:ext uri="{FF2B5EF4-FFF2-40B4-BE49-F238E27FC236}">
                  <a16:creationId xmlns:a16="http://schemas.microsoft.com/office/drawing/2014/main" id="{9DE6B47D-D424-403E-9407-FCE132595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5410200"/>
              <a:ext cx="10985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Delete 7,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=1</a:t>
              </a:r>
            </a:p>
          </p:txBody>
        </p:sp>
        <p:sp>
          <p:nvSpPr>
            <p:cNvPr id="4202" name="Oval 106">
              <a:extLst>
                <a:ext uri="{FF2B5EF4-FFF2-40B4-BE49-F238E27FC236}">
                  <a16:creationId xmlns:a16="http://schemas.microsoft.com/office/drawing/2014/main" id="{6F223489-4C48-40A7-929C-360E7478F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410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203" name="Oval 107">
              <a:extLst>
                <a:ext uri="{FF2B5EF4-FFF2-40B4-BE49-F238E27FC236}">
                  <a16:creationId xmlns:a16="http://schemas.microsoft.com/office/drawing/2014/main" id="{5733673B-5A9C-4846-A21C-BDBCC6705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94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4204" name="AutoShape 108">
              <a:extLst>
                <a:ext uri="{FF2B5EF4-FFF2-40B4-BE49-F238E27FC236}">
                  <a16:creationId xmlns:a16="http://schemas.microsoft.com/office/drawing/2014/main" id="{296F44AA-C7C8-4E2A-9CD8-FA519D4EE1EE}"/>
                </a:ext>
              </a:extLst>
            </p:cNvPr>
            <p:cNvCxnSpPr>
              <a:cxnSpLocks noChangeShapeType="1"/>
              <a:stCxn id="4202" idx="4"/>
              <a:endCxn id="4203" idx="0"/>
            </p:cNvCxnSpPr>
            <p:nvPr/>
          </p:nvCxnSpPr>
          <p:spPr bwMode="auto">
            <a:xfrm>
              <a:off x="3390900" y="56388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F03649-ADEF-4EB1-9947-C03E2C60935E}"/>
              </a:ext>
            </a:extLst>
          </p:cNvPr>
          <p:cNvGrpSpPr/>
          <p:nvPr/>
        </p:nvGrpSpPr>
        <p:grpSpPr>
          <a:xfrm>
            <a:off x="685800" y="1143000"/>
            <a:ext cx="2362200" cy="1433513"/>
            <a:chOff x="685800" y="1143000"/>
            <a:chExt cx="2362200" cy="1433513"/>
          </a:xfrm>
        </p:grpSpPr>
        <p:sp>
          <p:nvSpPr>
            <p:cNvPr id="4101" name="Oval 5">
              <a:extLst>
                <a:ext uri="{FF2B5EF4-FFF2-40B4-BE49-F238E27FC236}">
                  <a16:creationId xmlns:a16="http://schemas.microsoft.com/office/drawing/2014/main" id="{E9B9C408-ED14-49B6-A098-2AEB12FD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1143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102" name="Oval 6">
              <a:extLst>
                <a:ext uri="{FF2B5EF4-FFF2-40B4-BE49-F238E27FC236}">
                  <a16:creationId xmlns:a16="http://schemas.microsoft.com/office/drawing/2014/main" id="{8BE9D52D-274A-4CD7-9D96-C2F299CF6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1143000"/>
              <a:ext cx="228600" cy="2286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103" name="Oval 7">
              <a:extLst>
                <a:ext uri="{FF2B5EF4-FFF2-40B4-BE49-F238E27FC236}">
                  <a16:creationId xmlns:a16="http://schemas.microsoft.com/office/drawing/2014/main" id="{FFC2E071-F569-497B-9FD6-07AF6D699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1143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104" name="Oval 8">
              <a:extLst>
                <a:ext uri="{FF2B5EF4-FFF2-40B4-BE49-F238E27FC236}">
                  <a16:creationId xmlns:a16="http://schemas.microsoft.com/office/drawing/2014/main" id="{A1A0DC42-AF07-4439-A263-929E38467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1143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105" name="Oval 9">
              <a:extLst>
                <a:ext uri="{FF2B5EF4-FFF2-40B4-BE49-F238E27FC236}">
                  <a16:creationId xmlns:a16="http://schemas.microsoft.com/office/drawing/2014/main" id="{77B77ECA-7897-4A9B-B2D6-C075F55B8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1676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106" name="Oval 10">
              <a:extLst>
                <a:ext uri="{FF2B5EF4-FFF2-40B4-BE49-F238E27FC236}">
                  <a16:creationId xmlns:a16="http://schemas.microsoft.com/office/drawing/2014/main" id="{A7454741-74BF-4387-940B-7E112EE73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1676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107" name="Oval 11">
              <a:extLst>
                <a:ext uri="{FF2B5EF4-FFF2-40B4-BE49-F238E27FC236}">
                  <a16:creationId xmlns:a16="http://schemas.microsoft.com/office/drawing/2014/main" id="{F37B634C-5DDA-4CA7-946A-DBC50EF9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1143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108" name="Oval 12">
              <a:extLst>
                <a:ext uri="{FF2B5EF4-FFF2-40B4-BE49-F238E27FC236}">
                  <a16:creationId xmlns:a16="http://schemas.microsoft.com/office/drawing/2014/main" id="{39FF411F-95B9-448C-9DB6-81D592DA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1676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4109" name="AutoShape 13">
              <a:extLst>
                <a:ext uri="{FF2B5EF4-FFF2-40B4-BE49-F238E27FC236}">
                  <a16:creationId xmlns:a16="http://schemas.microsoft.com/office/drawing/2014/main" id="{5B96748D-141A-483F-8B1B-52EF24AC5B3B}"/>
                </a:ext>
              </a:extLst>
            </p:cNvPr>
            <p:cNvCxnSpPr>
              <a:cxnSpLocks noChangeShapeType="1"/>
              <a:stCxn id="4102" idx="6"/>
              <a:endCxn id="4107" idx="2"/>
            </p:cNvCxnSpPr>
            <p:nvPr/>
          </p:nvCxnSpPr>
          <p:spPr bwMode="auto">
            <a:xfrm>
              <a:off x="914400" y="12573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0" name="AutoShape 14">
              <a:extLst>
                <a:ext uri="{FF2B5EF4-FFF2-40B4-BE49-F238E27FC236}">
                  <a16:creationId xmlns:a16="http://schemas.microsoft.com/office/drawing/2014/main" id="{6A7B854C-676D-4A8D-9B82-876B93A1AC8E}"/>
                </a:ext>
              </a:extLst>
            </p:cNvPr>
            <p:cNvCxnSpPr>
              <a:cxnSpLocks noChangeShapeType="1"/>
              <a:stCxn id="4107" idx="6"/>
              <a:endCxn id="4101" idx="2"/>
            </p:cNvCxnSpPr>
            <p:nvPr/>
          </p:nvCxnSpPr>
          <p:spPr bwMode="auto">
            <a:xfrm>
              <a:off x="1447800" y="12573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1" name="AutoShape 15">
              <a:extLst>
                <a:ext uri="{FF2B5EF4-FFF2-40B4-BE49-F238E27FC236}">
                  <a16:creationId xmlns:a16="http://schemas.microsoft.com/office/drawing/2014/main" id="{94D529C1-B166-4038-8825-CAB9BF059B85}"/>
                </a:ext>
              </a:extLst>
            </p:cNvPr>
            <p:cNvCxnSpPr>
              <a:cxnSpLocks noChangeShapeType="1"/>
              <a:stCxn id="4101" idx="6"/>
              <a:endCxn id="4104" idx="2"/>
            </p:cNvCxnSpPr>
            <p:nvPr/>
          </p:nvCxnSpPr>
          <p:spPr bwMode="auto">
            <a:xfrm>
              <a:off x="1981200" y="12573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2" name="AutoShape 16">
              <a:extLst>
                <a:ext uri="{FF2B5EF4-FFF2-40B4-BE49-F238E27FC236}">
                  <a16:creationId xmlns:a16="http://schemas.microsoft.com/office/drawing/2014/main" id="{DFC83A10-1A4B-4EF8-A9B4-222518D9CD6B}"/>
                </a:ext>
              </a:extLst>
            </p:cNvPr>
            <p:cNvCxnSpPr>
              <a:cxnSpLocks noChangeShapeType="1"/>
              <a:stCxn id="4104" idx="6"/>
              <a:endCxn id="4103" idx="2"/>
            </p:cNvCxnSpPr>
            <p:nvPr/>
          </p:nvCxnSpPr>
          <p:spPr bwMode="auto">
            <a:xfrm>
              <a:off x="2514600" y="12573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3" name="AutoShape 17">
              <a:extLst>
                <a:ext uri="{FF2B5EF4-FFF2-40B4-BE49-F238E27FC236}">
                  <a16:creationId xmlns:a16="http://schemas.microsoft.com/office/drawing/2014/main" id="{2DE6876C-86EA-4DC1-BF58-9A9CBFF8D805}"/>
                </a:ext>
              </a:extLst>
            </p:cNvPr>
            <p:cNvCxnSpPr>
              <a:cxnSpLocks noChangeShapeType="1"/>
              <a:stCxn id="4107" idx="4"/>
              <a:endCxn id="4106" idx="0"/>
            </p:cNvCxnSpPr>
            <p:nvPr/>
          </p:nvCxnSpPr>
          <p:spPr bwMode="auto">
            <a:xfrm>
              <a:off x="1333500" y="137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4" name="AutoShape 18">
              <a:extLst>
                <a:ext uri="{FF2B5EF4-FFF2-40B4-BE49-F238E27FC236}">
                  <a16:creationId xmlns:a16="http://schemas.microsoft.com/office/drawing/2014/main" id="{70CC33CF-1E91-403D-BA5F-8FD11E814008}"/>
                </a:ext>
              </a:extLst>
            </p:cNvPr>
            <p:cNvCxnSpPr>
              <a:cxnSpLocks noChangeShapeType="1"/>
              <a:stCxn id="4101" idx="4"/>
              <a:endCxn id="4108" idx="0"/>
            </p:cNvCxnSpPr>
            <p:nvPr/>
          </p:nvCxnSpPr>
          <p:spPr bwMode="auto">
            <a:xfrm>
              <a:off x="1866900" y="137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5" name="AutoShape 19">
              <a:extLst>
                <a:ext uri="{FF2B5EF4-FFF2-40B4-BE49-F238E27FC236}">
                  <a16:creationId xmlns:a16="http://schemas.microsoft.com/office/drawing/2014/main" id="{EFA2318D-DF03-46B4-AD32-F41422CDFB93}"/>
                </a:ext>
              </a:extLst>
            </p:cNvPr>
            <p:cNvCxnSpPr>
              <a:cxnSpLocks noChangeShapeType="1"/>
              <a:stCxn id="4104" idx="4"/>
              <a:endCxn id="4105" idx="0"/>
            </p:cNvCxnSpPr>
            <p:nvPr/>
          </p:nvCxnSpPr>
          <p:spPr bwMode="auto">
            <a:xfrm>
              <a:off x="2400300" y="137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5" name="Text Box 109">
              <a:extLst>
                <a:ext uri="{FF2B5EF4-FFF2-40B4-BE49-F238E27FC236}">
                  <a16:creationId xmlns:a16="http://schemas.microsoft.com/office/drawing/2014/main" id="{09AF6202-4490-4224-B591-B0A8E62DF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2209800"/>
              <a:ext cx="857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Tree </a:t>
              </a: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206" name="Text Box 110">
            <a:extLst>
              <a:ext uri="{FF2B5EF4-FFF2-40B4-BE49-F238E27FC236}">
                <a16:creationId xmlns:a16="http://schemas.microsoft.com/office/drawing/2014/main" id="{6CDC3491-82BE-4856-8854-821DAB56D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5091112"/>
            <a:ext cx="2946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Output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= 744171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FF7C024-68F3-42FA-B946-A2574FF91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altLang="en-US" sz="4000"/>
              <a:t>Pr</a:t>
            </a:r>
            <a:r>
              <a:rPr lang="en-US" altLang="en-US" sz="4000">
                <a:cs typeface="Arial" panose="020B0604020202020204" pitchFamily="34" charset="0"/>
              </a:rPr>
              <a:t>ü</a:t>
            </a:r>
            <a:r>
              <a:rPr lang="en-US" altLang="en-US" sz="4000"/>
              <a:t>fer code property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B7C2587E-BE0C-41C9-BBB2-C6AB79A6F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71600"/>
            <a:ext cx="8458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Fact.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has vertices {1,…,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 and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Prüfer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code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then the leaves of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are {1,…,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 ─ {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,a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,…,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  <a:p>
            <a:pPr lvl="0"/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Fact:</a:t>
            </a:r>
            <a:r>
              <a:rPr kumimoji="0" lang="en-US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the degree of a vertex </a:t>
            </a:r>
            <a:r>
              <a:rPr kumimoji="0" lang="en-US" altLang="en-US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in </a:t>
            </a:r>
            <a:r>
              <a:rPr kumimoji="0" lang="en-US" altLang="en-US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</a:t>
            </a:r>
            <a:r>
              <a:rPr kumimoji="0" lang="en-US" altLang="en-US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kumimoji="0" lang="en-US" altLang="en-US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), then label </a:t>
            </a:r>
            <a:r>
              <a:rPr kumimoji="0" lang="en-US" altLang="en-US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 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appears in the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Prüfer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sequence </a:t>
            </a:r>
            <a:r>
              <a:rPr kumimoji="0" lang="en-US" altLang="en-US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kumimoji="0" lang="en-US" altLang="en-US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– 1 times.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8E3DEB-1886-4CC0-B229-C225079737E5}"/>
              </a:ext>
            </a:extLst>
          </p:cNvPr>
          <p:cNvGrpSpPr/>
          <p:nvPr/>
        </p:nvGrpSpPr>
        <p:grpSpPr>
          <a:xfrm>
            <a:off x="600413" y="3748830"/>
            <a:ext cx="2362200" cy="1433513"/>
            <a:chOff x="685800" y="1143000"/>
            <a:chExt cx="2362200" cy="1433513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0E7FA0D1-4A36-49ED-BE90-2F6286F8F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1143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107177AD-778B-4CF6-8484-0DBC68EDC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1143000"/>
              <a:ext cx="228600" cy="2286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944D9003-920E-4D27-BEBA-29395E40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1143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A284C900-107D-4E59-BD82-969AA337B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1143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1ED5ED70-47A6-4F37-99D2-EABF49CC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1676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3C9D3027-236A-4049-8A99-663BC279E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1676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871BA0BE-51FC-462D-A959-FC165EAF8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1143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D1A38CC1-5D2D-4D4F-B834-BC0CE78D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1676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13" name="AutoShape 13">
              <a:extLst>
                <a:ext uri="{FF2B5EF4-FFF2-40B4-BE49-F238E27FC236}">
                  <a16:creationId xmlns:a16="http://schemas.microsoft.com/office/drawing/2014/main" id="{746917AE-2FB1-4A85-B6A7-2BFC9D19C481}"/>
                </a:ext>
              </a:extLst>
            </p:cNvPr>
            <p:cNvCxnSpPr>
              <a:cxnSpLocks noChangeShapeType="1"/>
              <a:stCxn id="6" idx="6"/>
              <a:endCxn id="11" idx="2"/>
            </p:cNvCxnSpPr>
            <p:nvPr/>
          </p:nvCxnSpPr>
          <p:spPr bwMode="auto">
            <a:xfrm>
              <a:off x="914400" y="12573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id="{D394345F-454C-457D-A7C2-9988F0BA8FF0}"/>
                </a:ext>
              </a:extLst>
            </p:cNvPr>
            <p:cNvCxnSpPr>
              <a:cxnSpLocks noChangeShapeType="1"/>
              <a:stCxn id="11" idx="6"/>
              <a:endCxn id="5" idx="2"/>
            </p:cNvCxnSpPr>
            <p:nvPr/>
          </p:nvCxnSpPr>
          <p:spPr bwMode="auto">
            <a:xfrm>
              <a:off x="1447800" y="12573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AC78D7FE-8C27-404B-95F0-932D2344F8AC}"/>
                </a:ext>
              </a:extLst>
            </p:cNvPr>
            <p:cNvCxnSpPr>
              <a:cxnSpLocks noChangeShapeType="1"/>
              <a:stCxn id="5" idx="6"/>
              <a:endCxn id="8" idx="2"/>
            </p:cNvCxnSpPr>
            <p:nvPr/>
          </p:nvCxnSpPr>
          <p:spPr bwMode="auto">
            <a:xfrm>
              <a:off x="1981200" y="12573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6">
              <a:extLst>
                <a:ext uri="{FF2B5EF4-FFF2-40B4-BE49-F238E27FC236}">
                  <a16:creationId xmlns:a16="http://schemas.microsoft.com/office/drawing/2014/main" id="{84144B9D-CB5D-4A45-A9A5-92CFB26798B0}"/>
                </a:ext>
              </a:extLst>
            </p:cNvPr>
            <p:cNvCxnSpPr>
              <a:cxnSpLocks noChangeShapeType="1"/>
              <a:stCxn id="8" idx="6"/>
              <a:endCxn id="7" idx="2"/>
            </p:cNvCxnSpPr>
            <p:nvPr/>
          </p:nvCxnSpPr>
          <p:spPr bwMode="auto">
            <a:xfrm>
              <a:off x="2514600" y="12573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BB157F57-85B4-49DE-91CE-190EEDECFFBB}"/>
                </a:ext>
              </a:extLst>
            </p:cNvPr>
            <p:cNvCxnSpPr>
              <a:cxnSpLocks noChangeShapeType="1"/>
              <a:stCxn id="11" idx="4"/>
              <a:endCxn id="10" idx="0"/>
            </p:cNvCxnSpPr>
            <p:nvPr/>
          </p:nvCxnSpPr>
          <p:spPr bwMode="auto">
            <a:xfrm>
              <a:off x="1333500" y="137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ED9698C2-2999-4A51-A36D-07295181E0E6}"/>
                </a:ext>
              </a:extLst>
            </p:cNvPr>
            <p:cNvCxnSpPr>
              <a:cxnSpLocks noChangeShapeType="1"/>
              <a:stCxn id="5" idx="4"/>
              <a:endCxn id="12" idx="0"/>
            </p:cNvCxnSpPr>
            <p:nvPr/>
          </p:nvCxnSpPr>
          <p:spPr bwMode="auto">
            <a:xfrm>
              <a:off x="1866900" y="137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id="{89C9BF8D-91DC-495C-8D9A-7CECA1B47152}"/>
                </a:ext>
              </a:extLst>
            </p:cNvPr>
            <p:cNvCxnSpPr>
              <a:cxnSpLocks noChangeShapeType="1"/>
              <a:stCxn id="8" idx="4"/>
              <a:endCxn id="9" idx="0"/>
            </p:cNvCxnSpPr>
            <p:nvPr/>
          </p:nvCxnSpPr>
          <p:spPr bwMode="auto">
            <a:xfrm>
              <a:off x="2400300" y="137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 Box 109">
              <a:extLst>
                <a:ext uri="{FF2B5EF4-FFF2-40B4-BE49-F238E27FC236}">
                  <a16:creationId xmlns:a16="http://schemas.microsoft.com/office/drawing/2014/main" id="{B1987503-639F-4C00-91E4-812B7EED2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2209800"/>
              <a:ext cx="857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Tree </a:t>
              </a: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1" name="Text Box 110">
            <a:extLst>
              <a:ext uri="{FF2B5EF4-FFF2-40B4-BE49-F238E27FC236}">
                <a16:creationId xmlns:a16="http://schemas.microsoft.com/office/drawing/2014/main" id="{C3286051-9CDC-4C1A-B459-AD130E9EB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35737"/>
            <a:ext cx="2946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Output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= 744171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314D51-97F7-41EC-8689-FA3F0CF02CF2}"/>
              </a:ext>
            </a:extLst>
          </p:cNvPr>
          <p:cNvSpPr txBox="1"/>
          <p:nvPr/>
        </p:nvSpPr>
        <p:spPr>
          <a:xfrm>
            <a:off x="914400" y="5333571"/>
            <a:ext cx="7086600" cy="1107996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Fact:</a:t>
            </a:r>
            <a:r>
              <a:rPr kumimoji="0" lang="en-US" altLang="en-US" sz="2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en-US" sz="2400" i="1" dirty="0">
                <a:solidFill>
                  <a:schemeClr val="bg1"/>
                </a:solidFill>
              </a:rPr>
              <a:t>|V | = n; </a:t>
            </a:r>
            <a:r>
              <a:rPr lang="en-US" altLang="en-US" sz="2400" dirty="0">
                <a:solidFill>
                  <a:schemeClr val="bg1"/>
                </a:solidFill>
              </a:rPr>
              <a:t># of edges = </a:t>
            </a:r>
            <a:r>
              <a:rPr lang="en-US" altLang="en-US" sz="2400" i="1" dirty="0">
                <a:solidFill>
                  <a:schemeClr val="bg1"/>
                </a:solidFill>
              </a:rPr>
              <a:t>n</a:t>
            </a:r>
            <a:r>
              <a:rPr lang="en-US" altLang="en-US" sz="2400" dirty="0">
                <a:solidFill>
                  <a:schemeClr val="bg1"/>
                </a:solidFill>
              </a:rPr>
              <a:t> -1; sum of all degrees = 2(</a:t>
            </a:r>
            <a:r>
              <a:rPr lang="en-US" altLang="en-US" sz="2400" i="1" dirty="0">
                <a:solidFill>
                  <a:schemeClr val="bg1"/>
                </a:solidFill>
              </a:rPr>
              <a:t>n</a:t>
            </a:r>
            <a:r>
              <a:rPr lang="en-US" altLang="en-US" sz="2400" dirty="0">
                <a:solidFill>
                  <a:schemeClr val="bg1"/>
                </a:solidFill>
              </a:rPr>
              <a:t> -1); the length of PS = 2(</a:t>
            </a:r>
            <a:r>
              <a:rPr lang="en-US" altLang="en-US" sz="2400" i="1" dirty="0">
                <a:solidFill>
                  <a:schemeClr val="bg1"/>
                </a:solidFill>
              </a:rPr>
              <a:t>n</a:t>
            </a:r>
            <a:r>
              <a:rPr lang="en-US" altLang="en-US" sz="2400" dirty="0">
                <a:solidFill>
                  <a:schemeClr val="bg1"/>
                </a:solidFill>
              </a:rPr>
              <a:t> – 1) </a:t>
            </a:r>
            <a:r>
              <a:rPr lang="en-US" altLang="en-US" sz="2400" i="1" dirty="0">
                <a:solidFill>
                  <a:schemeClr val="bg1"/>
                </a:solidFill>
              </a:rPr>
              <a:t>-  n</a:t>
            </a:r>
            <a:r>
              <a:rPr lang="en-US" altLang="en-US" sz="2400" dirty="0">
                <a:solidFill>
                  <a:schemeClr val="bg1"/>
                </a:solidFill>
              </a:rPr>
              <a:t> = </a:t>
            </a:r>
            <a:r>
              <a:rPr lang="en-US" altLang="en-US" sz="2400" i="1" dirty="0">
                <a:solidFill>
                  <a:schemeClr val="bg1"/>
                </a:solidFill>
              </a:rPr>
              <a:t>n</a:t>
            </a:r>
            <a:r>
              <a:rPr lang="en-US" altLang="en-US" sz="2400" dirty="0">
                <a:solidFill>
                  <a:schemeClr val="bg1"/>
                </a:solidFill>
              </a:rPr>
              <a:t> -2.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C412094-901A-415B-A044-2B1412AD4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altLang="en-US" sz="3200" dirty="0"/>
              <a:t>Reconstruction of the Tree from </a:t>
            </a:r>
            <a:r>
              <a:rPr lang="en-US" altLang="en-US" sz="3200" dirty="0" err="1"/>
              <a:t>Pr</a:t>
            </a:r>
            <a:r>
              <a:rPr lang="en-US" altLang="en-US" sz="3200" dirty="0" err="1">
                <a:cs typeface="Arial" panose="020B0604020202020204" pitchFamily="34" charset="0"/>
              </a:rPr>
              <a:t>ü</a:t>
            </a:r>
            <a:r>
              <a:rPr lang="en-US" altLang="en-US" sz="3200" dirty="0" err="1"/>
              <a:t>fer</a:t>
            </a:r>
            <a:r>
              <a:rPr lang="en-US" altLang="en-US" sz="3200" dirty="0"/>
              <a:t> Code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77496B7-E9DF-4DA6-9271-9D9CC829B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8382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altLang="en-US" sz="2400" b="1" i="1" dirty="0"/>
              <a:t>Input:</a:t>
            </a:r>
            <a:r>
              <a:rPr lang="en-US" altLang="en-US" sz="2400" b="1" dirty="0"/>
              <a:t> </a:t>
            </a:r>
            <a:r>
              <a:rPr lang="en-US" altLang="en-US" sz="2400" dirty="0"/>
              <a:t>A </a:t>
            </a:r>
            <a:r>
              <a:rPr lang="en-US" altLang="en-US" sz="2400" dirty="0" err="1"/>
              <a:t>Prüfer</a:t>
            </a:r>
            <a:r>
              <a:rPr lang="en-US" altLang="en-US" sz="2400" dirty="0"/>
              <a:t> code sequence of length (</a:t>
            </a:r>
            <a:r>
              <a:rPr lang="en-US" altLang="en-US" sz="2400" i="1" dirty="0"/>
              <a:t>n</a:t>
            </a:r>
            <a:r>
              <a:rPr lang="en-US" altLang="en-US" sz="2400" dirty="0"/>
              <a:t> – 2);</a:t>
            </a:r>
          </a:p>
          <a:p>
            <a:pPr>
              <a:buFontTx/>
              <a:buNone/>
            </a:pPr>
            <a:r>
              <a:rPr lang="en-US" altLang="en-US" sz="2400" b="1" i="1" dirty="0"/>
              <a:t>Output:</a:t>
            </a:r>
            <a:r>
              <a:rPr lang="en-US" altLang="en-US" sz="2400" dirty="0"/>
              <a:t> Original labeled tree </a:t>
            </a:r>
            <a:r>
              <a:rPr lang="en-US" altLang="en-US" sz="2400" i="1" dirty="0"/>
              <a:t>T</a:t>
            </a:r>
            <a:r>
              <a:rPr lang="en-US" altLang="en-US" sz="2400" dirty="0"/>
              <a:t> with </a:t>
            </a:r>
            <a:r>
              <a:rPr lang="en-US" altLang="en-US" sz="2400" i="1" dirty="0"/>
              <a:t>n</a:t>
            </a:r>
            <a:r>
              <a:rPr lang="en-US" altLang="en-US" sz="2400" dirty="0"/>
              <a:t> nodes;</a:t>
            </a:r>
            <a:endParaRPr lang="en-US" altLang="en-US" sz="2400" dirty="0">
              <a:solidFill>
                <a:srgbClr val="FF6600"/>
              </a:solidFill>
            </a:endParaRPr>
          </a:p>
          <a:p>
            <a:pPr>
              <a:buFontTx/>
              <a:buNone/>
            </a:pP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Algorithm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US" altLang="en-US" sz="2400" dirty="0" err="1">
                <a:solidFill>
                  <a:schemeClr val="accent2">
                    <a:lumMod val="75000"/>
                  </a:schemeClr>
                </a:solidFill>
              </a:rPr>
              <a:t>Prüfer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 code =&gt; Tree)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Let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 L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be the ordered list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 = {1, 2, 3, …,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}, and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 be the </a:t>
            </a:r>
            <a:r>
              <a:rPr lang="en-US" altLang="en-US" sz="2400" dirty="0" err="1">
                <a:solidFill>
                  <a:schemeClr val="accent2">
                    <a:lumMod val="75000"/>
                  </a:schemeClr>
                </a:solidFill>
              </a:rPr>
              <a:t>Prüfer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  sequence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Start with a tree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T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 n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isolated vertices;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Repeat (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-2) times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Let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k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be the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smallest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number in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 which is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, and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j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 be the first digit in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 P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Add the edge (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k, j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) to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T;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remove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k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 L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j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At the end, there will be two numbers left in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L;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add an edge between the two corresponding vertices in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 T.</a:t>
            </a:r>
            <a:endParaRPr lang="en-US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50BD9E-3CC2-4B3E-9B28-7F85620EBFA7}"/>
              </a:ext>
            </a:extLst>
          </p:cNvPr>
          <p:cNvSpPr txBox="1"/>
          <p:nvPr/>
        </p:nvSpPr>
        <p:spPr>
          <a:xfrm>
            <a:off x="838200" y="6019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Fact: </a:t>
            </a:r>
            <a:r>
              <a:rPr lang="en-IN" sz="2400" i="1" dirty="0"/>
              <a:t>T</a:t>
            </a:r>
            <a:r>
              <a:rPr lang="en-IN" sz="2400" dirty="0"/>
              <a:t> can be uniquely reconstructed</a:t>
            </a:r>
          </a:p>
        </p:txBody>
      </p:sp>
    </p:spTree>
    <p:extLst>
      <p:ext uri="{BB962C8B-B14F-4D97-AF65-F5344CB8AC3E}">
        <p14:creationId xmlns:p14="http://schemas.microsoft.com/office/powerpoint/2010/main" val="397655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9DEC1BF-9684-4F50-95F7-01C95A88B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1" y="132875"/>
            <a:ext cx="4952999" cy="563563"/>
          </a:xfrm>
        </p:spPr>
        <p:txBody>
          <a:bodyPr/>
          <a:lstStyle/>
          <a:p>
            <a:pPr algn="l"/>
            <a:r>
              <a:rPr lang="en-US" altLang="en-US" sz="3200" dirty="0" err="1"/>
              <a:t>Pr</a:t>
            </a:r>
            <a:r>
              <a:rPr lang="en-US" altLang="en-US" sz="3200" dirty="0" err="1">
                <a:cs typeface="Arial" panose="020B0604020202020204" pitchFamily="34" charset="0"/>
              </a:rPr>
              <a:t>ü</a:t>
            </a:r>
            <a:r>
              <a:rPr lang="en-US" altLang="en-US" sz="3200" dirty="0" err="1"/>
              <a:t>fer</a:t>
            </a:r>
            <a:r>
              <a:rPr lang="en-US" altLang="en-US" sz="3200" dirty="0"/>
              <a:t> Decoding Example</a:t>
            </a:r>
          </a:p>
        </p:txBody>
      </p:sp>
      <p:graphicFrame>
        <p:nvGraphicFramePr>
          <p:cNvPr id="6204" name="Group 60">
            <a:extLst>
              <a:ext uri="{FF2B5EF4-FFF2-40B4-BE49-F238E27FC236}">
                <a16:creationId xmlns:a16="http://schemas.microsoft.com/office/drawing/2014/main" id="{863F4F51-4D9E-4B1B-8245-C7896F045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71246"/>
              </p:ext>
            </p:extLst>
          </p:nvPr>
        </p:nvGraphicFramePr>
        <p:xfrm>
          <a:off x="228599" y="762000"/>
          <a:ext cx="4343399" cy="5943602"/>
        </p:xfrm>
        <a:graphic>
          <a:graphicData uri="http://schemas.openxmlformats.org/drawingml/2006/table">
            <a:tbl>
              <a:tblPr/>
              <a:tblGrid>
                <a:gridCol w="2707385">
                  <a:extLst>
                    <a:ext uri="{9D8B030D-6E8A-4147-A177-3AD203B41FA5}">
                      <a16:colId xmlns:a16="http://schemas.microsoft.com/office/drawing/2014/main" val="853932368"/>
                    </a:ext>
                  </a:extLst>
                </a:gridCol>
                <a:gridCol w="1636014">
                  <a:extLst>
                    <a:ext uri="{9D8B030D-6E8A-4147-A177-3AD203B41FA5}">
                      <a16:colId xmlns:a16="http://schemas.microsoft.com/office/drawing/2014/main" val="4042051414"/>
                    </a:ext>
                  </a:extLst>
                </a:gridCol>
              </a:tblGrid>
              <a:tr h="742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254827"/>
                  </a:ext>
                </a:extLst>
              </a:tr>
              <a:tr h="742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1,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3,4,5,6,7,8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44171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327764"/>
                  </a:ext>
                </a:extLst>
              </a:tr>
              <a:tr h="742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1,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,4,5,6,7,8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025137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1,4,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5,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6,7,8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67220"/>
                  </a:ext>
                </a:extLst>
              </a:tr>
              <a:tr h="744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1,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4,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6,7,8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141122"/>
                  </a:ext>
                </a:extLst>
              </a:tr>
              <a:tr h="742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1,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6,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650593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1,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009123"/>
                  </a:ext>
                </a:extLst>
              </a:tr>
              <a:tr h="744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24809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C73227B-DA40-4C95-84EF-3B3C1FE8109A}"/>
              </a:ext>
            </a:extLst>
          </p:cNvPr>
          <p:cNvGrpSpPr/>
          <p:nvPr/>
        </p:nvGrpSpPr>
        <p:grpSpPr>
          <a:xfrm>
            <a:off x="5516563" y="1527175"/>
            <a:ext cx="1997075" cy="530225"/>
            <a:chOff x="5516563" y="1527175"/>
            <a:chExt cx="1997075" cy="530225"/>
          </a:xfrm>
        </p:grpSpPr>
        <p:sp>
          <p:nvSpPr>
            <p:cNvPr id="6229" name="Oval 85">
              <a:extLst>
                <a:ext uri="{FF2B5EF4-FFF2-40B4-BE49-F238E27FC236}">
                  <a16:creationId xmlns:a16="http://schemas.microsoft.com/office/drawing/2014/main" id="{5166C01F-2E35-4995-A4ED-D368963E9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088" y="1527175"/>
              <a:ext cx="200025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30" name="Oval 86">
              <a:extLst>
                <a:ext uri="{FF2B5EF4-FFF2-40B4-BE49-F238E27FC236}">
                  <a16:creationId xmlns:a16="http://schemas.microsoft.com/office/drawing/2014/main" id="{C52E780E-E6DD-452A-B6C5-EBA5A7A5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563" y="1527175"/>
              <a:ext cx="198437" cy="19843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231" name="Oval 87">
              <a:extLst>
                <a:ext uri="{FF2B5EF4-FFF2-40B4-BE49-F238E27FC236}">
                  <a16:creationId xmlns:a16="http://schemas.microsoft.com/office/drawing/2014/main" id="{DA7E8635-AE5F-4D2B-AE45-23433655C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1527175"/>
              <a:ext cx="198438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32" name="Oval 88">
              <a:extLst>
                <a:ext uri="{FF2B5EF4-FFF2-40B4-BE49-F238E27FC236}">
                  <a16:creationId xmlns:a16="http://schemas.microsoft.com/office/drawing/2014/main" id="{F606850A-CABA-42A1-8C07-48768B7E9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527175"/>
              <a:ext cx="198438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233" name="Oval 89">
              <a:extLst>
                <a:ext uri="{FF2B5EF4-FFF2-40B4-BE49-F238E27FC236}">
                  <a16:creationId xmlns:a16="http://schemas.microsoft.com/office/drawing/2014/main" id="{AB9552F9-1C51-409B-B297-9987DB9A4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858963"/>
              <a:ext cx="198438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234" name="Oval 90">
              <a:extLst>
                <a:ext uri="{FF2B5EF4-FFF2-40B4-BE49-F238E27FC236}">
                  <a16:creationId xmlns:a16="http://schemas.microsoft.com/office/drawing/2014/main" id="{0F96DADB-09B5-4E3C-B51D-CBE5A7EE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763" y="1858963"/>
              <a:ext cx="198437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6235" name="Oval 91">
              <a:extLst>
                <a:ext uri="{FF2B5EF4-FFF2-40B4-BE49-F238E27FC236}">
                  <a16:creationId xmlns:a16="http://schemas.microsoft.com/office/drawing/2014/main" id="{6613FCDC-FEA6-4CD7-8F3D-E70A593E9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763" y="1527175"/>
              <a:ext cx="198437" cy="198438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6236" name="Oval 92">
              <a:extLst>
                <a:ext uri="{FF2B5EF4-FFF2-40B4-BE49-F238E27FC236}">
                  <a16:creationId xmlns:a16="http://schemas.microsoft.com/office/drawing/2014/main" id="{90213D29-E3AD-46EB-864D-BEED319C8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088" y="1858963"/>
              <a:ext cx="200025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6237" name="AutoShape 93">
              <a:extLst>
                <a:ext uri="{FF2B5EF4-FFF2-40B4-BE49-F238E27FC236}">
                  <a16:creationId xmlns:a16="http://schemas.microsoft.com/office/drawing/2014/main" id="{DD2636BA-A593-48C0-A2B9-D4786A314129}"/>
                </a:ext>
              </a:extLst>
            </p:cNvPr>
            <p:cNvCxnSpPr>
              <a:cxnSpLocks noChangeShapeType="1"/>
              <a:stCxn id="6230" idx="6"/>
              <a:endCxn id="6235" idx="2"/>
            </p:cNvCxnSpPr>
            <p:nvPr/>
          </p:nvCxnSpPr>
          <p:spPr bwMode="auto">
            <a:xfrm>
              <a:off x="5715000" y="1627188"/>
              <a:ext cx="2587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8C540B-BEE9-4989-B265-32B6F84A8C9F}"/>
              </a:ext>
            </a:extLst>
          </p:cNvPr>
          <p:cNvGrpSpPr/>
          <p:nvPr/>
        </p:nvGrpSpPr>
        <p:grpSpPr>
          <a:xfrm>
            <a:off x="6842125" y="2286000"/>
            <a:ext cx="1997075" cy="530225"/>
            <a:chOff x="6842125" y="2286000"/>
            <a:chExt cx="1997075" cy="530225"/>
          </a:xfrm>
        </p:grpSpPr>
        <p:sp>
          <p:nvSpPr>
            <p:cNvPr id="6245" name="Oval 101">
              <a:extLst>
                <a:ext uri="{FF2B5EF4-FFF2-40B4-BE49-F238E27FC236}">
                  <a16:creationId xmlns:a16="http://schemas.microsoft.com/office/drawing/2014/main" id="{FB71FBFF-8192-4D41-A032-9D1A0159A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2286000"/>
              <a:ext cx="200025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46" name="Oval 102">
              <a:extLst>
                <a:ext uri="{FF2B5EF4-FFF2-40B4-BE49-F238E27FC236}">
                  <a16:creationId xmlns:a16="http://schemas.microsoft.com/office/drawing/2014/main" id="{33401EA6-B8C6-467E-8F64-A3F31120C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25" y="2286000"/>
              <a:ext cx="198438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247" name="Oval 103">
              <a:extLst>
                <a:ext uri="{FF2B5EF4-FFF2-40B4-BE49-F238E27FC236}">
                  <a16:creationId xmlns:a16="http://schemas.microsoft.com/office/drawing/2014/main" id="{71B3283C-A489-416C-9445-1F7660B32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763" y="2286000"/>
              <a:ext cx="198437" cy="19843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48" name="Oval 104">
              <a:extLst>
                <a:ext uri="{FF2B5EF4-FFF2-40B4-BE49-F238E27FC236}">
                  <a16:creationId xmlns:a16="http://schemas.microsoft.com/office/drawing/2014/main" id="{EB90D626-A0E8-48E5-A9D6-4D04DC4DD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63" y="2286000"/>
              <a:ext cx="198437" cy="198438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249" name="Oval 105">
              <a:extLst>
                <a:ext uri="{FF2B5EF4-FFF2-40B4-BE49-F238E27FC236}">
                  <a16:creationId xmlns:a16="http://schemas.microsoft.com/office/drawing/2014/main" id="{8FC26EAB-0186-469A-9C49-FADA9B10E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63" y="2617788"/>
              <a:ext cx="198437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250" name="Oval 106">
              <a:extLst>
                <a:ext uri="{FF2B5EF4-FFF2-40B4-BE49-F238E27FC236}">
                  <a16:creationId xmlns:a16="http://schemas.microsoft.com/office/drawing/2014/main" id="{9934DFFD-4BC1-43E5-BC28-782630F9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9325" y="2617788"/>
              <a:ext cx="198438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6251" name="Oval 107">
              <a:extLst>
                <a:ext uri="{FF2B5EF4-FFF2-40B4-BE49-F238E27FC236}">
                  <a16:creationId xmlns:a16="http://schemas.microsoft.com/office/drawing/2014/main" id="{6D8A72A0-6854-4669-99D2-FA1CA882C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9325" y="2286000"/>
              <a:ext cx="198438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6252" name="Oval 108">
              <a:extLst>
                <a:ext uri="{FF2B5EF4-FFF2-40B4-BE49-F238E27FC236}">
                  <a16:creationId xmlns:a16="http://schemas.microsoft.com/office/drawing/2014/main" id="{903CEBED-2384-46A8-A64A-2A3E28D3B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2617788"/>
              <a:ext cx="200025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6253" name="AutoShape 109">
              <a:extLst>
                <a:ext uri="{FF2B5EF4-FFF2-40B4-BE49-F238E27FC236}">
                  <a16:creationId xmlns:a16="http://schemas.microsoft.com/office/drawing/2014/main" id="{DC9CC4A8-7221-401A-85C5-0122591E62D4}"/>
                </a:ext>
              </a:extLst>
            </p:cNvPr>
            <p:cNvCxnSpPr>
              <a:cxnSpLocks noChangeShapeType="1"/>
              <a:stCxn id="6246" idx="6"/>
              <a:endCxn id="6251" idx="2"/>
            </p:cNvCxnSpPr>
            <p:nvPr/>
          </p:nvCxnSpPr>
          <p:spPr bwMode="auto">
            <a:xfrm>
              <a:off x="7040563" y="2386013"/>
              <a:ext cx="2587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56" name="AutoShape 112">
              <a:extLst>
                <a:ext uri="{FF2B5EF4-FFF2-40B4-BE49-F238E27FC236}">
                  <a16:creationId xmlns:a16="http://schemas.microsoft.com/office/drawing/2014/main" id="{B12415B0-7BF0-4034-A0CF-59E937E605D0}"/>
                </a:ext>
              </a:extLst>
            </p:cNvPr>
            <p:cNvCxnSpPr>
              <a:cxnSpLocks noChangeShapeType="1"/>
              <a:stCxn id="6248" idx="6"/>
              <a:endCxn id="6247" idx="2"/>
            </p:cNvCxnSpPr>
            <p:nvPr/>
          </p:nvCxnSpPr>
          <p:spPr bwMode="auto">
            <a:xfrm>
              <a:off x="8382000" y="2386013"/>
              <a:ext cx="2587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763497-1297-4D64-86E0-D84D8E5ECF53}"/>
              </a:ext>
            </a:extLst>
          </p:cNvPr>
          <p:cNvGrpSpPr/>
          <p:nvPr/>
        </p:nvGrpSpPr>
        <p:grpSpPr>
          <a:xfrm>
            <a:off x="5562600" y="3127375"/>
            <a:ext cx="1997075" cy="530225"/>
            <a:chOff x="5562600" y="3127375"/>
            <a:chExt cx="1997075" cy="530225"/>
          </a:xfrm>
        </p:grpSpPr>
        <p:sp>
          <p:nvSpPr>
            <p:cNvPr id="6260" name="Oval 116">
              <a:extLst>
                <a:ext uri="{FF2B5EF4-FFF2-40B4-BE49-F238E27FC236}">
                  <a16:creationId xmlns:a16="http://schemas.microsoft.com/office/drawing/2014/main" id="{A7909E5B-9DE7-4A04-A2D5-56E14C92E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125" y="3127375"/>
              <a:ext cx="200025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61" name="Oval 117">
              <a:extLst>
                <a:ext uri="{FF2B5EF4-FFF2-40B4-BE49-F238E27FC236}">
                  <a16:creationId xmlns:a16="http://schemas.microsoft.com/office/drawing/2014/main" id="{C3F71004-8E82-484A-A078-71BF0A77F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127375"/>
              <a:ext cx="198438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262" name="Oval 118">
              <a:extLst>
                <a:ext uri="{FF2B5EF4-FFF2-40B4-BE49-F238E27FC236}">
                  <a16:creationId xmlns:a16="http://schemas.microsoft.com/office/drawing/2014/main" id="{27FA6F24-3560-49E7-80EF-90EC528FC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8" y="3127375"/>
              <a:ext cx="198437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63" name="Oval 119">
              <a:extLst>
                <a:ext uri="{FF2B5EF4-FFF2-40B4-BE49-F238E27FC236}">
                  <a16:creationId xmlns:a16="http://schemas.microsoft.com/office/drawing/2014/main" id="{CBF5C51B-C621-47CC-9E7A-650C21E4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38" y="3127375"/>
              <a:ext cx="198437" cy="198438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264" name="Oval 120">
              <a:extLst>
                <a:ext uri="{FF2B5EF4-FFF2-40B4-BE49-F238E27FC236}">
                  <a16:creationId xmlns:a16="http://schemas.microsoft.com/office/drawing/2014/main" id="{4DD5D8F6-F813-4C0E-8B90-14092C9BB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38" y="3459163"/>
              <a:ext cx="198437" cy="198437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265" name="Oval 121">
              <a:extLst>
                <a:ext uri="{FF2B5EF4-FFF2-40B4-BE49-F238E27FC236}">
                  <a16:creationId xmlns:a16="http://schemas.microsoft.com/office/drawing/2014/main" id="{9C4EC6D7-CB00-4C91-B694-C723D9197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459163"/>
              <a:ext cx="198438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6266" name="Oval 122">
              <a:extLst>
                <a:ext uri="{FF2B5EF4-FFF2-40B4-BE49-F238E27FC236}">
                  <a16:creationId xmlns:a16="http://schemas.microsoft.com/office/drawing/2014/main" id="{939401E5-A0E1-404A-A7E3-C84C08945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127375"/>
              <a:ext cx="198438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6267" name="Oval 123">
              <a:extLst>
                <a:ext uri="{FF2B5EF4-FFF2-40B4-BE49-F238E27FC236}">
                  <a16:creationId xmlns:a16="http://schemas.microsoft.com/office/drawing/2014/main" id="{5AC6C3C1-0721-4424-9932-C3D0EA4A3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125" y="3459163"/>
              <a:ext cx="200025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6268" name="AutoShape 124">
              <a:extLst>
                <a:ext uri="{FF2B5EF4-FFF2-40B4-BE49-F238E27FC236}">
                  <a16:creationId xmlns:a16="http://schemas.microsoft.com/office/drawing/2014/main" id="{3D0A8230-8F29-46BF-9929-A61DD7293358}"/>
                </a:ext>
              </a:extLst>
            </p:cNvPr>
            <p:cNvCxnSpPr>
              <a:cxnSpLocks noChangeShapeType="1"/>
              <a:stCxn id="6261" idx="6"/>
              <a:endCxn id="6266" idx="2"/>
            </p:cNvCxnSpPr>
            <p:nvPr/>
          </p:nvCxnSpPr>
          <p:spPr bwMode="auto">
            <a:xfrm>
              <a:off x="5761038" y="3227388"/>
              <a:ext cx="2587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71" name="AutoShape 127">
              <a:extLst>
                <a:ext uri="{FF2B5EF4-FFF2-40B4-BE49-F238E27FC236}">
                  <a16:creationId xmlns:a16="http://schemas.microsoft.com/office/drawing/2014/main" id="{5FACF78B-16E4-4FE2-941E-015D0CDD4786}"/>
                </a:ext>
              </a:extLst>
            </p:cNvPr>
            <p:cNvCxnSpPr>
              <a:cxnSpLocks noChangeShapeType="1"/>
              <a:stCxn id="6263" idx="6"/>
              <a:endCxn id="6262" idx="2"/>
            </p:cNvCxnSpPr>
            <p:nvPr/>
          </p:nvCxnSpPr>
          <p:spPr bwMode="auto">
            <a:xfrm>
              <a:off x="7102475" y="3227388"/>
              <a:ext cx="2587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74" name="AutoShape 130">
              <a:extLst>
                <a:ext uri="{FF2B5EF4-FFF2-40B4-BE49-F238E27FC236}">
                  <a16:creationId xmlns:a16="http://schemas.microsoft.com/office/drawing/2014/main" id="{CBE2AA19-4B6B-48AE-B027-F4B0096CA001}"/>
                </a:ext>
              </a:extLst>
            </p:cNvPr>
            <p:cNvCxnSpPr>
              <a:cxnSpLocks noChangeShapeType="1"/>
              <a:stCxn id="6263" idx="4"/>
              <a:endCxn id="6264" idx="0"/>
            </p:cNvCxnSpPr>
            <p:nvPr/>
          </p:nvCxnSpPr>
          <p:spPr bwMode="auto">
            <a:xfrm>
              <a:off x="7004050" y="3325813"/>
              <a:ext cx="0" cy="133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2B738-0EC7-4F3F-B23A-63B59BD4437F}"/>
              </a:ext>
            </a:extLst>
          </p:cNvPr>
          <p:cNvGrpSpPr/>
          <p:nvPr/>
        </p:nvGrpSpPr>
        <p:grpSpPr>
          <a:xfrm>
            <a:off x="6918325" y="3810000"/>
            <a:ext cx="1997075" cy="530225"/>
            <a:chOff x="6918325" y="3810000"/>
            <a:chExt cx="1997075" cy="530225"/>
          </a:xfrm>
        </p:grpSpPr>
        <p:sp>
          <p:nvSpPr>
            <p:cNvPr id="6275" name="Oval 131">
              <a:extLst>
                <a:ext uri="{FF2B5EF4-FFF2-40B4-BE49-F238E27FC236}">
                  <a16:creationId xmlns:a16="http://schemas.microsoft.com/office/drawing/2014/main" id="{9AC43941-F7CB-49D0-A6CD-F4343DA78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6850" y="3810000"/>
              <a:ext cx="200025" cy="198438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76" name="Oval 132">
              <a:extLst>
                <a:ext uri="{FF2B5EF4-FFF2-40B4-BE49-F238E27FC236}">
                  <a16:creationId xmlns:a16="http://schemas.microsoft.com/office/drawing/2014/main" id="{D2E8B92B-6309-43FB-86D7-D71A4A85F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3810000"/>
              <a:ext cx="198438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277" name="Oval 133">
              <a:extLst>
                <a:ext uri="{FF2B5EF4-FFF2-40B4-BE49-F238E27FC236}">
                  <a16:creationId xmlns:a16="http://schemas.microsoft.com/office/drawing/2014/main" id="{A8EDF147-B786-474E-9BE0-E1E8A8A9D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963" y="3810000"/>
              <a:ext cx="198437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78" name="Oval 134">
              <a:extLst>
                <a:ext uri="{FF2B5EF4-FFF2-40B4-BE49-F238E27FC236}">
                  <a16:creationId xmlns:a16="http://schemas.microsoft.com/office/drawing/2014/main" id="{C0BFA853-730D-4C4C-97AE-89BAD714F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763" y="3810000"/>
              <a:ext cx="198437" cy="19843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279" name="Oval 135">
              <a:extLst>
                <a:ext uri="{FF2B5EF4-FFF2-40B4-BE49-F238E27FC236}">
                  <a16:creationId xmlns:a16="http://schemas.microsoft.com/office/drawing/2014/main" id="{49226CE5-B58E-4076-BFB8-C108A1D97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763" y="4141788"/>
              <a:ext cx="198437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280" name="Oval 136">
              <a:extLst>
                <a:ext uri="{FF2B5EF4-FFF2-40B4-BE49-F238E27FC236}">
                  <a16:creationId xmlns:a16="http://schemas.microsoft.com/office/drawing/2014/main" id="{086CACCA-251A-4F13-874C-A295F95BF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525" y="4141788"/>
              <a:ext cx="198438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6281" name="Oval 137">
              <a:extLst>
                <a:ext uri="{FF2B5EF4-FFF2-40B4-BE49-F238E27FC236}">
                  <a16:creationId xmlns:a16="http://schemas.microsoft.com/office/drawing/2014/main" id="{2C1EAD5D-8381-4D18-8300-4620CB1F9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525" y="3810000"/>
              <a:ext cx="198438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6282" name="Oval 138">
              <a:extLst>
                <a:ext uri="{FF2B5EF4-FFF2-40B4-BE49-F238E27FC236}">
                  <a16:creationId xmlns:a16="http://schemas.microsoft.com/office/drawing/2014/main" id="{3C7040F7-A8C4-48D4-9323-0B0A70A52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6850" y="4141788"/>
              <a:ext cx="200025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6283" name="AutoShape 139">
              <a:extLst>
                <a:ext uri="{FF2B5EF4-FFF2-40B4-BE49-F238E27FC236}">
                  <a16:creationId xmlns:a16="http://schemas.microsoft.com/office/drawing/2014/main" id="{5AA9455B-36F0-48E5-89F6-604A87A19E87}"/>
                </a:ext>
              </a:extLst>
            </p:cNvPr>
            <p:cNvCxnSpPr>
              <a:cxnSpLocks noChangeShapeType="1"/>
              <a:stCxn id="6276" idx="6"/>
              <a:endCxn id="6281" idx="2"/>
            </p:cNvCxnSpPr>
            <p:nvPr/>
          </p:nvCxnSpPr>
          <p:spPr bwMode="auto">
            <a:xfrm>
              <a:off x="7116763" y="3910013"/>
              <a:ext cx="2587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85" name="AutoShape 141">
              <a:extLst>
                <a:ext uri="{FF2B5EF4-FFF2-40B4-BE49-F238E27FC236}">
                  <a16:creationId xmlns:a16="http://schemas.microsoft.com/office/drawing/2014/main" id="{093B5B23-5529-4CF0-9877-5CEBE6021783}"/>
                </a:ext>
              </a:extLst>
            </p:cNvPr>
            <p:cNvCxnSpPr>
              <a:cxnSpLocks noChangeShapeType="1"/>
              <a:stCxn id="6275" idx="6"/>
              <a:endCxn id="6278" idx="2"/>
            </p:cNvCxnSpPr>
            <p:nvPr/>
          </p:nvCxnSpPr>
          <p:spPr bwMode="auto">
            <a:xfrm>
              <a:off x="8016875" y="3910013"/>
              <a:ext cx="2428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86" name="AutoShape 142">
              <a:extLst>
                <a:ext uri="{FF2B5EF4-FFF2-40B4-BE49-F238E27FC236}">
                  <a16:creationId xmlns:a16="http://schemas.microsoft.com/office/drawing/2014/main" id="{96E364D7-4AC2-4300-8757-144FB5BADFC9}"/>
                </a:ext>
              </a:extLst>
            </p:cNvPr>
            <p:cNvCxnSpPr>
              <a:cxnSpLocks noChangeShapeType="1"/>
              <a:stCxn id="6278" idx="6"/>
              <a:endCxn id="6277" idx="2"/>
            </p:cNvCxnSpPr>
            <p:nvPr/>
          </p:nvCxnSpPr>
          <p:spPr bwMode="auto">
            <a:xfrm>
              <a:off x="8458200" y="3910013"/>
              <a:ext cx="2587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89" name="AutoShape 145">
              <a:extLst>
                <a:ext uri="{FF2B5EF4-FFF2-40B4-BE49-F238E27FC236}">
                  <a16:creationId xmlns:a16="http://schemas.microsoft.com/office/drawing/2014/main" id="{2BFB49E0-FCDA-4B57-94A7-8B2CC05E417A}"/>
                </a:ext>
              </a:extLst>
            </p:cNvPr>
            <p:cNvCxnSpPr>
              <a:cxnSpLocks noChangeShapeType="1"/>
              <a:stCxn id="6278" idx="4"/>
              <a:endCxn id="6279" idx="0"/>
            </p:cNvCxnSpPr>
            <p:nvPr/>
          </p:nvCxnSpPr>
          <p:spPr bwMode="auto">
            <a:xfrm>
              <a:off x="8359775" y="4008438"/>
              <a:ext cx="0" cy="133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F55836-A184-42AE-9DBA-B0ED40F28B5F}"/>
              </a:ext>
            </a:extLst>
          </p:cNvPr>
          <p:cNvGrpSpPr/>
          <p:nvPr/>
        </p:nvGrpSpPr>
        <p:grpSpPr>
          <a:xfrm>
            <a:off x="5546725" y="4572000"/>
            <a:ext cx="1997075" cy="530225"/>
            <a:chOff x="5546725" y="4572000"/>
            <a:chExt cx="1997075" cy="530225"/>
          </a:xfrm>
        </p:grpSpPr>
        <p:sp>
          <p:nvSpPr>
            <p:cNvPr id="6290" name="Oval 146">
              <a:extLst>
                <a:ext uri="{FF2B5EF4-FFF2-40B4-BE49-F238E27FC236}">
                  <a16:creationId xmlns:a16="http://schemas.microsoft.com/office/drawing/2014/main" id="{A2A7E477-1836-4B42-8F26-7B19DD32E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250" y="4572000"/>
              <a:ext cx="200025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91" name="Oval 147">
              <a:extLst>
                <a:ext uri="{FF2B5EF4-FFF2-40B4-BE49-F238E27FC236}">
                  <a16:creationId xmlns:a16="http://schemas.microsoft.com/office/drawing/2014/main" id="{AD5E74E3-FFA9-4E42-AFF1-BFEC19D60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6725" y="4572000"/>
              <a:ext cx="198438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292" name="Oval 148">
              <a:extLst>
                <a:ext uri="{FF2B5EF4-FFF2-40B4-BE49-F238E27FC236}">
                  <a16:creationId xmlns:a16="http://schemas.microsoft.com/office/drawing/2014/main" id="{72E181B5-CF82-4F21-A63E-4F0CA9FB2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5363" y="4572000"/>
              <a:ext cx="198437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93" name="Oval 149">
              <a:extLst>
                <a:ext uri="{FF2B5EF4-FFF2-40B4-BE49-F238E27FC236}">
                  <a16:creationId xmlns:a16="http://schemas.microsoft.com/office/drawing/2014/main" id="{053C5F74-92DA-4BA6-8F2B-825CB9F6C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163" y="4572000"/>
              <a:ext cx="198437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294" name="Oval 150">
              <a:extLst>
                <a:ext uri="{FF2B5EF4-FFF2-40B4-BE49-F238E27FC236}">
                  <a16:creationId xmlns:a16="http://schemas.microsoft.com/office/drawing/2014/main" id="{3F672685-6E29-4175-8420-F0C2A35F5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163" y="4903788"/>
              <a:ext cx="198437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295" name="Oval 151">
              <a:extLst>
                <a:ext uri="{FF2B5EF4-FFF2-40B4-BE49-F238E27FC236}">
                  <a16:creationId xmlns:a16="http://schemas.microsoft.com/office/drawing/2014/main" id="{B16B918B-DBAF-45B0-B0DD-409CCEC34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25" y="4903788"/>
              <a:ext cx="198438" cy="198437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6296" name="Oval 152">
              <a:extLst>
                <a:ext uri="{FF2B5EF4-FFF2-40B4-BE49-F238E27FC236}">
                  <a16:creationId xmlns:a16="http://schemas.microsoft.com/office/drawing/2014/main" id="{D8267649-92B7-4F07-BF56-6938F7C9F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25" y="4572000"/>
              <a:ext cx="198438" cy="1984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6297" name="Oval 153">
              <a:extLst>
                <a:ext uri="{FF2B5EF4-FFF2-40B4-BE49-F238E27FC236}">
                  <a16:creationId xmlns:a16="http://schemas.microsoft.com/office/drawing/2014/main" id="{5EB18640-3225-49EC-92A6-EC9B37355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250" y="4903788"/>
              <a:ext cx="200025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6298" name="AutoShape 154">
              <a:extLst>
                <a:ext uri="{FF2B5EF4-FFF2-40B4-BE49-F238E27FC236}">
                  <a16:creationId xmlns:a16="http://schemas.microsoft.com/office/drawing/2014/main" id="{7E347BD1-A6BA-463E-B921-5882657CA49E}"/>
                </a:ext>
              </a:extLst>
            </p:cNvPr>
            <p:cNvCxnSpPr>
              <a:cxnSpLocks noChangeShapeType="1"/>
              <a:stCxn id="6291" idx="6"/>
              <a:endCxn id="6296" idx="2"/>
            </p:cNvCxnSpPr>
            <p:nvPr/>
          </p:nvCxnSpPr>
          <p:spPr bwMode="auto">
            <a:xfrm>
              <a:off x="5745163" y="4672013"/>
              <a:ext cx="2587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00" name="AutoShape 156">
              <a:extLst>
                <a:ext uri="{FF2B5EF4-FFF2-40B4-BE49-F238E27FC236}">
                  <a16:creationId xmlns:a16="http://schemas.microsoft.com/office/drawing/2014/main" id="{D2B8CC2C-15C9-409C-976D-E3A43AA4D03D}"/>
                </a:ext>
              </a:extLst>
            </p:cNvPr>
            <p:cNvCxnSpPr>
              <a:cxnSpLocks noChangeShapeType="1"/>
              <a:stCxn id="6290" idx="6"/>
              <a:endCxn id="6293" idx="2"/>
            </p:cNvCxnSpPr>
            <p:nvPr/>
          </p:nvCxnSpPr>
          <p:spPr bwMode="auto">
            <a:xfrm>
              <a:off x="6645275" y="4672013"/>
              <a:ext cx="2428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01" name="AutoShape 157">
              <a:extLst>
                <a:ext uri="{FF2B5EF4-FFF2-40B4-BE49-F238E27FC236}">
                  <a16:creationId xmlns:a16="http://schemas.microsoft.com/office/drawing/2014/main" id="{281CD3D5-4EEB-4B9A-B247-DEBC4CC4358D}"/>
                </a:ext>
              </a:extLst>
            </p:cNvPr>
            <p:cNvCxnSpPr>
              <a:cxnSpLocks noChangeShapeType="1"/>
              <a:stCxn id="6293" idx="6"/>
              <a:endCxn id="6292" idx="2"/>
            </p:cNvCxnSpPr>
            <p:nvPr/>
          </p:nvCxnSpPr>
          <p:spPr bwMode="auto">
            <a:xfrm>
              <a:off x="7086600" y="4672013"/>
              <a:ext cx="2587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02" name="AutoShape 158">
              <a:extLst>
                <a:ext uri="{FF2B5EF4-FFF2-40B4-BE49-F238E27FC236}">
                  <a16:creationId xmlns:a16="http://schemas.microsoft.com/office/drawing/2014/main" id="{111912AC-95A1-4EF4-B951-FDCBD71F6562}"/>
                </a:ext>
              </a:extLst>
            </p:cNvPr>
            <p:cNvCxnSpPr>
              <a:cxnSpLocks noChangeShapeType="1"/>
              <a:stCxn id="6296" idx="4"/>
              <a:endCxn id="6295" idx="0"/>
            </p:cNvCxnSpPr>
            <p:nvPr/>
          </p:nvCxnSpPr>
          <p:spPr bwMode="auto">
            <a:xfrm>
              <a:off x="6103938" y="4770438"/>
              <a:ext cx="0" cy="133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04" name="AutoShape 160">
              <a:extLst>
                <a:ext uri="{FF2B5EF4-FFF2-40B4-BE49-F238E27FC236}">
                  <a16:creationId xmlns:a16="http://schemas.microsoft.com/office/drawing/2014/main" id="{17B14C26-6A8C-4257-AB45-43AEA653AC08}"/>
                </a:ext>
              </a:extLst>
            </p:cNvPr>
            <p:cNvCxnSpPr>
              <a:cxnSpLocks noChangeShapeType="1"/>
              <a:stCxn id="6293" idx="4"/>
              <a:endCxn id="6294" idx="0"/>
            </p:cNvCxnSpPr>
            <p:nvPr/>
          </p:nvCxnSpPr>
          <p:spPr bwMode="auto">
            <a:xfrm>
              <a:off x="6988175" y="4770438"/>
              <a:ext cx="0" cy="133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C111DEE-D2A1-48B9-9A2C-1A883733AA7F}"/>
              </a:ext>
            </a:extLst>
          </p:cNvPr>
          <p:cNvGrpSpPr/>
          <p:nvPr/>
        </p:nvGrpSpPr>
        <p:grpSpPr>
          <a:xfrm>
            <a:off x="6994525" y="5260975"/>
            <a:ext cx="1997075" cy="530225"/>
            <a:chOff x="6994525" y="5260975"/>
            <a:chExt cx="1997075" cy="530225"/>
          </a:xfrm>
        </p:grpSpPr>
        <p:sp>
          <p:nvSpPr>
            <p:cNvPr id="6305" name="Oval 161">
              <a:extLst>
                <a:ext uri="{FF2B5EF4-FFF2-40B4-BE49-F238E27FC236}">
                  <a16:creationId xmlns:a16="http://schemas.microsoft.com/office/drawing/2014/main" id="{EABB8E4D-32F8-42D5-9167-A5E8EDE7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5260975"/>
              <a:ext cx="200025" cy="198438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306" name="Oval 162">
              <a:extLst>
                <a:ext uri="{FF2B5EF4-FFF2-40B4-BE49-F238E27FC236}">
                  <a16:creationId xmlns:a16="http://schemas.microsoft.com/office/drawing/2014/main" id="{7E924308-757B-42CC-966F-C343894F9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5260975"/>
              <a:ext cx="198438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07" name="Oval 163">
              <a:extLst>
                <a:ext uri="{FF2B5EF4-FFF2-40B4-BE49-F238E27FC236}">
                  <a16:creationId xmlns:a16="http://schemas.microsoft.com/office/drawing/2014/main" id="{46E10A82-975E-41A3-9472-2C90FE9DB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163" y="5260975"/>
              <a:ext cx="198437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308" name="Oval 164">
              <a:extLst>
                <a:ext uri="{FF2B5EF4-FFF2-40B4-BE49-F238E27FC236}">
                  <a16:creationId xmlns:a16="http://schemas.microsoft.com/office/drawing/2014/main" id="{F3EA015A-B04B-4931-A8EE-A35C22C87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63" y="5260975"/>
              <a:ext cx="198437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309" name="Oval 165">
              <a:extLst>
                <a:ext uri="{FF2B5EF4-FFF2-40B4-BE49-F238E27FC236}">
                  <a16:creationId xmlns:a16="http://schemas.microsoft.com/office/drawing/2014/main" id="{3AFE5EF7-5938-4765-A37A-28A377E3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63" y="5592763"/>
              <a:ext cx="198437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310" name="Oval 166">
              <a:extLst>
                <a:ext uri="{FF2B5EF4-FFF2-40B4-BE49-F238E27FC236}">
                  <a16:creationId xmlns:a16="http://schemas.microsoft.com/office/drawing/2014/main" id="{FE6DDC8F-489D-4564-8718-86B83E01B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1725" y="5592763"/>
              <a:ext cx="198438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6311" name="Oval 167">
              <a:extLst>
                <a:ext uri="{FF2B5EF4-FFF2-40B4-BE49-F238E27FC236}">
                  <a16:creationId xmlns:a16="http://schemas.microsoft.com/office/drawing/2014/main" id="{9EF4E7CE-C363-43AE-BD79-6E3FE3031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1725" y="5260975"/>
              <a:ext cx="198438" cy="19843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6312" name="Oval 168">
              <a:extLst>
                <a:ext uri="{FF2B5EF4-FFF2-40B4-BE49-F238E27FC236}">
                  <a16:creationId xmlns:a16="http://schemas.microsoft.com/office/drawing/2014/main" id="{A3A55B11-E118-4594-98DE-C3F6C625D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5592763"/>
              <a:ext cx="200025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6313" name="AutoShape 169">
              <a:extLst>
                <a:ext uri="{FF2B5EF4-FFF2-40B4-BE49-F238E27FC236}">
                  <a16:creationId xmlns:a16="http://schemas.microsoft.com/office/drawing/2014/main" id="{192314E3-52AB-4CC7-BCC2-5A7C91E718DB}"/>
                </a:ext>
              </a:extLst>
            </p:cNvPr>
            <p:cNvCxnSpPr>
              <a:cxnSpLocks noChangeShapeType="1"/>
              <a:stCxn id="6306" idx="6"/>
              <a:endCxn id="6311" idx="2"/>
            </p:cNvCxnSpPr>
            <p:nvPr/>
          </p:nvCxnSpPr>
          <p:spPr bwMode="auto">
            <a:xfrm>
              <a:off x="7192963" y="5360988"/>
              <a:ext cx="2587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14" name="AutoShape 170">
              <a:extLst>
                <a:ext uri="{FF2B5EF4-FFF2-40B4-BE49-F238E27FC236}">
                  <a16:creationId xmlns:a16="http://schemas.microsoft.com/office/drawing/2014/main" id="{82C17326-865A-46F7-B420-112545BC7865}"/>
                </a:ext>
              </a:extLst>
            </p:cNvPr>
            <p:cNvCxnSpPr>
              <a:cxnSpLocks noChangeShapeType="1"/>
              <a:stCxn id="6311" idx="6"/>
              <a:endCxn id="6305" idx="2"/>
            </p:cNvCxnSpPr>
            <p:nvPr/>
          </p:nvCxnSpPr>
          <p:spPr bwMode="auto">
            <a:xfrm>
              <a:off x="7650163" y="5360988"/>
              <a:ext cx="2428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15" name="AutoShape 171">
              <a:extLst>
                <a:ext uri="{FF2B5EF4-FFF2-40B4-BE49-F238E27FC236}">
                  <a16:creationId xmlns:a16="http://schemas.microsoft.com/office/drawing/2014/main" id="{D21294A7-4FA1-4CDE-A744-FD0B50C6023E}"/>
                </a:ext>
              </a:extLst>
            </p:cNvPr>
            <p:cNvCxnSpPr>
              <a:cxnSpLocks noChangeShapeType="1"/>
              <a:stCxn id="6305" idx="6"/>
              <a:endCxn id="6308" idx="2"/>
            </p:cNvCxnSpPr>
            <p:nvPr/>
          </p:nvCxnSpPr>
          <p:spPr bwMode="auto">
            <a:xfrm>
              <a:off x="8093075" y="5360988"/>
              <a:ext cx="2428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16" name="AutoShape 172">
              <a:extLst>
                <a:ext uri="{FF2B5EF4-FFF2-40B4-BE49-F238E27FC236}">
                  <a16:creationId xmlns:a16="http://schemas.microsoft.com/office/drawing/2014/main" id="{07B0446A-319A-4FA2-939D-2F6D39C0D48B}"/>
                </a:ext>
              </a:extLst>
            </p:cNvPr>
            <p:cNvCxnSpPr>
              <a:cxnSpLocks noChangeShapeType="1"/>
              <a:stCxn id="6308" idx="6"/>
              <a:endCxn id="6307" idx="2"/>
            </p:cNvCxnSpPr>
            <p:nvPr/>
          </p:nvCxnSpPr>
          <p:spPr bwMode="auto">
            <a:xfrm>
              <a:off x="8534400" y="5360988"/>
              <a:ext cx="2587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17" name="AutoShape 173">
              <a:extLst>
                <a:ext uri="{FF2B5EF4-FFF2-40B4-BE49-F238E27FC236}">
                  <a16:creationId xmlns:a16="http://schemas.microsoft.com/office/drawing/2014/main" id="{13CD43F2-E5D1-4F2A-B523-7BDAE1E966C4}"/>
                </a:ext>
              </a:extLst>
            </p:cNvPr>
            <p:cNvCxnSpPr>
              <a:cxnSpLocks noChangeShapeType="1"/>
              <a:stCxn id="6311" idx="4"/>
              <a:endCxn id="6310" idx="0"/>
            </p:cNvCxnSpPr>
            <p:nvPr/>
          </p:nvCxnSpPr>
          <p:spPr bwMode="auto">
            <a:xfrm>
              <a:off x="7550150" y="5459413"/>
              <a:ext cx="0" cy="133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19" name="AutoShape 175">
              <a:extLst>
                <a:ext uri="{FF2B5EF4-FFF2-40B4-BE49-F238E27FC236}">
                  <a16:creationId xmlns:a16="http://schemas.microsoft.com/office/drawing/2014/main" id="{B9873295-7611-4D7B-8696-9EAE393AC347}"/>
                </a:ext>
              </a:extLst>
            </p:cNvPr>
            <p:cNvCxnSpPr>
              <a:cxnSpLocks noChangeShapeType="1"/>
              <a:stCxn id="6308" idx="4"/>
              <a:endCxn id="6309" idx="0"/>
            </p:cNvCxnSpPr>
            <p:nvPr/>
          </p:nvCxnSpPr>
          <p:spPr bwMode="auto">
            <a:xfrm>
              <a:off x="8435975" y="5459413"/>
              <a:ext cx="0" cy="133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5C7198-E611-40DF-811B-BDFAAE4B73F1}"/>
              </a:ext>
            </a:extLst>
          </p:cNvPr>
          <p:cNvGrpSpPr/>
          <p:nvPr/>
        </p:nvGrpSpPr>
        <p:grpSpPr>
          <a:xfrm>
            <a:off x="5638800" y="6096000"/>
            <a:ext cx="1997075" cy="530225"/>
            <a:chOff x="5638800" y="6096000"/>
            <a:chExt cx="1997075" cy="530225"/>
          </a:xfrm>
        </p:grpSpPr>
        <p:sp>
          <p:nvSpPr>
            <p:cNvPr id="6320" name="Oval 176">
              <a:extLst>
                <a:ext uri="{FF2B5EF4-FFF2-40B4-BE49-F238E27FC236}">
                  <a16:creationId xmlns:a16="http://schemas.microsoft.com/office/drawing/2014/main" id="{6C63790F-E128-4714-B819-AC8A9F17B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7325" y="6096000"/>
              <a:ext cx="200025" cy="19843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321" name="Oval 177">
              <a:extLst>
                <a:ext uri="{FF2B5EF4-FFF2-40B4-BE49-F238E27FC236}">
                  <a16:creationId xmlns:a16="http://schemas.microsoft.com/office/drawing/2014/main" id="{6BDC110E-8FEC-42A0-B455-BCEA9B54C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6096000"/>
              <a:ext cx="198438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22" name="Oval 178">
              <a:extLst>
                <a:ext uri="{FF2B5EF4-FFF2-40B4-BE49-F238E27FC236}">
                  <a16:creationId xmlns:a16="http://schemas.microsoft.com/office/drawing/2014/main" id="{7B4E6673-2F35-4F10-A351-515719EB7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438" y="6096000"/>
              <a:ext cx="198437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323" name="Oval 179">
              <a:extLst>
                <a:ext uri="{FF2B5EF4-FFF2-40B4-BE49-F238E27FC236}">
                  <a16:creationId xmlns:a16="http://schemas.microsoft.com/office/drawing/2014/main" id="{3DF380DA-CC93-4C23-A563-C5F2B39E0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238" y="6096000"/>
              <a:ext cx="198437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324" name="Oval 180">
              <a:extLst>
                <a:ext uri="{FF2B5EF4-FFF2-40B4-BE49-F238E27FC236}">
                  <a16:creationId xmlns:a16="http://schemas.microsoft.com/office/drawing/2014/main" id="{C5A2903C-6103-497D-8C78-E923A67DF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238" y="6427788"/>
              <a:ext cx="198437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325" name="Oval 181">
              <a:extLst>
                <a:ext uri="{FF2B5EF4-FFF2-40B4-BE49-F238E27FC236}">
                  <a16:creationId xmlns:a16="http://schemas.microsoft.com/office/drawing/2014/main" id="{9A979E6B-9358-46D3-94A4-D09E8CEEC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6427788"/>
              <a:ext cx="198438" cy="1984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6326" name="Oval 182">
              <a:extLst>
                <a:ext uri="{FF2B5EF4-FFF2-40B4-BE49-F238E27FC236}">
                  <a16:creationId xmlns:a16="http://schemas.microsoft.com/office/drawing/2014/main" id="{61B4F5E4-6366-4C2C-8234-CB507F4F6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6096000"/>
              <a:ext cx="198438" cy="1984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6327" name="Oval 183">
              <a:extLst>
                <a:ext uri="{FF2B5EF4-FFF2-40B4-BE49-F238E27FC236}">
                  <a16:creationId xmlns:a16="http://schemas.microsoft.com/office/drawing/2014/main" id="{4D7CF535-891C-44D7-9299-588E68EC0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7325" y="6427788"/>
              <a:ext cx="200025" cy="198437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6328" name="AutoShape 184">
              <a:extLst>
                <a:ext uri="{FF2B5EF4-FFF2-40B4-BE49-F238E27FC236}">
                  <a16:creationId xmlns:a16="http://schemas.microsoft.com/office/drawing/2014/main" id="{F8B9C80E-C0D3-4B26-AE87-97D7A4D8D53C}"/>
                </a:ext>
              </a:extLst>
            </p:cNvPr>
            <p:cNvCxnSpPr>
              <a:cxnSpLocks noChangeShapeType="1"/>
              <a:stCxn id="6321" idx="6"/>
              <a:endCxn id="6326" idx="2"/>
            </p:cNvCxnSpPr>
            <p:nvPr/>
          </p:nvCxnSpPr>
          <p:spPr bwMode="auto">
            <a:xfrm>
              <a:off x="5837238" y="6196013"/>
              <a:ext cx="2587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29" name="AutoShape 185">
              <a:extLst>
                <a:ext uri="{FF2B5EF4-FFF2-40B4-BE49-F238E27FC236}">
                  <a16:creationId xmlns:a16="http://schemas.microsoft.com/office/drawing/2014/main" id="{D826A2C6-60D0-4FB6-A239-EBCBC21DEF6F}"/>
                </a:ext>
              </a:extLst>
            </p:cNvPr>
            <p:cNvCxnSpPr>
              <a:cxnSpLocks noChangeShapeType="1"/>
              <a:stCxn id="6326" idx="6"/>
              <a:endCxn id="6320" idx="2"/>
            </p:cNvCxnSpPr>
            <p:nvPr/>
          </p:nvCxnSpPr>
          <p:spPr bwMode="auto">
            <a:xfrm>
              <a:off x="6294438" y="6196013"/>
              <a:ext cx="2428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30" name="AutoShape 186">
              <a:extLst>
                <a:ext uri="{FF2B5EF4-FFF2-40B4-BE49-F238E27FC236}">
                  <a16:creationId xmlns:a16="http://schemas.microsoft.com/office/drawing/2014/main" id="{87E77777-BA3E-4D47-BE7E-DBAC7E017EEF}"/>
                </a:ext>
              </a:extLst>
            </p:cNvPr>
            <p:cNvCxnSpPr>
              <a:cxnSpLocks noChangeShapeType="1"/>
              <a:stCxn id="6320" idx="6"/>
              <a:endCxn id="6323" idx="2"/>
            </p:cNvCxnSpPr>
            <p:nvPr/>
          </p:nvCxnSpPr>
          <p:spPr bwMode="auto">
            <a:xfrm>
              <a:off x="6737350" y="6196013"/>
              <a:ext cx="2428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31" name="AutoShape 187">
              <a:extLst>
                <a:ext uri="{FF2B5EF4-FFF2-40B4-BE49-F238E27FC236}">
                  <a16:creationId xmlns:a16="http://schemas.microsoft.com/office/drawing/2014/main" id="{CFAEF49F-CFD9-459B-AD2D-ED6CDE9F7876}"/>
                </a:ext>
              </a:extLst>
            </p:cNvPr>
            <p:cNvCxnSpPr>
              <a:cxnSpLocks noChangeShapeType="1"/>
              <a:stCxn id="6323" idx="6"/>
              <a:endCxn id="6322" idx="2"/>
            </p:cNvCxnSpPr>
            <p:nvPr/>
          </p:nvCxnSpPr>
          <p:spPr bwMode="auto">
            <a:xfrm>
              <a:off x="7178675" y="6196013"/>
              <a:ext cx="2587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32" name="AutoShape 188">
              <a:extLst>
                <a:ext uri="{FF2B5EF4-FFF2-40B4-BE49-F238E27FC236}">
                  <a16:creationId xmlns:a16="http://schemas.microsoft.com/office/drawing/2014/main" id="{03F6428F-E901-4678-87D8-941406458CC4}"/>
                </a:ext>
              </a:extLst>
            </p:cNvPr>
            <p:cNvCxnSpPr>
              <a:cxnSpLocks noChangeShapeType="1"/>
              <a:stCxn id="6326" idx="4"/>
              <a:endCxn id="6325" idx="0"/>
            </p:cNvCxnSpPr>
            <p:nvPr/>
          </p:nvCxnSpPr>
          <p:spPr bwMode="auto">
            <a:xfrm>
              <a:off x="6194425" y="6294438"/>
              <a:ext cx="0" cy="133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33" name="AutoShape 189">
              <a:extLst>
                <a:ext uri="{FF2B5EF4-FFF2-40B4-BE49-F238E27FC236}">
                  <a16:creationId xmlns:a16="http://schemas.microsoft.com/office/drawing/2014/main" id="{BA6C6B2D-7E63-408A-BC8B-DE9C5DA1B6C7}"/>
                </a:ext>
              </a:extLst>
            </p:cNvPr>
            <p:cNvCxnSpPr>
              <a:cxnSpLocks noChangeShapeType="1"/>
              <a:stCxn id="6320" idx="4"/>
              <a:endCxn id="6327" idx="0"/>
            </p:cNvCxnSpPr>
            <p:nvPr/>
          </p:nvCxnSpPr>
          <p:spPr bwMode="auto">
            <a:xfrm>
              <a:off x="6637338" y="6294438"/>
              <a:ext cx="0" cy="133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34" name="AutoShape 190">
              <a:extLst>
                <a:ext uri="{FF2B5EF4-FFF2-40B4-BE49-F238E27FC236}">
                  <a16:creationId xmlns:a16="http://schemas.microsoft.com/office/drawing/2014/main" id="{ADA90E23-F56D-4E8B-8687-5BE9A8ADAADE}"/>
                </a:ext>
              </a:extLst>
            </p:cNvPr>
            <p:cNvCxnSpPr>
              <a:cxnSpLocks noChangeShapeType="1"/>
              <a:stCxn id="6323" idx="4"/>
              <a:endCxn id="6324" idx="0"/>
            </p:cNvCxnSpPr>
            <p:nvPr/>
          </p:nvCxnSpPr>
          <p:spPr bwMode="auto">
            <a:xfrm>
              <a:off x="7080250" y="6294438"/>
              <a:ext cx="0" cy="133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82AE68-B072-4506-86F9-69D2495F79FE}"/>
              </a:ext>
            </a:extLst>
          </p:cNvPr>
          <p:cNvSpPr txBox="1"/>
          <p:nvPr/>
        </p:nvSpPr>
        <p:spPr>
          <a:xfrm>
            <a:off x="5006181" y="213320"/>
            <a:ext cx="4068763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PS: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744171;</a:t>
            </a:r>
            <a:r>
              <a:rPr lang="en-US" altLang="en-US" sz="2400" dirty="0">
                <a:solidFill>
                  <a:srgbClr val="FF6600"/>
                </a:solidFill>
                <a:latin typeface="Arial" panose="020B0604020202020204" pitchFamily="34" charset="0"/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|PS|= 6, Hence the tree must have 8 vertices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8AC7B8-37A4-4531-9701-520A2FA489EC}"/>
              </a:ext>
            </a:extLst>
          </p:cNvPr>
          <p:cNvSpPr/>
          <p:nvPr/>
        </p:nvSpPr>
        <p:spPr>
          <a:xfrm>
            <a:off x="69630" y="1535507"/>
            <a:ext cx="4672273" cy="742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B4E22-F1BC-4703-ABF4-85AD708EDD6A}"/>
              </a:ext>
            </a:extLst>
          </p:cNvPr>
          <p:cNvSpPr/>
          <p:nvPr/>
        </p:nvSpPr>
        <p:spPr>
          <a:xfrm>
            <a:off x="150504" y="2220912"/>
            <a:ext cx="4497694" cy="750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EAB74-FA34-4F90-A347-D6C8A1F1D9A8}"/>
              </a:ext>
            </a:extLst>
          </p:cNvPr>
          <p:cNvSpPr/>
          <p:nvPr/>
        </p:nvSpPr>
        <p:spPr>
          <a:xfrm>
            <a:off x="152400" y="2971800"/>
            <a:ext cx="4495797" cy="80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6B458-8A16-4FA6-8887-4E932C9FCCCD}"/>
              </a:ext>
            </a:extLst>
          </p:cNvPr>
          <p:cNvSpPr/>
          <p:nvPr/>
        </p:nvSpPr>
        <p:spPr>
          <a:xfrm>
            <a:off x="150502" y="3733800"/>
            <a:ext cx="4497693" cy="750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798B6-A4C0-48FE-BFA0-14C2F8D823B2}"/>
              </a:ext>
            </a:extLst>
          </p:cNvPr>
          <p:cNvSpPr/>
          <p:nvPr/>
        </p:nvSpPr>
        <p:spPr>
          <a:xfrm>
            <a:off x="150502" y="4430712"/>
            <a:ext cx="4511987" cy="827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41127C-D30E-47B4-8E8F-B8647543C4CC}"/>
              </a:ext>
            </a:extLst>
          </p:cNvPr>
          <p:cNvSpPr/>
          <p:nvPr/>
        </p:nvSpPr>
        <p:spPr>
          <a:xfrm>
            <a:off x="150501" y="5181600"/>
            <a:ext cx="4511987" cy="827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BC5C48-9ED6-49BF-954F-06CA9AD414D8}"/>
              </a:ext>
            </a:extLst>
          </p:cNvPr>
          <p:cNvSpPr/>
          <p:nvPr/>
        </p:nvSpPr>
        <p:spPr>
          <a:xfrm>
            <a:off x="152398" y="5943600"/>
            <a:ext cx="4511987" cy="827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115CDDF-FE1B-49E1-B6AE-ADDE4A0E7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altLang="en-US" sz="4000" dirty="0"/>
              <a:t>Cayley’s Formula [1889]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BE342F44-ABF6-4CAD-93ED-F98710B0F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8458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Theorem.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For a set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of size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, there are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24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-2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trees with vertex set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Idea: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PS is unique for a tree </a:t>
            </a:r>
            <a:r>
              <a:rPr lang="en-US" alt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The length of PS = </a:t>
            </a:r>
            <a:r>
              <a:rPr kumimoji="0" lang="en-US" altLang="en-US" sz="24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–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Each position in the sequence can be filled by </a:t>
            </a:r>
            <a:r>
              <a:rPr lang="en-US" alt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possible labels;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Total number of distinct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Prüfer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sequences =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24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-2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Hence, the total number of distinct labeled trees with </a:t>
            </a:r>
            <a:r>
              <a:rPr kumimoji="0" lang="en-US" altLang="en-US" sz="24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 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vertices is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24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-2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;</a:t>
            </a:r>
            <a:endParaRPr kumimoji="0" lang="en-US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E51B9C96-49AE-45A2-BCF4-CEA8313CA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724728"/>
            <a:ext cx="228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7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1"/>
          <p:cNvSpPr>
            <a:spLocks noGrp="1"/>
          </p:cNvSpPr>
          <p:nvPr>
            <p:ph type="title"/>
          </p:nvPr>
        </p:nvSpPr>
        <p:spPr>
          <a:xfrm>
            <a:off x="685800" y="304294"/>
            <a:ext cx="7772400" cy="991106"/>
          </a:xfrm>
        </p:spPr>
        <p:txBody>
          <a:bodyPr/>
          <a:lstStyle/>
          <a:p>
            <a:r>
              <a:rPr lang="en-IN" sz="3600" dirty="0">
                <a:solidFill>
                  <a:schemeClr val="bg2"/>
                </a:solidFill>
                <a:effectLst/>
              </a:rPr>
              <a:t>Today’s Topics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7CE367-9F2E-4009-8865-ACA66047223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853" name="TextBox 5"/>
          <p:cNvSpPr txBox="1">
            <a:spLocks noChangeArrowheads="1"/>
          </p:cNvSpPr>
          <p:nvPr/>
        </p:nvSpPr>
        <p:spPr bwMode="auto">
          <a:xfrm>
            <a:off x="659860" y="1677530"/>
            <a:ext cx="8077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-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Graceful labeling of graphs and trees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-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Prüfer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ode and tree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enumeration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</a:rPr>
              <a:t>   - Huffman coding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- Homework problem </a:t>
            </a:r>
            <a:r>
              <a:rPr lang="en-US" sz="2800" dirty="0">
                <a:solidFill>
                  <a:srgbClr val="000000"/>
                </a:solidFill>
              </a:rPr>
              <a:t>s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olving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36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115CDDF-FE1B-49E1-B6AE-ADDE4A0E7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3128" y="206375"/>
            <a:ext cx="8229600" cy="609600"/>
          </a:xfrm>
        </p:spPr>
        <p:txBody>
          <a:bodyPr/>
          <a:lstStyle/>
          <a:p>
            <a:r>
              <a:rPr lang="en-US" altLang="en-US" sz="4000" dirty="0"/>
              <a:t>Cayley’s Formula 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BE342F44-ABF6-4CAD-93ED-F98710B0F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8458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Theorem.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For a set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of size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there are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trees with vertex set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Proof.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Formula true for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=1. Use induction for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≥ 2 to show that any code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a=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,…,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is the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Prüfer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code of exactly one tree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on vertices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Base case.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Prüfer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code when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=2 is the empty sequence. There is one tree when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=2, with this code.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Inductive step.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Fix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≥ 2 and assume true for smaller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the previous fact, the leaves of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are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─ {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,a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,…,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Call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the minimum element of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─ {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,a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,…,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}.  Every tree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with code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with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)=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has leaf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which is adjacent to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a tree with vertex set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’=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-{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 and code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’=(a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,…,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). By the induction hypothesis,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uniquely determined by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’ on vertices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’. 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must attach leaf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to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T’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and this uniquely determines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from code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and vertex set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E51B9C96-49AE-45A2-BCF4-CEA8313CA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194425"/>
            <a:ext cx="1524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5ECF6-ED23-4CD1-AA7B-A2E3604D8348}"/>
              </a:ext>
            </a:extLst>
          </p:cNvPr>
          <p:cNvSpPr txBox="1"/>
          <p:nvPr/>
        </p:nvSpPr>
        <p:spPr>
          <a:xfrm>
            <a:off x="21887" y="152400"/>
            <a:ext cx="1648838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marR="0" lvl="0" indent="-51435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 2</a:t>
            </a:r>
          </a:p>
          <a:p>
            <a:pPr marL="514350" marR="0" lvl="0" indent="-51435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3       4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1A87CF-6A5E-4900-972E-2053DAEBACCD}"/>
              </a:ext>
            </a:extLst>
          </p:cNvPr>
          <p:cNvGrpSpPr/>
          <p:nvPr/>
        </p:nvGrpSpPr>
        <p:grpSpPr>
          <a:xfrm>
            <a:off x="3124200" y="1360984"/>
            <a:ext cx="5324272" cy="5257800"/>
            <a:chOff x="2295728" y="533400"/>
            <a:chExt cx="5867400" cy="58674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D1E61DB-BE3C-4D4F-8F9B-8F120E4F4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728" y="533400"/>
              <a:ext cx="5867400" cy="586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2EA1B1-FACC-4564-B0FB-4C7AF3B6035F}"/>
                </a:ext>
              </a:extLst>
            </p:cNvPr>
            <p:cNvGrpSpPr/>
            <p:nvPr/>
          </p:nvGrpSpPr>
          <p:grpSpPr>
            <a:xfrm>
              <a:off x="2400300" y="609600"/>
              <a:ext cx="1181100" cy="1219200"/>
              <a:chOff x="2400300" y="609600"/>
              <a:chExt cx="1181100" cy="121920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83F6CBC-6DF0-4FF1-AB50-B056F4014EE4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C5E765-1783-4D1C-AFEC-6BCB8D8C78AB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AA3F610-5EBE-4AAD-954A-DF1307FD6254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F4E284-34EB-4A07-9231-A1781001489D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ED1485E-C650-460E-9C5B-3CE744D1AB25}"/>
                </a:ext>
              </a:extLst>
            </p:cNvPr>
            <p:cNvGrpSpPr/>
            <p:nvPr/>
          </p:nvGrpSpPr>
          <p:grpSpPr>
            <a:xfrm>
              <a:off x="3924300" y="609600"/>
              <a:ext cx="1181100" cy="1219200"/>
              <a:chOff x="2400300" y="609600"/>
              <a:chExt cx="1181100" cy="12192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75287D1-9F83-4765-991B-CAC59B9D1292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879872-8019-4582-BC0F-D5483834F2D7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D2372F0-F521-4910-BDB3-2E27BBF2BBCE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625A358-C6E0-4131-8684-2C31642CB417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64CB29A-E621-4831-AFC4-421AF5503152}"/>
                </a:ext>
              </a:extLst>
            </p:cNvPr>
            <p:cNvGrpSpPr/>
            <p:nvPr/>
          </p:nvGrpSpPr>
          <p:grpSpPr>
            <a:xfrm>
              <a:off x="5323460" y="609600"/>
              <a:ext cx="1220012" cy="1219200"/>
              <a:chOff x="2400300" y="609600"/>
              <a:chExt cx="1220012" cy="12192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60768C-444A-4E97-AAD2-947464CDA6B4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5482C82-24BD-48A1-AE59-18062F1AA7EB}"/>
                  </a:ext>
                </a:extLst>
              </p:cNvPr>
              <p:cNvSpPr/>
              <p:nvPr/>
            </p:nvSpPr>
            <p:spPr>
              <a:xfrm>
                <a:off x="3381984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DFFD45C-6112-40B6-A41A-A19018BC006C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B96D29A-6312-4227-8D1B-BE0187BF1A92}"/>
                  </a:ext>
                </a:extLst>
              </p:cNvPr>
              <p:cNvSpPr/>
              <p:nvPr/>
            </p:nvSpPr>
            <p:spPr>
              <a:xfrm>
                <a:off x="3391712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2A909C3-5C9C-41AB-9101-D2B94A9AB89D}"/>
                </a:ext>
              </a:extLst>
            </p:cNvPr>
            <p:cNvGrpSpPr/>
            <p:nvPr/>
          </p:nvGrpSpPr>
          <p:grpSpPr>
            <a:xfrm>
              <a:off x="6847460" y="609600"/>
              <a:ext cx="1181100" cy="1219200"/>
              <a:chOff x="2400300" y="609600"/>
              <a:chExt cx="1181100" cy="12192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F2D6CF9-6F8A-4B5D-AF77-AEE42BB8AADA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AF7D5EF-553E-4E18-8C52-6F29BE833664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DAB602C-AC7B-47DE-AA7B-EB4A31498E2C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B6AA613-452B-43F8-BC0E-30CB130D0ED6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1370BDB-A789-462A-AB2C-4C11DECAE92C}"/>
                </a:ext>
              </a:extLst>
            </p:cNvPr>
            <p:cNvGrpSpPr/>
            <p:nvPr/>
          </p:nvGrpSpPr>
          <p:grpSpPr>
            <a:xfrm>
              <a:off x="2401112" y="2114144"/>
              <a:ext cx="1181100" cy="1219200"/>
              <a:chOff x="2400300" y="609600"/>
              <a:chExt cx="1181100" cy="12192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A2F11C-C02D-4F29-9130-AB6C4F50DDDD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18ED88C-683A-42E6-AEF9-C151478305B4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8EB3BB2-2E92-4CE1-BC5A-3E9D7F9B88A1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DC6FE9E-725A-4FC2-9E42-E53B003C6B4E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97D22E8-B98F-476B-B259-9D854565CC74}"/>
                </a:ext>
              </a:extLst>
            </p:cNvPr>
            <p:cNvGrpSpPr/>
            <p:nvPr/>
          </p:nvGrpSpPr>
          <p:grpSpPr>
            <a:xfrm>
              <a:off x="3925112" y="2114144"/>
              <a:ext cx="1181100" cy="1219200"/>
              <a:chOff x="2400300" y="609600"/>
              <a:chExt cx="1181100" cy="12192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D8F9D1-3EDF-4BE0-A44E-A29E1599677B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6A3DBF-DB53-4989-8FF5-C2B85B0181FE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0212E54-3E00-42D0-845C-BD5A0B988A3D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AC8195-F600-4F93-88FE-AB47303B096E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71A87AE-62DE-443F-A229-3D2F63AE785E}"/>
                </a:ext>
              </a:extLst>
            </p:cNvPr>
            <p:cNvGrpSpPr/>
            <p:nvPr/>
          </p:nvGrpSpPr>
          <p:grpSpPr>
            <a:xfrm>
              <a:off x="5324272" y="2114144"/>
              <a:ext cx="1220012" cy="1219200"/>
              <a:chOff x="2400300" y="609600"/>
              <a:chExt cx="1220012" cy="12192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1B74196-0857-4DE9-8A24-5FC6989391C0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DBD109F-523C-49FA-9589-553A9EABC1F6}"/>
                  </a:ext>
                </a:extLst>
              </p:cNvPr>
              <p:cNvSpPr/>
              <p:nvPr/>
            </p:nvSpPr>
            <p:spPr>
              <a:xfrm>
                <a:off x="3381984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F7C9B90-929B-4E6B-B556-01514BBE5CA3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37D740E-0A2D-491D-AF95-5B4F7B1615DA}"/>
                  </a:ext>
                </a:extLst>
              </p:cNvPr>
              <p:cNvSpPr/>
              <p:nvPr/>
            </p:nvSpPr>
            <p:spPr>
              <a:xfrm>
                <a:off x="3391712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8711766-3BB3-4997-9758-23E5CA1F01A9}"/>
                </a:ext>
              </a:extLst>
            </p:cNvPr>
            <p:cNvGrpSpPr/>
            <p:nvPr/>
          </p:nvGrpSpPr>
          <p:grpSpPr>
            <a:xfrm>
              <a:off x="6848272" y="2114144"/>
              <a:ext cx="1181100" cy="1219200"/>
              <a:chOff x="2400300" y="609600"/>
              <a:chExt cx="1181100" cy="12192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A68EB57-ABB8-4C6B-A9A3-796A587DCBF9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F24EB3D-1EB8-4A89-8503-730F83723A2B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8EF7FAB-6DAC-4580-90A5-FB7FEBD2FFF2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3BA6E18-94B4-44D7-BC7C-36E6FB977226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89B5D97-89F9-4825-89C5-1A1334A68541}"/>
                </a:ext>
              </a:extLst>
            </p:cNvPr>
            <p:cNvGrpSpPr/>
            <p:nvPr/>
          </p:nvGrpSpPr>
          <p:grpSpPr>
            <a:xfrm>
              <a:off x="2416508" y="3552216"/>
              <a:ext cx="1181100" cy="1219200"/>
              <a:chOff x="2400300" y="609600"/>
              <a:chExt cx="1181100" cy="12192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0B4BB4A-9135-4BD0-9B81-569D1CD81687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BF6466D-C75B-4434-81D5-35F15B335A81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B977527-2827-49BD-BACC-14B6440D1AD5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FDA1146-0DEC-44EC-ABDD-6391EFBD95CF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3703019-2F07-4F95-AB29-15DEFED6E65B}"/>
                </a:ext>
              </a:extLst>
            </p:cNvPr>
            <p:cNvGrpSpPr/>
            <p:nvPr/>
          </p:nvGrpSpPr>
          <p:grpSpPr>
            <a:xfrm>
              <a:off x="3940508" y="3552216"/>
              <a:ext cx="1181100" cy="1219200"/>
              <a:chOff x="2400300" y="609600"/>
              <a:chExt cx="1181100" cy="12192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1CB3A38-7BB4-478F-9B96-CB3A043CF4E6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EAC98D7-7480-44F4-92E2-0DBE38C65C0A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F3B8E5F-1DE6-4E9C-9144-7EAE03840959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8F43ECB-A4C2-456E-A6C7-52FD35696F9F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71AE2DF-496D-45F7-AA04-17F3DEBABFF8}"/>
                </a:ext>
              </a:extLst>
            </p:cNvPr>
            <p:cNvGrpSpPr/>
            <p:nvPr/>
          </p:nvGrpSpPr>
          <p:grpSpPr>
            <a:xfrm>
              <a:off x="5339668" y="3552216"/>
              <a:ext cx="1220012" cy="1219200"/>
              <a:chOff x="2400300" y="609600"/>
              <a:chExt cx="1220012" cy="12192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822F682-59B7-48C2-81FC-61FE63FB4069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1A727-BD6E-4EBE-9D77-9C61A7521BFC}"/>
                  </a:ext>
                </a:extLst>
              </p:cNvPr>
              <p:cNvSpPr/>
              <p:nvPr/>
            </p:nvSpPr>
            <p:spPr>
              <a:xfrm>
                <a:off x="3381984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5E7F60A-1E0B-4F33-937D-2EDE9EB0D847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383802D-6B85-4E20-94F2-0AF991131436}"/>
                  </a:ext>
                </a:extLst>
              </p:cNvPr>
              <p:cNvSpPr/>
              <p:nvPr/>
            </p:nvSpPr>
            <p:spPr>
              <a:xfrm>
                <a:off x="3391712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B2E5CDB-A219-490B-A80F-9AAA07EE8C7F}"/>
                </a:ext>
              </a:extLst>
            </p:cNvPr>
            <p:cNvGrpSpPr/>
            <p:nvPr/>
          </p:nvGrpSpPr>
          <p:grpSpPr>
            <a:xfrm>
              <a:off x="6863668" y="3552216"/>
              <a:ext cx="1181100" cy="1219200"/>
              <a:chOff x="2400300" y="609600"/>
              <a:chExt cx="1181100" cy="12192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9C4C715-0A63-43A6-8957-ACB93ECCE4A3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75F2D80-C7CB-4B74-9E4C-551DB6544954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6F46FA1-2183-41E8-9419-E17529CD9E98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2F82D06-83D1-440B-B9D2-16C5955B75EA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365BB45-89FC-4B21-9049-3BBF833A5DFE}"/>
                </a:ext>
              </a:extLst>
            </p:cNvPr>
            <p:cNvGrpSpPr/>
            <p:nvPr/>
          </p:nvGrpSpPr>
          <p:grpSpPr>
            <a:xfrm>
              <a:off x="2417320" y="5056760"/>
              <a:ext cx="1181100" cy="1219200"/>
              <a:chOff x="2400300" y="609600"/>
              <a:chExt cx="1181100" cy="121920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EFF913C-18A9-4DA3-A2CB-B7E5D981F38A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24AC4F0-164F-4C63-9CB9-9CF8E0A9E761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08EF772-55C0-430D-828D-08144B327EE0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53302EF-D703-4C48-9414-B75C66141165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728370-DBA7-400A-B905-6C225D45D598}"/>
                </a:ext>
              </a:extLst>
            </p:cNvPr>
            <p:cNvGrpSpPr/>
            <p:nvPr/>
          </p:nvGrpSpPr>
          <p:grpSpPr>
            <a:xfrm>
              <a:off x="3941320" y="5056760"/>
              <a:ext cx="1181100" cy="1219200"/>
              <a:chOff x="2400300" y="609600"/>
              <a:chExt cx="1181100" cy="12192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22B9281-3638-4F08-9B85-B2216AA34E75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962A3B8-35B4-4934-9F3A-A76BD94CDD5E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0CF669F-DEF6-41EC-B1B0-89C553B790D7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6538058-08EE-410A-AB3B-0B6C9391F9A3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E1E9FA2-B147-4ACD-B07C-8609488C2D21}"/>
                </a:ext>
              </a:extLst>
            </p:cNvPr>
            <p:cNvGrpSpPr/>
            <p:nvPr/>
          </p:nvGrpSpPr>
          <p:grpSpPr>
            <a:xfrm>
              <a:off x="5340480" y="5056760"/>
              <a:ext cx="1220012" cy="1219200"/>
              <a:chOff x="2400300" y="609600"/>
              <a:chExt cx="1220012" cy="121920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A2D1F7F-2C0A-48C6-B472-0D6C29417CB4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9D688A2-BF68-4171-BBEF-50D66E7C7BDC}"/>
                  </a:ext>
                </a:extLst>
              </p:cNvPr>
              <p:cNvSpPr/>
              <p:nvPr/>
            </p:nvSpPr>
            <p:spPr>
              <a:xfrm>
                <a:off x="3381984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7B6EAD7-C5AC-47F4-8D8F-3A9F5CD5AA24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AE66D96-96C8-45B0-80E8-223A25B97564}"/>
                  </a:ext>
                </a:extLst>
              </p:cNvPr>
              <p:cNvSpPr/>
              <p:nvPr/>
            </p:nvSpPr>
            <p:spPr>
              <a:xfrm>
                <a:off x="3391712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B15D78D-83CF-4727-B34D-14F52A624C70}"/>
                </a:ext>
              </a:extLst>
            </p:cNvPr>
            <p:cNvGrpSpPr/>
            <p:nvPr/>
          </p:nvGrpSpPr>
          <p:grpSpPr>
            <a:xfrm>
              <a:off x="6864480" y="5056760"/>
              <a:ext cx="1181100" cy="1219200"/>
              <a:chOff x="2400300" y="609600"/>
              <a:chExt cx="1181100" cy="12192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EFB65B9-ECC7-46E9-A998-1FE1BB1B318D}"/>
                  </a:ext>
                </a:extLst>
              </p:cNvPr>
              <p:cNvSpPr/>
              <p:nvPr/>
            </p:nvSpPr>
            <p:spPr>
              <a:xfrm>
                <a:off x="2400300" y="6096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18356FF-D0FE-4AD2-B74F-333BA56E16B4}"/>
                  </a:ext>
                </a:extLst>
              </p:cNvPr>
              <p:cNvSpPr/>
              <p:nvPr/>
            </p:nvSpPr>
            <p:spPr>
              <a:xfrm>
                <a:off x="3352800" y="6096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A0F938F-A7B1-4BBB-B0A4-F8C6FE5910FB}"/>
                  </a:ext>
                </a:extLst>
              </p:cNvPr>
              <p:cNvSpPr/>
              <p:nvPr/>
            </p:nvSpPr>
            <p:spPr>
              <a:xfrm>
                <a:off x="2404353" y="16002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2DF59DC-C28C-48C9-87A1-16839E456B2F}"/>
                  </a:ext>
                </a:extLst>
              </p:cNvPr>
              <p:cNvSpPr/>
              <p:nvPr/>
            </p:nvSpPr>
            <p:spPr>
              <a:xfrm>
                <a:off x="3352800" y="1600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1144275-E6C6-4AFA-B053-B8E62B50CA53}"/>
              </a:ext>
            </a:extLst>
          </p:cNvPr>
          <p:cNvGrpSpPr/>
          <p:nvPr/>
        </p:nvGrpSpPr>
        <p:grpSpPr>
          <a:xfrm>
            <a:off x="228600" y="762000"/>
            <a:ext cx="1181100" cy="1219200"/>
            <a:chOff x="2400300" y="609600"/>
            <a:chExt cx="1181100" cy="121920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F42B86A-4538-41BF-A8A4-56AF0FCFD694}"/>
                </a:ext>
              </a:extLst>
            </p:cNvPr>
            <p:cNvSpPr/>
            <p:nvPr/>
          </p:nvSpPr>
          <p:spPr>
            <a:xfrm>
              <a:off x="2400300" y="609600"/>
              <a:ext cx="228600" cy="228600"/>
            </a:xfrm>
            <a:prstGeom prst="ellipse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893236C-0D13-404C-A4F5-5B65F45B31E5}"/>
                </a:ext>
              </a:extLst>
            </p:cNvPr>
            <p:cNvSpPr/>
            <p:nvPr/>
          </p:nvSpPr>
          <p:spPr>
            <a:xfrm>
              <a:off x="3352800" y="609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5B2CAD0-5018-40D8-A6D8-1456F4EB8273}"/>
                </a:ext>
              </a:extLst>
            </p:cNvPr>
            <p:cNvSpPr/>
            <p:nvPr/>
          </p:nvSpPr>
          <p:spPr>
            <a:xfrm>
              <a:off x="2404353" y="1600200"/>
              <a:ext cx="228600" cy="228600"/>
            </a:xfrm>
            <a:prstGeom prst="ellipse">
              <a:avLst/>
            </a:prstGeom>
            <a:solidFill>
              <a:srgbClr val="7030A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B97734D-3DAA-4C2C-9F11-4E824E71D332}"/>
                </a:ext>
              </a:extLst>
            </p:cNvPr>
            <p:cNvSpPr/>
            <p:nvPr/>
          </p:nvSpPr>
          <p:spPr>
            <a:xfrm>
              <a:off x="3352800" y="1600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7090CB7-B740-4D4F-8D48-D5A4330EBB1E}"/>
              </a:ext>
            </a:extLst>
          </p:cNvPr>
          <p:cNvSpPr txBox="1"/>
          <p:nvPr/>
        </p:nvSpPr>
        <p:spPr>
          <a:xfrm>
            <a:off x="2625336" y="200485"/>
            <a:ext cx="571573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Number of distinct spanning trees in a labeled </a:t>
            </a:r>
            <a:r>
              <a:rPr lang="en-US" sz="28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K</a:t>
            </a:r>
            <a:r>
              <a:rPr lang="en-US" sz="2800" i="1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4</a:t>
            </a:r>
            <a:endParaRPr kumimoji="0" lang="en-IN" sz="3000" b="1" i="0" u="none" strike="noStrike" cap="none" spc="0" normalizeH="0" baseline="0" dirty="0">
              <a:ln>
                <a:noFill/>
              </a:ln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CBD21-B956-4EB4-854C-902FC8050DBE}"/>
              </a:ext>
            </a:extLst>
          </p:cNvPr>
          <p:cNvSpPr txBox="1"/>
          <p:nvPr/>
        </p:nvSpPr>
        <p:spPr>
          <a:xfrm>
            <a:off x="206729" y="2985587"/>
            <a:ext cx="2761892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800" i="1" dirty="0">
                <a:solidFill>
                  <a:schemeClr val="bg1"/>
                </a:solidFill>
              </a:rPr>
              <a:t>n</a:t>
            </a:r>
            <a:r>
              <a:rPr lang="en-IN" sz="2800" dirty="0">
                <a:solidFill>
                  <a:schemeClr val="bg1"/>
                </a:solidFill>
              </a:rPr>
              <a:t> = 4;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800" b="0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-2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16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7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321;p37">
            <a:extLst>
              <a:ext uri="{FF2B5EF4-FFF2-40B4-BE49-F238E27FC236}">
                <a16:creationId xmlns:a16="http://schemas.microsoft.com/office/drawing/2014/main" id="{65841D2D-BFDB-4878-AF21-38B0D54D56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5738" y="1123951"/>
            <a:ext cx="9144000" cy="544513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spcAft>
                <a:spcPct val="0"/>
              </a:spcAft>
              <a:buClr>
                <a:srgbClr val="233A44"/>
              </a:buClr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</a:t>
            </a:r>
          </a:p>
          <a:p>
            <a:pPr marL="0" indent="0" algn="ctr" eaLnBrk="1" hangingPunct="1">
              <a:spcBef>
                <a:spcPct val="0"/>
              </a:spcBef>
              <a:spcAft>
                <a:spcPct val="0"/>
              </a:spcAft>
              <a:buClr>
                <a:srgbClr val="233A44"/>
              </a:buClr>
            </a:pPr>
            <a:r>
              <a:rPr lang="en-GB" altLang="en-US" sz="3200" dirty="0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ü</a:t>
            </a:r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fer encoding for general graphs</a:t>
            </a:r>
            <a:endParaRPr lang="en-US" altLang="en-US" sz="3200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indent="0" algn="ctr" eaLnBrk="1" hangingPunct="1">
              <a:spcBef>
                <a:spcPct val="0"/>
              </a:spcBef>
              <a:spcAft>
                <a:spcPct val="0"/>
              </a:spcAft>
              <a:buClr>
                <a:srgbClr val="233A44"/>
              </a:buClr>
            </a:pPr>
            <a:endParaRPr lang="en-US" altLang="en-US" sz="1300" dirty="0">
              <a:solidFill>
                <a:srgbClr val="233A44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547" name="Google Shape;322;p37">
            <a:extLst>
              <a:ext uri="{FF2B5EF4-FFF2-40B4-BE49-F238E27FC236}">
                <a16:creationId xmlns:a16="http://schemas.microsoft.com/office/drawing/2014/main" id="{5DC4735A-81BB-495E-AF0A-2121C5B2E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" y="1876425"/>
            <a:ext cx="80152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429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4572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Calibri" panose="020F0502020204030204" pitchFamily="34" charset="0"/>
              <a:buAutoNum type="arabicPeriod"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Partition 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 graph into trees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4572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Calibri" panose="020F0502020204030204" pitchFamily="34" charset="0"/>
              <a:buAutoNum type="arabicPeriod"/>
              <a:tabLst/>
              <a:defRPr/>
            </a:pPr>
            <a:r>
              <a:rPr kumimoji="0" lang="en-GB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k</a:t>
            </a: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-tree partition of a graph is NP-hard*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4572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Calibri" panose="020F0502020204030204" pitchFamily="34" charset="0"/>
              <a:buAutoNum type="arabicPeriod"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The minimal number of partitions can be very large</a:t>
            </a:r>
          </a:p>
          <a:p>
            <a:pPr marL="4572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Calibri" panose="020F0502020204030204" pitchFamily="34" charset="0"/>
              <a:buAutoNum type="arabicPeriod"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A large number of </a:t>
            </a:r>
            <a:r>
              <a:rPr kumimoji="0" lang="en-GB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Pr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ü</a:t>
            </a: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fer sequences may be needed to represent a general graph</a:t>
            </a:r>
          </a:p>
        </p:txBody>
      </p:sp>
      <p:sp>
        <p:nvSpPr>
          <p:cNvPr id="108548" name="Google Shape;323;p37">
            <a:extLst>
              <a:ext uri="{FF2B5EF4-FFF2-40B4-BE49-F238E27FC236}">
                <a16:creationId xmlns:a16="http://schemas.microsoft.com/office/drawing/2014/main" id="{4DC3B5E4-E7E9-4801-A3F8-EDA09CC55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08037"/>
            <a:ext cx="77390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*Biedl and Brandenburg,  Partitions of Graphs into Trees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360;p42">
            <a:extLst>
              <a:ext uri="{FF2B5EF4-FFF2-40B4-BE49-F238E27FC236}">
                <a16:creationId xmlns:a16="http://schemas.microsoft.com/office/drawing/2014/main" id="{8CB35A8C-9267-4FA3-8295-F90540A1F1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982663"/>
            <a:ext cx="9144000" cy="650875"/>
          </a:xfrm>
          <a:solidFill>
            <a:srgbClr val="00B0F0"/>
          </a:solidFill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233A44"/>
              </a:buClr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Approach: Split vertices to break underlying cycles</a:t>
            </a:r>
          </a:p>
        </p:txBody>
      </p:sp>
      <p:pic>
        <p:nvPicPr>
          <p:cNvPr id="362" name="Google Shape;362;p42">
            <a:extLst>
              <a:ext uri="{FF2B5EF4-FFF2-40B4-BE49-F238E27FC236}">
                <a16:creationId xmlns:a16="http://schemas.microsoft.com/office/drawing/2014/main" id="{56948116-76E7-449D-B700-6421D8F5629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1" t="13197" r="1605" b="72736"/>
          <a:stretch>
            <a:fillRect/>
          </a:stretch>
        </p:blipFill>
        <p:spPr bwMode="auto">
          <a:xfrm>
            <a:off x="5049838" y="4918075"/>
            <a:ext cx="331946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Google Shape;363;p42">
            <a:extLst>
              <a:ext uri="{FF2B5EF4-FFF2-40B4-BE49-F238E27FC236}">
                <a16:creationId xmlns:a16="http://schemas.microsoft.com/office/drawing/2014/main" id="{6C996A0C-ACFF-427A-B437-46291AF01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3292476"/>
            <a:ext cx="40640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4" name="Google Shape;364;p42">
            <a:extLst>
              <a:ext uri="{FF2B5EF4-FFF2-40B4-BE49-F238E27FC236}">
                <a16:creationId xmlns:a16="http://schemas.microsoft.com/office/drawing/2014/main" id="{8977684E-E7BB-4153-A17F-FF91B8C67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639" y="4775200"/>
            <a:ext cx="211772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0" eaLnBrk="1" hangingPunct="1"/>
            <a:r>
              <a:rPr kumimoji="0" lang="en-GB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Pr</a:t>
            </a:r>
            <a:r>
              <a:rPr lang="en-US" altLang="en-US" sz="2400" dirty="0">
                <a:solidFill>
                  <a:srgbClr val="292929"/>
                </a:solidFill>
                <a:cs typeface="Arial"/>
              </a:rPr>
              <a:t>ü</a:t>
            </a: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fer code: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6" name="Google Shape;366;p42">
            <a:extLst>
              <a:ext uri="{FF2B5EF4-FFF2-40B4-BE49-F238E27FC236}">
                <a16:creationId xmlns:a16="http://schemas.microsoft.com/office/drawing/2014/main" id="{EE6B601C-2980-48DF-ABBC-1207AA09B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6" y="4389439"/>
            <a:ext cx="290036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t>Final split-tree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9575" name="Google Shape;331;p38">
            <a:extLst>
              <a:ext uri="{FF2B5EF4-FFF2-40B4-BE49-F238E27FC236}">
                <a16:creationId xmlns:a16="http://schemas.microsoft.com/office/drawing/2014/main" id="{747B897D-325F-4780-98BC-A641D30C2F2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1" t="5600" r="13930" b="15291"/>
          <a:stretch>
            <a:fillRect/>
          </a:stretch>
        </p:blipFill>
        <p:spPr bwMode="auto">
          <a:xfrm>
            <a:off x="598488" y="1973263"/>
            <a:ext cx="3452812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>
            <a:extLst>
              <a:ext uri="{FF2B5EF4-FFF2-40B4-BE49-F238E27FC236}">
                <a16:creationId xmlns:a16="http://schemas.microsoft.com/office/drawing/2014/main" id="{F3078E6E-1349-4E1D-82FE-E248DE6C1FCA}"/>
              </a:ext>
            </a:extLst>
          </p:cNvPr>
          <p:cNvGrpSpPr>
            <a:grpSpLocks/>
          </p:cNvGrpSpPr>
          <p:nvPr/>
        </p:nvGrpSpPr>
        <p:grpSpPr bwMode="auto">
          <a:xfrm>
            <a:off x="4340226" y="1901826"/>
            <a:ext cx="4086225" cy="2581275"/>
            <a:chOff x="4340506" y="1331089"/>
            <a:chExt cx="4085864" cy="2581154"/>
          </a:xfrm>
        </p:grpSpPr>
        <p:pic>
          <p:nvPicPr>
            <p:cNvPr id="109578" name="Google Shape;365;p42">
              <a:extLst>
                <a:ext uri="{FF2B5EF4-FFF2-40B4-BE49-F238E27FC236}">
                  <a16:creationId xmlns:a16="http://schemas.microsoft.com/office/drawing/2014/main" id="{0F9365EE-5547-4344-9002-3A97F63D40BC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43" t="5775" r="14308" b="15520"/>
            <a:stretch>
              <a:fillRect/>
            </a:stretch>
          </p:blipFill>
          <p:spPr bwMode="auto">
            <a:xfrm>
              <a:off x="5011838" y="1331089"/>
              <a:ext cx="3414532" cy="258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74FA422E-C2E0-4DC5-B333-D49B8563245A}"/>
                </a:ext>
              </a:extLst>
            </p:cNvPr>
            <p:cNvSpPr/>
            <p:nvPr/>
          </p:nvSpPr>
          <p:spPr>
            <a:xfrm>
              <a:off x="4340506" y="2824857"/>
              <a:ext cx="868286" cy="334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3001F0-4EED-43F7-8F0D-6046C69DA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5675314"/>
            <a:ext cx="3644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COMAD/CODS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2019</a:t>
            </a: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Google Shape;360;p42">
            <a:extLst>
              <a:ext uri="{FF2B5EF4-FFF2-40B4-BE49-F238E27FC236}">
                <a16:creationId xmlns:a16="http://schemas.microsoft.com/office/drawing/2014/main" id="{E9668AFE-4757-4D0E-A8ED-F8F4BBEDA401}"/>
              </a:ext>
            </a:extLst>
          </p:cNvPr>
          <p:cNvSpPr txBox="1">
            <a:spLocks/>
          </p:cNvSpPr>
          <p:nvPr/>
        </p:nvSpPr>
        <p:spPr bwMode="auto">
          <a:xfrm>
            <a:off x="0" y="12125"/>
            <a:ext cx="9144000" cy="73024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233A44"/>
              </a:buClr>
            </a:pPr>
            <a:r>
              <a:rPr lang="en-US" altLang="en-US" sz="3600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Arial"/>
              </a:rPr>
              <a:t>ü</a:t>
            </a:r>
            <a:r>
              <a:rPr lang="en-US" altLang="en-US" sz="36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fer Encoding for graphs</a:t>
            </a:r>
          </a:p>
        </p:txBody>
      </p:sp>
      <p:sp>
        <p:nvSpPr>
          <p:cNvPr id="3" name="Google Shape;360;p42">
            <a:extLst>
              <a:ext uri="{FF2B5EF4-FFF2-40B4-BE49-F238E27FC236}">
                <a16:creationId xmlns:a16="http://schemas.microsoft.com/office/drawing/2014/main" id="{27E53FE5-A748-4588-8D1D-CC621A232809}"/>
              </a:ext>
            </a:extLst>
          </p:cNvPr>
          <p:cNvSpPr txBox="1">
            <a:spLocks/>
          </p:cNvSpPr>
          <p:nvPr/>
        </p:nvSpPr>
        <p:spPr bwMode="auto">
          <a:xfrm>
            <a:off x="0" y="6123364"/>
            <a:ext cx="9144000" cy="73024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233A44"/>
              </a:buClr>
            </a:pPr>
            <a:r>
              <a:rPr lang="en-US" altLang="en-US" sz="36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Potential applications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7403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/>
      <p:bldP spid="366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358"/>
            <a:ext cx="7772400" cy="1143000"/>
          </a:xfrm>
        </p:spPr>
        <p:txBody>
          <a:bodyPr/>
          <a:lstStyle/>
          <a:p>
            <a:r>
              <a:rPr lang="en-US" sz="3200" dirty="0">
                <a:solidFill>
                  <a:schemeClr val="bg2"/>
                </a:solidFill>
                <a:effectLst/>
              </a:rPr>
              <a:t>Binary Tree and Coding Theory</a:t>
            </a:r>
            <a:endParaRPr lang="en-IN" sz="3200" dirty="0">
              <a:solidFill>
                <a:schemeClr val="bg2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7C2B-673B-4E1F-A363-3D20ED09E3BA}"/>
              </a:ext>
            </a:extLst>
          </p:cNvPr>
          <p:cNvSpPr txBox="1"/>
          <p:nvPr/>
        </p:nvSpPr>
        <p:spPr>
          <a:xfrm>
            <a:off x="107004" y="1255216"/>
            <a:ext cx="3034791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Morse-code (1837) message comprises dots (small gaps in two consecutive sounds (relay keys), and dashes (long gaps), essentially 0’s and 1’s;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this encodes alphabets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uniquely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on the basis of a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graph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(binary tree)</a:t>
            </a:r>
          </a:p>
        </p:txBody>
      </p:sp>
      <p:pic>
        <p:nvPicPr>
          <p:cNvPr id="32773" name="Picture 1" descr="http://www.learnmorsecode.com/pix/learn.gif">
            <a:extLst>
              <a:ext uri="{FF2B5EF4-FFF2-40B4-BE49-F238E27FC236}">
                <a16:creationId xmlns:a16="http://schemas.microsoft.com/office/drawing/2014/main" id="{2262E59D-333C-4809-AECB-758C60DFC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408863"/>
            <a:ext cx="5649337" cy="263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8D5DA5-A4D3-40F9-88D3-779E828AED79}"/>
              </a:ext>
            </a:extLst>
          </p:cNvPr>
          <p:cNvSpPr txBox="1"/>
          <p:nvPr/>
        </p:nvSpPr>
        <p:spPr>
          <a:xfrm>
            <a:off x="6326271" y="1420531"/>
            <a:ext cx="274152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dots (0’s) on right branches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44C5D-ABD3-44C4-A4EF-69AA95ADAC8F}"/>
              </a:ext>
            </a:extLst>
          </p:cNvPr>
          <p:cNvSpPr txBox="1"/>
          <p:nvPr/>
        </p:nvSpPr>
        <p:spPr>
          <a:xfrm>
            <a:off x="3201236" y="1332663"/>
            <a:ext cx="228516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dashes (1’s) on left branches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AE7D31-3785-4DD6-9DAF-0D34CCB7DCF3}"/>
              </a:ext>
            </a:extLst>
          </p:cNvPr>
          <p:cNvSpPr/>
          <p:nvPr/>
        </p:nvSpPr>
        <p:spPr bwMode="auto">
          <a:xfrm>
            <a:off x="8077201" y="2918289"/>
            <a:ext cx="457200" cy="3810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20EBC5-42B3-48C4-BC59-4EE1E86C5628}"/>
              </a:ext>
            </a:extLst>
          </p:cNvPr>
          <p:cNvSpPr/>
          <p:nvPr/>
        </p:nvSpPr>
        <p:spPr bwMode="auto">
          <a:xfrm>
            <a:off x="3581400" y="2850727"/>
            <a:ext cx="457200" cy="3810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C70FBCB-6382-4EFA-BED1-A4C231204FBF}"/>
              </a:ext>
            </a:extLst>
          </p:cNvPr>
          <p:cNvSpPr/>
          <p:nvPr/>
        </p:nvSpPr>
        <p:spPr bwMode="auto">
          <a:xfrm>
            <a:off x="3236929" y="1256463"/>
            <a:ext cx="5800067" cy="2855809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0FDA1-E06A-4DA9-943F-F5658A74456D}"/>
              </a:ext>
            </a:extLst>
          </p:cNvPr>
          <p:cNvSpPr txBox="1"/>
          <p:nvPr/>
        </p:nvSpPr>
        <p:spPr>
          <a:xfrm>
            <a:off x="5334001" y="214529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2880C-4123-4C65-A248-30E66E07E5E6}"/>
              </a:ext>
            </a:extLst>
          </p:cNvPr>
          <p:cNvSpPr txBox="1"/>
          <p:nvPr/>
        </p:nvSpPr>
        <p:spPr>
          <a:xfrm>
            <a:off x="7011004" y="173331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2F9AB-1DF5-4DC7-A0CF-BD58B2D0F952}"/>
              </a:ext>
            </a:extLst>
          </p:cNvPr>
          <p:cNvSpPr txBox="1"/>
          <p:nvPr/>
        </p:nvSpPr>
        <p:spPr>
          <a:xfrm>
            <a:off x="8154956" y="252532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04A75-463C-43D0-9BB8-063ED91D9107}"/>
              </a:ext>
            </a:extLst>
          </p:cNvPr>
          <p:cNvSpPr txBox="1"/>
          <p:nvPr/>
        </p:nvSpPr>
        <p:spPr>
          <a:xfrm>
            <a:off x="7697035" y="210633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A2EAC-7029-4CB9-9D8B-345213354EFB}"/>
              </a:ext>
            </a:extLst>
          </p:cNvPr>
          <p:cNvSpPr txBox="1"/>
          <p:nvPr/>
        </p:nvSpPr>
        <p:spPr>
          <a:xfrm>
            <a:off x="4484543" y="206909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4A6B0-EB95-463D-AA1E-ED5C5ABEE9CB}"/>
              </a:ext>
            </a:extLst>
          </p:cNvPr>
          <p:cNvSpPr txBox="1"/>
          <p:nvPr/>
        </p:nvSpPr>
        <p:spPr>
          <a:xfrm>
            <a:off x="5253971" y="1784042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8550D-1E7B-4F07-BB04-C0B8D5CA7E10}"/>
              </a:ext>
            </a:extLst>
          </p:cNvPr>
          <p:cNvSpPr txBox="1"/>
          <p:nvPr/>
        </p:nvSpPr>
        <p:spPr>
          <a:xfrm>
            <a:off x="6924498" y="217322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F8481F-0E7B-4F9B-84D1-AD61F53C946A}"/>
              </a:ext>
            </a:extLst>
          </p:cNvPr>
          <p:cNvSpPr txBox="1"/>
          <p:nvPr/>
        </p:nvSpPr>
        <p:spPr>
          <a:xfrm>
            <a:off x="7581901" y="251817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D4196B-F169-4F06-9A75-8BEDFF8D89B1}"/>
              </a:ext>
            </a:extLst>
          </p:cNvPr>
          <p:cNvSpPr txBox="1"/>
          <p:nvPr/>
        </p:nvSpPr>
        <p:spPr>
          <a:xfrm>
            <a:off x="3803002" y="247549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9CD26-5904-4700-B7D3-FA01BCED407B}"/>
              </a:ext>
            </a:extLst>
          </p:cNvPr>
          <p:cNvSpPr txBox="1"/>
          <p:nvPr/>
        </p:nvSpPr>
        <p:spPr>
          <a:xfrm>
            <a:off x="3236929" y="4290612"/>
            <a:ext cx="5830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/>
                </a:solidFill>
              </a:rPr>
              <a:t>Received message: 0 0 0 1 1 1 (. . . - - -)</a:t>
            </a:r>
          </a:p>
          <a:p>
            <a:endParaRPr lang="en-IN" sz="2400" dirty="0">
              <a:solidFill>
                <a:schemeClr val="bg2"/>
              </a:solidFill>
            </a:endParaRPr>
          </a:p>
          <a:p>
            <a:r>
              <a:rPr lang="en-IN" sz="2400" dirty="0">
                <a:solidFill>
                  <a:schemeClr val="bg2"/>
                </a:solidFill>
              </a:rPr>
              <a:t>Decoded message: 0 0</a:t>
            </a:r>
            <a:r>
              <a:rPr lang="en-IN" sz="2400" dirty="0">
                <a:solidFill>
                  <a:srgbClr val="FF0000"/>
                </a:solidFill>
              </a:rPr>
              <a:t>|</a:t>
            </a:r>
            <a:r>
              <a:rPr lang="en-IN" sz="2400" dirty="0">
                <a:solidFill>
                  <a:schemeClr val="bg2"/>
                </a:solidFill>
              </a:rPr>
              <a:t> 0 1 </a:t>
            </a:r>
            <a:r>
              <a:rPr lang="en-IN" sz="2400" dirty="0">
                <a:solidFill>
                  <a:srgbClr val="FF0000"/>
                </a:solidFill>
              </a:rPr>
              <a:t>|</a:t>
            </a:r>
            <a:r>
              <a:rPr lang="en-IN" sz="2400" dirty="0">
                <a:solidFill>
                  <a:schemeClr val="bg2"/>
                </a:solidFill>
              </a:rPr>
              <a:t> 1 1</a:t>
            </a:r>
            <a:r>
              <a:rPr lang="en-IN" sz="2400" dirty="0">
                <a:solidFill>
                  <a:srgbClr val="FF0000"/>
                </a:solidFill>
              </a:rPr>
              <a:t>| </a:t>
            </a:r>
            <a:r>
              <a:rPr lang="en-IN" sz="2400" dirty="0">
                <a:solidFill>
                  <a:schemeClr val="bg2"/>
                </a:solidFill>
              </a:rPr>
              <a:t>=&gt; I AM</a:t>
            </a:r>
          </a:p>
          <a:p>
            <a:r>
              <a:rPr lang="en-IN" sz="2400" dirty="0">
                <a:solidFill>
                  <a:schemeClr val="bg2"/>
                </a:solidFill>
              </a:rPr>
              <a:t>Decoded message: 0 0 0 </a:t>
            </a:r>
            <a:r>
              <a:rPr lang="en-IN" sz="2400" dirty="0">
                <a:solidFill>
                  <a:srgbClr val="FF0000"/>
                </a:solidFill>
              </a:rPr>
              <a:t>|</a:t>
            </a:r>
            <a:r>
              <a:rPr lang="en-IN" sz="2400" dirty="0">
                <a:solidFill>
                  <a:schemeClr val="bg2"/>
                </a:solidFill>
              </a:rPr>
              <a:t> 1 1 1 </a:t>
            </a:r>
            <a:r>
              <a:rPr lang="en-IN" sz="2400" dirty="0">
                <a:solidFill>
                  <a:srgbClr val="FF0000"/>
                </a:solidFill>
              </a:rPr>
              <a:t>|</a:t>
            </a:r>
            <a:r>
              <a:rPr lang="en-IN" sz="2400" dirty="0">
                <a:solidFill>
                  <a:schemeClr val="bg2"/>
                </a:solidFill>
              </a:rPr>
              <a:t> =&gt;  SO</a:t>
            </a:r>
          </a:p>
          <a:p>
            <a:r>
              <a:rPr lang="en-IN" sz="2400" dirty="0">
                <a:solidFill>
                  <a:schemeClr val="bg2"/>
                </a:solidFill>
              </a:rPr>
              <a:t>Decoded message: 0 </a:t>
            </a:r>
            <a:r>
              <a:rPr lang="en-IN" sz="2400" dirty="0">
                <a:solidFill>
                  <a:srgbClr val="FF0000"/>
                </a:solidFill>
              </a:rPr>
              <a:t>| </a:t>
            </a:r>
            <a:r>
              <a:rPr lang="en-IN" sz="2400" dirty="0">
                <a:solidFill>
                  <a:schemeClr val="bg2"/>
                </a:solidFill>
              </a:rPr>
              <a:t>0</a:t>
            </a:r>
            <a:r>
              <a:rPr lang="en-IN" sz="2400" dirty="0">
                <a:solidFill>
                  <a:srgbClr val="FF0000"/>
                </a:solidFill>
              </a:rPr>
              <a:t> |</a:t>
            </a:r>
            <a:r>
              <a:rPr lang="en-IN" sz="2400" dirty="0">
                <a:solidFill>
                  <a:schemeClr val="bg2"/>
                </a:solidFill>
              </a:rPr>
              <a:t> 0 </a:t>
            </a:r>
            <a:r>
              <a:rPr lang="en-IN" sz="2400" dirty="0">
                <a:solidFill>
                  <a:srgbClr val="FF0000"/>
                </a:solidFill>
              </a:rPr>
              <a:t>|</a:t>
            </a:r>
            <a:r>
              <a:rPr lang="en-IN" sz="2400" dirty="0">
                <a:solidFill>
                  <a:schemeClr val="bg2"/>
                </a:solidFill>
              </a:rPr>
              <a:t> 1 1 1 </a:t>
            </a:r>
            <a:r>
              <a:rPr lang="en-IN" sz="2400" dirty="0">
                <a:solidFill>
                  <a:srgbClr val="FF0000"/>
                </a:solidFill>
              </a:rPr>
              <a:t>|</a:t>
            </a:r>
            <a:r>
              <a:rPr lang="en-IN" sz="2400" dirty="0">
                <a:solidFill>
                  <a:schemeClr val="bg2"/>
                </a:solidFill>
              </a:rPr>
              <a:t> =&gt;  EEEO</a:t>
            </a:r>
          </a:p>
          <a:p>
            <a:r>
              <a:rPr lang="en-IN" sz="2400" dirty="0">
                <a:solidFill>
                  <a:srgbClr val="FF0000"/>
                </a:solidFill>
              </a:rPr>
              <a:t>Ambiguous! Needs explicit delimiters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287510-F623-4387-B16F-75C7DBF51829}"/>
              </a:ext>
            </a:extLst>
          </p:cNvPr>
          <p:cNvSpPr txBox="1"/>
          <p:nvPr/>
        </p:nvSpPr>
        <p:spPr>
          <a:xfrm>
            <a:off x="107004" y="5602784"/>
            <a:ext cx="2760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variable-length code;</a:t>
            </a:r>
          </a:p>
          <a:p>
            <a:r>
              <a:rPr lang="en-IN" sz="2400" dirty="0">
                <a:solidFill>
                  <a:schemeClr val="bg1"/>
                </a:solidFill>
              </a:rPr>
              <a:t>encoding compact</a:t>
            </a:r>
          </a:p>
        </p:txBody>
      </p:sp>
    </p:spTree>
    <p:extLst>
      <p:ext uri="{BB962C8B-B14F-4D97-AF65-F5344CB8AC3E}">
        <p14:creationId xmlns:p14="http://schemas.microsoft.com/office/powerpoint/2010/main" val="2284195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4" grpId="0" animBg="1"/>
      <p:bldP spid="15" grpId="0" animBg="1"/>
      <p:bldP spid="18" grpId="0" animBg="1"/>
      <p:bldP spid="20" grpId="0" animBg="1"/>
      <p:bldP spid="22" grpId="0" animBg="1"/>
      <p:bldP spid="5" grpId="0"/>
      <p:bldP spid="6" grpId="0"/>
      <p:bldP spid="7" grpId="0"/>
      <p:bldP spid="10" grpId="0"/>
      <p:bldP spid="11" grpId="0"/>
      <p:bldP spid="12" grpId="0"/>
      <p:bldP spid="13" grpId="0"/>
      <p:bldP spid="24" grpId="0"/>
      <p:bldP spid="2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358"/>
            <a:ext cx="7772400" cy="1143000"/>
          </a:xfrm>
        </p:spPr>
        <p:txBody>
          <a:bodyPr/>
          <a:lstStyle/>
          <a:p>
            <a:r>
              <a:rPr lang="en-US" sz="3200" dirty="0">
                <a:solidFill>
                  <a:schemeClr val="bg2"/>
                </a:solidFill>
                <a:effectLst/>
              </a:rPr>
              <a:t>Binary Tree and Coding Theory</a:t>
            </a:r>
            <a:endParaRPr lang="en-IN" sz="3200" dirty="0">
              <a:solidFill>
                <a:schemeClr val="bg2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pic>
        <p:nvPicPr>
          <p:cNvPr id="32773" name="Picture 1" descr="http://www.learnmorsecode.com/pix/learn.gif">
            <a:extLst>
              <a:ext uri="{FF2B5EF4-FFF2-40B4-BE49-F238E27FC236}">
                <a16:creationId xmlns:a16="http://schemas.microsoft.com/office/drawing/2014/main" id="{2262E59D-333C-4809-AECB-758C60DFC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5" y="1295400"/>
            <a:ext cx="5649337" cy="263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8D5DA5-A4D3-40F9-88D3-779E828AED79}"/>
              </a:ext>
            </a:extLst>
          </p:cNvPr>
          <p:cNvSpPr txBox="1"/>
          <p:nvPr/>
        </p:nvSpPr>
        <p:spPr>
          <a:xfrm>
            <a:off x="3277435" y="1307068"/>
            <a:ext cx="274152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dots (0’s) on right branches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44C5D-ABD3-44C4-A4EF-69AA95ADAC8F}"/>
              </a:ext>
            </a:extLst>
          </p:cNvPr>
          <p:cNvSpPr txBox="1"/>
          <p:nvPr/>
        </p:nvSpPr>
        <p:spPr>
          <a:xfrm>
            <a:off x="152400" y="1219200"/>
            <a:ext cx="228516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dashes (1’s) on left branches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AE7D31-3785-4DD6-9DAF-0D34CCB7DCF3}"/>
              </a:ext>
            </a:extLst>
          </p:cNvPr>
          <p:cNvSpPr/>
          <p:nvPr/>
        </p:nvSpPr>
        <p:spPr bwMode="auto">
          <a:xfrm>
            <a:off x="5028365" y="2804826"/>
            <a:ext cx="457200" cy="3810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20EBC5-42B3-48C4-BC59-4EE1E86C5628}"/>
              </a:ext>
            </a:extLst>
          </p:cNvPr>
          <p:cNvSpPr/>
          <p:nvPr/>
        </p:nvSpPr>
        <p:spPr bwMode="auto">
          <a:xfrm>
            <a:off x="532564" y="2737264"/>
            <a:ext cx="457200" cy="38100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C70FBCB-6382-4EFA-BED1-A4C231204FBF}"/>
              </a:ext>
            </a:extLst>
          </p:cNvPr>
          <p:cNvSpPr/>
          <p:nvPr/>
        </p:nvSpPr>
        <p:spPr bwMode="auto">
          <a:xfrm>
            <a:off x="188093" y="1143000"/>
            <a:ext cx="5800067" cy="2855809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0FDA1-E06A-4DA9-943F-F5658A74456D}"/>
              </a:ext>
            </a:extLst>
          </p:cNvPr>
          <p:cNvSpPr txBox="1"/>
          <p:nvPr/>
        </p:nvSpPr>
        <p:spPr>
          <a:xfrm>
            <a:off x="2285165" y="203183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2880C-4123-4C65-A248-30E66E07E5E6}"/>
              </a:ext>
            </a:extLst>
          </p:cNvPr>
          <p:cNvSpPr txBox="1"/>
          <p:nvPr/>
        </p:nvSpPr>
        <p:spPr>
          <a:xfrm>
            <a:off x="3962168" y="161985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2F9AB-1DF5-4DC7-A0CF-BD58B2D0F952}"/>
              </a:ext>
            </a:extLst>
          </p:cNvPr>
          <p:cNvSpPr txBox="1"/>
          <p:nvPr/>
        </p:nvSpPr>
        <p:spPr>
          <a:xfrm>
            <a:off x="5106120" y="241186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04A75-463C-43D0-9BB8-063ED91D9107}"/>
              </a:ext>
            </a:extLst>
          </p:cNvPr>
          <p:cNvSpPr txBox="1"/>
          <p:nvPr/>
        </p:nvSpPr>
        <p:spPr>
          <a:xfrm>
            <a:off x="4648199" y="199286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A2EAC-7029-4CB9-9D8B-345213354EFB}"/>
              </a:ext>
            </a:extLst>
          </p:cNvPr>
          <p:cNvSpPr txBox="1"/>
          <p:nvPr/>
        </p:nvSpPr>
        <p:spPr>
          <a:xfrm>
            <a:off x="1435707" y="195563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4A6B0-EB95-463D-AA1E-ED5C5ABEE9CB}"/>
              </a:ext>
            </a:extLst>
          </p:cNvPr>
          <p:cNvSpPr txBox="1"/>
          <p:nvPr/>
        </p:nvSpPr>
        <p:spPr>
          <a:xfrm>
            <a:off x="2205135" y="167057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8550D-1E7B-4F07-BB04-C0B8D5CA7E10}"/>
              </a:ext>
            </a:extLst>
          </p:cNvPr>
          <p:cNvSpPr txBox="1"/>
          <p:nvPr/>
        </p:nvSpPr>
        <p:spPr>
          <a:xfrm>
            <a:off x="3875662" y="205975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F8481F-0E7B-4F9B-84D1-AD61F53C946A}"/>
              </a:ext>
            </a:extLst>
          </p:cNvPr>
          <p:cNvSpPr txBox="1"/>
          <p:nvPr/>
        </p:nvSpPr>
        <p:spPr>
          <a:xfrm>
            <a:off x="4533065" y="24047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D4196B-F169-4F06-9A75-8BEDFF8D89B1}"/>
              </a:ext>
            </a:extLst>
          </p:cNvPr>
          <p:cNvSpPr txBox="1"/>
          <p:nvPr/>
        </p:nvSpPr>
        <p:spPr>
          <a:xfrm>
            <a:off x="754166" y="236203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9CD26-5904-4700-B7D3-FA01BCED407B}"/>
              </a:ext>
            </a:extLst>
          </p:cNvPr>
          <p:cNvSpPr txBox="1"/>
          <p:nvPr/>
        </p:nvSpPr>
        <p:spPr>
          <a:xfrm>
            <a:off x="84224" y="4176893"/>
            <a:ext cx="523723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/>
                </a:solidFill>
              </a:rPr>
              <a:t>Received message: 0 0 0 1 1 1</a:t>
            </a:r>
          </a:p>
          <a:p>
            <a:endParaRPr lang="en-IN" sz="1500" dirty="0">
              <a:solidFill>
                <a:schemeClr val="bg2"/>
              </a:solidFill>
            </a:endParaRPr>
          </a:p>
          <a:p>
            <a:r>
              <a:rPr lang="en-IN" sz="2400" dirty="0">
                <a:solidFill>
                  <a:schemeClr val="bg2"/>
                </a:solidFill>
              </a:rPr>
              <a:t>Decoded message: 0 0</a:t>
            </a:r>
            <a:r>
              <a:rPr lang="en-IN" sz="2400" dirty="0">
                <a:solidFill>
                  <a:srgbClr val="FF0000"/>
                </a:solidFill>
              </a:rPr>
              <a:t>|</a:t>
            </a:r>
            <a:r>
              <a:rPr lang="en-IN" sz="2400" dirty="0">
                <a:solidFill>
                  <a:schemeClr val="bg2"/>
                </a:solidFill>
              </a:rPr>
              <a:t> 0 1 </a:t>
            </a:r>
            <a:r>
              <a:rPr lang="en-IN" sz="2400" dirty="0">
                <a:solidFill>
                  <a:srgbClr val="FF0000"/>
                </a:solidFill>
              </a:rPr>
              <a:t>| </a:t>
            </a:r>
            <a:r>
              <a:rPr lang="en-IN" sz="2400" dirty="0">
                <a:solidFill>
                  <a:schemeClr val="bg2"/>
                </a:solidFill>
              </a:rPr>
              <a:t>1 1| =&gt; I AM </a:t>
            </a:r>
          </a:p>
          <a:p>
            <a:r>
              <a:rPr lang="en-IN" sz="2400" dirty="0">
                <a:solidFill>
                  <a:schemeClr val="bg2"/>
                </a:solidFill>
              </a:rPr>
              <a:t>Decoded message: 0 0 0 </a:t>
            </a:r>
            <a:r>
              <a:rPr lang="en-IN" sz="2400" dirty="0">
                <a:solidFill>
                  <a:srgbClr val="FF0000"/>
                </a:solidFill>
              </a:rPr>
              <a:t>|</a:t>
            </a:r>
            <a:r>
              <a:rPr lang="en-IN" sz="2400" dirty="0">
                <a:solidFill>
                  <a:schemeClr val="bg2"/>
                </a:solidFill>
              </a:rPr>
              <a:t> 1 1 1 | =&gt;  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AB393-69CC-484C-A592-F9C11515C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181880"/>
            <a:ext cx="2193222" cy="200474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A043DC5-CB90-455A-BCCC-D0235E636B1F}"/>
              </a:ext>
            </a:extLst>
          </p:cNvPr>
          <p:cNvSpPr/>
          <p:nvPr/>
        </p:nvSpPr>
        <p:spPr bwMode="auto">
          <a:xfrm>
            <a:off x="6803679" y="1646521"/>
            <a:ext cx="228600" cy="232977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08C968-3164-43E9-B911-CCA303BE4A65}"/>
              </a:ext>
            </a:extLst>
          </p:cNvPr>
          <p:cNvSpPr/>
          <p:nvPr/>
        </p:nvSpPr>
        <p:spPr bwMode="auto">
          <a:xfrm>
            <a:off x="6399176" y="2232983"/>
            <a:ext cx="228600" cy="232977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53479E-2246-445A-829C-A03D32909F0B}"/>
              </a:ext>
            </a:extLst>
          </p:cNvPr>
          <p:cNvSpPr/>
          <p:nvPr/>
        </p:nvSpPr>
        <p:spPr bwMode="auto">
          <a:xfrm>
            <a:off x="7411483" y="1278404"/>
            <a:ext cx="228600" cy="232977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F8BE01-FB4D-43A4-9187-68166BA5E498}"/>
              </a:ext>
            </a:extLst>
          </p:cNvPr>
          <p:cNvSpPr/>
          <p:nvPr/>
        </p:nvSpPr>
        <p:spPr bwMode="auto">
          <a:xfrm>
            <a:off x="8017826" y="1663895"/>
            <a:ext cx="228600" cy="232977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1B915C-2E68-41CE-93B5-C04A032519B1}"/>
              </a:ext>
            </a:extLst>
          </p:cNvPr>
          <p:cNvSpPr/>
          <p:nvPr/>
        </p:nvSpPr>
        <p:spPr bwMode="auto">
          <a:xfrm>
            <a:off x="6803679" y="2893304"/>
            <a:ext cx="228600" cy="232977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DCFF1A-EB99-4F0A-B7ED-8C07F3D1E6B8}"/>
              </a:ext>
            </a:extLst>
          </p:cNvPr>
          <p:cNvSpPr/>
          <p:nvPr/>
        </p:nvSpPr>
        <p:spPr bwMode="auto">
          <a:xfrm>
            <a:off x="7714147" y="2440152"/>
            <a:ext cx="228600" cy="232977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59DA05-57AA-4647-8B8E-AE9117B65E8C}"/>
              </a:ext>
            </a:extLst>
          </p:cNvPr>
          <p:cNvSpPr/>
          <p:nvPr/>
        </p:nvSpPr>
        <p:spPr bwMode="auto">
          <a:xfrm>
            <a:off x="8277016" y="2440152"/>
            <a:ext cx="228600" cy="232977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1C0D9C-F35B-4646-BF91-93BFCFBFFA65}"/>
              </a:ext>
            </a:extLst>
          </p:cNvPr>
          <p:cNvSpPr/>
          <p:nvPr/>
        </p:nvSpPr>
        <p:spPr bwMode="auto">
          <a:xfrm>
            <a:off x="7365362" y="2880334"/>
            <a:ext cx="228600" cy="232977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00B7C4E-E7A5-4F4C-836A-49C0C9E4E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944" y="1941756"/>
            <a:ext cx="1150346" cy="766247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AF4653B9-63C4-470B-B70C-4539D532BF53}"/>
              </a:ext>
            </a:extLst>
          </p:cNvPr>
          <p:cNvSpPr/>
          <p:nvPr/>
        </p:nvSpPr>
        <p:spPr bwMode="auto">
          <a:xfrm>
            <a:off x="7714147" y="2447302"/>
            <a:ext cx="228600" cy="232977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4E5F31-1DBC-43E2-9E2E-A3883EDC23F6}"/>
              </a:ext>
            </a:extLst>
          </p:cNvPr>
          <p:cNvSpPr/>
          <p:nvPr/>
        </p:nvSpPr>
        <p:spPr bwMode="auto">
          <a:xfrm>
            <a:off x="8277016" y="2438690"/>
            <a:ext cx="228600" cy="232977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25581-79EB-4F7F-8EA6-CB16EAAED47E}"/>
              </a:ext>
            </a:extLst>
          </p:cNvPr>
          <p:cNvSpPr txBox="1"/>
          <p:nvPr/>
        </p:nvSpPr>
        <p:spPr>
          <a:xfrm>
            <a:off x="6247564" y="236252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5E10B8-6414-4BC7-81D4-04E2E3F5D3AD}"/>
              </a:ext>
            </a:extLst>
          </p:cNvPr>
          <p:cNvSpPr txBox="1"/>
          <p:nvPr/>
        </p:nvSpPr>
        <p:spPr>
          <a:xfrm>
            <a:off x="6803679" y="306368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F683F4-6740-49C7-A3FF-38E06E07DC62}"/>
              </a:ext>
            </a:extLst>
          </p:cNvPr>
          <p:cNvSpPr txBox="1"/>
          <p:nvPr/>
        </p:nvSpPr>
        <p:spPr>
          <a:xfrm>
            <a:off x="7432195" y="306492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/>
                </a:solidFill>
              </a:rPr>
              <a:t>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A86659-ACE4-49D4-9383-A1CB5BAC74F9}"/>
              </a:ext>
            </a:extLst>
          </p:cNvPr>
          <p:cNvSpPr txBox="1"/>
          <p:nvPr/>
        </p:nvSpPr>
        <p:spPr>
          <a:xfrm>
            <a:off x="7752117" y="263068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E9B675-4C5D-4094-80A2-23B7D4ADD604}"/>
              </a:ext>
            </a:extLst>
          </p:cNvPr>
          <p:cNvSpPr txBox="1"/>
          <p:nvPr/>
        </p:nvSpPr>
        <p:spPr>
          <a:xfrm>
            <a:off x="8287056" y="263281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B0E5F-306F-4DDE-ADC2-8A8AA5390C11}"/>
              </a:ext>
            </a:extLst>
          </p:cNvPr>
          <p:cNvSpPr txBox="1"/>
          <p:nvPr/>
        </p:nvSpPr>
        <p:spPr>
          <a:xfrm>
            <a:off x="5747669" y="4096020"/>
            <a:ext cx="3347084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r>
              <a:rPr lang="en-IN" sz="2400" dirty="0"/>
              <a:t>0 0 0 1 0 0 1 1 =&gt; I AM </a:t>
            </a:r>
          </a:p>
          <a:p>
            <a:r>
              <a:rPr lang="en-IN" sz="2400" dirty="0"/>
              <a:t>1 0 1 1 =&gt;  SO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160E4D-9EFF-4083-8096-F1358BCA99E7}"/>
              </a:ext>
            </a:extLst>
          </p:cNvPr>
          <p:cNvSpPr txBox="1"/>
          <p:nvPr/>
        </p:nvSpPr>
        <p:spPr>
          <a:xfrm>
            <a:off x="183256" y="5673543"/>
            <a:ext cx="210190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Morse-Code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57614B-FCB8-4822-8BB6-F2A1CA11B6E0}"/>
              </a:ext>
            </a:extLst>
          </p:cNvPr>
          <p:cNvSpPr txBox="1"/>
          <p:nvPr/>
        </p:nvSpPr>
        <p:spPr>
          <a:xfrm>
            <a:off x="5705539" y="5286695"/>
            <a:ext cx="2650521" cy="8309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Huffman Code: Prefix-free code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05DF1F-DB6E-4D34-BAB6-5EE4F98B259F}"/>
              </a:ext>
            </a:extLst>
          </p:cNvPr>
          <p:cNvSpPr txBox="1"/>
          <p:nvPr/>
        </p:nvSpPr>
        <p:spPr>
          <a:xfrm>
            <a:off x="84224" y="6279583"/>
            <a:ext cx="8874893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Prefix-free code: =&gt; encodes symbols using only leaf-nodes!</a:t>
            </a:r>
          </a:p>
        </p:txBody>
      </p:sp>
    </p:spTree>
    <p:extLst>
      <p:ext uri="{BB962C8B-B14F-4D97-AF65-F5344CB8AC3E}">
        <p14:creationId xmlns:p14="http://schemas.microsoft.com/office/powerpoint/2010/main" val="1554738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23" grpId="0" animBg="1"/>
      <p:bldP spid="25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40" grpId="0" animBg="1"/>
      <p:bldP spid="42" grpId="0" animBg="1"/>
      <p:bldP spid="45" grpId="0"/>
      <p:bldP spid="48" grpId="0"/>
      <p:bldP spid="50" grpId="0"/>
      <p:bldP spid="52" grpId="0"/>
      <p:bldP spid="54" grpId="0"/>
      <p:bldP spid="56" grpId="0" animBg="1"/>
      <p:bldP spid="58" grpId="0" animBg="1"/>
      <p:bldP spid="59" grpId="0" animBg="1"/>
      <p:bldP spid="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2D8C388-9F3F-4E7B-A7E2-FC325403B7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  <a:ln/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algn="ctr">
              <a:buSzPct val="100000"/>
            </a:pPr>
            <a:r>
              <a:rPr sz="3600" b="0" dirty="0"/>
              <a:t>Binary Tree Leads to </a:t>
            </a:r>
            <a:br>
              <a:rPr sz="3600" b="0" dirty="0"/>
            </a:br>
            <a:r>
              <a:rPr sz="3600" b="0" dirty="0"/>
              <a:t>Huffman Coding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0D3A35E-FCFE-49CB-A359-59400AE0F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Problems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71EA934-AF1F-4AFC-912A-ABF8C8E79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20000" cy="52578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dirty="0"/>
              <a:t>Suppose that we want to encode a message constructed from the symbols </a:t>
            </a:r>
            <a:r>
              <a:rPr lang="en-US" altLang="en-US" b="1" dirty="0"/>
              <a:t>A</a:t>
            </a:r>
            <a:r>
              <a:rPr lang="en-US" altLang="en-US" dirty="0"/>
              <a:t>, </a:t>
            </a:r>
            <a:r>
              <a:rPr lang="en-US" altLang="en-US" b="1" dirty="0"/>
              <a:t>B</a:t>
            </a:r>
            <a:r>
              <a:rPr lang="en-US" altLang="en-US" dirty="0"/>
              <a:t>, </a:t>
            </a:r>
            <a:r>
              <a:rPr lang="en-US" altLang="en-US" b="1" dirty="0"/>
              <a:t>C</a:t>
            </a:r>
            <a:r>
              <a:rPr lang="en-US" altLang="en-US" dirty="0"/>
              <a:t>, </a:t>
            </a:r>
            <a:r>
              <a:rPr lang="en-US" altLang="en-US" b="1" dirty="0"/>
              <a:t>D</a:t>
            </a:r>
            <a:r>
              <a:rPr lang="en-US" altLang="en-US" dirty="0"/>
              <a:t>, and </a:t>
            </a:r>
            <a:r>
              <a:rPr lang="en-US" altLang="en-US" b="1" dirty="0"/>
              <a:t>E</a:t>
            </a:r>
            <a:r>
              <a:rPr lang="en-US" altLang="en-US" dirty="0"/>
              <a:t> using a fixed-length code</a:t>
            </a:r>
          </a:p>
          <a:p>
            <a:pPr lvl="1"/>
            <a:r>
              <a:rPr lang="en-US" altLang="en-US" dirty="0"/>
              <a:t>How many bits are required to encode each symbol? </a:t>
            </a:r>
          </a:p>
          <a:p>
            <a:pPr lvl="2">
              <a:buSzPct val="70000"/>
              <a:buFont typeface="Wingdings 2" panose="05020102010507070707" pitchFamily="18" charset="2"/>
              <a:buChar char="®"/>
            </a:pPr>
            <a:r>
              <a:rPr lang="en-US" altLang="en-US" dirty="0"/>
              <a:t>at least </a:t>
            </a:r>
            <a:r>
              <a:rPr lang="en-US" altLang="en-US" dirty="0">
                <a:solidFill>
                  <a:srgbClr val="0000FF"/>
                </a:solidFill>
              </a:rPr>
              <a:t>3 bits</a:t>
            </a:r>
            <a:r>
              <a:rPr lang="en-US" altLang="en-US" dirty="0"/>
              <a:t> are required</a:t>
            </a:r>
          </a:p>
          <a:p>
            <a:pPr lvl="1">
              <a:buSzPct val="70000"/>
              <a:buFont typeface="Wingdings 2" panose="05020102010507070707" pitchFamily="18" charset="2"/>
              <a:buChar char="®"/>
            </a:pPr>
            <a:r>
              <a:rPr lang="en-US" altLang="en-US" dirty="0"/>
              <a:t>How many bits are required to encode the message </a:t>
            </a:r>
            <a:r>
              <a:rPr lang="en-US" altLang="en-US" b="1" dirty="0"/>
              <a:t>DEAACAAAAABA</a:t>
            </a:r>
            <a:r>
              <a:rPr lang="en-US" altLang="en-US" dirty="0"/>
              <a:t>? </a:t>
            </a:r>
          </a:p>
          <a:p>
            <a:pPr lvl="2">
              <a:buSzPct val="70000"/>
              <a:buFont typeface="Wingdings 2" panose="05020102010507070707" pitchFamily="18" charset="2"/>
              <a:buChar char="®"/>
            </a:pPr>
            <a:r>
              <a:rPr lang="en-US" altLang="en-US" dirty="0"/>
              <a:t>there are twelve symbols, each requires 3 bits</a:t>
            </a:r>
          </a:p>
          <a:p>
            <a:pPr lvl="2">
              <a:buSzPct val="70000"/>
              <a:buFont typeface="Wingdings 2" panose="05020102010507070707" pitchFamily="18" charset="2"/>
              <a:buChar char="®"/>
            </a:pPr>
            <a:r>
              <a:rPr lang="en-US" altLang="en-US" dirty="0"/>
              <a:t>12*3 = </a:t>
            </a:r>
            <a:r>
              <a:rPr lang="en-US" altLang="en-US" dirty="0">
                <a:solidFill>
                  <a:srgbClr val="0000FF"/>
                </a:solidFill>
              </a:rPr>
              <a:t>36 bits</a:t>
            </a:r>
            <a:r>
              <a:rPr lang="en-US" altLang="en-US" dirty="0"/>
              <a:t> are required</a:t>
            </a:r>
          </a:p>
          <a:p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F56785D-C948-457D-B5D1-63E4B031D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Drawbacks of fixed-length codes</a:t>
            </a: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137382AA-0443-42E7-ADBF-F4D49876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7772400" cy="3200400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itchFamily="18" charset="2"/>
              <a:buChar char="®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5000"/>
              <a:buFont typeface="Wingdings" pitchFamily="2" charset="2"/>
              <a:buChar char="§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 typeface="Arial" pitchFamily="34" charset="0"/>
              <a:buChar char="•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§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Wasted space</a:t>
            </a:r>
          </a:p>
          <a:p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Same number of bits used to represent all characters</a:t>
            </a:r>
          </a:p>
          <a:p>
            <a:pPr lvl="1"/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‘a’ and ‘e’ occur more frequently than ‘q’ and ‘z’</a:t>
            </a:r>
          </a:p>
          <a:p>
            <a:endParaRPr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sym typeface="Wingdings"/>
            </a:endParaRPr>
          </a:p>
          <a:p>
            <a:r>
              <a:rPr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Potential solution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: use variable-length codes</a:t>
            </a:r>
          </a:p>
          <a:p>
            <a:pPr lvl="1"/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short codes for characters that occur frequently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F74C7B6-2794-4431-ADB0-2D61352728E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Advantages of variable-length codes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1955A24-D7C6-41F6-9FAD-DF7454B090A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dirty="0"/>
              <a:t>The advantage of variable-length codes over fixed-length is short codes can be given to characters that occur frequently</a:t>
            </a:r>
          </a:p>
          <a:p>
            <a:pPr lvl="1"/>
            <a:r>
              <a:rPr lang="en-US" altLang="en-US" dirty="0"/>
              <a:t>on average, the length of the encoded message is less than fixed-length encoding</a:t>
            </a:r>
          </a:p>
          <a:p>
            <a:r>
              <a:rPr lang="en-US" altLang="en-US" b="1" dirty="0"/>
              <a:t>Ambiguity Resolution:</a:t>
            </a:r>
            <a:r>
              <a:rPr lang="en-US" altLang="en-US" dirty="0"/>
              <a:t> how do we know where one character ends and another begins? </a:t>
            </a:r>
          </a:p>
          <a:p>
            <a:pPr lvl="2"/>
            <a:r>
              <a:rPr lang="en-US" altLang="en-US" dirty="0"/>
              <a:t>not a problem if number of bits is fixed!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5C1DC95-B00E-4629-A903-AF79DE34CAE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0925" y="4764088"/>
            <a:ext cx="1119188" cy="1581150"/>
          </a:xfrm>
          <a:prstGeom prst="rect">
            <a:avLst/>
          </a:prstGeom>
          <a:noFill/>
          <a:ln w="28575" algn="ctr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A = 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B = 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C = 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D = 11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7A90AD7-EAB6-49C2-AED8-E3149AB4415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67000" y="4916488"/>
            <a:ext cx="3949700" cy="485775"/>
          </a:xfrm>
          <a:prstGeom prst="rect">
            <a:avLst/>
          </a:prstGeom>
          <a:noFill/>
          <a:ln w="28575" algn="ctr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0010110111001111111111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0505E0FA-EE31-418E-81CF-ED4203EE887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8200" y="5638800"/>
            <a:ext cx="3208338" cy="485775"/>
          </a:xfrm>
          <a:prstGeom prst="rect">
            <a:avLst/>
          </a:prstGeom>
          <a:noFill/>
          <a:ln w="28575" algn="ctr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 A C D B A D D D D 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AEA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F7830FC-DD6F-48F4-A28F-B75621873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2957" y="379234"/>
            <a:ext cx="8382000" cy="669925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algn="l"/>
            <a:r>
              <a:rPr lang="en-US" altLang="en-US" sz="3200" b="0" dirty="0">
                <a:latin typeface="+mn-lt"/>
              </a:rPr>
              <a:t>Graceful Labeling of Graphs and Trees</a:t>
            </a:r>
            <a:br>
              <a:rPr lang="en-US" altLang="en-US" sz="3200" b="0" dirty="0">
                <a:latin typeface="+mn-lt"/>
              </a:rPr>
            </a:br>
            <a:endParaRPr lang="en-US" altLang="en-US" sz="3200" b="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994B-2E65-4DEA-8D77-4C9081572605}"/>
              </a:ext>
            </a:extLst>
          </p:cNvPr>
          <p:cNvSpPr txBox="1"/>
          <p:nvPr/>
        </p:nvSpPr>
        <p:spPr>
          <a:xfrm>
            <a:off x="410557" y="789667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Given a simple graph </a:t>
            </a:r>
            <a:r>
              <a:rPr kumimoji="0" lang="en-US" sz="2800" b="0" i="0" u="none" strike="noStrike" kern="1200" cap="none" spc="0" normalizeH="0" baseline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G</a:t>
            </a:r>
            <a:r>
              <a:rPr kumimoji="0" lang="en-US" sz="2800" b="0" i="0" u="none" strike="noStrike" kern="1200" cap="none" spc="0" normalizeH="0" baseline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,</a:t>
            </a:r>
            <a:r>
              <a:rPr kumimoji="0" lang="en-US" sz="2800" b="0" i="0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 </a:t>
            </a:r>
            <a:r>
              <a:rPr kumimoji="0" lang="en-US" sz="2800" i="1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E</a:t>
            </a:r>
            <a:r>
              <a:rPr kumimoji="0" lang="en-US" sz="2800" b="0" i="0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), 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</a:t>
            </a:r>
            <a:r>
              <a:rPr lang="en-US" sz="28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V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| </a:t>
            </a:r>
            <a:r>
              <a:rPr kumimoji="0" lang="en-US" sz="2800" b="0" i="0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= </a:t>
            </a:r>
            <a:r>
              <a:rPr kumimoji="0" lang="en-US" sz="2800" b="0" i="1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n</a:t>
            </a:r>
            <a:r>
              <a:rPr lang="en-US" sz="280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,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|</a:t>
            </a:r>
            <a:r>
              <a:rPr lang="en-US" sz="28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E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 </a:t>
            </a:r>
            <a:r>
              <a:rPr kumimoji="0" lang="en-US" sz="2800" b="0" i="0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= </a:t>
            </a:r>
            <a:r>
              <a:rPr kumimoji="0" lang="en-US" sz="2800" b="0" i="1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m</a:t>
            </a:r>
          </a:p>
          <a:p>
            <a:pPr lvl="0"/>
            <a:endParaRPr kumimoji="0" lang="en-US" sz="2800" b="0" i="1" u="none" strike="noStrike" kern="1200" cap="none" spc="0" normalizeH="0" baseline="0" noProof="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effectLst/>
              <a:uLnTx/>
              <a:uFillTx/>
              <a:sym typeface="Wingding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1200" cap="none" spc="0" normalizeH="0" baseline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A</a:t>
            </a:r>
            <a:r>
              <a:rPr kumimoji="0" lang="en-US" sz="2800" b="0" i="1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 </a:t>
            </a:r>
            <a:r>
              <a:rPr kumimoji="0" lang="en-US" sz="2800" b="0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graceful labeling of </a:t>
            </a:r>
            <a:r>
              <a:rPr kumimoji="0" lang="en-US" sz="2800" b="0" i="1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G</a:t>
            </a:r>
            <a:r>
              <a:rPr kumimoji="0" lang="en-US" sz="2800" b="0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 is the following:</a:t>
            </a:r>
            <a:endParaRPr kumimoji="0" lang="en-US" sz="2800" b="0" i="0" u="none" strike="noStrike" kern="1200" cap="none" spc="0" normalizeH="0" baseline="0" noProof="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effectLst/>
              <a:uLnTx/>
              <a:uFillTx/>
              <a:sym typeface="Wingdings"/>
            </a:endParaRPr>
          </a:p>
          <a:p>
            <a:pPr lvl="0"/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For each </a:t>
            </a:r>
            <a:r>
              <a:rPr lang="en-US" sz="28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v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Symbol" panose="05050102010706020507" pitchFamily="18" charset="2"/>
              </a:rPr>
              <a:t> </a:t>
            </a:r>
            <a:r>
              <a:rPr lang="en-US" sz="28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V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, attach a label </a:t>
            </a:r>
            <a:r>
              <a:rPr lang="en-US" sz="28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f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(</a:t>
            </a:r>
            <a:r>
              <a:rPr lang="en-US" sz="28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v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) 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Symbol" panose="05050102010706020507" pitchFamily="18" charset="2"/>
              </a:rPr>
              <a:t> </a:t>
            </a:r>
            <a:r>
              <a:rPr lang="en-US" sz="28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Symbol" panose="05050102010706020507" pitchFamily="18" charset="2"/>
              </a:rPr>
              <a:t>={0, 1, 2, .. </a:t>
            </a:r>
            <a:r>
              <a:rPr lang="en-US" sz="28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Symbol" panose="05050102010706020507" pitchFamily="18" charset="2"/>
              </a:rPr>
              <a:t>m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Symbol" panose="05050102010706020507" pitchFamily="18" charset="2"/>
              </a:rPr>
              <a:t>}, such that for all (</a:t>
            </a:r>
            <a:r>
              <a:rPr lang="en-US" sz="28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Symbol" panose="05050102010706020507" pitchFamily="18" charset="2"/>
              </a:rPr>
              <a:t>u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sz="28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Symbol" panose="05050102010706020507" pitchFamily="18" charset="2"/>
              </a:rPr>
              <a:t>v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Symbol" panose="05050102010706020507" pitchFamily="18" charset="2"/>
              </a:rPr>
              <a:t>)  </a:t>
            </a:r>
            <a:r>
              <a:rPr lang="en-US" sz="28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 </a:t>
            </a:r>
            <a:r>
              <a:rPr lang="en-US" sz="28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f(u) – f(v)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 is distinct. </a:t>
            </a:r>
            <a:r>
              <a:rPr lang="en-US" sz="28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G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is said to be </a:t>
            </a:r>
            <a:r>
              <a:rPr lang="en-US" sz="28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graceful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if there exists such a labeling.</a:t>
            </a:r>
            <a:endParaRPr kumimoji="0" lang="en-US" sz="2800" b="0" i="0" u="none" strike="noStrike" kern="1200" cap="none" spc="0" normalizeH="0" baseline="0" noProof="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effectLst/>
              <a:uLnTx/>
              <a:uFillTx/>
              <a:sym typeface="Wingding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C3D38-4F26-4420-9C31-EA46CF06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9" y="4654792"/>
            <a:ext cx="1270154" cy="885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891960-2676-49A8-966C-1E387D6CD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280" y="4606554"/>
            <a:ext cx="1065913" cy="932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81076-6126-46D4-863B-327E72C99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47" y="4267200"/>
            <a:ext cx="1600200" cy="1531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88295B-B921-4D91-BEDE-DCE074094A06}"/>
              </a:ext>
            </a:extLst>
          </p:cNvPr>
          <p:cNvSpPr txBox="1"/>
          <p:nvPr/>
        </p:nvSpPr>
        <p:spPr>
          <a:xfrm>
            <a:off x="812953" y="5803337"/>
            <a:ext cx="2109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</a:t>
            </a:r>
            <a:r>
              <a:rPr lang="en-US" sz="24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E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 </a:t>
            </a:r>
            <a:r>
              <a:rPr kumimoji="0" lang="en-US" sz="2400" b="0" i="0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  <a:sym typeface="Wingdings"/>
              </a:rPr>
              <a:t>= </a:t>
            </a:r>
            <a:r>
              <a:rPr kumimoji="0" lang="en-US" sz="2400" b="0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  <a:sym typeface="Wingdings"/>
              </a:rPr>
              <a:t>3</a:t>
            </a:r>
          </a:p>
          <a:p>
            <a:r>
              <a:rPr lang="en-US" sz="2400" i="1" baseline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L </a:t>
            </a:r>
            <a:r>
              <a:rPr lang="en-US" sz="2400" baseline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= 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{0, 1, 2, 3}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E31500-480A-4845-B743-F8EF68AED932}"/>
              </a:ext>
            </a:extLst>
          </p:cNvPr>
          <p:cNvSpPr txBox="1"/>
          <p:nvPr/>
        </p:nvSpPr>
        <p:spPr>
          <a:xfrm>
            <a:off x="1381190" y="427124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526C4-7E26-41CA-9710-F6C5BD20129B}"/>
              </a:ext>
            </a:extLst>
          </p:cNvPr>
          <p:cNvSpPr txBox="1"/>
          <p:nvPr/>
        </p:nvSpPr>
        <p:spPr>
          <a:xfrm>
            <a:off x="710159" y="5253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9E020-BEF0-4EB9-96CB-F4A5E05FA49D}"/>
              </a:ext>
            </a:extLst>
          </p:cNvPr>
          <p:cNvSpPr txBox="1"/>
          <p:nvPr/>
        </p:nvSpPr>
        <p:spPr>
          <a:xfrm>
            <a:off x="1980313" y="525333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 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A12F26-74B4-4DBF-B7CE-1CE8FAED8CF9}"/>
              </a:ext>
            </a:extLst>
          </p:cNvPr>
          <p:cNvGrpSpPr/>
          <p:nvPr/>
        </p:nvGrpSpPr>
        <p:grpSpPr>
          <a:xfrm>
            <a:off x="935560" y="4732905"/>
            <a:ext cx="523648" cy="461665"/>
            <a:chOff x="3203394" y="5714999"/>
            <a:chExt cx="523648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5522F4-D691-48DA-86BF-FEC0838D9855}"/>
                </a:ext>
              </a:extLst>
            </p:cNvPr>
            <p:cNvSpPr txBox="1"/>
            <p:nvPr/>
          </p:nvSpPr>
          <p:spPr>
            <a:xfrm>
              <a:off x="3269842" y="5714999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B4B8E0-8DF7-4C72-B58E-7C1277FC69F9}"/>
                </a:ext>
              </a:extLst>
            </p:cNvPr>
            <p:cNvSpPr/>
            <p:nvPr/>
          </p:nvSpPr>
          <p:spPr>
            <a:xfrm>
              <a:off x="3203394" y="5781632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6EBCA5-6AC8-41F2-96F0-FE16A8888CF6}"/>
              </a:ext>
            </a:extLst>
          </p:cNvPr>
          <p:cNvGrpSpPr/>
          <p:nvPr/>
        </p:nvGrpSpPr>
        <p:grpSpPr>
          <a:xfrm>
            <a:off x="1774113" y="4789295"/>
            <a:ext cx="523648" cy="461665"/>
            <a:chOff x="3203394" y="5714999"/>
            <a:chExt cx="523648" cy="4616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3887DE-3AB7-42DD-8AE0-48A162765F06}"/>
                </a:ext>
              </a:extLst>
            </p:cNvPr>
            <p:cNvSpPr txBox="1"/>
            <p:nvPr/>
          </p:nvSpPr>
          <p:spPr>
            <a:xfrm>
              <a:off x="3269842" y="5714999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0D9484-5C61-4837-BFB1-BB3ACF9C8622}"/>
                </a:ext>
              </a:extLst>
            </p:cNvPr>
            <p:cNvSpPr/>
            <p:nvPr/>
          </p:nvSpPr>
          <p:spPr>
            <a:xfrm>
              <a:off x="3203394" y="5781632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1D73B7-0C23-4F0F-B079-757DE3B3D25A}"/>
              </a:ext>
            </a:extLst>
          </p:cNvPr>
          <p:cNvGrpSpPr/>
          <p:nvPr/>
        </p:nvGrpSpPr>
        <p:grpSpPr>
          <a:xfrm>
            <a:off x="1296097" y="5425402"/>
            <a:ext cx="523648" cy="461665"/>
            <a:chOff x="3203394" y="5714999"/>
            <a:chExt cx="523648" cy="46166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8B0C5B-4CF8-45EA-BD79-EC80AFC27029}"/>
                </a:ext>
              </a:extLst>
            </p:cNvPr>
            <p:cNvSpPr txBox="1"/>
            <p:nvPr/>
          </p:nvSpPr>
          <p:spPr>
            <a:xfrm>
              <a:off x="3269842" y="5714999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8FDE36B-D3C4-4923-A728-8F2BC6AE8380}"/>
                </a:ext>
              </a:extLst>
            </p:cNvPr>
            <p:cNvSpPr/>
            <p:nvPr/>
          </p:nvSpPr>
          <p:spPr>
            <a:xfrm>
              <a:off x="3203394" y="5781632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FD4B303-1C78-4493-8F28-E4A3F4EB9732}"/>
              </a:ext>
            </a:extLst>
          </p:cNvPr>
          <p:cNvSpPr txBox="1"/>
          <p:nvPr/>
        </p:nvSpPr>
        <p:spPr>
          <a:xfrm>
            <a:off x="3595144" y="5803024"/>
            <a:ext cx="23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</a:t>
            </a:r>
            <a:r>
              <a:rPr lang="en-US" sz="24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E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 </a:t>
            </a:r>
            <a:r>
              <a:rPr kumimoji="0" lang="en-US" sz="2400" b="0" i="0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  <a:sym typeface="Wingdings"/>
              </a:rPr>
              <a:t>= </a:t>
            </a:r>
            <a:r>
              <a:rPr lang="en-US" sz="2400" i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4</a:t>
            </a:r>
            <a:endParaRPr kumimoji="0" lang="en-US" sz="2400" b="0" u="none" strike="noStrike" kern="1200" cap="none" spc="0" normalizeH="0" noProof="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  <a:sym typeface="Wingdings"/>
            </a:endParaRPr>
          </a:p>
          <a:p>
            <a:r>
              <a:rPr lang="en-US" sz="2400" i="1" baseline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L</a:t>
            </a:r>
            <a:r>
              <a:rPr lang="en-US" sz="2400" baseline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= 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{0, 1, 2, 3, 4}</a:t>
            </a:r>
            <a:endParaRPr lang="en-IN" dirty="0">
              <a:solidFill>
                <a:srgbClr val="0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21ED9F-ABB1-4F42-AA6D-ADC32B9E2487}"/>
              </a:ext>
            </a:extLst>
          </p:cNvPr>
          <p:cNvGrpSpPr/>
          <p:nvPr/>
        </p:nvGrpSpPr>
        <p:grpSpPr>
          <a:xfrm>
            <a:off x="3711932" y="4247319"/>
            <a:ext cx="1547140" cy="1429978"/>
            <a:chOff x="3711932" y="4247319"/>
            <a:chExt cx="1547140" cy="142997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A45366-16D5-4E24-81D7-95E98BBB1FDE}"/>
                </a:ext>
              </a:extLst>
            </p:cNvPr>
            <p:cNvSpPr txBox="1"/>
            <p:nvPr/>
          </p:nvSpPr>
          <p:spPr>
            <a:xfrm>
              <a:off x="3711932" y="5215632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14B2C7-9044-447E-81A9-2A7810D47FA3}"/>
                </a:ext>
              </a:extLst>
            </p:cNvPr>
            <p:cNvSpPr txBox="1"/>
            <p:nvPr/>
          </p:nvSpPr>
          <p:spPr>
            <a:xfrm>
              <a:off x="4745610" y="4302978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311217-1B7A-4D3B-9D94-4C0068EC8306}"/>
                </a:ext>
              </a:extLst>
            </p:cNvPr>
            <p:cNvSpPr txBox="1"/>
            <p:nvPr/>
          </p:nvSpPr>
          <p:spPr>
            <a:xfrm>
              <a:off x="3730577" y="4247319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000000"/>
                  </a:solidFill>
                </a:rPr>
                <a:t>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DA7259C-B073-4FE5-8824-60AAB35C89A2}"/>
                </a:ext>
              </a:extLst>
            </p:cNvPr>
            <p:cNvSpPr txBox="1"/>
            <p:nvPr/>
          </p:nvSpPr>
          <p:spPr>
            <a:xfrm>
              <a:off x="4801872" y="5194569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EDE67FB-9960-4EEA-9B42-FE25249E6288}"/>
              </a:ext>
            </a:extLst>
          </p:cNvPr>
          <p:cNvGrpSpPr/>
          <p:nvPr/>
        </p:nvGrpSpPr>
        <p:grpSpPr>
          <a:xfrm>
            <a:off x="4230309" y="4196417"/>
            <a:ext cx="523648" cy="461665"/>
            <a:chOff x="3203394" y="5714999"/>
            <a:chExt cx="523648" cy="46166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98027A-2FB4-4777-AEEA-EF810BEBF787}"/>
                </a:ext>
              </a:extLst>
            </p:cNvPr>
            <p:cNvSpPr txBox="1"/>
            <p:nvPr/>
          </p:nvSpPr>
          <p:spPr>
            <a:xfrm>
              <a:off x="3269842" y="5714999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CD560F2-61DD-426C-8844-FBE9CA6C8BFC}"/>
                </a:ext>
              </a:extLst>
            </p:cNvPr>
            <p:cNvSpPr/>
            <p:nvPr/>
          </p:nvSpPr>
          <p:spPr>
            <a:xfrm>
              <a:off x="3203394" y="5781632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39AC84-0DFB-4257-B8AD-4407DDDFC2B5}"/>
              </a:ext>
            </a:extLst>
          </p:cNvPr>
          <p:cNvGrpSpPr/>
          <p:nvPr/>
        </p:nvGrpSpPr>
        <p:grpSpPr>
          <a:xfrm>
            <a:off x="3580953" y="4772834"/>
            <a:ext cx="523648" cy="461665"/>
            <a:chOff x="3203394" y="5714999"/>
            <a:chExt cx="523648" cy="4616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E84D0B6-F17A-4AAA-BFDB-9735628D2352}"/>
                </a:ext>
              </a:extLst>
            </p:cNvPr>
            <p:cNvSpPr txBox="1"/>
            <p:nvPr/>
          </p:nvSpPr>
          <p:spPr>
            <a:xfrm>
              <a:off x="3269842" y="5714999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98607AC-D2DA-4EE5-8821-1068123DDB0A}"/>
                </a:ext>
              </a:extLst>
            </p:cNvPr>
            <p:cNvSpPr/>
            <p:nvPr/>
          </p:nvSpPr>
          <p:spPr>
            <a:xfrm>
              <a:off x="3203394" y="5781632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03E61E2-B8AE-4035-BC16-9D21FD281A48}"/>
              </a:ext>
            </a:extLst>
          </p:cNvPr>
          <p:cNvGrpSpPr/>
          <p:nvPr/>
        </p:nvGrpSpPr>
        <p:grpSpPr>
          <a:xfrm>
            <a:off x="4879666" y="4749258"/>
            <a:ext cx="523648" cy="461665"/>
            <a:chOff x="3203394" y="5714999"/>
            <a:chExt cx="523648" cy="46166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A6C2DA-528A-4548-8785-CF31E24E54D2}"/>
                </a:ext>
              </a:extLst>
            </p:cNvPr>
            <p:cNvSpPr txBox="1"/>
            <p:nvPr/>
          </p:nvSpPr>
          <p:spPr>
            <a:xfrm>
              <a:off x="3269842" y="5714999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5E4067-A13A-4531-B573-6442D826F2FD}"/>
                </a:ext>
              </a:extLst>
            </p:cNvPr>
            <p:cNvSpPr/>
            <p:nvPr/>
          </p:nvSpPr>
          <p:spPr>
            <a:xfrm>
              <a:off x="3203394" y="5781632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11759AA-7061-4C66-AA9B-0B307B515BFB}"/>
              </a:ext>
            </a:extLst>
          </p:cNvPr>
          <p:cNvGrpSpPr/>
          <p:nvPr/>
        </p:nvGrpSpPr>
        <p:grpSpPr>
          <a:xfrm>
            <a:off x="4178213" y="5426649"/>
            <a:ext cx="523648" cy="461665"/>
            <a:chOff x="3203394" y="5714999"/>
            <a:chExt cx="523648" cy="46166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6E534D-43EC-4C3B-BAFD-CD2DBB2F557E}"/>
                </a:ext>
              </a:extLst>
            </p:cNvPr>
            <p:cNvSpPr txBox="1"/>
            <p:nvPr/>
          </p:nvSpPr>
          <p:spPr>
            <a:xfrm>
              <a:off x="3269842" y="5714999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FF54B13-1762-4851-9BE6-78515BAEFC3E}"/>
                </a:ext>
              </a:extLst>
            </p:cNvPr>
            <p:cNvSpPr/>
            <p:nvPr/>
          </p:nvSpPr>
          <p:spPr>
            <a:xfrm>
              <a:off x="3203394" y="5781632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585784C-47B5-43A4-9EC2-98C4599655AB}"/>
              </a:ext>
            </a:extLst>
          </p:cNvPr>
          <p:cNvSpPr txBox="1"/>
          <p:nvPr/>
        </p:nvSpPr>
        <p:spPr>
          <a:xfrm>
            <a:off x="6612734" y="5847386"/>
            <a:ext cx="2497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</a:t>
            </a:r>
            <a:r>
              <a:rPr lang="en-US" sz="24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E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 </a:t>
            </a:r>
            <a:r>
              <a:rPr kumimoji="0" lang="en-US" sz="2400" b="0" i="0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  <a:sym typeface="Wingdings"/>
              </a:rPr>
              <a:t>= </a:t>
            </a:r>
            <a:r>
              <a:rPr kumimoji="0" lang="en-US" sz="2400" b="0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  <a:sym typeface="Wingdings"/>
              </a:rPr>
              <a:t>6</a:t>
            </a:r>
          </a:p>
          <a:p>
            <a:r>
              <a:rPr lang="en-US" sz="2000" i="1" baseline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L</a:t>
            </a:r>
            <a:r>
              <a:rPr lang="en-US" sz="2000" baseline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= </a:t>
            </a:r>
            <a:r>
              <a:rPr lang="en-US"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{0, 1, 2, 3, 4, 5, 6}</a:t>
            </a:r>
            <a:endParaRPr lang="en-IN" sz="20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2E1A1-8FBC-4EC0-AB33-E873A6A24293}"/>
              </a:ext>
            </a:extLst>
          </p:cNvPr>
          <p:cNvSpPr txBox="1"/>
          <p:nvPr/>
        </p:nvSpPr>
        <p:spPr>
          <a:xfrm>
            <a:off x="7715615" y="4520563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72809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13" grpId="0"/>
      <p:bldP spid="14" grpId="0"/>
      <p:bldP spid="22" grpId="0"/>
      <p:bldP spid="41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4EEC37C-58E6-4F82-8DCF-29E5E35CF72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Code without prefix property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4819DA7-4081-413F-A861-48FC63D0DD79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dirty="0"/>
              <a:t>The following code does </a:t>
            </a:r>
            <a:r>
              <a:rPr lang="en-US" altLang="en-US" b="1" dirty="0"/>
              <a:t>not</a:t>
            </a:r>
            <a:r>
              <a:rPr lang="en-US" altLang="en-US" dirty="0"/>
              <a:t> have prefix property</a:t>
            </a:r>
          </a:p>
          <a:p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			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/>
              <a:t>The pattern </a:t>
            </a:r>
            <a:r>
              <a:rPr lang="en-US" altLang="en-US" b="1" dirty="0"/>
              <a:t>1110</a:t>
            </a:r>
            <a:r>
              <a:rPr lang="en-US" altLang="en-US" dirty="0"/>
              <a:t> can be decoded as </a:t>
            </a:r>
            <a:r>
              <a:rPr lang="en-US" altLang="en-US" b="1" dirty="0"/>
              <a:t>QQQP</a:t>
            </a:r>
            <a:r>
              <a:rPr lang="en-US" altLang="en-US" dirty="0"/>
              <a:t>, </a:t>
            </a:r>
            <a:r>
              <a:rPr lang="en-US" altLang="en-US" b="1" dirty="0"/>
              <a:t>QTP</a:t>
            </a:r>
            <a:r>
              <a:rPr lang="en-US" altLang="en-US" dirty="0"/>
              <a:t>,  </a:t>
            </a:r>
            <a:r>
              <a:rPr lang="en-US" altLang="en-US" b="1" dirty="0"/>
              <a:t>QQS</a:t>
            </a:r>
            <a:r>
              <a:rPr lang="en-US" altLang="en-US" dirty="0"/>
              <a:t>, or </a:t>
            </a:r>
            <a:r>
              <a:rPr lang="en-US" altLang="en-US" b="1" dirty="0"/>
              <a:t>TS</a:t>
            </a:r>
            <a:r>
              <a:rPr lang="en-US" altLang="en-US" dirty="0"/>
              <a:t> (e.g., Morse Code)</a:t>
            </a:r>
          </a:p>
          <a:p>
            <a:endParaRPr lang="en-US" altLang="en-US" dirty="0"/>
          </a:p>
        </p:txBody>
      </p:sp>
      <p:graphicFrame>
        <p:nvGraphicFramePr>
          <p:cNvPr id="9220" name="Group 4">
            <a:extLst>
              <a:ext uri="{FF2B5EF4-FFF2-40B4-BE49-F238E27FC236}">
                <a16:creationId xmlns:a16="http://schemas.microsoft.com/office/drawing/2014/main" id="{D20D23A7-16FD-4540-913E-FB5AE901CDD3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2058988"/>
          <a:ext cx="3352800" cy="2743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6306547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77567739"/>
                    </a:ext>
                  </a:extLst>
                </a:gridCol>
              </a:tblGrid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96051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182338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44026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621810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040409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74521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Group 3">
            <a:extLst>
              <a:ext uri="{FF2B5EF4-FFF2-40B4-BE49-F238E27FC236}">
                <a16:creationId xmlns:a16="http://schemas.microsoft.com/office/drawing/2014/main" id="{2A41AF33-6F3F-47C2-8B2C-B289A4BB044F}"/>
              </a:ext>
            </a:extLst>
          </p:cNvPr>
          <p:cNvGraphicFramePr>
            <a:graphicFrameLocks noGrp="1"/>
          </p:cNvGraphicFramePr>
          <p:nvPr/>
        </p:nvGraphicFramePr>
        <p:xfrm>
          <a:off x="2819400" y="2362200"/>
          <a:ext cx="3352800" cy="2743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105688273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04362661"/>
                    </a:ext>
                  </a:extLst>
                </a:gridCol>
              </a:tblGrid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190097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12779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223596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106149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45601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489663"/>
                  </a:ext>
                </a:extLst>
              </a:tr>
            </a:tbl>
          </a:graphicData>
        </a:graphic>
      </p:graphicFrame>
      <p:sp>
        <p:nvSpPr>
          <p:cNvPr id="13338" name="Rectangle 26">
            <a:extLst>
              <a:ext uri="{FF2B5EF4-FFF2-40B4-BE49-F238E27FC236}">
                <a16:creationId xmlns:a16="http://schemas.microsoft.com/office/drawing/2014/main" id="{1BD3D88C-3840-4BF1-B609-E2E35899B06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0" y="1676400"/>
            <a:ext cx="2843213" cy="485775"/>
          </a:xfrm>
          <a:prstGeom prst="rect">
            <a:avLst/>
          </a:prstGeom>
          <a:noFill/>
          <a:ln w="28575" algn="ctr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DEAACAAAAABA</a:t>
            </a:r>
          </a:p>
        </p:txBody>
      </p:sp>
      <p:sp>
        <p:nvSpPr>
          <p:cNvPr id="13339" name="Rectangle 27">
            <a:extLst>
              <a:ext uri="{FF2B5EF4-FFF2-40B4-BE49-F238E27FC236}">
                <a16:creationId xmlns:a16="http://schemas.microsoft.com/office/drawing/2014/main" id="{96BBD5C4-5502-4B74-84E6-05A2CEBA455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67000" y="5334000"/>
            <a:ext cx="3609975" cy="485775"/>
          </a:xfrm>
          <a:prstGeom prst="rect">
            <a:avLst/>
          </a:prstGeom>
          <a:noFill/>
          <a:ln w="28575" algn="ctr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11011100101000001000</a:t>
            </a:r>
          </a:p>
        </p:txBody>
      </p:sp>
      <p:sp>
        <p:nvSpPr>
          <p:cNvPr id="13340" name="Rectangle 28">
            <a:extLst>
              <a:ext uri="{FF2B5EF4-FFF2-40B4-BE49-F238E27FC236}">
                <a16:creationId xmlns:a16="http://schemas.microsoft.com/office/drawing/2014/main" id="{231E8EDE-A387-4B04-9A17-D626986343B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77000" y="533400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20 bits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D0918E0-D7C2-4A92-8778-ABCBCD7C06C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52400" y="228600"/>
            <a:ext cx="8839200" cy="838200"/>
          </a:xfrm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dirty="0"/>
              <a:t>Example: Prefix-Free Code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0EA04E2-C81A-45F9-A8C2-C230DF02449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What code to use?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82281CA-C33E-4258-9B40-FAA50CFF8E3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i="1" dirty="0"/>
              <a:t>Question:</a:t>
            </a:r>
            <a:r>
              <a:rPr lang="en-US" altLang="en-US" dirty="0"/>
              <a:t> Is there a variable-length, prefix-free code that makes the most efficient use of space?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4628260-5015-41F1-84E6-712EC6D2E7B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3404681"/>
            <a:ext cx="4191000" cy="485775"/>
          </a:xfrm>
          <a:prstGeom prst="rect">
            <a:avLst/>
          </a:prstGeom>
          <a:noFill/>
          <a:ln w="28575" algn="ctr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Answer: Yes! Huffman Tree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7AB3EF6-E66E-49DD-9589-9AA10ED8A3B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Huffman coding tree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8DAE1F5-5EB2-4ACE-A4F5-501448672736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dirty="0"/>
              <a:t>Binary tree</a:t>
            </a:r>
          </a:p>
          <a:p>
            <a:pPr lvl="1"/>
            <a:r>
              <a:rPr lang="en-US" altLang="en-US" dirty="0"/>
              <a:t>each </a:t>
            </a:r>
            <a:r>
              <a:rPr lang="en-US" altLang="en-US" i="1" dirty="0"/>
              <a:t>leaf</a:t>
            </a:r>
            <a:r>
              <a:rPr lang="en-US" altLang="en-US" dirty="0"/>
              <a:t> contains symbol (character)</a:t>
            </a:r>
          </a:p>
          <a:p>
            <a:pPr lvl="1"/>
            <a:r>
              <a:rPr lang="en-US" altLang="en-US" dirty="0"/>
              <a:t>label edge from node to left child with 0</a:t>
            </a:r>
          </a:p>
          <a:p>
            <a:pPr lvl="1"/>
            <a:r>
              <a:rPr lang="en-US" altLang="en-US" dirty="0"/>
              <a:t>label edge from node to right child with 1</a:t>
            </a:r>
          </a:p>
          <a:p>
            <a:r>
              <a:rPr lang="en-US" altLang="en-US" dirty="0"/>
              <a:t>Code for any symbol obtained by following path from root to the leaf containing symbol</a:t>
            </a:r>
          </a:p>
          <a:p>
            <a:r>
              <a:rPr lang="en-US" altLang="en-US" dirty="0"/>
              <a:t>Code has prefix-free property</a:t>
            </a:r>
          </a:p>
          <a:p>
            <a:pPr lvl="1"/>
            <a:r>
              <a:rPr lang="en-US" altLang="en-US" dirty="0"/>
              <a:t>leaf node cannot appear on path to another leaf</a:t>
            </a:r>
          </a:p>
          <a:p>
            <a:pPr lvl="1"/>
            <a:r>
              <a:rPr lang="en-US" altLang="en-US" i="1" dirty="0"/>
              <a:t>note</a:t>
            </a:r>
            <a:r>
              <a:rPr lang="en-US" altLang="en-US" dirty="0"/>
              <a:t>: fixed-length codes are special cases of complete Huffman tree and clearly have the prefix-free property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3A58C84-18F7-4C23-A35B-39C879839EA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b="0" dirty="0"/>
              <a:t>Algorithm: Construction of Huffman Tree</a:t>
            </a:r>
            <a:br>
              <a:rPr lang="en-US" altLang="en-US" b="0" dirty="0"/>
            </a:br>
            <a:r>
              <a:rPr lang="en-US" altLang="en-US" sz="2800" b="0" dirty="0"/>
              <a:t>(DW: Textbook, 2.3.1)</a:t>
            </a:r>
            <a:endParaRPr lang="en-US" altLang="en-US" b="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C8087EB-0968-4458-9687-4CA8CA0874B9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143000"/>
            <a:ext cx="7772400" cy="52578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dirty="0"/>
              <a:t>Find frequencies (or probabilities of each symbol occurring in message</a:t>
            </a:r>
          </a:p>
          <a:p>
            <a:r>
              <a:rPr lang="en-US" altLang="en-US" dirty="0"/>
              <a:t>Begin with a forest of single node trees</a:t>
            </a:r>
          </a:p>
          <a:p>
            <a:pPr lvl="1"/>
            <a:r>
              <a:rPr lang="en-US" altLang="en-US" dirty="0"/>
              <a:t>each contain symbol and its frequency</a:t>
            </a:r>
          </a:p>
          <a:p>
            <a:r>
              <a:rPr lang="en-US" altLang="en-US" dirty="0"/>
              <a:t>Do recursively </a:t>
            </a:r>
          </a:p>
          <a:p>
            <a:pPr lvl="1"/>
            <a:r>
              <a:rPr lang="en-US" altLang="en-US" dirty="0"/>
              <a:t>select two trees with smallest frequency at the root </a:t>
            </a:r>
          </a:p>
          <a:p>
            <a:pPr lvl="1"/>
            <a:r>
              <a:rPr lang="en-US" altLang="en-US" dirty="0"/>
              <a:t>produce a new binary tree with the selected trees as children and store the sum of their frequencies in the root</a:t>
            </a:r>
          </a:p>
          <a:p>
            <a:r>
              <a:rPr lang="en-US" altLang="en-US" dirty="0"/>
              <a:t>Recursion ends when there is one tree</a:t>
            </a:r>
          </a:p>
          <a:p>
            <a:pPr lvl="1"/>
            <a:r>
              <a:rPr lang="en-US" altLang="en-US" dirty="0"/>
              <a:t>this is the Huffman coding tree (prefix-free coding)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3A58C84-18F7-4C23-A35B-39C879839EA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79899" y="666345"/>
            <a:ext cx="5154101" cy="838200"/>
          </a:xfrm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dirty="0"/>
              <a:t>Building a Huffman tree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C8087EB-0968-4458-9687-4CA8CA0874B9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79929" y="5257800"/>
            <a:ext cx="8077200" cy="8382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dirty="0"/>
              <a:t>Frequencies of alphabets in Charles Dicken’s </a:t>
            </a:r>
            <a:r>
              <a:rPr lang="en-US" altLang="en-US" i="1" dirty="0"/>
              <a:t>A Tale of Two Cities</a:t>
            </a:r>
            <a:r>
              <a:rPr lang="en-US" altLang="en-US" dirty="0"/>
              <a:t>;</a:t>
            </a:r>
            <a:r>
              <a:rPr lang="en-US" altLang="en-US" i="1" dirty="0"/>
              <a:t> </a:t>
            </a:r>
            <a:r>
              <a:rPr lang="en-US" altLang="en-US" dirty="0"/>
              <a:t>shorter codes for more frequent characters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F58BE-230B-4F34-AABC-83BC9A840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0" y="1600200"/>
            <a:ext cx="8865078" cy="3200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412853-CEA4-47EE-84EA-0A6A876F4C54}"/>
              </a:ext>
            </a:extLst>
          </p:cNvPr>
          <p:cNvSpPr/>
          <p:nvPr/>
        </p:nvSpPr>
        <p:spPr>
          <a:xfrm>
            <a:off x="533400" y="3505200"/>
            <a:ext cx="2209800" cy="228600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9D1A8-E8AE-45E8-B4A6-A39A45350FB3}"/>
              </a:ext>
            </a:extLst>
          </p:cNvPr>
          <p:cNvSpPr/>
          <p:nvPr/>
        </p:nvSpPr>
        <p:spPr>
          <a:xfrm>
            <a:off x="5715000" y="2819400"/>
            <a:ext cx="2590800" cy="304800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1E9F2E-274D-42FA-9395-4EDBAFB3579D}"/>
              </a:ext>
            </a:extLst>
          </p:cNvPr>
          <p:cNvSpPr/>
          <p:nvPr/>
        </p:nvSpPr>
        <p:spPr>
          <a:xfrm>
            <a:off x="5715000" y="4419600"/>
            <a:ext cx="2590800" cy="304800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FA04D7B-A4AC-4689-84F4-5AFF5D65FB3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38800" y="951690"/>
            <a:ext cx="3117715" cy="552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Prefix-free Code</a:t>
            </a:r>
          </a:p>
        </p:txBody>
      </p:sp>
    </p:spTree>
    <p:extLst>
      <p:ext uri="{BB962C8B-B14F-4D97-AF65-F5344CB8AC3E}">
        <p14:creationId xmlns:p14="http://schemas.microsoft.com/office/powerpoint/2010/main" val="481353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8" grpId="0" animBg="1"/>
      <p:bldP spid="9" grpId="0" animBg="1"/>
      <p:bldP spid="10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8C35782-2594-45EB-93CE-2D92E566510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742AFC4-8633-4781-AB2C-4B4EE7A17B9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dirty="0"/>
              <a:t>Build the Huffman coding tree for the message</a:t>
            </a:r>
          </a:p>
          <a:p>
            <a:pPr algn="ctr">
              <a:buFont typeface="Wingdings 2" panose="05020102010507070707" pitchFamily="18" charset="2"/>
              <a:buNone/>
            </a:pPr>
            <a:r>
              <a:rPr lang="en-US" altLang="en-US" i="1" dirty="0"/>
              <a:t>This is his message</a:t>
            </a:r>
          </a:p>
          <a:p>
            <a:r>
              <a:rPr lang="en-US" altLang="en-US" dirty="0"/>
              <a:t>Character frequencies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Begin with forest of single trees</a:t>
            </a:r>
          </a:p>
        </p:txBody>
      </p:sp>
      <p:graphicFrame>
        <p:nvGraphicFramePr>
          <p:cNvPr id="17412" name="Group 4">
            <a:extLst>
              <a:ext uri="{FF2B5EF4-FFF2-40B4-BE49-F238E27FC236}">
                <a16:creationId xmlns:a16="http://schemas.microsoft.com/office/drawing/2014/main" id="{D2DAF5F0-A786-4CA9-84BE-0E92BE339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706468"/>
              </p:ext>
            </p:extLst>
          </p:nvPr>
        </p:nvGraphicFramePr>
        <p:xfrm>
          <a:off x="1600200" y="2667000"/>
          <a:ext cx="6096000" cy="13716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50554557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38380162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207272318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32286328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034148181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1194149243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106614961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967615424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3077395055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_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243816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87161"/>
                  </a:ext>
                </a:extLst>
              </a:tr>
            </a:tbl>
          </a:graphicData>
        </a:graphic>
      </p:graphicFrame>
      <p:sp>
        <p:nvSpPr>
          <p:cNvPr id="17444" name="Freeform 36">
            <a:extLst>
              <a:ext uri="{FF2B5EF4-FFF2-40B4-BE49-F238E27FC236}">
                <a16:creationId xmlns:a16="http://schemas.microsoft.com/office/drawing/2014/main" id="{D47BEBA3-F89E-46E3-9544-D882D5BE0B1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352800" y="5105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445" name="Freeform 37">
            <a:extLst>
              <a:ext uri="{FF2B5EF4-FFF2-40B4-BE49-F238E27FC236}">
                <a16:creationId xmlns:a16="http://schemas.microsoft.com/office/drawing/2014/main" id="{E5579D52-EC30-4A1D-922F-A97D39A1240D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68338" y="5105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446" name="Freeform 38">
            <a:extLst>
              <a:ext uri="{FF2B5EF4-FFF2-40B4-BE49-F238E27FC236}">
                <a16:creationId xmlns:a16="http://schemas.microsoft.com/office/drawing/2014/main" id="{3C6E22E5-3280-4B5C-B459-838BF1AF7BED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065838" y="5105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447" name="Freeform 39">
            <a:extLst>
              <a:ext uri="{FF2B5EF4-FFF2-40B4-BE49-F238E27FC236}">
                <a16:creationId xmlns:a16="http://schemas.microsoft.com/office/drawing/2014/main" id="{F6B3B957-4A21-4F8B-93CA-21E55C81A89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478088" y="5105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448" name="Freeform 40">
            <a:extLst>
              <a:ext uri="{FF2B5EF4-FFF2-40B4-BE49-F238E27FC236}">
                <a16:creationId xmlns:a16="http://schemas.microsoft.com/office/drawing/2014/main" id="{B2D8CB84-89D5-43C7-9672-04E203BE7862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267200" y="5105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449" name="Freeform 41">
            <a:extLst>
              <a:ext uri="{FF2B5EF4-FFF2-40B4-BE49-F238E27FC236}">
                <a16:creationId xmlns:a16="http://schemas.microsoft.com/office/drawing/2014/main" id="{EC68A7F0-8230-4600-A7CC-975EFFC03AC5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1573213" y="5105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450" name="Freeform 42">
            <a:extLst>
              <a:ext uri="{FF2B5EF4-FFF2-40B4-BE49-F238E27FC236}">
                <a16:creationId xmlns:a16="http://schemas.microsoft.com/office/drawing/2014/main" id="{9CAC21A9-5171-4069-9EE3-2025290C8424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164138" y="5105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451" name="Freeform 43">
            <a:extLst>
              <a:ext uri="{FF2B5EF4-FFF2-40B4-BE49-F238E27FC236}">
                <a16:creationId xmlns:a16="http://schemas.microsoft.com/office/drawing/2014/main" id="{E6CE26EC-FEE1-456E-AFFD-29289E8C2794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970713" y="5105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452" name="Freeform 44">
            <a:extLst>
              <a:ext uri="{FF2B5EF4-FFF2-40B4-BE49-F238E27FC236}">
                <a16:creationId xmlns:a16="http://schemas.microsoft.com/office/drawing/2014/main" id="{CACD42F9-75E5-41DF-891E-D2F45927BF9D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7875588" y="5105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453" name="Rectangle 45">
            <a:extLst>
              <a:ext uri="{FF2B5EF4-FFF2-40B4-BE49-F238E27FC236}">
                <a16:creationId xmlns:a16="http://schemas.microsoft.com/office/drawing/2014/main" id="{33D47144-9828-42E0-969A-5CC1BF0CE681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20725" y="56022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454" name="Rectangle 46">
            <a:extLst>
              <a:ext uri="{FF2B5EF4-FFF2-40B4-BE49-F238E27FC236}">
                <a16:creationId xmlns:a16="http://schemas.microsoft.com/office/drawing/2014/main" id="{1019354B-8CF5-4EB4-A719-386A8F6A9DE2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09725" y="5602288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455" name="Rectangle 47">
            <a:extLst>
              <a:ext uri="{FF2B5EF4-FFF2-40B4-BE49-F238E27FC236}">
                <a16:creationId xmlns:a16="http://schemas.microsoft.com/office/drawing/2014/main" id="{82037B17-D6D4-4313-966E-F1AEF652DE37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064375" y="560228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7456" name="Rectangle 48">
            <a:extLst>
              <a:ext uri="{FF2B5EF4-FFF2-40B4-BE49-F238E27FC236}">
                <a16:creationId xmlns:a16="http://schemas.microsoft.com/office/drawing/2014/main" id="{233CC3E9-1D27-4152-820F-06A011E147A9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910513" y="56022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7457" name="Rectangle 49">
            <a:extLst>
              <a:ext uri="{FF2B5EF4-FFF2-40B4-BE49-F238E27FC236}">
                <a16:creationId xmlns:a16="http://schemas.microsoft.com/office/drawing/2014/main" id="{7703991F-32ED-4F0E-A998-7B27C8CD9A2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497138" y="560228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7458" name="Rectangle 50">
            <a:extLst>
              <a:ext uri="{FF2B5EF4-FFF2-40B4-BE49-F238E27FC236}">
                <a16:creationId xmlns:a16="http://schemas.microsoft.com/office/drawing/2014/main" id="{273173FE-C1A9-4CA5-AB0F-4A12C50ED1D9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440113" y="5602288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7459" name="Rectangle 51">
            <a:extLst>
              <a:ext uri="{FF2B5EF4-FFF2-40B4-BE49-F238E27FC236}">
                <a16:creationId xmlns:a16="http://schemas.microsoft.com/office/drawing/2014/main" id="{3D028DEE-3825-4123-91E0-4AED10A4BD6A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337050" y="56022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7460" name="Rectangle 52">
            <a:extLst>
              <a:ext uri="{FF2B5EF4-FFF2-40B4-BE49-F238E27FC236}">
                <a16:creationId xmlns:a16="http://schemas.microsoft.com/office/drawing/2014/main" id="{3879E43A-21F8-4F76-90C0-5E8D925B115D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16525" y="56022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7461" name="Rectangle 53">
            <a:extLst>
              <a:ext uri="{FF2B5EF4-FFF2-40B4-BE49-F238E27FC236}">
                <a16:creationId xmlns:a16="http://schemas.microsoft.com/office/drawing/2014/main" id="{04886C4C-98E5-4E42-9E1E-4A939C439B8F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69025" y="56022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_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4" grpId="0" animBg="1"/>
      <p:bldP spid="17445" grpId="0" animBg="1"/>
      <p:bldP spid="17446" grpId="0" animBg="1"/>
      <p:bldP spid="17447" grpId="0" animBg="1"/>
      <p:bldP spid="17448" grpId="0" animBg="1"/>
      <p:bldP spid="17449" grpId="0" animBg="1"/>
      <p:bldP spid="17450" grpId="0" animBg="1"/>
      <p:bldP spid="17451" grpId="0" animBg="1"/>
      <p:bldP spid="17452" grpId="0" animBg="1"/>
      <p:bldP spid="17453" grpId="0"/>
      <p:bldP spid="17454" grpId="0"/>
      <p:bldP spid="17455" grpId="0"/>
      <p:bldP spid="17456" grpId="0"/>
      <p:bldP spid="17457" grpId="0"/>
      <p:bldP spid="17458" grpId="0"/>
      <p:bldP spid="17459" grpId="0"/>
      <p:bldP spid="17460" grpId="0"/>
      <p:bldP spid="1746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102DCB3-FCBD-44E1-9AAA-5026A5BA285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Step 1</a:t>
            </a:r>
          </a:p>
        </p:txBody>
      </p:sp>
      <p:cxnSp>
        <p:nvCxnSpPr>
          <p:cNvPr id="18435" name="Line 3">
            <a:extLst>
              <a:ext uri="{FF2B5EF4-FFF2-40B4-BE49-F238E27FC236}">
                <a16:creationId xmlns:a16="http://schemas.microsoft.com/office/drawing/2014/main" id="{B2F25CEB-0E1F-4FEE-80EE-0436D5682B6D}"/>
              </a:ext>
            </a:extLst>
          </p:cNvPr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V="1">
            <a:off x="914400" y="4829175"/>
            <a:ext cx="457200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6" name="Line 4">
            <a:extLst>
              <a:ext uri="{FF2B5EF4-FFF2-40B4-BE49-F238E27FC236}">
                <a16:creationId xmlns:a16="http://schemas.microsoft.com/office/drawing/2014/main" id="{90D6F780-7832-4FA8-AB22-0785FAF7FF97}"/>
              </a:ext>
            </a:extLst>
          </p:cNvPr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H="1" flipV="1">
            <a:off x="1371600" y="4829175"/>
            <a:ext cx="447675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Freeform 5">
            <a:extLst>
              <a:ext uri="{FF2B5EF4-FFF2-40B4-BE49-F238E27FC236}">
                <a16:creationId xmlns:a16="http://schemas.microsoft.com/office/drawing/2014/main" id="{83B90198-34A7-4337-9D20-90F383462744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370263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438" name="Freeform 6">
            <a:extLst>
              <a:ext uri="{FF2B5EF4-FFF2-40B4-BE49-F238E27FC236}">
                <a16:creationId xmlns:a16="http://schemas.microsoft.com/office/drawing/2014/main" id="{4D3E3A2C-26D7-4E8E-B5BF-1C394F27A5A1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8580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439" name="Freeform 7">
            <a:extLst>
              <a:ext uri="{FF2B5EF4-FFF2-40B4-BE49-F238E27FC236}">
                <a16:creationId xmlns:a16="http://schemas.microsoft.com/office/drawing/2014/main" id="{DE8723DA-A581-4856-B1C7-9979D877EEA4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08330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440" name="Freeform 8">
            <a:extLst>
              <a:ext uri="{FF2B5EF4-FFF2-40B4-BE49-F238E27FC236}">
                <a16:creationId xmlns:a16="http://schemas.microsoft.com/office/drawing/2014/main" id="{8D248DA9-58D8-49F1-98D5-1F612C247CEC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49555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441" name="Freeform 9">
            <a:extLst>
              <a:ext uri="{FF2B5EF4-FFF2-40B4-BE49-F238E27FC236}">
                <a16:creationId xmlns:a16="http://schemas.microsoft.com/office/drawing/2014/main" id="{7C2FEA7C-B088-4CCD-8CA0-6E42D00A1F21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284663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442" name="Freeform 10">
            <a:extLst>
              <a:ext uri="{FF2B5EF4-FFF2-40B4-BE49-F238E27FC236}">
                <a16:creationId xmlns:a16="http://schemas.microsoft.com/office/drawing/2014/main" id="{B3904802-E556-4B8E-821B-9BFD03239A6F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590675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443" name="Freeform 11">
            <a:extLst>
              <a:ext uri="{FF2B5EF4-FFF2-40B4-BE49-F238E27FC236}">
                <a16:creationId xmlns:a16="http://schemas.microsoft.com/office/drawing/2014/main" id="{E7098060-60F1-4813-B9E8-5694D356CA6E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518160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444" name="Freeform 12">
            <a:extLst>
              <a:ext uri="{FF2B5EF4-FFF2-40B4-BE49-F238E27FC236}">
                <a16:creationId xmlns:a16="http://schemas.microsoft.com/office/drawing/2014/main" id="{65D349C2-AB23-4428-94DB-D0AA58506F83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988175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445" name="Freeform 13">
            <a:extLst>
              <a:ext uri="{FF2B5EF4-FFF2-40B4-BE49-F238E27FC236}">
                <a16:creationId xmlns:a16="http://schemas.microsoft.com/office/drawing/2014/main" id="{6310F280-4A4D-4B48-BF14-00BE5E93FD3B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789305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8446" name="Rectangle 14">
            <a:extLst>
              <a:ext uri="{FF2B5EF4-FFF2-40B4-BE49-F238E27FC236}">
                <a16:creationId xmlns:a16="http://schemas.microsoft.com/office/drawing/2014/main" id="{0EC61391-CBD4-4B2A-92A8-1A0DCA62B934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737C5E6A-8C3C-4A05-993A-3995C6D88E97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8448" name="Rectangle 16">
            <a:extLst>
              <a:ext uri="{FF2B5EF4-FFF2-40B4-BE49-F238E27FC236}">
                <a16:creationId xmlns:a16="http://schemas.microsoft.com/office/drawing/2014/main" id="{B10A4936-8DE9-471B-BEB6-79B0D5F7E76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8449" name="Rectangle 17">
            <a:extLst>
              <a:ext uri="{FF2B5EF4-FFF2-40B4-BE49-F238E27FC236}">
                <a16:creationId xmlns:a16="http://schemas.microsoft.com/office/drawing/2014/main" id="{D58B5EF1-70B1-4468-9603-4B123A694A7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8450" name="Rectangle 18">
            <a:extLst>
              <a:ext uri="{FF2B5EF4-FFF2-40B4-BE49-F238E27FC236}">
                <a16:creationId xmlns:a16="http://schemas.microsoft.com/office/drawing/2014/main" id="{281C54DB-411D-4136-87E2-92298693632F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8451" name="Rectangle 19">
            <a:extLst>
              <a:ext uri="{FF2B5EF4-FFF2-40B4-BE49-F238E27FC236}">
                <a16:creationId xmlns:a16="http://schemas.microsoft.com/office/drawing/2014/main" id="{11D394AF-D747-4078-A8A3-26AE6B23B474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8452" name="Rectangle 20">
            <a:extLst>
              <a:ext uri="{FF2B5EF4-FFF2-40B4-BE49-F238E27FC236}">
                <a16:creationId xmlns:a16="http://schemas.microsoft.com/office/drawing/2014/main" id="{4B773953-2C1D-4039-A617-0867B722B50C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354513" y="60594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453" name="Rectangle 21">
            <a:extLst>
              <a:ext uri="{FF2B5EF4-FFF2-40B4-BE49-F238E27FC236}">
                <a16:creationId xmlns:a16="http://schemas.microsoft.com/office/drawing/2014/main" id="{65755BE2-4584-465C-A96F-F91D4D5E271E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233988" y="60594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454" name="Rectangle 22">
            <a:extLst>
              <a:ext uri="{FF2B5EF4-FFF2-40B4-BE49-F238E27FC236}">
                <a16:creationId xmlns:a16="http://schemas.microsoft.com/office/drawing/2014/main" id="{46E2DE1B-4E47-43BA-A2A3-9D34A091059D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_</a:t>
            </a:r>
          </a:p>
        </p:txBody>
      </p:sp>
      <p:sp>
        <p:nvSpPr>
          <p:cNvPr id="18455" name="Freeform 23">
            <a:extLst>
              <a:ext uri="{FF2B5EF4-FFF2-40B4-BE49-F238E27FC236}">
                <a16:creationId xmlns:a16="http://schemas.microsoft.com/office/drawing/2014/main" id="{FBC51940-6C70-4237-837A-60BC078CBC20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1133475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316E771-6210-47F7-81B3-A5747F3D59D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Step 2</a:t>
            </a:r>
          </a:p>
        </p:txBody>
      </p:sp>
      <p:cxnSp>
        <p:nvCxnSpPr>
          <p:cNvPr id="19459" name="Line 3">
            <a:extLst>
              <a:ext uri="{FF2B5EF4-FFF2-40B4-BE49-F238E27FC236}">
                <a16:creationId xmlns:a16="http://schemas.microsoft.com/office/drawing/2014/main" id="{D845463D-7640-4876-8694-97A7A0AB22B3}"/>
              </a:ext>
            </a:extLst>
          </p:cNvPr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V="1">
            <a:off x="914400" y="4829175"/>
            <a:ext cx="457200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0" name="Line 4">
            <a:extLst>
              <a:ext uri="{FF2B5EF4-FFF2-40B4-BE49-F238E27FC236}">
                <a16:creationId xmlns:a16="http://schemas.microsoft.com/office/drawing/2014/main" id="{B0FD0A21-1422-4DFA-BA08-0085C5D87AD2}"/>
              </a:ext>
            </a:extLst>
          </p:cNvPr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H="1" flipV="1">
            <a:off x="1371600" y="4829175"/>
            <a:ext cx="447675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1" name="Freeform 5">
            <a:extLst>
              <a:ext uri="{FF2B5EF4-FFF2-40B4-BE49-F238E27FC236}">
                <a16:creationId xmlns:a16="http://schemas.microsoft.com/office/drawing/2014/main" id="{D0BC00A9-1489-4FC2-B545-FE589FEA290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370263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62" name="Freeform 6">
            <a:extLst>
              <a:ext uri="{FF2B5EF4-FFF2-40B4-BE49-F238E27FC236}">
                <a16:creationId xmlns:a16="http://schemas.microsoft.com/office/drawing/2014/main" id="{058E2169-0478-4839-9280-9A5B184EA07E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8580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63" name="Freeform 7">
            <a:extLst>
              <a:ext uri="{FF2B5EF4-FFF2-40B4-BE49-F238E27FC236}">
                <a16:creationId xmlns:a16="http://schemas.microsoft.com/office/drawing/2014/main" id="{A8E2DF4A-7881-4A4F-86A6-43892909C721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08330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464" name="Freeform 8">
            <a:extLst>
              <a:ext uri="{FF2B5EF4-FFF2-40B4-BE49-F238E27FC236}">
                <a16:creationId xmlns:a16="http://schemas.microsoft.com/office/drawing/2014/main" id="{85776575-2B8A-4F40-8D49-53A0FAF32948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49555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65" name="Freeform 9">
            <a:extLst>
              <a:ext uri="{FF2B5EF4-FFF2-40B4-BE49-F238E27FC236}">
                <a16:creationId xmlns:a16="http://schemas.microsoft.com/office/drawing/2014/main" id="{5B32B3A6-EB2D-4CB9-8194-E2AE2872E871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284663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466" name="Freeform 10">
            <a:extLst>
              <a:ext uri="{FF2B5EF4-FFF2-40B4-BE49-F238E27FC236}">
                <a16:creationId xmlns:a16="http://schemas.microsoft.com/office/drawing/2014/main" id="{3643CC89-65D5-463C-8F35-A95A3F6B382F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590675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67" name="Freeform 11">
            <a:extLst>
              <a:ext uri="{FF2B5EF4-FFF2-40B4-BE49-F238E27FC236}">
                <a16:creationId xmlns:a16="http://schemas.microsoft.com/office/drawing/2014/main" id="{8EF9D718-E03D-4605-A361-8C27BECCA8EF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518160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468" name="Freeform 12">
            <a:extLst>
              <a:ext uri="{FF2B5EF4-FFF2-40B4-BE49-F238E27FC236}">
                <a16:creationId xmlns:a16="http://schemas.microsoft.com/office/drawing/2014/main" id="{45430173-1DC5-4660-88D6-D18E81A78A2D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988175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469" name="Freeform 13">
            <a:extLst>
              <a:ext uri="{FF2B5EF4-FFF2-40B4-BE49-F238E27FC236}">
                <a16:creationId xmlns:a16="http://schemas.microsoft.com/office/drawing/2014/main" id="{149309F0-B1FD-4656-B252-E76547D7E34F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789305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9FA280E7-ECA7-4110-A0AD-71E4ED479356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FD2CB47E-B4BD-4981-90B5-399DE4A83EED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796A1A95-A3AB-4D9F-9796-B6EC5089E7A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id="{2BB7E2F3-90BE-4C28-823E-8A969B0EB74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5446CB4C-B2F0-41ED-B80F-FD82B90E059D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36859950-5ED6-4A78-A9B5-223882B10353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9476" name="Rectangle 20">
            <a:extLst>
              <a:ext uri="{FF2B5EF4-FFF2-40B4-BE49-F238E27FC236}">
                <a16:creationId xmlns:a16="http://schemas.microsoft.com/office/drawing/2014/main" id="{DF225109-B06F-4697-AFA6-9BEA4D396723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354513" y="60594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9477" name="Rectangle 21">
            <a:extLst>
              <a:ext uri="{FF2B5EF4-FFF2-40B4-BE49-F238E27FC236}">
                <a16:creationId xmlns:a16="http://schemas.microsoft.com/office/drawing/2014/main" id="{FB2B9A7F-502E-4029-B4EA-873C38C32F31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233988" y="60594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9478" name="Rectangle 22">
            <a:extLst>
              <a:ext uri="{FF2B5EF4-FFF2-40B4-BE49-F238E27FC236}">
                <a16:creationId xmlns:a16="http://schemas.microsoft.com/office/drawing/2014/main" id="{5EC7CBF3-9A67-4B8E-9837-FF31725939AF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_</a:t>
            </a:r>
          </a:p>
        </p:txBody>
      </p:sp>
      <p:sp>
        <p:nvSpPr>
          <p:cNvPr id="19479" name="Freeform 23">
            <a:extLst>
              <a:ext uri="{FF2B5EF4-FFF2-40B4-BE49-F238E27FC236}">
                <a16:creationId xmlns:a16="http://schemas.microsoft.com/office/drawing/2014/main" id="{82B86D60-7ACF-4694-8B2B-E1BD55671577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1133475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9480" name="Line 24">
            <a:extLst>
              <a:ext uri="{FF2B5EF4-FFF2-40B4-BE49-F238E27FC236}">
                <a16:creationId xmlns:a16="http://schemas.microsoft.com/office/drawing/2014/main" id="{C0278519-E120-4974-AC05-A3CB61703FAE}"/>
              </a:ext>
            </a:extLst>
          </p:cNvPr>
          <p:cNvCxnSpPr>
            <a:cxnSpLocks noChangeShapeType="1"/>
          </p:cNvCxnSpPr>
          <p:nvPr>
            <p:custDataLst>
              <p:tags r:id="rId23"/>
            </p:custDataLst>
          </p:nvPr>
        </p:nvCxnSpPr>
        <p:spPr bwMode="auto">
          <a:xfrm flipV="1">
            <a:off x="2724150" y="4829175"/>
            <a:ext cx="457200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Line 25">
            <a:extLst>
              <a:ext uri="{FF2B5EF4-FFF2-40B4-BE49-F238E27FC236}">
                <a16:creationId xmlns:a16="http://schemas.microsoft.com/office/drawing/2014/main" id="{9DB90C1B-3E02-4E24-823D-C288664CCECD}"/>
              </a:ext>
            </a:extLst>
          </p:cNvPr>
          <p:cNvCxnSpPr>
            <a:cxnSpLocks noChangeShapeType="1"/>
          </p:cNvCxnSpPr>
          <p:nvPr>
            <p:custDataLst>
              <p:tags r:id="rId24"/>
            </p:custDataLst>
          </p:nvPr>
        </p:nvCxnSpPr>
        <p:spPr bwMode="auto">
          <a:xfrm flipH="1" flipV="1">
            <a:off x="3181350" y="4829175"/>
            <a:ext cx="447675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2" name="Freeform 26">
            <a:extLst>
              <a:ext uri="{FF2B5EF4-FFF2-40B4-BE49-F238E27FC236}">
                <a16:creationId xmlns:a16="http://schemas.microsoft.com/office/drawing/2014/main" id="{C5A1ED83-4569-418C-8B30-670B7A0B8837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2952750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7C77CD1-2F9C-45DD-BCBA-E052D38E053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Step 3</a:t>
            </a:r>
          </a:p>
        </p:txBody>
      </p:sp>
      <p:cxnSp>
        <p:nvCxnSpPr>
          <p:cNvPr id="20483" name="Line 3">
            <a:extLst>
              <a:ext uri="{FF2B5EF4-FFF2-40B4-BE49-F238E27FC236}">
                <a16:creationId xmlns:a16="http://schemas.microsoft.com/office/drawing/2014/main" id="{4F18B285-D61E-497D-A609-B037C73A9917}"/>
              </a:ext>
            </a:extLst>
          </p:cNvPr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V="1">
            <a:off x="914400" y="4829175"/>
            <a:ext cx="457200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4" name="Line 4">
            <a:extLst>
              <a:ext uri="{FF2B5EF4-FFF2-40B4-BE49-F238E27FC236}">
                <a16:creationId xmlns:a16="http://schemas.microsoft.com/office/drawing/2014/main" id="{A704C896-B117-4F78-B576-C920F83B2D24}"/>
              </a:ext>
            </a:extLst>
          </p:cNvPr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H="1" flipV="1">
            <a:off x="1371600" y="4829175"/>
            <a:ext cx="447675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5" name="Freeform 5">
            <a:extLst>
              <a:ext uri="{FF2B5EF4-FFF2-40B4-BE49-F238E27FC236}">
                <a16:creationId xmlns:a16="http://schemas.microsoft.com/office/drawing/2014/main" id="{19D454B2-65BC-46AB-9CFE-9E25C8F25C56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370263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486" name="Freeform 6">
            <a:extLst>
              <a:ext uri="{FF2B5EF4-FFF2-40B4-BE49-F238E27FC236}">
                <a16:creationId xmlns:a16="http://schemas.microsoft.com/office/drawing/2014/main" id="{BBC60D95-A4B6-4C92-8DFB-03BEA0D83C02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8580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487" name="Freeform 7">
            <a:extLst>
              <a:ext uri="{FF2B5EF4-FFF2-40B4-BE49-F238E27FC236}">
                <a16:creationId xmlns:a16="http://schemas.microsoft.com/office/drawing/2014/main" id="{8F21CFAF-E3DA-43D1-8269-4BB9DA24EAEB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08330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488" name="Freeform 8">
            <a:extLst>
              <a:ext uri="{FF2B5EF4-FFF2-40B4-BE49-F238E27FC236}">
                <a16:creationId xmlns:a16="http://schemas.microsoft.com/office/drawing/2014/main" id="{7FF6D6AE-80A3-4A72-9557-9024D08C2CBE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49555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489" name="Freeform 9">
            <a:extLst>
              <a:ext uri="{FF2B5EF4-FFF2-40B4-BE49-F238E27FC236}">
                <a16:creationId xmlns:a16="http://schemas.microsoft.com/office/drawing/2014/main" id="{F717FB50-4A27-4723-94C2-4A35689A3033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1590675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490" name="Freeform 10">
            <a:extLst>
              <a:ext uri="{FF2B5EF4-FFF2-40B4-BE49-F238E27FC236}">
                <a16:creationId xmlns:a16="http://schemas.microsoft.com/office/drawing/2014/main" id="{E6970492-F5CF-4256-972D-39C4D9DF89C1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988175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491" name="Freeform 11">
            <a:extLst>
              <a:ext uri="{FF2B5EF4-FFF2-40B4-BE49-F238E27FC236}">
                <a16:creationId xmlns:a16="http://schemas.microsoft.com/office/drawing/2014/main" id="{00CF7D17-E45A-488B-B1B5-C7A4C8C932E1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789305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A097A13E-0389-4CCF-B2C7-3274D1DDD524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493" name="Rectangle 13">
            <a:extLst>
              <a:ext uri="{FF2B5EF4-FFF2-40B4-BE49-F238E27FC236}">
                <a16:creationId xmlns:a16="http://schemas.microsoft.com/office/drawing/2014/main" id="{1C0984DD-94EB-4F3D-91CB-CBA0FA21856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CE077612-F601-48D7-AE24-FBF0C5E349B7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4574B81F-D9CB-4031-83C0-20C38249A893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40886611-65A4-40EB-9EF2-21847309AD8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5F35FAFE-0F7B-4CFB-B7AD-0C19F653F44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63C90D4F-8FB5-4F84-98F1-14C634D8CE06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_</a:t>
            </a:r>
          </a:p>
        </p:txBody>
      </p:sp>
      <p:sp>
        <p:nvSpPr>
          <p:cNvPr id="20499" name="Freeform 19">
            <a:extLst>
              <a:ext uri="{FF2B5EF4-FFF2-40B4-BE49-F238E27FC236}">
                <a16:creationId xmlns:a16="http://schemas.microsoft.com/office/drawing/2014/main" id="{ECBE8788-A994-48DF-BE85-24B739CCEC9F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1133475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0500" name="Line 20">
            <a:extLst>
              <a:ext uri="{FF2B5EF4-FFF2-40B4-BE49-F238E27FC236}">
                <a16:creationId xmlns:a16="http://schemas.microsoft.com/office/drawing/2014/main" id="{F9B5E1B4-9867-478A-8AB9-22A62A3A348F}"/>
              </a:ext>
            </a:extLst>
          </p:cNvPr>
          <p:cNvCxnSpPr>
            <a:cxnSpLocks noChangeShapeType="1"/>
          </p:cNvCxnSpPr>
          <p:nvPr>
            <p:custDataLst>
              <p:tags r:id="rId19"/>
            </p:custDataLst>
          </p:nvPr>
        </p:nvCxnSpPr>
        <p:spPr bwMode="auto">
          <a:xfrm flipV="1">
            <a:off x="2724150" y="4829175"/>
            <a:ext cx="457200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Line 21">
            <a:extLst>
              <a:ext uri="{FF2B5EF4-FFF2-40B4-BE49-F238E27FC236}">
                <a16:creationId xmlns:a16="http://schemas.microsoft.com/office/drawing/2014/main" id="{2DF86084-7F2A-4AE3-9692-9CA6AFDEE172}"/>
              </a:ext>
            </a:extLst>
          </p:cNvPr>
          <p:cNvCxnSpPr>
            <a:cxnSpLocks noChangeShapeType="1"/>
          </p:cNvCxnSpPr>
          <p:nvPr>
            <p:custDataLst>
              <p:tags r:id="rId20"/>
            </p:custDataLst>
          </p:nvPr>
        </p:nvCxnSpPr>
        <p:spPr bwMode="auto">
          <a:xfrm flipH="1" flipV="1">
            <a:off x="3181350" y="4829175"/>
            <a:ext cx="447675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2" name="Freeform 22">
            <a:extLst>
              <a:ext uri="{FF2B5EF4-FFF2-40B4-BE49-F238E27FC236}">
                <a16:creationId xmlns:a16="http://schemas.microsoft.com/office/drawing/2014/main" id="{4287BFB4-DF08-44C3-8553-1AB9BE12E958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2952750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0503" name="Group 23">
            <a:extLst>
              <a:ext uri="{FF2B5EF4-FFF2-40B4-BE49-F238E27FC236}">
                <a16:creationId xmlns:a16="http://schemas.microsoft.com/office/drawing/2014/main" id="{DE1EFDE6-2ABE-4DEE-BB69-44CA1588D794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4371975"/>
            <a:ext cx="1354137" cy="2144713"/>
            <a:chOff x="2699" y="2754"/>
            <a:chExt cx="853" cy="1351"/>
          </a:xfrm>
        </p:grpSpPr>
        <p:sp>
          <p:nvSpPr>
            <p:cNvPr id="20504" name="Freeform 24">
              <a:extLst>
                <a:ext uri="{FF2B5EF4-FFF2-40B4-BE49-F238E27FC236}">
                  <a16:creationId xmlns:a16="http://schemas.microsoft.com/office/drawing/2014/main" id="{D5930730-BE8F-4999-AEAE-799B773A60D3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699" y="3504"/>
              <a:ext cx="288" cy="288"/>
            </a:xfrm>
            <a:custGeom>
              <a:avLst/>
              <a:gdLst>
                <a:gd name="T0" fmla="*/ 0 w 777599"/>
                <a:gd name="T1" fmla="*/ 388800 h 777600"/>
                <a:gd name="T2" fmla="*/ 388800 w 777599"/>
                <a:gd name="T3" fmla="*/ 0 h 777600"/>
                <a:gd name="T4" fmla="*/ 777600 w 777599"/>
                <a:gd name="T5" fmla="*/ 388800 h 777600"/>
                <a:gd name="T6" fmla="*/ 777600 w 777599"/>
                <a:gd name="T7" fmla="*/ 388800 h 777600"/>
                <a:gd name="T8" fmla="*/ 388800 w 777599"/>
                <a:gd name="T9" fmla="*/ 777600 h 777600"/>
                <a:gd name="T10" fmla="*/ 0 w 777599"/>
                <a:gd name="T11" fmla="*/ 388800 h 777600"/>
                <a:gd name="T12" fmla="*/ 0 w 777599"/>
                <a:gd name="T13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599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388800"/>
                    <a:pt x="777600" y="388800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ubicBezTo>
                    <a:pt x="0" y="388800"/>
                    <a:pt x="0" y="388800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505" name="Freeform 25">
              <a:extLst>
                <a:ext uri="{FF2B5EF4-FFF2-40B4-BE49-F238E27FC236}">
                  <a16:creationId xmlns:a16="http://schemas.microsoft.com/office/drawing/2014/main" id="{2541F08B-D7DC-48D2-B4A2-56597D0D19C5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3264" y="3504"/>
              <a:ext cx="288" cy="288"/>
            </a:xfrm>
            <a:custGeom>
              <a:avLst/>
              <a:gdLst>
                <a:gd name="T0" fmla="*/ 0 w 777599"/>
                <a:gd name="T1" fmla="*/ 388800 h 777600"/>
                <a:gd name="T2" fmla="*/ 388800 w 777599"/>
                <a:gd name="T3" fmla="*/ 0 h 777600"/>
                <a:gd name="T4" fmla="*/ 777600 w 777599"/>
                <a:gd name="T5" fmla="*/ 388800 h 777600"/>
                <a:gd name="T6" fmla="*/ 777600 w 777599"/>
                <a:gd name="T7" fmla="*/ 388800 h 777600"/>
                <a:gd name="T8" fmla="*/ 388800 w 777599"/>
                <a:gd name="T9" fmla="*/ 777600 h 777600"/>
                <a:gd name="T10" fmla="*/ 0 w 777599"/>
                <a:gd name="T11" fmla="*/ 388800 h 777600"/>
                <a:gd name="T12" fmla="*/ 0 w 777599"/>
                <a:gd name="T13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599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388800"/>
                    <a:pt x="777600" y="388800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ubicBezTo>
                    <a:pt x="0" y="388800"/>
                    <a:pt x="0" y="388800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506" name="Rectangle 26">
              <a:extLst>
                <a:ext uri="{FF2B5EF4-FFF2-40B4-BE49-F238E27FC236}">
                  <a16:creationId xmlns:a16="http://schemas.microsoft.com/office/drawing/2014/main" id="{CA1A52AE-27F3-4D42-B208-0F653D2EBFBB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43" y="3817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0507" name="Rectangle 27">
              <a:extLst>
                <a:ext uri="{FF2B5EF4-FFF2-40B4-BE49-F238E27FC236}">
                  <a16:creationId xmlns:a16="http://schemas.microsoft.com/office/drawing/2014/main" id="{0B4DBB10-73BC-45D0-B6CC-7121F373C41E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297" y="381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0508" name="Line 28">
              <a:extLst>
                <a:ext uri="{FF2B5EF4-FFF2-40B4-BE49-F238E27FC236}">
                  <a16:creationId xmlns:a16="http://schemas.microsoft.com/office/drawing/2014/main" id="{D1E5C162-5E4D-4341-A34B-B0463889E8CA}"/>
                </a:ext>
              </a:extLst>
            </p:cNvPr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2843" y="3042"/>
              <a:ext cx="288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9" name="Line 29">
              <a:extLst>
                <a:ext uri="{FF2B5EF4-FFF2-40B4-BE49-F238E27FC236}">
                  <a16:creationId xmlns:a16="http://schemas.microsoft.com/office/drawing/2014/main" id="{3C687A4A-E42E-4E64-AE2F-3046C08B1CF0}"/>
                </a:ext>
              </a:extLst>
            </p:cNvPr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H="1" flipV="1">
              <a:off x="3131" y="3042"/>
              <a:ext cx="282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0" name="Freeform 30">
              <a:extLst>
                <a:ext uri="{FF2B5EF4-FFF2-40B4-BE49-F238E27FC236}">
                  <a16:creationId xmlns:a16="http://schemas.microsoft.com/office/drawing/2014/main" id="{E614F3F1-CB63-4B90-BD20-F11AAC77A9BC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2976" y="2754"/>
              <a:ext cx="288" cy="288"/>
            </a:xfrm>
            <a:custGeom>
              <a:avLst/>
              <a:gdLst>
                <a:gd name="T0" fmla="*/ 0 w 777599"/>
                <a:gd name="T1" fmla="*/ 388800 h 777600"/>
                <a:gd name="T2" fmla="*/ 388800 w 777599"/>
                <a:gd name="T3" fmla="*/ 0 h 777600"/>
                <a:gd name="T4" fmla="*/ 777600 w 777599"/>
                <a:gd name="T5" fmla="*/ 388800 h 777600"/>
                <a:gd name="T6" fmla="*/ 777600 w 777599"/>
                <a:gd name="T7" fmla="*/ 388800 h 777600"/>
                <a:gd name="T8" fmla="*/ 388800 w 777599"/>
                <a:gd name="T9" fmla="*/ 777600 h 777600"/>
                <a:gd name="T10" fmla="*/ 0 w 777599"/>
                <a:gd name="T11" fmla="*/ 388800 h 777600"/>
                <a:gd name="T12" fmla="*/ 0 w 777599"/>
                <a:gd name="T13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599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388800"/>
                    <a:pt x="777600" y="388800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ubicBezTo>
                    <a:pt x="0" y="388800"/>
                    <a:pt x="0" y="388800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AEA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annon capacity of a graph - Wikipedia">
            <a:extLst>
              <a:ext uri="{FF2B5EF4-FFF2-40B4-BE49-F238E27FC236}">
                <a16:creationId xmlns:a16="http://schemas.microsoft.com/office/drawing/2014/main" id="{9C280B01-2BAF-4593-8B82-018682C56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1" y="1877921"/>
            <a:ext cx="2331808" cy="233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6F7830FC-DD6F-48F4-A28F-B75621873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2957" y="379234"/>
            <a:ext cx="8382000" cy="669925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algn="l"/>
            <a:r>
              <a:rPr lang="en-US" altLang="en-US" sz="3200" b="0" dirty="0">
                <a:latin typeface="+mn-lt"/>
              </a:rPr>
              <a:t>Graceful Labeling of </a:t>
            </a:r>
            <a:r>
              <a:rPr lang="en-US" altLang="en-US" sz="3200" b="0" i="1" dirty="0">
                <a:latin typeface="+mn-lt"/>
              </a:rPr>
              <a:t>C</a:t>
            </a:r>
            <a:r>
              <a:rPr lang="en-US" altLang="en-US" sz="3200" b="0" baseline="-25000" dirty="0">
                <a:latin typeface="+mn-lt"/>
              </a:rPr>
              <a:t>5</a:t>
            </a:r>
            <a:r>
              <a:rPr lang="en-US" altLang="en-US" sz="3200" b="0" dirty="0">
                <a:latin typeface="+mn-lt"/>
              </a:rPr>
              <a:t>?</a:t>
            </a:r>
            <a:br>
              <a:rPr lang="en-US" altLang="en-US" sz="3200" b="0" dirty="0">
                <a:latin typeface="+mn-lt"/>
              </a:rPr>
            </a:br>
            <a:endParaRPr lang="en-US" altLang="en-US" sz="3200" b="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88295B-B921-4D91-BEDE-DCE074094A06}"/>
              </a:ext>
            </a:extLst>
          </p:cNvPr>
          <p:cNvSpPr txBox="1"/>
          <p:nvPr/>
        </p:nvSpPr>
        <p:spPr>
          <a:xfrm>
            <a:off x="4022623" y="1346722"/>
            <a:ext cx="3142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</a:t>
            </a:r>
            <a:r>
              <a:rPr lang="en-US" sz="24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E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 </a:t>
            </a:r>
            <a:r>
              <a:rPr kumimoji="0" lang="en-US" sz="2400" b="0" i="0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  <a:sym typeface="Wingdings"/>
              </a:rPr>
              <a:t>= 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5;</a:t>
            </a:r>
            <a:endParaRPr kumimoji="0" lang="en-US" sz="2400" b="0" u="none" strike="noStrike" kern="1200" cap="none" spc="0" normalizeH="0" noProof="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  <a:sym typeface="Wingdings"/>
            </a:endParaRPr>
          </a:p>
          <a:p>
            <a:r>
              <a:rPr lang="en-US" sz="2400" i="1" baseline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L</a:t>
            </a:r>
            <a:r>
              <a:rPr lang="en-US" sz="2400" baseline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= 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{0, 1, 2, 3, 4, 5};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E31500-480A-4845-B743-F8EF68AED932}"/>
              </a:ext>
            </a:extLst>
          </p:cNvPr>
          <p:cNvSpPr txBox="1"/>
          <p:nvPr/>
        </p:nvSpPr>
        <p:spPr>
          <a:xfrm>
            <a:off x="1774113" y="151624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526C4-7E26-41CA-9710-F6C5BD20129B}"/>
              </a:ext>
            </a:extLst>
          </p:cNvPr>
          <p:cNvSpPr txBox="1"/>
          <p:nvPr/>
        </p:nvSpPr>
        <p:spPr>
          <a:xfrm>
            <a:off x="3007472" y="261721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9E020-BEF0-4EB9-96CB-F4A5E05FA49D}"/>
              </a:ext>
            </a:extLst>
          </p:cNvPr>
          <p:cNvSpPr txBox="1"/>
          <p:nvPr/>
        </p:nvSpPr>
        <p:spPr>
          <a:xfrm>
            <a:off x="2595351" y="382664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 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6EBCA5-6AC8-41F2-96F0-FE16A8888CF6}"/>
              </a:ext>
            </a:extLst>
          </p:cNvPr>
          <p:cNvGrpSpPr/>
          <p:nvPr/>
        </p:nvGrpSpPr>
        <p:grpSpPr>
          <a:xfrm>
            <a:off x="2495185" y="2076970"/>
            <a:ext cx="512287" cy="461665"/>
            <a:chOff x="3924466" y="3002674"/>
            <a:chExt cx="512287" cy="4616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3887DE-3AB7-42DD-8AE0-48A162765F06}"/>
                </a:ext>
              </a:extLst>
            </p:cNvPr>
            <p:cNvSpPr txBox="1"/>
            <p:nvPr/>
          </p:nvSpPr>
          <p:spPr>
            <a:xfrm>
              <a:off x="3979553" y="3002674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0D9484-5C61-4837-BFB1-BB3ACF9C8622}"/>
                </a:ext>
              </a:extLst>
            </p:cNvPr>
            <p:cNvSpPr/>
            <p:nvPr/>
          </p:nvSpPr>
          <p:spPr>
            <a:xfrm>
              <a:off x="3924466" y="3072957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FD4B303-1C78-4493-8F28-E4A3F4EB9732}"/>
              </a:ext>
            </a:extLst>
          </p:cNvPr>
          <p:cNvSpPr txBox="1"/>
          <p:nvPr/>
        </p:nvSpPr>
        <p:spPr>
          <a:xfrm>
            <a:off x="5207770" y="5511278"/>
            <a:ext cx="3915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i="1" dirty="0">
                <a:solidFill>
                  <a:srgbClr val="292929"/>
                </a:solidFill>
                <a:latin typeface="Arial"/>
                <a:cs typeface="Arial"/>
              </a:rPr>
              <a:t>C</a:t>
            </a:r>
            <a:r>
              <a:rPr lang="en-US" altLang="en-US" sz="2800" baseline="-25000" dirty="0">
                <a:solidFill>
                  <a:srgbClr val="292929"/>
                </a:solidFill>
                <a:latin typeface="Arial"/>
                <a:cs typeface="Arial"/>
              </a:rPr>
              <a:t>5 </a:t>
            </a:r>
            <a:r>
              <a:rPr lang="en-US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is not graceful!</a:t>
            </a: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14B2C7-9044-447E-81A9-2A7810D47FA3}"/>
              </a:ext>
            </a:extLst>
          </p:cNvPr>
          <p:cNvSpPr txBox="1"/>
          <p:nvPr/>
        </p:nvSpPr>
        <p:spPr>
          <a:xfrm>
            <a:off x="838897" y="382617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A7259C-B073-4FE5-8824-60AAB35C89A2}"/>
              </a:ext>
            </a:extLst>
          </p:cNvPr>
          <p:cNvSpPr txBox="1"/>
          <p:nvPr/>
        </p:nvSpPr>
        <p:spPr>
          <a:xfrm>
            <a:off x="445893" y="261721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5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EDE67FB-9960-4EEA-9B42-FE25249E6288}"/>
              </a:ext>
            </a:extLst>
          </p:cNvPr>
          <p:cNvGrpSpPr/>
          <p:nvPr/>
        </p:nvGrpSpPr>
        <p:grpSpPr>
          <a:xfrm>
            <a:off x="1000431" y="2027271"/>
            <a:ext cx="510031" cy="461665"/>
            <a:chOff x="-26484" y="3545853"/>
            <a:chExt cx="510031" cy="46166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98027A-2FB4-4777-AEEA-EF810BEBF787}"/>
                </a:ext>
              </a:extLst>
            </p:cNvPr>
            <p:cNvSpPr txBox="1"/>
            <p:nvPr/>
          </p:nvSpPr>
          <p:spPr>
            <a:xfrm>
              <a:off x="26347" y="3545853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CD560F2-61DD-426C-8844-FBE9CA6C8BFC}"/>
                </a:ext>
              </a:extLst>
            </p:cNvPr>
            <p:cNvSpPr/>
            <p:nvPr/>
          </p:nvSpPr>
          <p:spPr>
            <a:xfrm>
              <a:off x="-26484" y="3601456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1D778A6-4AD7-42FD-A9D1-9F7794EF6894}"/>
              </a:ext>
            </a:extLst>
          </p:cNvPr>
          <p:cNvSpPr txBox="1"/>
          <p:nvPr/>
        </p:nvSpPr>
        <p:spPr>
          <a:xfrm>
            <a:off x="4059460" y="2510699"/>
            <a:ext cx="3915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Possible difference values</a:t>
            </a:r>
            <a:endParaRPr kumimoji="0" lang="en-US" sz="2400" b="0" u="none" strike="noStrike" kern="1200" cap="none" spc="0" normalizeH="0" noProof="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  <a:sym typeface="Wingdings"/>
            </a:endParaRPr>
          </a:p>
          <a:p>
            <a:r>
              <a:rPr lang="en-US" sz="2400" baseline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= 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{1, 2, 3, 4, 5}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3CA700-6843-4956-9BA6-A2EEDDFFF611}"/>
              </a:ext>
            </a:extLst>
          </p:cNvPr>
          <p:cNvSpPr txBox="1"/>
          <p:nvPr/>
        </p:nvSpPr>
        <p:spPr>
          <a:xfrm>
            <a:off x="562956" y="4533524"/>
            <a:ext cx="8105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Since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there are five edges, each of these difference values must appear on an edge after labeling the vertices of the graph.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D2D5E7-957C-4BEC-949A-C9682E281006}"/>
              </a:ext>
            </a:extLst>
          </p:cNvPr>
          <p:cNvSpPr txBox="1"/>
          <p:nvPr/>
        </p:nvSpPr>
        <p:spPr>
          <a:xfrm>
            <a:off x="475886" y="5564985"/>
            <a:ext cx="427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rgbClr val="000000"/>
                </a:solidFill>
              </a:rPr>
              <a:t>Labeling</a:t>
            </a:r>
            <a:r>
              <a:rPr lang="en-IN" sz="2400" dirty="0">
                <a:solidFill>
                  <a:srgbClr val="000000"/>
                </a:solidFill>
              </a:rPr>
              <a:t> not possible preserving </a:t>
            </a:r>
          </a:p>
          <a:p>
            <a:r>
              <a:rPr lang="en-IN" sz="2400" dirty="0">
                <a:solidFill>
                  <a:srgbClr val="000000"/>
                </a:solidFill>
              </a:rPr>
              <a:t>distinctness of differences</a:t>
            </a:r>
          </a:p>
        </p:txBody>
      </p:sp>
    </p:spTree>
    <p:extLst>
      <p:ext uri="{BB962C8B-B14F-4D97-AF65-F5344CB8AC3E}">
        <p14:creationId xmlns:p14="http://schemas.microsoft.com/office/powerpoint/2010/main" val="1587987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22" grpId="0"/>
      <p:bldP spid="31" grpId="0"/>
      <p:bldP spid="37" grpId="0"/>
      <p:bldP spid="42" grpId="0"/>
      <p:bldP spid="43" grpId="0"/>
      <p:bldP spid="5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9BB00AA-D8A9-4FB3-B7C2-9EF1AE9AD2A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Step 4</a:t>
            </a:r>
          </a:p>
        </p:txBody>
      </p:sp>
      <p:cxnSp>
        <p:nvCxnSpPr>
          <p:cNvPr id="21507" name="Line 3">
            <a:extLst>
              <a:ext uri="{FF2B5EF4-FFF2-40B4-BE49-F238E27FC236}">
                <a16:creationId xmlns:a16="http://schemas.microsoft.com/office/drawing/2014/main" id="{30F62256-5A6F-4AC9-ADF7-43D2D4F1319A}"/>
              </a:ext>
            </a:extLst>
          </p:cNvPr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V="1">
            <a:off x="914400" y="4829175"/>
            <a:ext cx="457200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8" name="Line 4">
            <a:extLst>
              <a:ext uri="{FF2B5EF4-FFF2-40B4-BE49-F238E27FC236}">
                <a16:creationId xmlns:a16="http://schemas.microsoft.com/office/drawing/2014/main" id="{9A677058-7875-4D1F-994D-72805DBB406C}"/>
              </a:ext>
            </a:extLst>
          </p:cNvPr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H="1" flipV="1">
            <a:off x="1371600" y="4829175"/>
            <a:ext cx="447675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Freeform 5">
            <a:extLst>
              <a:ext uri="{FF2B5EF4-FFF2-40B4-BE49-F238E27FC236}">
                <a16:creationId xmlns:a16="http://schemas.microsoft.com/office/drawing/2014/main" id="{F2830C1A-A421-450B-91B4-2E0995F3E9EB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370263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510" name="Freeform 6">
            <a:extLst>
              <a:ext uri="{FF2B5EF4-FFF2-40B4-BE49-F238E27FC236}">
                <a16:creationId xmlns:a16="http://schemas.microsoft.com/office/drawing/2014/main" id="{5D86E885-785B-4161-AFCC-54CCA8041D3B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8580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511" name="Freeform 7">
            <a:extLst>
              <a:ext uri="{FF2B5EF4-FFF2-40B4-BE49-F238E27FC236}">
                <a16:creationId xmlns:a16="http://schemas.microsoft.com/office/drawing/2014/main" id="{58AB303D-2E5A-4870-911E-DC89CABAF7EA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08330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512" name="Freeform 8">
            <a:extLst>
              <a:ext uri="{FF2B5EF4-FFF2-40B4-BE49-F238E27FC236}">
                <a16:creationId xmlns:a16="http://schemas.microsoft.com/office/drawing/2014/main" id="{1E7AA1C7-F6EB-423B-B377-EC5C9F4FB098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49555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513" name="Freeform 9">
            <a:extLst>
              <a:ext uri="{FF2B5EF4-FFF2-40B4-BE49-F238E27FC236}">
                <a16:creationId xmlns:a16="http://schemas.microsoft.com/office/drawing/2014/main" id="{E6872051-3DDD-4AD6-9719-E7D1DC27DE52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1590675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514" name="Freeform 10">
            <a:extLst>
              <a:ext uri="{FF2B5EF4-FFF2-40B4-BE49-F238E27FC236}">
                <a16:creationId xmlns:a16="http://schemas.microsoft.com/office/drawing/2014/main" id="{01D0FD27-88B3-4FAE-A843-766893EA67A8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988175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515" name="Freeform 11">
            <a:extLst>
              <a:ext uri="{FF2B5EF4-FFF2-40B4-BE49-F238E27FC236}">
                <a16:creationId xmlns:a16="http://schemas.microsoft.com/office/drawing/2014/main" id="{76439A29-3E71-4A6E-9AD2-32EF612207F1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789305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A7586723-00E0-45E3-93D0-BFFC6E2AA97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E7205C1F-7268-4EF5-94B9-39E0560018E1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293642D5-75C8-4546-8807-6BCA81E539B6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115DF096-A022-42F0-BE72-CDB86D5EEFDA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38CEDEEC-6FBE-4C55-AE64-93BECFB41762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321C3D89-15EC-4804-B456-BE2E0E12FDF6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563A30E5-A0BD-4430-91F5-F245AE64096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_</a:t>
            </a:r>
          </a:p>
        </p:txBody>
      </p:sp>
      <p:sp>
        <p:nvSpPr>
          <p:cNvPr id="21523" name="Freeform 19">
            <a:extLst>
              <a:ext uri="{FF2B5EF4-FFF2-40B4-BE49-F238E27FC236}">
                <a16:creationId xmlns:a16="http://schemas.microsoft.com/office/drawing/2014/main" id="{0D5A261B-A86B-4B20-BF5E-0678583422AF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1133475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1524" name="Line 20">
            <a:extLst>
              <a:ext uri="{FF2B5EF4-FFF2-40B4-BE49-F238E27FC236}">
                <a16:creationId xmlns:a16="http://schemas.microsoft.com/office/drawing/2014/main" id="{9E022105-479E-42CF-A80D-FCDC29956187}"/>
              </a:ext>
            </a:extLst>
          </p:cNvPr>
          <p:cNvCxnSpPr>
            <a:cxnSpLocks noChangeShapeType="1"/>
          </p:cNvCxnSpPr>
          <p:nvPr>
            <p:custDataLst>
              <p:tags r:id="rId19"/>
            </p:custDataLst>
          </p:nvPr>
        </p:nvCxnSpPr>
        <p:spPr bwMode="auto">
          <a:xfrm flipV="1">
            <a:off x="2724150" y="4829175"/>
            <a:ext cx="457200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Line 21">
            <a:extLst>
              <a:ext uri="{FF2B5EF4-FFF2-40B4-BE49-F238E27FC236}">
                <a16:creationId xmlns:a16="http://schemas.microsoft.com/office/drawing/2014/main" id="{547E479C-AA51-4413-B9BC-C6FD67C5AD51}"/>
              </a:ext>
            </a:extLst>
          </p:cNvPr>
          <p:cNvCxnSpPr>
            <a:cxnSpLocks noChangeShapeType="1"/>
          </p:cNvCxnSpPr>
          <p:nvPr>
            <p:custDataLst>
              <p:tags r:id="rId20"/>
            </p:custDataLst>
          </p:nvPr>
        </p:nvCxnSpPr>
        <p:spPr bwMode="auto">
          <a:xfrm flipH="1" flipV="1">
            <a:off x="3181350" y="4829175"/>
            <a:ext cx="447675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6" name="Freeform 22">
            <a:extLst>
              <a:ext uri="{FF2B5EF4-FFF2-40B4-BE49-F238E27FC236}">
                <a16:creationId xmlns:a16="http://schemas.microsoft.com/office/drawing/2014/main" id="{B8BAC7C9-C281-4A83-B994-726345E5DA88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2952750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1527" name="Group 23">
            <a:extLst>
              <a:ext uri="{FF2B5EF4-FFF2-40B4-BE49-F238E27FC236}">
                <a16:creationId xmlns:a16="http://schemas.microsoft.com/office/drawing/2014/main" id="{4FC27793-F51A-4E20-BC5A-D28182922477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4371975"/>
            <a:ext cx="1354137" cy="2144713"/>
            <a:chOff x="2699" y="2754"/>
            <a:chExt cx="853" cy="1351"/>
          </a:xfrm>
        </p:grpSpPr>
        <p:sp>
          <p:nvSpPr>
            <p:cNvPr id="21528" name="Freeform 24">
              <a:extLst>
                <a:ext uri="{FF2B5EF4-FFF2-40B4-BE49-F238E27FC236}">
                  <a16:creationId xmlns:a16="http://schemas.microsoft.com/office/drawing/2014/main" id="{AD27CAE3-DE06-4C6C-B27E-681CBD19710C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699" y="3504"/>
              <a:ext cx="288" cy="288"/>
            </a:xfrm>
            <a:custGeom>
              <a:avLst/>
              <a:gdLst>
                <a:gd name="T0" fmla="*/ 0 w 777599"/>
                <a:gd name="T1" fmla="*/ 388800 h 777600"/>
                <a:gd name="T2" fmla="*/ 388800 w 777599"/>
                <a:gd name="T3" fmla="*/ 0 h 777600"/>
                <a:gd name="T4" fmla="*/ 777600 w 777599"/>
                <a:gd name="T5" fmla="*/ 388800 h 777600"/>
                <a:gd name="T6" fmla="*/ 777600 w 777599"/>
                <a:gd name="T7" fmla="*/ 388800 h 777600"/>
                <a:gd name="T8" fmla="*/ 388800 w 777599"/>
                <a:gd name="T9" fmla="*/ 777600 h 777600"/>
                <a:gd name="T10" fmla="*/ 0 w 777599"/>
                <a:gd name="T11" fmla="*/ 388800 h 777600"/>
                <a:gd name="T12" fmla="*/ 0 w 777599"/>
                <a:gd name="T13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599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388800"/>
                    <a:pt x="777600" y="388800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ubicBezTo>
                    <a:pt x="0" y="388800"/>
                    <a:pt x="0" y="388800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29" name="Freeform 25">
              <a:extLst>
                <a:ext uri="{FF2B5EF4-FFF2-40B4-BE49-F238E27FC236}">
                  <a16:creationId xmlns:a16="http://schemas.microsoft.com/office/drawing/2014/main" id="{5BEF492D-FD9D-4F24-AA14-7419BB4673F0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264" y="3504"/>
              <a:ext cx="288" cy="288"/>
            </a:xfrm>
            <a:custGeom>
              <a:avLst/>
              <a:gdLst>
                <a:gd name="T0" fmla="*/ 0 w 777599"/>
                <a:gd name="T1" fmla="*/ 388800 h 777600"/>
                <a:gd name="T2" fmla="*/ 388800 w 777599"/>
                <a:gd name="T3" fmla="*/ 0 h 777600"/>
                <a:gd name="T4" fmla="*/ 777600 w 777599"/>
                <a:gd name="T5" fmla="*/ 388800 h 777600"/>
                <a:gd name="T6" fmla="*/ 777600 w 777599"/>
                <a:gd name="T7" fmla="*/ 388800 h 777600"/>
                <a:gd name="T8" fmla="*/ 388800 w 777599"/>
                <a:gd name="T9" fmla="*/ 777600 h 777600"/>
                <a:gd name="T10" fmla="*/ 0 w 777599"/>
                <a:gd name="T11" fmla="*/ 388800 h 777600"/>
                <a:gd name="T12" fmla="*/ 0 w 777599"/>
                <a:gd name="T13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599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388800"/>
                    <a:pt x="777600" y="388800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ubicBezTo>
                    <a:pt x="0" y="388800"/>
                    <a:pt x="0" y="388800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30" name="Rectangle 26">
              <a:extLst>
                <a:ext uri="{FF2B5EF4-FFF2-40B4-BE49-F238E27FC236}">
                  <a16:creationId xmlns:a16="http://schemas.microsoft.com/office/drawing/2014/main" id="{96B8AAED-9072-4DBB-A958-DF85872933D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743" y="3817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1531" name="Rectangle 27">
              <a:extLst>
                <a:ext uri="{FF2B5EF4-FFF2-40B4-BE49-F238E27FC236}">
                  <a16:creationId xmlns:a16="http://schemas.microsoft.com/office/drawing/2014/main" id="{70BF7061-B9FA-464A-A9CF-EA80A9E06E5A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297" y="381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1532" name="Line 28">
              <a:extLst>
                <a:ext uri="{FF2B5EF4-FFF2-40B4-BE49-F238E27FC236}">
                  <a16:creationId xmlns:a16="http://schemas.microsoft.com/office/drawing/2014/main" id="{71FCC9C4-7A2B-4D61-8455-A905D9A1A9BC}"/>
                </a:ext>
              </a:extLst>
            </p:cNvPr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2843" y="3042"/>
              <a:ext cx="288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3" name="Line 29">
              <a:extLst>
                <a:ext uri="{FF2B5EF4-FFF2-40B4-BE49-F238E27FC236}">
                  <a16:creationId xmlns:a16="http://schemas.microsoft.com/office/drawing/2014/main" id="{317840F4-81A7-49B5-AB60-9FC1AD2AEDE3}"/>
                </a:ext>
              </a:extLst>
            </p:cNvPr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H="1" flipV="1">
              <a:off x="3131" y="3042"/>
              <a:ext cx="282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4" name="Freeform 30">
              <a:extLst>
                <a:ext uri="{FF2B5EF4-FFF2-40B4-BE49-F238E27FC236}">
                  <a16:creationId xmlns:a16="http://schemas.microsoft.com/office/drawing/2014/main" id="{036FC462-74A5-4E15-AED6-3CA0D0BD2ECF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2976" y="2754"/>
              <a:ext cx="288" cy="288"/>
            </a:xfrm>
            <a:custGeom>
              <a:avLst/>
              <a:gdLst>
                <a:gd name="T0" fmla="*/ 0 w 777599"/>
                <a:gd name="T1" fmla="*/ 388800 h 777600"/>
                <a:gd name="T2" fmla="*/ 388800 w 777599"/>
                <a:gd name="T3" fmla="*/ 0 h 777600"/>
                <a:gd name="T4" fmla="*/ 777600 w 777599"/>
                <a:gd name="T5" fmla="*/ 388800 h 777600"/>
                <a:gd name="T6" fmla="*/ 777600 w 777599"/>
                <a:gd name="T7" fmla="*/ 388800 h 777600"/>
                <a:gd name="T8" fmla="*/ 388800 w 777599"/>
                <a:gd name="T9" fmla="*/ 777600 h 777600"/>
                <a:gd name="T10" fmla="*/ 0 w 777599"/>
                <a:gd name="T11" fmla="*/ 388800 h 777600"/>
                <a:gd name="T12" fmla="*/ 0 w 777599"/>
                <a:gd name="T13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599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388800"/>
                    <a:pt x="777600" y="388800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ubicBezTo>
                    <a:pt x="0" y="388800"/>
                    <a:pt x="0" y="388800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21535" name="Line 31">
            <a:extLst>
              <a:ext uri="{FF2B5EF4-FFF2-40B4-BE49-F238E27FC236}">
                <a16:creationId xmlns:a16="http://schemas.microsoft.com/office/drawing/2014/main" id="{93BE00E7-FF28-4B45-9DCF-7CCA463E53C0}"/>
              </a:ext>
            </a:extLst>
          </p:cNvPr>
          <p:cNvCxnSpPr>
            <a:cxnSpLocks noChangeShapeType="1"/>
          </p:cNvCxnSpPr>
          <p:nvPr>
            <p:custDataLst>
              <p:tags r:id="rId22"/>
            </p:custDataLst>
          </p:nvPr>
        </p:nvCxnSpPr>
        <p:spPr bwMode="auto">
          <a:xfrm flipV="1">
            <a:off x="1357313" y="3657600"/>
            <a:ext cx="923925" cy="714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Line 32">
            <a:extLst>
              <a:ext uri="{FF2B5EF4-FFF2-40B4-BE49-F238E27FC236}">
                <a16:creationId xmlns:a16="http://schemas.microsoft.com/office/drawing/2014/main" id="{C0118E50-7C93-4391-8A36-7ED58A60DAE0}"/>
              </a:ext>
            </a:extLst>
          </p:cNvPr>
          <p:cNvCxnSpPr>
            <a:cxnSpLocks noChangeShapeType="1"/>
          </p:cNvCxnSpPr>
          <p:nvPr>
            <p:custDataLst>
              <p:tags r:id="rId23"/>
            </p:custDataLst>
          </p:nvPr>
        </p:nvCxnSpPr>
        <p:spPr bwMode="auto">
          <a:xfrm flipH="1" flipV="1">
            <a:off x="2281238" y="3657600"/>
            <a:ext cx="900112" cy="714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7" name="Freeform 33">
            <a:extLst>
              <a:ext uri="{FF2B5EF4-FFF2-40B4-BE49-F238E27FC236}">
                <a16:creationId xmlns:a16="http://schemas.microsoft.com/office/drawing/2014/main" id="{4D9C7005-4E1E-4976-8307-9F00F8691791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038350" y="3200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A3C318E-52F5-4571-9A67-22BA5372A85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Step 5</a:t>
            </a:r>
          </a:p>
        </p:txBody>
      </p:sp>
      <p:cxnSp>
        <p:nvCxnSpPr>
          <p:cNvPr id="22531" name="Line 3">
            <a:extLst>
              <a:ext uri="{FF2B5EF4-FFF2-40B4-BE49-F238E27FC236}">
                <a16:creationId xmlns:a16="http://schemas.microsoft.com/office/drawing/2014/main" id="{EAEEFB02-6C78-4E35-9783-D3D23788DCB9}"/>
              </a:ext>
            </a:extLst>
          </p:cNvPr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V="1">
            <a:off x="914400" y="4829175"/>
            <a:ext cx="457200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2" name="Line 4">
            <a:extLst>
              <a:ext uri="{FF2B5EF4-FFF2-40B4-BE49-F238E27FC236}">
                <a16:creationId xmlns:a16="http://schemas.microsoft.com/office/drawing/2014/main" id="{309FE0B2-8B39-45E7-91D1-0DFCE608924B}"/>
              </a:ext>
            </a:extLst>
          </p:cNvPr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H="1" flipV="1">
            <a:off x="1371600" y="4829175"/>
            <a:ext cx="447675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3" name="Freeform 5">
            <a:extLst>
              <a:ext uri="{FF2B5EF4-FFF2-40B4-BE49-F238E27FC236}">
                <a16:creationId xmlns:a16="http://schemas.microsoft.com/office/drawing/2014/main" id="{696A495A-F523-4F6E-B1A3-8A20D718BD40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370263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534" name="Freeform 6">
            <a:extLst>
              <a:ext uri="{FF2B5EF4-FFF2-40B4-BE49-F238E27FC236}">
                <a16:creationId xmlns:a16="http://schemas.microsoft.com/office/drawing/2014/main" id="{2F6EF10C-B6D5-4C51-BFF5-8C4BC17952F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8580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535" name="Freeform 7">
            <a:extLst>
              <a:ext uri="{FF2B5EF4-FFF2-40B4-BE49-F238E27FC236}">
                <a16:creationId xmlns:a16="http://schemas.microsoft.com/office/drawing/2014/main" id="{20FEE66C-EBB2-4D33-A162-8ED5739C6A95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08330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536" name="Freeform 8">
            <a:extLst>
              <a:ext uri="{FF2B5EF4-FFF2-40B4-BE49-F238E27FC236}">
                <a16:creationId xmlns:a16="http://schemas.microsoft.com/office/drawing/2014/main" id="{E6AC241A-FD51-4209-88A7-5251891334CF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49555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537" name="Freeform 9">
            <a:extLst>
              <a:ext uri="{FF2B5EF4-FFF2-40B4-BE49-F238E27FC236}">
                <a16:creationId xmlns:a16="http://schemas.microsoft.com/office/drawing/2014/main" id="{5A938BC8-A6DD-41FB-B3E5-1FFA8D21B42B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1590675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538" name="Freeform 10">
            <a:extLst>
              <a:ext uri="{FF2B5EF4-FFF2-40B4-BE49-F238E27FC236}">
                <a16:creationId xmlns:a16="http://schemas.microsoft.com/office/drawing/2014/main" id="{1F324C03-0393-4BB7-BBB9-DA8E7518D465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988175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539" name="Freeform 11">
            <a:extLst>
              <a:ext uri="{FF2B5EF4-FFF2-40B4-BE49-F238E27FC236}">
                <a16:creationId xmlns:a16="http://schemas.microsoft.com/office/drawing/2014/main" id="{F68D28A3-E45E-432D-98AD-81821CB21D83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789305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540" name="Rectangle 12">
            <a:extLst>
              <a:ext uri="{FF2B5EF4-FFF2-40B4-BE49-F238E27FC236}">
                <a16:creationId xmlns:a16="http://schemas.microsoft.com/office/drawing/2014/main" id="{027C860A-8F17-4F57-8A72-56515D4E1C06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A8B4AB3C-F500-4E6E-9CFB-C5BC43642BDD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2542" name="Rectangle 14">
            <a:extLst>
              <a:ext uri="{FF2B5EF4-FFF2-40B4-BE49-F238E27FC236}">
                <a16:creationId xmlns:a16="http://schemas.microsoft.com/office/drawing/2014/main" id="{EB1DB4EF-D873-413F-9DCB-567117A77E9B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2543" name="Rectangle 15">
            <a:extLst>
              <a:ext uri="{FF2B5EF4-FFF2-40B4-BE49-F238E27FC236}">
                <a16:creationId xmlns:a16="http://schemas.microsoft.com/office/drawing/2014/main" id="{CD9AAB32-3777-446E-99B1-FDCCCB217BB2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2544" name="Rectangle 16">
            <a:extLst>
              <a:ext uri="{FF2B5EF4-FFF2-40B4-BE49-F238E27FC236}">
                <a16:creationId xmlns:a16="http://schemas.microsoft.com/office/drawing/2014/main" id="{AE70F029-D9E5-4B9F-BB6F-BE771BB39F0F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2545" name="Rectangle 17">
            <a:extLst>
              <a:ext uri="{FF2B5EF4-FFF2-40B4-BE49-F238E27FC236}">
                <a16:creationId xmlns:a16="http://schemas.microsoft.com/office/drawing/2014/main" id="{471E0748-A852-455C-8143-40C7A6940CD7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2546" name="Rectangle 18">
            <a:extLst>
              <a:ext uri="{FF2B5EF4-FFF2-40B4-BE49-F238E27FC236}">
                <a16:creationId xmlns:a16="http://schemas.microsoft.com/office/drawing/2014/main" id="{F2F446AA-E501-470C-AB15-A59DA74954B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_</a:t>
            </a:r>
          </a:p>
        </p:txBody>
      </p:sp>
      <p:sp>
        <p:nvSpPr>
          <p:cNvPr id="22547" name="Freeform 19">
            <a:extLst>
              <a:ext uri="{FF2B5EF4-FFF2-40B4-BE49-F238E27FC236}">
                <a16:creationId xmlns:a16="http://schemas.microsoft.com/office/drawing/2014/main" id="{850FD9EA-7B24-4DEE-B4D0-612597C6126D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1133475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2548" name="Line 20">
            <a:extLst>
              <a:ext uri="{FF2B5EF4-FFF2-40B4-BE49-F238E27FC236}">
                <a16:creationId xmlns:a16="http://schemas.microsoft.com/office/drawing/2014/main" id="{6F0C6FD6-A899-4B5C-96B4-F5E6B1476DF4}"/>
              </a:ext>
            </a:extLst>
          </p:cNvPr>
          <p:cNvCxnSpPr>
            <a:cxnSpLocks noChangeShapeType="1"/>
          </p:cNvCxnSpPr>
          <p:nvPr>
            <p:custDataLst>
              <p:tags r:id="rId19"/>
            </p:custDataLst>
          </p:nvPr>
        </p:nvCxnSpPr>
        <p:spPr bwMode="auto">
          <a:xfrm flipV="1">
            <a:off x="2724150" y="4829175"/>
            <a:ext cx="457200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Line 21">
            <a:extLst>
              <a:ext uri="{FF2B5EF4-FFF2-40B4-BE49-F238E27FC236}">
                <a16:creationId xmlns:a16="http://schemas.microsoft.com/office/drawing/2014/main" id="{318A7F4B-F3D3-4A73-9375-0EDA64371B5C}"/>
              </a:ext>
            </a:extLst>
          </p:cNvPr>
          <p:cNvCxnSpPr>
            <a:cxnSpLocks noChangeShapeType="1"/>
          </p:cNvCxnSpPr>
          <p:nvPr>
            <p:custDataLst>
              <p:tags r:id="rId20"/>
            </p:custDataLst>
          </p:nvPr>
        </p:nvCxnSpPr>
        <p:spPr bwMode="auto">
          <a:xfrm flipH="1" flipV="1">
            <a:off x="3181350" y="4829175"/>
            <a:ext cx="447675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Freeform 22">
            <a:extLst>
              <a:ext uri="{FF2B5EF4-FFF2-40B4-BE49-F238E27FC236}">
                <a16:creationId xmlns:a16="http://schemas.microsoft.com/office/drawing/2014/main" id="{6AE80CBF-836E-4BA9-A635-D403CD232126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2952750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2551" name="Group 23">
            <a:extLst>
              <a:ext uri="{FF2B5EF4-FFF2-40B4-BE49-F238E27FC236}">
                <a16:creationId xmlns:a16="http://schemas.microsoft.com/office/drawing/2014/main" id="{A51AD598-AC86-49B2-820C-74005449E20C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4371975"/>
            <a:ext cx="1354137" cy="2144713"/>
            <a:chOff x="2699" y="2754"/>
            <a:chExt cx="853" cy="1351"/>
          </a:xfrm>
        </p:grpSpPr>
        <p:sp>
          <p:nvSpPr>
            <p:cNvPr id="22552" name="Freeform 24">
              <a:extLst>
                <a:ext uri="{FF2B5EF4-FFF2-40B4-BE49-F238E27FC236}">
                  <a16:creationId xmlns:a16="http://schemas.microsoft.com/office/drawing/2014/main" id="{37A83D13-8CCD-4C45-B7CE-EF30C7D0A6F8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2699" y="3504"/>
              <a:ext cx="288" cy="288"/>
            </a:xfrm>
            <a:custGeom>
              <a:avLst/>
              <a:gdLst>
                <a:gd name="T0" fmla="*/ 0 w 777599"/>
                <a:gd name="T1" fmla="*/ 388800 h 777600"/>
                <a:gd name="T2" fmla="*/ 388800 w 777599"/>
                <a:gd name="T3" fmla="*/ 0 h 777600"/>
                <a:gd name="T4" fmla="*/ 777600 w 777599"/>
                <a:gd name="T5" fmla="*/ 388800 h 777600"/>
                <a:gd name="T6" fmla="*/ 777600 w 777599"/>
                <a:gd name="T7" fmla="*/ 388800 h 777600"/>
                <a:gd name="T8" fmla="*/ 388800 w 777599"/>
                <a:gd name="T9" fmla="*/ 777600 h 777600"/>
                <a:gd name="T10" fmla="*/ 0 w 777599"/>
                <a:gd name="T11" fmla="*/ 388800 h 777600"/>
                <a:gd name="T12" fmla="*/ 0 w 777599"/>
                <a:gd name="T13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599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388800"/>
                    <a:pt x="777600" y="388800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ubicBezTo>
                    <a:pt x="0" y="388800"/>
                    <a:pt x="0" y="388800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53" name="Freeform 25">
              <a:extLst>
                <a:ext uri="{FF2B5EF4-FFF2-40B4-BE49-F238E27FC236}">
                  <a16:creationId xmlns:a16="http://schemas.microsoft.com/office/drawing/2014/main" id="{424233A1-8B49-4797-8B1F-9CF8A8E27A58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264" y="3504"/>
              <a:ext cx="288" cy="288"/>
            </a:xfrm>
            <a:custGeom>
              <a:avLst/>
              <a:gdLst>
                <a:gd name="T0" fmla="*/ 0 w 777599"/>
                <a:gd name="T1" fmla="*/ 388800 h 777600"/>
                <a:gd name="T2" fmla="*/ 388800 w 777599"/>
                <a:gd name="T3" fmla="*/ 0 h 777600"/>
                <a:gd name="T4" fmla="*/ 777600 w 777599"/>
                <a:gd name="T5" fmla="*/ 388800 h 777600"/>
                <a:gd name="T6" fmla="*/ 777600 w 777599"/>
                <a:gd name="T7" fmla="*/ 388800 h 777600"/>
                <a:gd name="T8" fmla="*/ 388800 w 777599"/>
                <a:gd name="T9" fmla="*/ 777600 h 777600"/>
                <a:gd name="T10" fmla="*/ 0 w 777599"/>
                <a:gd name="T11" fmla="*/ 388800 h 777600"/>
                <a:gd name="T12" fmla="*/ 0 w 777599"/>
                <a:gd name="T13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599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388800"/>
                    <a:pt x="777600" y="388800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ubicBezTo>
                    <a:pt x="0" y="388800"/>
                    <a:pt x="0" y="388800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54" name="Rectangle 26">
              <a:extLst>
                <a:ext uri="{FF2B5EF4-FFF2-40B4-BE49-F238E27FC236}">
                  <a16:creationId xmlns:a16="http://schemas.microsoft.com/office/drawing/2014/main" id="{4A69A3A7-0700-4BFC-A6E2-83A153DEDA9A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743" y="3817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2555" name="Rectangle 27">
              <a:extLst>
                <a:ext uri="{FF2B5EF4-FFF2-40B4-BE49-F238E27FC236}">
                  <a16:creationId xmlns:a16="http://schemas.microsoft.com/office/drawing/2014/main" id="{18ACD670-6F97-482E-9E6B-4FC10C86D41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297" y="381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2556" name="Line 28">
              <a:extLst>
                <a:ext uri="{FF2B5EF4-FFF2-40B4-BE49-F238E27FC236}">
                  <a16:creationId xmlns:a16="http://schemas.microsoft.com/office/drawing/2014/main" id="{0CB54766-C949-4F8B-ACD7-DE59E134B87F}"/>
                </a:ext>
              </a:extLst>
            </p:cNvPr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2843" y="3042"/>
              <a:ext cx="288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57" name="Line 29">
              <a:extLst>
                <a:ext uri="{FF2B5EF4-FFF2-40B4-BE49-F238E27FC236}">
                  <a16:creationId xmlns:a16="http://schemas.microsoft.com/office/drawing/2014/main" id="{A8DA416D-8EE9-4D73-9B54-282AD5829064}"/>
                </a:ext>
              </a:extLst>
            </p:cNvPr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H="1" flipV="1">
              <a:off x="3131" y="3042"/>
              <a:ext cx="282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58" name="Freeform 30">
              <a:extLst>
                <a:ext uri="{FF2B5EF4-FFF2-40B4-BE49-F238E27FC236}">
                  <a16:creationId xmlns:a16="http://schemas.microsoft.com/office/drawing/2014/main" id="{140041CC-FC41-453B-B278-62851D22DD7B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2976" y="2754"/>
              <a:ext cx="288" cy="288"/>
            </a:xfrm>
            <a:custGeom>
              <a:avLst/>
              <a:gdLst>
                <a:gd name="T0" fmla="*/ 0 w 777599"/>
                <a:gd name="T1" fmla="*/ 388800 h 777600"/>
                <a:gd name="T2" fmla="*/ 388800 w 777599"/>
                <a:gd name="T3" fmla="*/ 0 h 777600"/>
                <a:gd name="T4" fmla="*/ 777600 w 777599"/>
                <a:gd name="T5" fmla="*/ 388800 h 777600"/>
                <a:gd name="T6" fmla="*/ 777600 w 777599"/>
                <a:gd name="T7" fmla="*/ 388800 h 777600"/>
                <a:gd name="T8" fmla="*/ 388800 w 777599"/>
                <a:gd name="T9" fmla="*/ 777600 h 777600"/>
                <a:gd name="T10" fmla="*/ 0 w 777599"/>
                <a:gd name="T11" fmla="*/ 388800 h 777600"/>
                <a:gd name="T12" fmla="*/ 0 w 777599"/>
                <a:gd name="T13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599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388800"/>
                    <a:pt x="777600" y="388800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ubicBezTo>
                    <a:pt x="0" y="388800"/>
                    <a:pt x="0" y="388800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22559" name="Line 31">
            <a:extLst>
              <a:ext uri="{FF2B5EF4-FFF2-40B4-BE49-F238E27FC236}">
                <a16:creationId xmlns:a16="http://schemas.microsoft.com/office/drawing/2014/main" id="{DC2AEC80-B4FF-4A71-ABB6-0956B3381516}"/>
              </a:ext>
            </a:extLst>
          </p:cNvPr>
          <p:cNvCxnSpPr>
            <a:cxnSpLocks noChangeShapeType="1"/>
          </p:cNvCxnSpPr>
          <p:nvPr>
            <p:custDataLst>
              <p:tags r:id="rId22"/>
            </p:custDataLst>
          </p:nvPr>
        </p:nvCxnSpPr>
        <p:spPr bwMode="auto">
          <a:xfrm flipV="1">
            <a:off x="1357313" y="3657600"/>
            <a:ext cx="923925" cy="714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Line 32">
            <a:extLst>
              <a:ext uri="{FF2B5EF4-FFF2-40B4-BE49-F238E27FC236}">
                <a16:creationId xmlns:a16="http://schemas.microsoft.com/office/drawing/2014/main" id="{0901C6AD-9A6F-4AC7-AC35-752D1A59C741}"/>
              </a:ext>
            </a:extLst>
          </p:cNvPr>
          <p:cNvCxnSpPr>
            <a:cxnSpLocks noChangeShapeType="1"/>
          </p:cNvCxnSpPr>
          <p:nvPr>
            <p:custDataLst>
              <p:tags r:id="rId23"/>
            </p:custDataLst>
          </p:nvPr>
        </p:nvCxnSpPr>
        <p:spPr bwMode="auto">
          <a:xfrm flipH="1" flipV="1">
            <a:off x="2281238" y="3657600"/>
            <a:ext cx="900112" cy="714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1" name="Freeform 33">
            <a:extLst>
              <a:ext uri="{FF2B5EF4-FFF2-40B4-BE49-F238E27FC236}">
                <a16:creationId xmlns:a16="http://schemas.microsoft.com/office/drawing/2014/main" id="{2C479277-0DD3-45D9-A7A0-9469E4798045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038350" y="3200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22562" name="Line 34">
            <a:extLst>
              <a:ext uri="{FF2B5EF4-FFF2-40B4-BE49-F238E27FC236}">
                <a16:creationId xmlns:a16="http://schemas.microsoft.com/office/drawing/2014/main" id="{27471735-3786-4BF5-9F86-E78110FB764F}"/>
              </a:ext>
            </a:extLst>
          </p:cNvPr>
          <p:cNvCxnSpPr>
            <a:cxnSpLocks noChangeShapeType="1"/>
          </p:cNvCxnSpPr>
          <p:nvPr>
            <p:custDataLst>
              <p:tags r:id="rId25"/>
            </p:custDataLst>
          </p:nvPr>
        </p:nvCxnSpPr>
        <p:spPr bwMode="auto">
          <a:xfrm flipV="1">
            <a:off x="6311900" y="4829175"/>
            <a:ext cx="457200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3" name="Line 35">
            <a:extLst>
              <a:ext uri="{FF2B5EF4-FFF2-40B4-BE49-F238E27FC236}">
                <a16:creationId xmlns:a16="http://schemas.microsoft.com/office/drawing/2014/main" id="{7F01E1CE-2965-42C1-819E-003B30FF68B3}"/>
              </a:ext>
            </a:extLst>
          </p:cNvPr>
          <p:cNvCxnSpPr>
            <a:cxnSpLocks noChangeShapeType="1"/>
          </p:cNvCxnSpPr>
          <p:nvPr>
            <p:custDataLst>
              <p:tags r:id="rId26"/>
            </p:custDataLst>
          </p:nvPr>
        </p:nvCxnSpPr>
        <p:spPr bwMode="auto">
          <a:xfrm flipH="1" flipV="1">
            <a:off x="6769100" y="4829175"/>
            <a:ext cx="447675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4" name="Freeform 36">
            <a:extLst>
              <a:ext uri="{FF2B5EF4-FFF2-40B4-BE49-F238E27FC236}">
                <a16:creationId xmlns:a16="http://schemas.microsoft.com/office/drawing/2014/main" id="{344BFDB6-36BE-44EA-9671-F86558CBC0F7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6530975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803A4F7-23C6-4CF4-A462-9B003034AA7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Step 6</a:t>
            </a:r>
          </a:p>
        </p:txBody>
      </p:sp>
      <p:sp>
        <p:nvSpPr>
          <p:cNvPr id="23555" name="Freeform 3">
            <a:extLst>
              <a:ext uri="{FF2B5EF4-FFF2-40B4-BE49-F238E27FC236}">
                <a16:creationId xmlns:a16="http://schemas.microsoft.com/office/drawing/2014/main" id="{E74DF87E-B2ED-4A28-8744-4321F9F3491D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08330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3556" name="Freeform 4">
            <a:extLst>
              <a:ext uri="{FF2B5EF4-FFF2-40B4-BE49-F238E27FC236}">
                <a16:creationId xmlns:a16="http://schemas.microsoft.com/office/drawing/2014/main" id="{48D6323A-5B28-47C5-9444-D97D43A3837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988175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3557" name="Freeform 5">
            <a:extLst>
              <a:ext uri="{FF2B5EF4-FFF2-40B4-BE49-F238E27FC236}">
                <a16:creationId xmlns:a16="http://schemas.microsoft.com/office/drawing/2014/main" id="{54168178-AE42-4071-8478-25724B7939A7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893050" y="55626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F28E1D09-A590-4A2A-8B73-E61627E2C6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6CDE51B1-E325-4D09-89C4-FA3FF343737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F93A0CC1-69DF-4B28-91F7-5A65B1AAB87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_</a:t>
            </a:r>
          </a:p>
        </p:txBody>
      </p:sp>
      <p:sp>
        <p:nvSpPr>
          <p:cNvPr id="23561" name="Freeform 9">
            <a:extLst>
              <a:ext uri="{FF2B5EF4-FFF2-40B4-BE49-F238E27FC236}">
                <a16:creationId xmlns:a16="http://schemas.microsoft.com/office/drawing/2014/main" id="{49CDEB62-5CAE-4B78-9963-2E3E4B3563CB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284663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562" name="Freeform 10">
            <a:extLst>
              <a:ext uri="{FF2B5EF4-FFF2-40B4-BE49-F238E27FC236}">
                <a16:creationId xmlns:a16="http://schemas.microsoft.com/office/drawing/2014/main" id="{0074CADD-2995-466C-96C1-F90DE1A01BFF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181600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656808AC-D2A9-4AE6-AA25-D319820FDE4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354513" y="48879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05873015-AE31-4DC2-94F1-210EF5E8A88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33988" y="488791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3565" name="Line 13">
            <a:extLst>
              <a:ext uri="{FF2B5EF4-FFF2-40B4-BE49-F238E27FC236}">
                <a16:creationId xmlns:a16="http://schemas.microsoft.com/office/drawing/2014/main" id="{9BBD45B3-3022-4CA6-84E1-D43294E1A4B2}"/>
              </a:ext>
            </a:extLst>
          </p:cNvPr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 flipV="1">
            <a:off x="4513263" y="3657600"/>
            <a:ext cx="457200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Line 14">
            <a:extLst>
              <a:ext uri="{FF2B5EF4-FFF2-40B4-BE49-F238E27FC236}">
                <a16:creationId xmlns:a16="http://schemas.microsoft.com/office/drawing/2014/main" id="{FB1186EE-B828-456C-96BA-86178B8D03E2}"/>
              </a:ext>
            </a:extLst>
          </p:cNvPr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 flipH="1" flipV="1">
            <a:off x="4970463" y="3657600"/>
            <a:ext cx="447675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7" name="Freeform 15">
            <a:extLst>
              <a:ext uri="{FF2B5EF4-FFF2-40B4-BE49-F238E27FC236}">
                <a16:creationId xmlns:a16="http://schemas.microsoft.com/office/drawing/2014/main" id="{8B7894F3-2463-4567-9FFD-F2E1DF05FFAF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724400" y="3200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23568" name="Group 16">
            <a:extLst>
              <a:ext uri="{FF2B5EF4-FFF2-40B4-BE49-F238E27FC236}">
                <a16:creationId xmlns:a16="http://schemas.microsoft.com/office/drawing/2014/main" id="{10C5CFA8-7C0A-489A-B69B-84DAC7973FA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00400"/>
            <a:ext cx="3141663" cy="3316288"/>
            <a:chOff x="432" y="2016"/>
            <a:chExt cx="1979" cy="2089"/>
          </a:xfrm>
        </p:grpSpPr>
        <p:sp>
          <p:nvSpPr>
            <p:cNvPr id="23569" name="Line 17">
              <a:extLst>
                <a:ext uri="{FF2B5EF4-FFF2-40B4-BE49-F238E27FC236}">
                  <a16:creationId xmlns:a16="http://schemas.microsoft.com/office/drawing/2014/main" id="{3E97F6CD-35C8-40FF-821B-FA29337EAAE9}"/>
                </a:ext>
              </a:extLst>
            </p:cNvPr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576" y="3042"/>
              <a:ext cx="288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70" name="Line 18">
              <a:extLst>
                <a:ext uri="{FF2B5EF4-FFF2-40B4-BE49-F238E27FC236}">
                  <a16:creationId xmlns:a16="http://schemas.microsoft.com/office/drawing/2014/main" id="{CE427F85-D5F5-487B-9FC9-EE06E53BF958}"/>
                </a:ext>
              </a:extLst>
            </p:cNvPr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 flipV="1">
              <a:off x="864" y="3042"/>
              <a:ext cx="282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71" name="Freeform 19">
              <a:extLst>
                <a:ext uri="{FF2B5EF4-FFF2-40B4-BE49-F238E27FC236}">
                  <a16:creationId xmlns:a16="http://schemas.microsoft.com/office/drawing/2014/main" id="{507ABD42-9FA2-4621-9B80-9E51D30D68B9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123" y="350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72" name="Freeform 20">
              <a:extLst>
                <a:ext uri="{FF2B5EF4-FFF2-40B4-BE49-F238E27FC236}">
                  <a16:creationId xmlns:a16="http://schemas.microsoft.com/office/drawing/2014/main" id="{B7AD0058-B44E-43D2-8DB5-649503DD7B14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432" y="350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73" name="Freeform 21">
              <a:extLst>
                <a:ext uri="{FF2B5EF4-FFF2-40B4-BE49-F238E27FC236}">
                  <a16:creationId xmlns:a16="http://schemas.microsoft.com/office/drawing/2014/main" id="{3AB3F5ED-852A-4B39-8D80-683EDB99D85D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1572" y="350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74" name="Freeform 22">
              <a:extLst>
                <a:ext uri="{FF2B5EF4-FFF2-40B4-BE49-F238E27FC236}">
                  <a16:creationId xmlns:a16="http://schemas.microsoft.com/office/drawing/2014/main" id="{E60F1280-1629-41D3-99C7-66EF2F64D601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002" y="350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75" name="Rectangle 23">
              <a:extLst>
                <a:ext uri="{FF2B5EF4-FFF2-40B4-BE49-F238E27FC236}">
                  <a16:creationId xmlns:a16="http://schemas.microsoft.com/office/drawing/2014/main" id="{774A668A-BD77-4B83-8FA2-4E444DAEEAD2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576" name="Rectangle 24">
              <a:extLst>
                <a:ext uri="{FF2B5EF4-FFF2-40B4-BE49-F238E27FC236}">
                  <a16:creationId xmlns:a16="http://schemas.microsoft.com/office/drawing/2014/main" id="{3E29E84D-9FD2-4D3A-9D03-01CD9559E0D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77" name="Rectangle 25">
              <a:extLst>
                <a:ext uri="{FF2B5EF4-FFF2-40B4-BE49-F238E27FC236}">
                  <a16:creationId xmlns:a16="http://schemas.microsoft.com/office/drawing/2014/main" id="{A648A9BC-5DA6-4835-A901-A1747C29BAFC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23578" name="Rectangle 26">
              <a:extLst>
                <a:ext uri="{FF2B5EF4-FFF2-40B4-BE49-F238E27FC236}">
                  <a16:creationId xmlns:a16="http://schemas.microsoft.com/office/drawing/2014/main" id="{BB87D12D-4914-4C10-AA96-8BE1137587FD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3579" name="Freeform 27">
              <a:extLst>
                <a:ext uri="{FF2B5EF4-FFF2-40B4-BE49-F238E27FC236}">
                  <a16:creationId xmlns:a16="http://schemas.microsoft.com/office/drawing/2014/main" id="{1090342F-C03A-4052-AE59-BA0180277E68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714" y="275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580" name="Line 28">
              <a:extLst>
                <a:ext uri="{FF2B5EF4-FFF2-40B4-BE49-F238E27FC236}">
                  <a16:creationId xmlns:a16="http://schemas.microsoft.com/office/drawing/2014/main" id="{0C0B2C42-8DC0-4F95-8B09-2590478835F7}"/>
                </a:ext>
              </a:extLst>
            </p:cNvPr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1716" y="3042"/>
              <a:ext cx="288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81" name="Line 29">
              <a:extLst>
                <a:ext uri="{FF2B5EF4-FFF2-40B4-BE49-F238E27FC236}">
                  <a16:creationId xmlns:a16="http://schemas.microsoft.com/office/drawing/2014/main" id="{E5E90A1C-34E5-490A-A078-6AEF2C6867FB}"/>
                </a:ext>
              </a:extLst>
            </p:cNvPr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H="1" flipV="1">
              <a:off x="2004" y="3042"/>
              <a:ext cx="282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82" name="Freeform 30">
              <a:extLst>
                <a:ext uri="{FF2B5EF4-FFF2-40B4-BE49-F238E27FC236}">
                  <a16:creationId xmlns:a16="http://schemas.microsoft.com/office/drawing/2014/main" id="{E4ED457F-2E76-483D-9DB4-A2DF340850A9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1860" y="275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583" name="Line 31">
              <a:extLst>
                <a:ext uri="{FF2B5EF4-FFF2-40B4-BE49-F238E27FC236}">
                  <a16:creationId xmlns:a16="http://schemas.microsoft.com/office/drawing/2014/main" id="{244B79AC-C320-460A-A536-6818FAC1E9E5}"/>
                </a:ext>
              </a:extLst>
            </p:cNvPr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855" y="2304"/>
              <a:ext cx="582" cy="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84" name="Line 32">
              <a:extLst>
                <a:ext uri="{FF2B5EF4-FFF2-40B4-BE49-F238E27FC236}">
                  <a16:creationId xmlns:a16="http://schemas.microsoft.com/office/drawing/2014/main" id="{6F02D916-2910-49B3-94E1-97BC6A54E719}"/>
                </a:ext>
              </a:extLst>
            </p:cNvPr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 flipV="1">
              <a:off x="1437" y="2304"/>
              <a:ext cx="567" cy="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85" name="Freeform 33">
              <a:extLst>
                <a:ext uri="{FF2B5EF4-FFF2-40B4-BE49-F238E27FC236}">
                  <a16:creationId xmlns:a16="http://schemas.microsoft.com/office/drawing/2014/main" id="{66D01DF3-0387-4674-A549-E330F9E20151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284" y="2016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23586" name="Line 34">
            <a:extLst>
              <a:ext uri="{FF2B5EF4-FFF2-40B4-BE49-F238E27FC236}">
                <a16:creationId xmlns:a16="http://schemas.microsoft.com/office/drawing/2014/main" id="{D1189F67-4C81-4F81-B020-E2F9204E21CB}"/>
              </a:ext>
            </a:extLst>
          </p:cNvPr>
          <p:cNvCxnSpPr>
            <a:cxnSpLocks noChangeShapeType="1"/>
            <a:endCxn id="23591" idx="4"/>
          </p:cNvCxnSpPr>
          <p:nvPr>
            <p:custDataLst>
              <p:tags r:id="rId15"/>
            </p:custDataLst>
          </p:nvPr>
        </p:nvCxnSpPr>
        <p:spPr bwMode="auto">
          <a:xfrm flipV="1">
            <a:off x="2286000" y="2481263"/>
            <a:ext cx="1400175" cy="7191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7" name="Line 35">
            <a:extLst>
              <a:ext uri="{FF2B5EF4-FFF2-40B4-BE49-F238E27FC236}">
                <a16:creationId xmlns:a16="http://schemas.microsoft.com/office/drawing/2014/main" id="{9AD9CA31-1568-49C2-8475-6C26C8396AB0}"/>
              </a:ext>
            </a:extLst>
          </p:cNvPr>
          <p:cNvCxnSpPr>
            <a:cxnSpLocks noChangeShapeType="1"/>
            <a:endCxn id="23591" idx="4"/>
          </p:cNvCxnSpPr>
          <p:nvPr>
            <p:custDataLst>
              <p:tags r:id="rId16"/>
            </p:custDataLst>
          </p:nvPr>
        </p:nvCxnSpPr>
        <p:spPr bwMode="auto">
          <a:xfrm flipH="1" flipV="1">
            <a:off x="3686175" y="2481263"/>
            <a:ext cx="1262063" cy="7191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8" name="Line 36">
            <a:extLst>
              <a:ext uri="{FF2B5EF4-FFF2-40B4-BE49-F238E27FC236}">
                <a16:creationId xmlns:a16="http://schemas.microsoft.com/office/drawing/2014/main" id="{457D815E-3158-4C74-9B9B-A8CAEF536195}"/>
              </a:ext>
            </a:extLst>
          </p:cNvPr>
          <p:cNvCxnSpPr>
            <a:cxnSpLocks noChangeShapeType="1"/>
          </p:cNvCxnSpPr>
          <p:nvPr>
            <p:custDataLst>
              <p:tags r:id="rId17"/>
            </p:custDataLst>
          </p:nvPr>
        </p:nvCxnSpPr>
        <p:spPr bwMode="auto">
          <a:xfrm flipV="1">
            <a:off x="6311900" y="4829175"/>
            <a:ext cx="457200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9" name="Line 37">
            <a:extLst>
              <a:ext uri="{FF2B5EF4-FFF2-40B4-BE49-F238E27FC236}">
                <a16:creationId xmlns:a16="http://schemas.microsoft.com/office/drawing/2014/main" id="{B2E63E8A-2021-4218-AF52-8270288D5F86}"/>
              </a:ext>
            </a:extLst>
          </p:cNvPr>
          <p:cNvCxnSpPr>
            <a:cxnSpLocks noChangeShapeType="1"/>
          </p:cNvCxnSpPr>
          <p:nvPr>
            <p:custDataLst>
              <p:tags r:id="rId18"/>
            </p:custDataLst>
          </p:nvPr>
        </p:nvCxnSpPr>
        <p:spPr bwMode="auto">
          <a:xfrm flipH="1" flipV="1">
            <a:off x="6769100" y="4829175"/>
            <a:ext cx="447675" cy="73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0" name="Freeform 38">
            <a:extLst>
              <a:ext uri="{FF2B5EF4-FFF2-40B4-BE49-F238E27FC236}">
                <a16:creationId xmlns:a16="http://schemas.microsoft.com/office/drawing/2014/main" id="{A4FE14DB-2AE0-4326-9E56-425401AD81CE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6530975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3591" name="Freeform 39">
            <a:extLst>
              <a:ext uri="{FF2B5EF4-FFF2-40B4-BE49-F238E27FC236}">
                <a16:creationId xmlns:a16="http://schemas.microsoft.com/office/drawing/2014/main" id="{2273BD19-A052-491C-B045-816703DCA835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457575" y="20097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56CBFBE-8211-4E0A-B096-99A7C48783A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Step 7</a:t>
            </a:r>
          </a:p>
        </p:txBody>
      </p:sp>
      <p:sp>
        <p:nvSpPr>
          <p:cNvPr id="24579" name="Freeform 3">
            <a:extLst>
              <a:ext uri="{FF2B5EF4-FFF2-40B4-BE49-F238E27FC236}">
                <a16:creationId xmlns:a16="http://schemas.microsoft.com/office/drawing/2014/main" id="{79C7A235-1DC5-4F27-8B94-921E91A5CD05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083300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580" name="Freeform 4">
            <a:extLst>
              <a:ext uri="{FF2B5EF4-FFF2-40B4-BE49-F238E27FC236}">
                <a16:creationId xmlns:a16="http://schemas.microsoft.com/office/drawing/2014/main" id="{9C138C97-3D7F-49CD-BB1F-8AA4D84807F4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988175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581" name="Freeform 5">
            <a:extLst>
              <a:ext uri="{FF2B5EF4-FFF2-40B4-BE49-F238E27FC236}">
                <a16:creationId xmlns:a16="http://schemas.microsoft.com/office/drawing/2014/main" id="{A46DA530-3DC2-4D63-9242-E01C950E7176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470775" y="3186113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DE32C650-9573-4BE1-8993-6A6FD31835D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81838" y="4887913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E953AC37-93EB-4C7F-9B02-3BFD6F3F7CF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40625" y="36718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47570262-A4DF-486C-BDC1-929128BC5B3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83300" y="48879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_</a:t>
            </a:r>
          </a:p>
        </p:txBody>
      </p:sp>
      <p:sp>
        <p:nvSpPr>
          <p:cNvPr id="24585" name="Freeform 9">
            <a:extLst>
              <a:ext uri="{FF2B5EF4-FFF2-40B4-BE49-F238E27FC236}">
                <a16:creationId xmlns:a16="http://schemas.microsoft.com/office/drawing/2014/main" id="{F9743CDB-4764-4DC8-B7F3-2D9ECD27D9DA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284663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4586" name="Freeform 10">
            <a:extLst>
              <a:ext uri="{FF2B5EF4-FFF2-40B4-BE49-F238E27FC236}">
                <a16:creationId xmlns:a16="http://schemas.microsoft.com/office/drawing/2014/main" id="{F08D5BBC-B9DF-4F42-AB35-DCC62AE2E8CA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181600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695C6AF4-CD78-4154-B2C0-5AD0B000EBC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354513" y="48879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9BB27C8A-FF1C-42B3-9203-F67B3DB62C99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33988" y="488791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589" name="Line 13">
            <a:extLst>
              <a:ext uri="{FF2B5EF4-FFF2-40B4-BE49-F238E27FC236}">
                <a16:creationId xmlns:a16="http://schemas.microsoft.com/office/drawing/2014/main" id="{E38CDD75-7F19-4340-87DA-78F758BAD964}"/>
              </a:ext>
            </a:extLst>
          </p:cNvPr>
          <p:cNvCxnSpPr>
            <a:cxnSpLocks noChangeShapeType="1"/>
            <a:stCxn id="24585" idx="0"/>
            <a:endCxn id="24591" idx="4"/>
          </p:cNvCxnSpPr>
          <p:nvPr>
            <p:custDataLst>
              <p:tags r:id="rId12"/>
            </p:custDataLst>
          </p:nvPr>
        </p:nvCxnSpPr>
        <p:spPr bwMode="auto">
          <a:xfrm flipV="1">
            <a:off x="4513263" y="3671888"/>
            <a:ext cx="439737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Line 14">
            <a:extLst>
              <a:ext uri="{FF2B5EF4-FFF2-40B4-BE49-F238E27FC236}">
                <a16:creationId xmlns:a16="http://schemas.microsoft.com/office/drawing/2014/main" id="{CB36012B-02AD-4238-974B-3BAD44ADAC07}"/>
              </a:ext>
            </a:extLst>
          </p:cNvPr>
          <p:cNvCxnSpPr>
            <a:cxnSpLocks noChangeShapeType="1"/>
            <a:stCxn id="24586" idx="0"/>
            <a:endCxn id="24591" idx="4"/>
          </p:cNvCxnSpPr>
          <p:nvPr>
            <p:custDataLst>
              <p:tags r:id="rId13"/>
            </p:custDataLst>
          </p:nvPr>
        </p:nvCxnSpPr>
        <p:spPr bwMode="auto">
          <a:xfrm flipH="1" flipV="1">
            <a:off x="4953000" y="3671888"/>
            <a:ext cx="4572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1" name="Freeform 15">
            <a:extLst>
              <a:ext uri="{FF2B5EF4-FFF2-40B4-BE49-F238E27FC236}">
                <a16:creationId xmlns:a16="http://schemas.microsoft.com/office/drawing/2014/main" id="{16026E80-5677-442F-97BF-F764FBFA3C2E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724400" y="3200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24592" name="Group 16">
            <a:extLst>
              <a:ext uri="{FF2B5EF4-FFF2-40B4-BE49-F238E27FC236}">
                <a16:creationId xmlns:a16="http://schemas.microsoft.com/office/drawing/2014/main" id="{7DB73E76-4B2B-4284-BCD9-0019DD8D3AA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00400"/>
            <a:ext cx="3141663" cy="3316288"/>
            <a:chOff x="432" y="2016"/>
            <a:chExt cx="1979" cy="2089"/>
          </a:xfrm>
        </p:grpSpPr>
        <p:sp>
          <p:nvSpPr>
            <p:cNvPr id="24593" name="Line 17">
              <a:extLst>
                <a:ext uri="{FF2B5EF4-FFF2-40B4-BE49-F238E27FC236}">
                  <a16:creationId xmlns:a16="http://schemas.microsoft.com/office/drawing/2014/main" id="{C277D2CC-2882-4AFA-A47B-53E7DCF37C81}"/>
                </a:ext>
              </a:extLst>
            </p:cNvPr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V="1">
              <a:off x="576" y="3042"/>
              <a:ext cx="288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4" name="Line 18">
              <a:extLst>
                <a:ext uri="{FF2B5EF4-FFF2-40B4-BE49-F238E27FC236}">
                  <a16:creationId xmlns:a16="http://schemas.microsoft.com/office/drawing/2014/main" id="{79EF7BAA-73CE-480F-9D5A-B210834235C0}"/>
                </a:ext>
              </a:extLst>
            </p:cNvPr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 flipV="1">
              <a:off x="864" y="3042"/>
              <a:ext cx="282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5" name="Freeform 19">
              <a:extLst>
                <a:ext uri="{FF2B5EF4-FFF2-40B4-BE49-F238E27FC236}">
                  <a16:creationId xmlns:a16="http://schemas.microsoft.com/office/drawing/2014/main" id="{84779FEB-B310-43E9-BC45-1BD32C54633E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2123" y="350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596" name="Freeform 20">
              <a:extLst>
                <a:ext uri="{FF2B5EF4-FFF2-40B4-BE49-F238E27FC236}">
                  <a16:creationId xmlns:a16="http://schemas.microsoft.com/office/drawing/2014/main" id="{E517B58A-A526-4430-ADAF-F8F7AE5B011B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432" y="350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597" name="Freeform 21">
              <a:extLst>
                <a:ext uri="{FF2B5EF4-FFF2-40B4-BE49-F238E27FC236}">
                  <a16:creationId xmlns:a16="http://schemas.microsoft.com/office/drawing/2014/main" id="{EF2F91AD-2196-484D-A471-90B1A558639D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1572" y="350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598" name="Freeform 22">
              <a:extLst>
                <a:ext uri="{FF2B5EF4-FFF2-40B4-BE49-F238E27FC236}">
                  <a16:creationId xmlns:a16="http://schemas.microsoft.com/office/drawing/2014/main" id="{19890711-7AA1-4C9D-84FE-881A4658D3FB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1002" y="350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599" name="Rectangle 23">
              <a:extLst>
                <a:ext uri="{FF2B5EF4-FFF2-40B4-BE49-F238E27FC236}">
                  <a16:creationId xmlns:a16="http://schemas.microsoft.com/office/drawing/2014/main" id="{D4C296AF-D057-4612-8810-560C43D65C21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4600" name="Rectangle 24">
              <a:extLst>
                <a:ext uri="{FF2B5EF4-FFF2-40B4-BE49-F238E27FC236}">
                  <a16:creationId xmlns:a16="http://schemas.microsoft.com/office/drawing/2014/main" id="{26FB013B-D48C-4498-BD21-A6A0618A6AB3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601" name="Rectangle 25">
              <a:extLst>
                <a:ext uri="{FF2B5EF4-FFF2-40B4-BE49-F238E27FC236}">
                  <a16:creationId xmlns:a16="http://schemas.microsoft.com/office/drawing/2014/main" id="{ADD0791C-5251-4276-BF15-3F07958B948D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24602" name="Rectangle 26">
              <a:extLst>
                <a:ext uri="{FF2B5EF4-FFF2-40B4-BE49-F238E27FC236}">
                  <a16:creationId xmlns:a16="http://schemas.microsoft.com/office/drawing/2014/main" id="{0303DCB5-B851-4657-B398-8213BE685C6D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4603" name="Freeform 27">
              <a:extLst>
                <a:ext uri="{FF2B5EF4-FFF2-40B4-BE49-F238E27FC236}">
                  <a16:creationId xmlns:a16="http://schemas.microsoft.com/office/drawing/2014/main" id="{E7974289-C824-4E98-BB3D-EFF9EF8075A0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714" y="275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604" name="Line 28">
              <a:extLst>
                <a:ext uri="{FF2B5EF4-FFF2-40B4-BE49-F238E27FC236}">
                  <a16:creationId xmlns:a16="http://schemas.microsoft.com/office/drawing/2014/main" id="{6CA8BC43-329B-4094-A9D9-418482836DCE}"/>
                </a:ext>
              </a:extLst>
            </p:cNvPr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1716" y="3042"/>
              <a:ext cx="288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05" name="Line 29">
              <a:extLst>
                <a:ext uri="{FF2B5EF4-FFF2-40B4-BE49-F238E27FC236}">
                  <a16:creationId xmlns:a16="http://schemas.microsoft.com/office/drawing/2014/main" id="{37DE6A9B-6EF8-4C79-82EC-C1016A9E5E7E}"/>
                </a:ext>
              </a:extLst>
            </p:cNvPr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 flipV="1">
              <a:off x="2004" y="3042"/>
              <a:ext cx="282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06" name="Freeform 30">
              <a:extLst>
                <a:ext uri="{FF2B5EF4-FFF2-40B4-BE49-F238E27FC236}">
                  <a16:creationId xmlns:a16="http://schemas.microsoft.com/office/drawing/2014/main" id="{791CC6DF-77E2-4EBE-B221-0CE2FEB926EF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860" y="275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607" name="Line 31">
              <a:extLst>
                <a:ext uri="{FF2B5EF4-FFF2-40B4-BE49-F238E27FC236}">
                  <a16:creationId xmlns:a16="http://schemas.microsoft.com/office/drawing/2014/main" id="{46E3A4F7-A574-47AB-846E-0252E244EDAC}"/>
                </a:ext>
              </a:extLst>
            </p:cNvPr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V="1">
              <a:off x="855" y="2304"/>
              <a:ext cx="582" cy="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08" name="Line 32">
              <a:extLst>
                <a:ext uri="{FF2B5EF4-FFF2-40B4-BE49-F238E27FC236}">
                  <a16:creationId xmlns:a16="http://schemas.microsoft.com/office/drawing/2014/main" id="{44F2FDE9-D1BD-4DAD-849F-9A55492DFF7F}"/>
                </a:ext>
              </a:extLst>
            </p:cNvPr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H="1" flipV="1">
              <a:off x="1437" y="2304"/>
              <a:ext cx="567" cy="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09" name="Freeform 33">
              <a:extLst>
                <a:ext uri="{FF2B5EF4-FFF2-40B4-BE49-F238E27FC236}">
                  <a16:creationId xmlns:a16="http://schemas.microsoft.com/office/drawing/2014/main" id="{94BA28BB-1563-45D3-9F5D-7B1191E2AEF1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1284" y="2016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24610" name="Line 34">
            <a:extLst>
              <a:ext uri="{FF2B5EF4-FFF2-40B4-BE49-F238E27FC236}">
                <a16:creationId xmlns:a16="http://schemas.microsoft.com/office/drawing/2014/main" id="{5D04F987-1062-4816-BA12-87089A2D7902}"/>
              </a:ext>
            </a:extLst>
          </p:cNvPr>
          <p:cNvCxnSpPr>
            <a:cxnSpLocks noChangeShapeType="1"/>
            <a:stCxn id="24609" idx="0"/>
            <a:endCxn id="24615" idx="4"/>
          </p:cNvCxnSpPr>
          <p:nvPr>
            <p:custDataLst>
              <p:tags r:id="rId15"/>
            </p:custDataLst>
          </p:nvPr>
        </p:nvCxnSpPr>
        <p:spPr bwMode="auto">
          <a:xfrm flipV="1">
            <a:off x="2266950" y="2481263"/>
            <a:ext cx="1419225" cy="704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Line 35">
            <a:extLst>
              <a:ext uri="{FF2B5EF4-FFF2-40B4-BE49-F238E27FC236}">
                <a16:creationId xmlns:a16="http://schemas.microsoft.com/office/drawing/2014/main" id="{AD86CFD1-010A-4B8F-B09A-A6EE86706E4D}"/>
              </a:ext>
            </a:extLst>
          </p:cNvPr>
          <p:cNvCxnSpPr>
            <a:cxnSpLocks noChangeShapeType="1"/>
            <a:stCxn id="24591" idx="0"/>
            <a:endCxn id="24615" idx="4"/>
          </p:cNvCxnSpPr>
          <p:nvPr>
            <p:custDataLst>
              <p:tags r:id="rId16"/>
            </p:custDataLst>
          </p:nvPr>
        </p:nvCxnSpPr>
        <p:spPr bwMode="auto">
          <a:xfrm flipH="1" flipV="1">
            <a:off x="3686175" y="2481263"/>
            <a:ext cx="1266825" cy="704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2" name="Line 36">
            <a:extLst>
              <a:ext uri="{FF2B5EF4-FFF2-40B4-BE49-F238E27FC236}">
                <a16:creationId xmlns:a16="http://schemas.microsoft.com/office/drawing/2014/main" id="{3ED02D09-6ACD-4547-AEC3-D5B9BA36322C}"/>
              </a:ext>
            </a:extLst>
          </p:cNvPr>
          <p:cNvCxnSpPr>
            <a:cxnSpLocks noChangeShapeType="1"/>
            <a:stCxn id="24579" idx="0"/>
            <a:endCxn id="24614" idx="4"/>
          </p:cNvCxnSpPr>
          <p:nvPr>
            <p:custDataLst>
              <p:tags r:id="rId17"/>
            </p:custDataLst>
          </p:nvPr>
        </p:nvCxnSpPr>
        <p:spPr bwMode="auto">
          <a:xfrm flipV="1">
            <a:off x="6311900" y="3671888"/>
            <a:ext cx="447675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3" name="Line 37">
            <a:extLst>
              <a:ext uri="{FF2B5EF4-FFF2-40B4-BE49-F238E27FC236}">
                <a16:creationId xmlns:a16="http://schemas.microsoft.com/office/drawing/2014/main" id="{4E103857-CC53-4CB2-88CF-FBB3F1C2EC7B}"/>
              </a:ext>
            </a:extLst>
          </p:cNvPr>
          <p:cNvCxnSpPr>
            <a:cxnSpLocks noChangeShapeType="1"/>
            <a:stCxn id="24580" idx="0"/>
            <a:endCxn id="24614" idx="4"/>
          </p:cNvCxnSpPr>
          <p:nvPr>
            <p:custDataLst>
              <p:tags r:id="rId18"/>
            </p:custDataLst>
          </p:nvPr>
        </p:nvCxnSpPr>
        <p:spPr bwMode="auto">
          <a:xfrm flipH="1" flipV="1">
            <a:off x="6759575" y="3671888"/>
            <a:ext cx="4572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4" name="Freeform 38">
            <a:extLst>
              <a:ext uri="{FF2B5EF4-FFF2-40B4-BE49-F238E27FC236}">
                <a16:creationId xmlns:a16="http://schemas.microsoft.com/office/drawing/2014/main" id="{8D998013-3980-4D6D-B092-0080EA473583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6530975" y="3200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4615" name="Freeform 39">
            <a:extLst>
              <a:ext uri="{FF2B5EF4-FFF2-40B4-BE49-F238E27FC236}">
                <a16:creationId xmlns:a16="http://schemas.microsoft.com/office/drawing/2014/main" id="{D44B21BB-BBAC-466F-AF96-1D538F993219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457575" y="20097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4616" name="Line 40">
            <a:extLst>
              <a:ext uri="{FF2B5EF4-FFF2-40B4-BE49-F238E27FC236}">
                <a16:creationId xmlns:a16="http://schemas.microsoft.com/office/drawing/2014/main" id="{0E29B47F-EEF7-4381-BBD1-25C0FF19EEC0}"/>
              </a:ext>
            </a:extLst>
          </p:cNvPr>
          <p:cNvCxnSpPr>
            <a:cxnSpLocks noChangeShapeType="1"/>
            <a:stCxn id="24614" idx="0"/>
            <a:endCxn id="24618" idx="4"/>
          </p:cNvCxnSpPr>
          <p:nvPr>
            <p:custDataLst>
              <p:tags r:id="rId21"/>
            </p:custDataLst>
          </p:nvPr>
        </p:nvCxnSpPr>
        <p:spPr bwMode="auto">
          <a:xfrm flipV="1">
            <a:off x="6759575" y="2514600"/>
            <a:ext cx="447675" cy="6715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7" name="Line 41">
            <a:extLst>
              <a:ext uri="{FF2B5EF4-FFF2-40B4-BE49-F238E27FC236}">
                <a16:creationId xmlns:a16="http://schemas.microsoft.com/office/drawing/2014/main" id="{32C1A5D6-1DCA-4E88-BCFE-59F3F92B22C2}"/>
              </a:ext>
            </a:extLst>
          </p:cNvPr>
          <p:cNvCxnSpPr>
            <a:cxnSpLocks noChangeShapeType="1"/>
            <a:stCxn id="24581" idx="0"/>
            <a:endCxn id="24618" idx="4"/>
          </p:cNvCxnSpPr>
          <p:nvPr>
            <p:custDataLst>
              <p:tags r:id="rId22"/>
            </p:custDataLst>
          </p:nvPr>
        </p:nvCxnSpPr>
        <p:spPr bwMode="auto">
          <a:xfrm flipH="1" flipV="1">
            <a:off x="7207250" y="2514600"/>
            <a:ext cx="492125" cy="657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8" name="Freeform 42">
            <a:extLst>
              <a:ext uri="{FF2B5EF4-FFF2-40B4-BE49-F238E27FC236}">
                <a16:creationId xmlns:a16="http://schemas.microsoft.com/office/drawing/2014/main" id="{371B3BD4-F7BD-4393-B498-2FB9E56123F9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6978650" y="2043113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A4EABFA-E001-4CB5-838B-F3139E23D79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Step 8</a:t>
            </a:r>
          </a:p>
        </p:txBody>
      </p:sp>
      <p:sp>
        <p:nvSpPr>
          <p:cNvPr id="25603" name="Freeform 3">
            <a:extLst>
              <a:ext uri="{FF2B5EF4-FFF2-40B4-BE49-F238E27FC236}">
                <a16:creationId xmlns:a16="http://schemas.microsoft.com/office/drawing/2014/main" id="{BF658187-389A-4811-88C7-266BAD7EDBC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083300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604" name="Freeform 4">
            <a:extLst>
              <a:ext uri="{FF2B5EF4-FFF2-40B4-BE49-F238E27FC236}">
                <a16:creationId xmlns:a16="http://schemas.microsoft.com/office/drawing/2014/main" id="{5C3EA3BA-6EE7-4715-B63A-7EB00B745C79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988175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605" name="Freeform 5">
            <a:extLst>
              <a:ext uri="{FF2B5EF4-FFF2-40B4-BE49-F238E27FC236}">
                <a16:creationId xmlns:a16="http://schemas.microsoft.com/office/drawing/2014/main" id="{EB166C17-F70D-4DCC-B448-9FE86CA918AD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470775" y="3186113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872C7657-8BAE-45EA-A5E2-32A3B7DFBF9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81838" y="4887913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6E535F3B-669E-4489-8E31-6B71095FC297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40625" y="36718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01D46B47-AF13-4E7A-BAC9-0F7CC72F243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83300" y="48879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_</a:t>
            </a:r>
          </a:p>
        </p:txBody>
      </p:sp>
      <p:sp>
        <p:nvSpPr>
          <p:cNvPr id="25609" name="Freeform 9">
            <a:extLst>
              <a:ext uri="{FF2B5EF4-FFF2-40B4-BE49-F238E27FC236}">
                <a16:creationId xmlns:a16="http://schemas.microsoft.com/office/drawing/2014/main" id="{26CF8AED-47B5-4896-B636-3E2F761712A2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284663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610" name="Freeform 10">
            <a:extLst>
              <a:ext uri="{FF2B5EF4-FFF2-40B4-BE49-F238E27FC236}">
                <a16:creationId xmlns:a16="http://schemas.microsoft.com/office/drawing/2014/main" id="{584A9B9D-9EF4-437D-9A66-4985D3ACA01B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181600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00B91058-549D-45CB-83BB-055C23B27F0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354513" y="48879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11116938-2CCF-4022-B374-02AA3245CA24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33988" y="488791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5613" name="Line 13">
            <a:extLst>
              <a:ext uri="{FF2B5EF4-FFF2-40B4-BE49-F238E27FC236}">
                <a16:creationId xmlns:a16="http://schemas.microsoft.com/office/drawing/2014/main" id="{02FBD970-A0E6-4C99-8FFF-834739A82A53}"/>
              </a:ext>
            </a:extLst>
          </p:cNvPr>
          <p:cNvCxnSpPr>
            <a:cxnSpLocks noChangeShapeType="1"/>
            <a:stCxn id="25609" idx="0"/>
            <a:endCxn id="25615" idx="4"/>
          </p:cNvCxnSpPr>
          <p:nvPr>
            <p:custDataLst>
              <p:tags r:id="rId12"/>
            </p:custDataLst>
          </p:nvPr>
        </p:nvCxnSpPr>
        <p:spPr bwMode="auto">
          <a:xfrm flipV="1">
            <a:off x="4513263" y="3671888"/>
            <a:ext cx="439737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Line 14">
            <a:extLst>
              <a:ext uri="{FF2B5EF4-FFF2-40B4-BE49-F238E27FC236}">
                <a16:creationId xmlns:a16="http://schemas.microsoft.com/office/drawing/2014/main" id="{EB0CF960-0D7C-44D8-A91D-68D8D870D50B}"/>
              </a:ext>
            </a:extLst>
          </p:cNvPr>
          <p:cNvCxnSpPr>
            <a:cxnSpLocks noChangeShapeType="1"/>
            <a:stCxn id="25610" idx="0"/>
            <a:endCxn id="25615" idx="4"/>
          </p:cNvCxnSpPr>
          <p:nvPr>
            <p:custDataLst>
              <p:tags r:id="rId13"/>
            </p:custDataLst>
          </p:nvPr>
        </p:nvCxnSpPr>
        <p:spPr bwMode="auto">
          <a:xfrm flipH="1" flipV="1">
            <a:off x="4953000" y="3671888"/>
            <a:ext cx="4572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5" name="Freeform 15">
            <a:extLst>
              <a:ext uri="{FF2B5EF4-FFF2-40B4-BE49-F238E27FC236}">
                <a16:creationId xmlns:a16="http://schemas.microsoft.com/office/drawing/2014/main" id="{D8A26039-BFB2-4CC7-A72B-11B4FB389DD5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724400" y="3200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25616" name="Group 16">
            <a:extLst>
              <a:ext uri="{FF2B5EF4-FFF2-40B4-BE49-F238E27FC236}">
                <a16:creationId xmlns:a16="http://schemas.microsoft.com/office/drawing/2014/main" id="{5DCCA9E9-CDBF-4913-B4DD-AC3345EF7CA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00400"/>
            <a:ext cx="3141663" cy="3316288"/>
            <a:chOff x="432" y="2016"/>
            <a:chExt cx="1979" cy="2089"/>
          </a:xfrm>
        </p:grpSpPr>
        <p:sp>
          <p:nvSpPr>
            <p:cNvPr id="25617" name="Line 17">
              <a:extLst>
                <a:ext uri="{FF2B5EF4-FFF2-40B4-BE49-F238E27FC236}">
                  <a16:creationId xmlns:a16="http://schemas.microsoft.com/office/drawing/2014/main" id="{742A2364-CDC5-4FAB-841B-380BF03604A7}"/>
                </a:ext>
              </a:extLst>
            </p:cNvPr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576" y="3042"/>
              <a:ext cx="288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8" name="Line 18">
              <a:extLst>
                <a:ext uri="{FF2B5EF4-FFF2-40B4-BE49-F238E27FC236}">
                  <a16:creationId xmlns:a16="http://schemas.microsoft.com/office/drawing/2014/main" id="{619392CF-E014-4219-8509-9E346E1B9D4C}"/>
                </a:ext>
              </a:extLst>
            </p:cNvPr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864" y="3042"/>
              <a:ext cx="282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9" name="Freeform 19">
              <a:extLst>
                <a:ext uri="{FF2B5EF4-FFF2-40B4-BE49-F238E27FC236}">
                  <a16:creationId xmlns:a16="http://schemas.microsoft.com/office/drawing/2014/main" id="{9C81D044-B852-4D0D-ACA6-696B247A11BB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123" y="350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20" name="Freeform 20">
              <a:extLst>
                <a:ext uri="{FF2B5EF4-FFF2-40B4-BE49-F238E27FC236}">
                  <a16:creationId xmlns:a16="http://schemas.microsoft.com/office/drawing/2014/main" id="{AC9A2DF0-2928-4934-BCC5-47410C9A4F1C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432" y="350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21" name="Freeform 21">
              <a:extLst>
                <a:ext uri="{FF2B5EF4-FFF2-40B4-BE49-F238E27FC236}">
                  <a16:creationId xmlns:a16="http://schemas.microsoft.com/office/drawing/2014/main" id="{786C9AF9-954F-4C79-8265-B08249EB031F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1572" y="350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22" name="Freeform 22">
              <a:extLst>
                <a:ext uri="{FF2B5EF4-FFF2-40B4-BE49-F238E27FC236}">
                  <a16:creationId xmlns:a16="http://schemas.microsoft.com/office/drawing/2014/main" id="{5CC6D33E-84EE-42F6-87DF-4BB09D04653F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1002" y="350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23" name="Rectangle 23">
              <a:extLst>
                <a:ext uri="{FF2B5EF4-FFF2-40B4-BE49-F238E27FC236}">
                  <a16:creationId xmlns:a16="http://schemas.microsoft.com/office/drawing/2014/main" id="{5E58AD3E-4869-4260-9C3C-599723ABD66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624" name="Rectangle 24">
              <a:extLst>
                <a:ext uri="{FF2B5EF4-FFF2-40B4-BE49-F238E27FC236}">
                  <a16:creationId xmlns:a16="http://schemas.microsoft.com/office/drawing/2014/main" id="{1B42E151-BC07-466B-94EE-CF870995E0EC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625" name="Rectangle 25">
              <a:extLst>
                <a:ext uri="{FF2B5EF4-FFF2-40B4-BE49-F238E27FC236}">
                  <a16:creationId xmlns:a16="http://schemas.microsoft.com/office/drawing/2014/main" id="{A4E316B7-2DE6-460A-922A-B2E620FF9DB6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25626" name="Rectangle 26">
              <a:extLst>
                <a:ext uri="{FF2B5EF4-FFF2-40B4-BE49-F238E27FC236}">
                  <a16:creationId xmlns:a16="http://schemas.microsoft.com/office/drawing/2014/main" id="{374ECCD9-8BFA-4AF4-926D-0D18EF5291FE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5627" name="Freeform 27">
              <a:extLst>
                <a:ext uri="{FF2B5EF4-FFF2-40B4-BE49-F238E27FC236}">
                  <a16:creationId xmlns:a16="http://schemas.microsoft.com/office/drawing/2014/main" id="{3E5FAEB2-909A-4291-94CA-0ADB2192F869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714" y="275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28" name="Line 28">
              <a:extLst>
                <a:ext uri="{FF2B5EF4-FFF2-40B4-BE49-F238E27FC236}">
                  <a16:creationId xmlns:a16="http://schemas.microsoft.com/office/drawing/2014/main" id="{3343C6DC-84FA-4BC1-B6F2-D2FE57D194A1}"/>
                </a:ext>
              </a:extLst>
            </p:cNvPr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V="1">
              <a:off x="1716" y="3042"/>
              <a:ext cx="288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29" name="Line 29">
              <a:extLst>
                <a:ext uri="{FF2B5EF4-FFF2-40B4-BE49-F238E27FC236}">
                  <a16:creationId xmlns:a16="http://schemas.microsoft.com/office/drawing/2014/main" id="{9B0860AE-22D4-4A74-ADBC-682C5AFA1AFF}"/>
                </a:ext>
              </a:extLst>
            </p:cNvPr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H="1" flipV="1">
              <a:off x="2004" y="3042"/>
              <a:ext cx="282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30" name="Freeform 30">
              <a:extLst>
                <a:ext uri="{FF2B5EF4-FFF2-40B4-BE49-F238E27FC236}">
                  <a16:creationId xmlns:a16="http://schemas.microsoft.com/office/drawing/2014/main" id="{CBFD0240-EA90-4019-A830-971651804541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1860" y="275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31" name="Line 31">
              <a:extLst>
                <a:ext uri="{FF2B5EF4-FFF2-40B4-BE49-F238E27FC236}">
                  <a16:creationId xmlns:a16="http://schemas.microsoft.com/office/drawing/2014/main" id="{480F07ED-E6A4-4C3D-B546-CA71B5968231}"/>
                </a:ext>
              </a:extLst>
            </p:cNvPr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V="1">
              <a:off x="855" y="2304"/>
              <a:ext cx="582" cy="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32" name="Line 32">
              <a:extLst>
                <a:ext uri="{FF2B5EF4-FFF2-40B4-BE49-F238E27FC236}">
                  <a16:creationId xmlns:a16="http://schemas.microsoft.com/office/drawing/2014/main" id="{0BB255C8-1596-4A51-8E70-7EFC63C39669}"/>
                </a:ext>
              </a:extLst>
            </p:cNvPr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 flipH="1" flipV="1">
              <a:off x="1437" y="2304"/>
              <a:ext cx="567" cy="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33" name="Freeform 33">
              <a:extLst>
                <a:ext uri="{FF2B5EF4-FFF2-40B4-BE49-F238E27FC236}">
                  <a16:creationId xmlns:a16="http://schemas.microsoft.com/office/drawing/2014/main" id="{5EB9D7BC-CDC4-495B-AE0C-CF8FEE27FE1D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1284" y="2016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25634" name="Line 34">
            <a:extLst>
              <a:ext uri="{FF2B5EF4-FFF2-40B4-BE49-F238E27FC236}">
                <a16:creationId xmlns:a16="http://schemas.microsoft.com/office/drawing/2014/main" id="{C6985EBF-E042-4709-968E-C4B477166F90}"/>
              </a:ext>
            </a:extLst>
          </p:cNvPr>
          <p:cNvCxnSpPr>
            <a:cxnSpLocks noChangeShapeType="1"/>
            <a:stCxn id="25633" idx="0"/>
            <a:endCxn id="25639" idx="4"/>
          </p:cNvCxnSpPr>
          <p:nvPr>
            <p:custDataLst>
              <p:tags r:id="rId15"/>
            </p:custDataLst>
          </p:nvPr>
        </p:nvCxnSpPr>
        <p:spPr bwMode="auto">
          <a:xfrm flipV="1">
            <a:off x="2266950" y="2481263"/>
            <a:ext cx="1419225" cy="704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5" name="Line 35">
            <a:extLst>
              <a:ext uri="{FF2B5EF4-FFF2-40B4-BE49-F238E27FC236}">
                <a16:creationId xmlns:a16="http://schemas.microsoft.com/office/drawing/2014/main" id="{5B1DD7DD-5E53-42CC-9870-6EF53A26BAAC}"/>
              </a:ext>
            </a:extLst>
          </p:cNvPr>
          <p:cNvCxnSpPr>
            <a:cxnSpLocks noChangeShapeType="1"/>
            <a:stCxn id="25615" idx="0"/>
            <a:endCxn id="25639" idx="4"/>
          </p:cNvCxnSpPr>
          <p:nvPr>
            <p:custDataLst>
              <p:tags r:id="rId16"/>
            </p:custDataLst>
          </p:nvPr>
        </p:nvCxnSpPr>
        <p:spPr bwMode="auto">
          <a:xfrm flipH="1" flipV="1">
            <a:off x="3686175" y="2481263"/>
            <a:ext cx="1266825" cy="704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6" name="Line 36">
            <a:extLst>
              <a:ext uri="{FF2B5EF4-FFF2-40B4-BE49-F238E27FC236}">
                <a16:creationId xmlns:a16="http://schemas.microsoft.com/office/drawing/2014/main" id="{90C1AA4F-9B18-406E-A16F-F21F93543832}"/>
              </a:ext>
            </a:extLst>
          </p:cNvPr>
          <p:cNvCxnSpPr>
            <a:cxnSpLocks noChangeShapeType="1"/>
            <a:stCxn id="25603" idx="0"/>
            <a:endCxn id="25638" idx="4"/>
          </p:cNvCxnSpPr>
          <p:nvPr>
            <p:custDataLst>
              <p:tags r:id="rId17"/>
            </p:custDataLst>
          </p:nvPr>
        </p:nvCxnSpPr>
        <p:spPr bwMode="auto">
          <a:xfrm flipV="1">
            <a:off x="6311900" y="3671888"/>
            <a:ext cx="447675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7" name="Line 37">
            <a:extLst>
              <a:ext uri="{FF2B5EF4-FFF2-40B4-BE49-F238E27FC236}">
                <a16:creationId xmlns:a16="http://schemas.microsoft.com/office/drawing/2014/main" id="{C0F2CC31-4106-4939-9981-B5E0F2274E4E}"/>
              </a:ext>
            </a:extLst>
          </p:cNvPr>
          <p:cNvCxnSpPr>
            <a:cxnSpLocks noChangeShapeType="1"/>
            <a:stCxn id="25604" idx="0"/>
            <a:endCxn id="25638" idx="4"/>
          </p:cNvCxnSpPr>
          <p:nvPr>
            <p:custDataLst>
              <p:tags r:id="rId18"/>
            </p:custDataLst>
          </p:nvPr>
        </p:nvCxnSpPr>
        <p:spPr bwMode="auto">
          <a:xfrm flipH="1" flipV="1">
            <a:off x="6759575" y="3671888"/>
            <a:ext cx="4572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8" name="Freeform 38">
            <a:extLst>
              <a:ext uri="{FF2B5EF4-FFF2-40B4-BE49-F238E27FC236}">
                <a16:creationId xmlns:a16="http://schemas.microsoft.com/office/drawing/2014/main" id="{6CFDF856-EF4B-4573-8A5E-7169E8F0048B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6530975" y="3200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5639" name="Freeform 39">
            <a:extLst>
              <a:ext uri="{FF2B5EF4-FFF2-40B4-BE49-F238E27FC236}">
                <a16:creationId xmlns:a16="http://schemas.microsoft.com/office/drawing/2014/main" id="{1385CFA1-0762-4E3B-8B46-96A22F9389C3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457575" y="20097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5640" name="Line 40">
            <a:extLst>
              <a:ext uri="{FF2B5EF4-FFF2-40B4-BE49-F238E27FC236}">
                <a16:creationId xmlns:a16="http://schemas.microsoft.com/office/drawing/2014/main" id="{D7E8880D-61DB-4857-84C1-C92933108842}"/>
              </a:ext>
            </a:extLst>
          </p:cNvPr>
          <p:cNvCxnSpPr>
            <a:cxnSpLocks noChangeShapeType="1"/>
            <a:stCxn id="25638" idx="0"/>
            <a:endCxn id="25642" idx="4"/>
          </p:cNvCxnSpPr>
          <p:nvPr>
            <p:custDataLst>
              <p:tags r:id="rId21"/>
            </p:custDataLst>
          </p:nvPr>
        </p:nvCxnSpPr>
        <p:spPr bwMode="auto">
          <a:xfrm flipV="1">
            <a:off x="6759575" y="2514600"/>
            <a:ext cx="447675" cy="6715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1" name="Line 41">
            <a:extLst>
              <a:ext uri="{FF2B5EF4-FFF2-40B4-BE49-F238E27FC236}">
                <a16:creationId xmlns:a16="http://schemas.microsoft.com/office/drawing/2014/main" id="{325CABEA-C8CB-46C0-9524-8F2A1D5D1DDC}"/>
              </a:ext>
            </a:extLst>
          </p:cNvPr>
          <p:cNvCxnSpPr>
            <a:cxnSpLocks noChangeShapeType="1"/>
            <a:stCxn id="25605" idx="0"/>
            <a:endCxn id="25642" idx="4"/>
          </p:cNvCxnSpPr>
          <p:nvPr>
            <p:custDataLst>
              <p:tags r:id="rId22"/>
            </p:custDataLst>
          </p:nvPr>
        </p:nvCxnSpPr>
        <p:spPr bwMode="auto">
          <a:xfrm flipH="1" flipV="1">
            <a:off x="7207250" y="2514600"/>
            <a:ext cx="492125" cy="657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2" name="Freeform 42">
            <a:extLst>
              <a:ext uri="{FF2B5EF4-FFF2-40B4-BE49-F238E27FC236}">
                <a16:creationId xmlns:a16="http://schemas.microsoft.com/office/drawing/2014/main" id="{8562B2CA-90A5-4D7E-8609-A02AD70CE709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6978650" y="2043113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5643" name="Freeform 43">
            <a:extLst>
              <a:ext uri="{FF2B5EF4-FFF2-40B4-BE49-F238E27FC236}">
                <a16:creationId xmlns:a16="http://schemas.microsoft.com/office/drawing/2014/main" id="{EEF9E83A-DD19-442C-8CAB-76B76D2A5D27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5233988" y="8382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19</a:t>
            </a:r>
          </a:p>
        </p:txBody>
      </p:sp>
      <p:cxnSp>
        <p:nvCxnSpPr>
          <p:cNvPr id="25644" name="Line 44">
            <a:extLst>
              <a:ext uri="{FF2B5EF4-FFF2-40B4-BE49-F238E27FC236}">
                <a16:creationId xmlns:a16="http://schemas.microsoft.com/office/drawing/2014/main" id="{28450A7D-3C74-475D-A3D2-E7669EA5055B}"/>
              </a:ext>
            </a:extLst>
          </p:cNvPr>
          <p:cNvCxnSpPr>
            <a:cxnSpLocks noChangeShapeType="1"/>
            <a:stCxn id="25639" idx="0"/>
            <a:endCxn id="25643" idx="4"/>
          </p:cNvCxnSpPr>
          <p:nvPr>
            <p:custDataLst>
              <p:tags r:id="rId25"/>
            </p:custDataLst>
          </p:nvPr>
        </p:nvCxnSpPr>
        <p:spPr bwMode="auto">
          <a:xfrm flipV="1">
            <a:off x="3686175" y="1309688"/>
            <a:ext cx="1776413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5" name="Line 45">
            <a:extLst>
              <a:ext uri="{FF2B5EF4-FFF2-40B4-BE49-F238E27FC236}">
                <a16:creationId xmlns:a16="http://schemas.microsoft.com/office/drawing/2014/main" id="{4A6FFEE7-CC8D-4AE1-9222-1F589946A517}"/>
              </a:ext>
            </a:extLst>
          </p:cNvPr>
          <p:cNvCxnSpPr>
            <a:cxnSpLocks noChangeShapeType="1"/>
            <a:stCxn id="25642" idx="0"/>
            <a:endCxn id="25643" idx="4"/>
          </p:cNvCxnSpPr>
          <p:nvPr>
            <p:custDataLst>
              <p:tags r:id="rId26"/>
            </p:custDataLst>
          </p:nvPr>
        </p:nvCxnSpPr>
        <p:spPr bwMode="auto">
          <a:xfrm flipH="1" flipV="1">
            <a:off x="5462588" y="1309688"/>
            <a:ext cx="1744662" cy="7191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231E2E3-D385-4FC2-B729-233BF15E2A6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Label edges</a:t>
            </a:r>
          </a:p>
        </p:txBody>
      </p:sp>
      <p:sp>
        <p:nvSpPr>
          <p:cNvPr id="26627" name="Freeform 3">
            <a:extLst>
              <a:ext uri="{FF2B5EF4-FFF2-40B4-BE49-F238E27FC236}">
                <a16:creationId xmlns:a16="http://schemas.microsoft.com/office/drawing/2014/main" id="{65AA189B-A65D-43FA-AFDF-C959398B032C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083300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628" name="Freeform 4">
            <a:extLst>
              <a:ext uri="{FF2B5EF4-FFF2-40B4-BE49-F238E27FC236}">
                <a16:creationId xmlns:a16="http://schemas.microsoft.com/office/drawing/2014/main" id="{FFF3815E-140B-476E-BA10-2022570A1129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988175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629" name="Freeform 5">
            <a:extLst>
              <a:ext uri="{FF2B5EF4-FFF2-40B4-BE49-F238E27FC236}">
                <a16:creationId xmlns:a16="http://schemas.microsoft.com/office/drawing/2014/main" id="{5B3EA616-F150-473C-907F-DA9DDA275372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470775" y="3186113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5FDFA979-C20B-4F51-9966-E29ACE1715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81838" y="4887913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EC8CD4BF-8CDE-49D0-AE2A-C87E09DDF3F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40625" y="36718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6AFC13EF-F467-4A43-B72B-2A617D99FB6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83300" y="48879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_</a:t>
            </a:r>
          </a:p>
        </p:txBody>
      </p:sp>
      <p:sp>
        <p:nvSpPr>
          <p:cNvPr id="26633" name="Freeform 9">
            <a:extLst>
              <a:ext uri="{FF2B5EF4-FFF2-40B4-BE49-F238E27FC236}">
                <a16:creationId xmlns:a16="http://schemas.microsoft.com/office/drawing/2014/main" id="{01DF0BC1-8514-4BDB-9082-99BFE35E701E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284663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634" name="Freeform 10">
            <a:extLst>
              <a:ext uri="{FF2B5EF4-FFF2-40B4-BE49-F238E27FC236}">
                <a16:creationId xmlns:a16="http://schemas.microsoft.com/office/drawing/2014/main" id="{0586B71E-7287-4368-8DF0-CEE86BF6944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181600" y="4371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AE726A13-A392-45CD-9D37-0DF698CFA73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354513" y="48879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716254AB-7CB5-4032-A8EF-576992DCB85F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33988" y="488791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6637" name="Line 13">
            <a:extLst>
              <a:ext uri="{FF2B5EF4-FFF2-40B4-BE49-F238E27FC236}">
                <a16:creationId xmlns:a16="http://schemas.microsoft.com/office/drawing/2014/main" id="{46413424-0B41-4BAB-9034-5774066F1977}"/>
              </a:ext>
            </a:extLst>
          </p:cNvPr>
          <p:cNvCxnSpPr>
            <a:cxnSpLocks noChangeShapeType="1"/>
            <a:stCxn id="26633" idx="0"/>
            <a:endCxn id="26639" idx="4"/>
          </p:cNvCxnSpPr>
          <p:nvPr>
            <p:custDataLst>
              <p:tags r:id="rId12"/>
            </p:custDataLst>
          </p:nvPr>
        </p:nvCxnSpPr>
        <p:spPr bwMode="auto">
          <a:xfrm flipV="1">
            <a:off x="4513263" y="3671888"/>
            <a:ext cx="439737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Line 14">
            <a:extLst>
              <a:ext uri="{FF2B5EF4-FFF2-40B4-BE49-F238E27FC236}">
                <a16:creationId xmlns:a16="http://schemas.microsoft.com/office/drawing/2014/main" id="{6AB6C745-9544-40E3-813D-2F827B0CB3FF}"/>
              </a:ext>
            </a:extLst>
          </p:cNvPr>
          <p:cNvCxnSpPr>
            <a:cxnSpLocks noChangeShapeType="1"/>
            <a:stCxn id="26634" idx="0"/>
            <a:endCxn id="26639" idx="4"/>
          </p:cNvCxnSpPr>
          <p:nvPr>
            <p:custDataLst>
              <p:tags r:id="rId13"/>
            </p:custDataLst>
          </p:nvPr>
        </p:nvCxnSpPr>
        <p:spPr bwMode="auto">
          <a:xfrm flipH="1" flipV="1">
            <a:off x="4953000" y="3671888"/>
            <a:ext cx="4572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9" name="Freeform 15">
            <a:extLst>
              <a:ext uri="{FF2B5EF4-FFF2-40B4-BE49-F238E27FC236}">
                <a16:creationId xmlns:a16="http://schemas.microsoft.com/office/drawing/2014/main" id="{6EF8F42D-7EE0-4A3A-8676-A4001328E849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724400" y="3200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26640" name="Group 16">
            <a:extLst>
              <a:ext uri="{FF2B5EF4-FFF2-40B4-BE49-F238E27FC236}">
                <a16:creationId xmlns:a16="http://schemas.microsoft.com/office/drawing/2014/main" id="{79D738EE-9DA9-49BF-B2DE-2AD6D5C0A03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00400"/>
            <a:ext cx="3141663" cy="3316288"/>
            <a:chOff x="432" y="2016"/>
            <a:chExt cx="1979" cy="2089"/>
          </a:xfrm>
        </p:grpSpPr>
        <p:sp>
          <p:nvSpPr>
            <p:cNvPr id="26641" name="Line 17">
              <a:extLst>
                <a:ext uri="{FF2B5EF4-FFF2-40B4-BE49-F238E27FC236}">
                  <a16:creationId xmlns:a16="http://schemas.microsoft.com/office/drawing/2014/main" id="{1F4B5A41-8DA6-426B-BA01-882E31BC7652}"/>
                </a:ext>
              </a:extLst>
            </p:cNvPr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 flipV="1">
              <a:off x="576" y="3042"/>
              <a:ext cx="288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2" name="Line 18">
              <a:extLst>
                <a:ext uri="{FF2B5EF4-FFF2-40B4-BE49-F238E27FC236}">
                  <a16:creationId xmlns:a16="http://schemas.microsoft.com/office/drawing/2014/main" id="{45FC61FE-72BA-40D8-97D8-F3762F7F50B7}"/>
                </a:ext>
              </a:extLst>
            </p:cNvPr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flipH="1" flipV="1">
              <a:off x="864" y="3042"/>
              <a:ext cx="282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3" name="Freeform 19">
              <a:extLst>
                <a:ext uri="{FF2B5EF4-FFF2-40B4-BE49-F238E27FC236}">
                  <a16:creationId xmlns:a16="http://schemas.microsoft.com/office/drawing/2014/main" id="{BF03E2EB-53EF-4662-BC75-601FDC510545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2123" y="350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44" name="Freeform 20">
              <a:extLst>
                <a:ext uri="{FF2B5EF4-FFF2-40B4-BE49-F238E27FC236}">
                  <a16:creationId xmlns:a16="http://schemas.microsoft.com/office/drawing/2014/main" id="{9397B856-391C-467E-B528-C41150B68767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432" y="350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45" name="Freeform 21">
              <a:extLst>
                <a:ext uri="{FF2B5EF4-FFF2-40B4-BE49-F238E27FC236}">
                  <a16:creationId xmlns:a16="http://schemas.microsoft.com/office/drawing/2014/main" id="{7B378021-4285-441D-8EAD-CBA7877A86E1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1572" y="350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46" name="Freeform 22">
              <a:extLst>
                <a:ext uri="{FF2B5EF4-FFF2-40B4-BE49-F238E27FC236}">
                  <a16:creationId xmlns:a16="http://schemas.microsoft.com/office/drawing/2014/main" id="{59E9E07B-A1A8-4700-9901-689B6A4F41F8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1002" y="350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47" name="Rectangle 23">
              <a:extLst>
                <a:ext uri="{FF2B5EF4-FFF2-40B4-BE49-F238E27FC236}">
                  <a16:creationId xmlns:a16="http://schemas.microsoft.com/office/drawing/2014/main" id="{3F841397-0626-42E2-941B-FC6AB47DB266}"/>
                </a:ext>
              </a:extLst>
            </p:cNvPr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6648" name="Rectangle 24">
              <a:extLst>
                <a:ext uri="{FF2B5EF4-FFF2-40B4-BE49-F238E27FC236}">
                  <a16:creationId xmlns:a16="http://schemas.microsoft.com/office/drawing/2014/main" id="{2EF0E97D-281C-4785-8A02-BFFA73AA2584}"/>
                </a:ext>
              </a:extLst>
            </p:cNvPr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6649" name="Rectangle 25">
              <a:extLst>
                <a:ext uri="{FF2B5EF4-FFF2-40B4-BE49-F238E27FC236}">
                  <a16:creationId xmlns:a16="http://schemas.microsoft.com/office/drawing/2014/main" id="{AA7ED248-7D61-46FB-9E58-FDE54114D570}"/>
                </a:ext>
              </a:extLst>
            </p:cNvPr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26650" name="Rectangle 26">
              <a:extLst>
                <a:ext uri="{FF2B5EF4-FFF2-40B4-BE49-F238E27FC236}">
                  <a16:creationId xmlns:a16="http://schemas.microsoft.com/office/drawing/2014/main" id="{BE13ADDB-5665-4732-B966-8164CE702E96}"/>
                </a:ext>
              </a:extLst>
            </p:cNvPr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6651" name="Freeform 27">
              <a:extLst>
                <a:ext uri="{FF2B5EF4-FFF2-40B4-BE49-F238E27FC236}">
                  <a16:creationId xmlns:a16="http://schemas.microsoft.com/office/drawing/2014/main" id="{F9865C46-2966-466A-B038-60AB5E2AA050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714" y="275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652" name="Line 28">
              <a:extLst>
                <a:ext uri="{FF2B5EF4-FFF2-40B4-BE49-F238E27FC236}">
                  <a16:creationId xmlns:a16="http://schemas.microsoft.com/office/drawing/2014/main" id="{7074C206-7DDB-461E-9B13-F955550F2BC4}"/>
                </a:ext>
              </a:extLst>
            </p:cNvPr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 flipV="1">
              <a:off x="1716" y="3042"/>
              <a:ext cx="288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53" name="Line 29">
              <a:extLst>
                <a:ext uri="{FF2B5EF4-FFF2-40B4-BE49-F238E27FC236}">
                  <a16:creationId xmlns:a16="http://schemas.microsoft.com/office/drawing/2014/main" id="{2C0FB463-C631-4DF9-A10F-52604A00DF57}"/>
                </a:ext>
              </a:extLst>
            </p:cNvPr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 flipH="1" flipV="1">
              <a:off x="2004" y="3042"/>
              <a:ext cx="282" cy="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54" name="Freeform 30">
              <a:extLst>
                <a:ext uri="{FF2B5EF4-FFF2-40B4-BE49-F238E27FC236}">
                  <a16:creationId xmlns:a16="http://schemas.microsoft.com/office/drawing/2014/main" id="{7FF7CDB5-F11F-40AC-B3FE-CCFB35F56923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1860" y="2754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655" name="Line 31">
              <a:extLst>
                <a:ext uri="{FF2B5EF4-FFF2-40B4-BE49-F238E27FC236}">
                  <a16:creationId xmlns:a16="http://schemas.microsoft.com/office/drawing/2014/main" id="{0922338F-FA68-4369-B3AD-94957E91140D}"/>
                </a:ext>
              </a:extLst>
            </p:cNvPr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 flipV="1">
              <a:off x="855" y="2304"/>
              <a:ext cx="582" cy="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56" name="Line 32">
              <a:extLst>
                <a:ext uri="{FF2B5EF4-FFF2-40B4-BE49-F238E27FC236}">
                  <a16:creationId xmlns:a16="http://schemas.microsoft.com/office/drawing/2014/main" id="{34538692-89D5-40E1-A36E-D46AD3A08279}"/>
                </a:ext>
              </a:extLst>
            </p:cNvPr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 flipH="1" flipV="1">
              <a:off x="1437" y="2304"/>
              <a:ext cx="567" cy="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57" name="Freeform 33">
              <a:extLst>
                <a:ext uri="{FF2B5EF4-FFF2-40B4-BE49-F238E27FC236}">
                  <a16:creationId xmlns:a16="http://schemas.microsoft.com/office/drawing/2014/main" id="{AE8F13E9-3546-4A39-B32E-C7ED9C831257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1284" y="2016"/>
              <a:ext cx="288" cy="288"/>
            </a:xfrm>
            <a:custGeom>
              <a:avLst/>
              <a:gdLst>
                <a:gd name="T0" fmla="*/ 0 w 777600"/>
                <a:gd name="T1" fmla="*/ 388800 h 777600"/>
                <a:gd name="T2" fmla="*/ 388800 w 777600"/>
                <a:gd name="T3" fmla="*/ 0 h 777600"/>
                <a:gd name="T4" fmla="*/ 777600 w 777600"/>
                <a:gd name="T5" fmla="*/ 388800 h 777600"/>
                <a:gd name="T6" fmla="*/ 388800 w 777600"/>
                <a:gd name="T7" fmla="*/ 777600 h 777600"/>
                <a:gd name="T8" fmla="*/ 0 w 777600"/>
                <a:gd name="T9" fmla="*/ 388800 h 777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600" h="777600">
                  <a:moveTo>
                    <a:pt x="0" y="388800"/>
                  </a:moveTo>
                  <a:cubicBezTo>
                    <a:pt x="0" y="174072"/>
                    <a:pt x="174072" y="0"/>
                    <a:pt x="388800" y="0"/>
                  </a:cubicBezTo>
                  <a:cubicBezTo>
                    <a:pt x="603528" y="0"/>
                    <a:pt x="777600" y="174072"/>
                    <a:pt x="777600" y="388800"/>
                  </a:cubicBezTo>
                  <a:cubicBezTo>
                    <a:pt x="777600" y="603528"/>
                    <a:pt x="603528" y="777600"/>
                    <a:pt x="388800" y="777600"/>
                  </a:cubicBezTo>
                  <a:cubicBezTo>
                    <a:pt x="174072" y="777600"/>
                    <a:pt x="0" y="603528"/>
                    <a:pt x="0" y="388800"/>
                  </a:cubicBezTo>
                  <a:close/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26658" name="Line 34">
            <a:extLst>
              <a:ext uri="{FF2B5EF4-FFF2-40B4-BE49-F238E27FC236}">
                <a16:creationId xmlns:a16="http://schemas.microsoft.com/office/drawing/2014/main" id="{599E5A50-E279-4BC4-BC70-1511E47295EE}"/>
              </a:ext>
            </a:extLst>
          </p:cNvPr>
          <p:cNvCxnSpPr>
            <a:cxnSpLocks noChangeShapeType="1"/>
            <a:stCxn id="26657" idx="0"/>
            <a:endCxn id="26663" idx="4"/>
          </p:cNvCxnSpPr>
          <p:nvPr>
            <p:custDataLst>
              <p:tags r:id="rId15"/>
            </p:custDataLst>
          </p:nvPr>
        </p:nvCxnSpPr>
        <p:spPr bwMode="auto">
          <a:xfrm flipV="1">
            <a:off x="2266950" y="2481263"/>
            <a:ext cx="1419225" cy="704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9" name="Line 35">
            <a:extLst>
              <a:ext uri="{FF2B5EF4-FFF2-40B4-BE49-F238E27FC236}">
                <a16:creationId xmlns:a16="http://schemas.microsoft.com/office/drawing/2014/main" id="{BBA17DBB-3C3B-458A-A630-8E9EB0A64586}"/>
              </a:ext>
            </a:extLst>
          </p:cNvPr>
          <p:cNvCxnSpPr>
            <a:cxnSpLocks noChangeShapeType="1"/>
            <a:stCxn id="26639" idx="0"/>
            <a:endCxn id="26663" idx="4"/>
          </p:cNvCxnSpPr>
          <p:nvPr>
            <p:custDataLst>
              <p:tags r:id="rId16"/>
            </p:custDataLst>
          </p:nvPr>
        </p:nvCxnSpPr>
        <p:spPr bwMode="auto">
          <a:xfrm flipH="1" flipV="1">
            <a:off x="3686175" y="2481263"/>
            <a:ext cx="1266825" cy="704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0" name="Line 36">
            <a:extLst>
              <a:ext uri="{FF2B5EF4-FFF2-40B4-BE49-F238E27FC236}">
                <a16:creationId xmlns:a16="http://schemas.microsoft.com/office/drawing/2014/main" id="{A64E666C-B2C4-4E37-8021-120A72691863}"/>
              </a:ext>
            </a:extLst>
          </p:cNvPr>
          <p:cNvCxnSpPr>
            <a:cxnSpLocks noChangeShapeType="1"/>
            <a:stCxn id="26627" idx="0"/>
            <a:endCxn id="26662" idx="4"/>
          </p:cNvCxnSpPr>
          <p:nvPr>
            <p:custDataLst>
              <p:tags r:id="rId17"/>
            </p:custDataLst>
          </p:nvPr>
        </p:nvCxnSpPr>
        <p:spPr bwMode="auto">
          <a:xfrm flipV="1">
            <a:off x="6311900" y="3671888"/>
            <a:ext cx="447675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1" name="Line 37">
            <a:extLst>
              <a:ext uri="{FF2B5EF4-FFF2-40B4-BE49-F238E27FC236}">
                <a16:creationId xmlns:a16="http://schemas.microsoft.com/office/drawing/2014/main" id="{644E1499-5D9F-4578-8353-6848328FACFF}"/>
              </a:ext>
            </a:extLst>
          </p:cNvPr>
          <p:cNvCxnSpPr>
            <a:cxnSpLocks noChangeShapeType="1"/>
            <a:stCxn id="26628" idx="0"/>
            <a:endCxn id="26662" idx="4"/>
          </p:cNvCxnSpPr>
          <p:nvPr>
            <p:custDataLst>
              <p:tags r:id="rId18"/>
            </p:custDataLst>
          </p:nvPr>
        </p:nvCxnSpPr>
        <p:spPr bwMode="auto">
          <a:xfrm flipH="1" flipV="1">
            <a:off x="6759575" y="3671888"/>
            <a:ext cx="4572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2" name="Freeform 38">
            <a:extLst>
              <a:ext uri="{FF2B5EF4-FFF2-40B4-BE49-F238E27FC236}">
                <a16:creationId xmlns:a16="http://schemas.microsoft.com/office/drawing/2014/main" id="{2CACBE86-E1D7-45DF-9BDA-EABE494C5065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6530975" y="3200400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6663" name="Freeform 39">
            <a:extLst>
              <a:ext uri="{FF2B5EF4-FFF2-40B4-BE49-F238E27FC236}">
                <a16:creationId xmlns:a16="http://schemas.microsoft.com/office/drawing/2014/main" id="{3D995380-2227-4550-A0C0-3197A6B64493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457575" y="20097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26664" name="Line 40">
            <a:extLst>
              <a:ext uri="{FF2B5EF4-FFF2-40B4-BE49-F238E27FC236}">
                <a16:creationId xmlns:a16="http://schemas.microsoft.com/office/drawing/2014/main" id="{2228B710-0E79-4F0C-8AA7-D941BFF00A0A}"/>
              </a:ext>
            </a:extLst>
          </p:cNvPr>
          <p:cNvCxnSpPr>
            <a:cxnSpLocks noChangeShapeType="1"/>
            <a:stCxn id="26662" idx="0"/>
            <a:endCxn id="26666" idx="4"/>
          </p:cNvCxnSpPr>
          <p:nvPr>
            <p:custDataLst>
              <p:tags r:id="rId21"/>
            </p:custDataLst>
          </p:nvPr>
        </p:nvCxnSpPr>
        <p:spPr bwMode="auto">
          <a:xfrm flipV="1">
            <a:off x="6759575" y="2514600"/>
            <a:ext cx="447675" cy="6715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5" name="Line 41">
            <a:extLst>
              <a:ext uri="{FF2B5EF4-FFF2-40B4-BE49-F238E27FC236}">
                <a16:creationId xmlns:a16="http://schemas.microsoft.com/office/drawing/2014/main" id="{977E9D3B-E146-4F0D-A5DF-042DDA72B4B7}"/>
              </a:ext>
            </a:extLst>
          </p:cNvPr>
          <p:cNvCxnSpPr>
            <a:cxnSpLocks noChangeShapeType="1"/>
            <a:stCxn id="26629" idx="0"/>
            <a:endCxn id="26666" idx="4"/>
          </p:cNvCxnSpPr>
          <p:nvPr>
            <p:custDataLst>
              <p:tags r:id="rId22"/>
            </p:custDataLst>
          </p:nvPr>
        </p:nvCxnSpPr>
        <p:spPr bwMode="auto">
          <a:xfrm flipH="1" flipV="1">
            <a:off x="7207250" y="2514600"/>
            <a:ext cx="492125" cy="657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6" name="Freeform 42">
            <a:extLst>
              <a:ext uri="{FF2B5EF4-FFF2-40B4-BE49-F238E27FC236}">
                <a16:creationId xmlns:a16="http://schemas.microsoft.com/office/drawing/2014/main" id="{0D701952-1DC7-4EAD-AEC4-B4CCE3A66088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6978650" y="2043113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6667" name="Freeform 43">
            <a:extLst>
              <a:ext uri="{FF2B5EF4-FFF2-40B4-BE49-F238E27FC236}">
                <a16:creationId xmlns:a16="http://schemas.microsoft.com/office/drawing/2014/main" id="{C52B9AA2-56CB-473E-A47C-C54104D0AB55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5233988" y="942975"/>
            <a:ext cx="457200" cy="457200"/>
          </a:xfrm>
          <a:custGeom>
            <a:avLst/>
            <a:gdLst>
              <a:gd name="T0" fmla="*/ 0 w 777600"/>
              <a:gd name="T1" fmla="*/ 388800 h 777600"/>
              <a:gd name="T2" fmla="*/ 388800 w 777600"/>
              <a:gd name="T3" fmla="*/ 0 h 777600"/>
              <a:gd name="T4" fmla="*/ 777600 w 777600"/>
              <a:gd name="T5" fmla="*/ 388800 h 777600"/>
              <a:gd name="T6" fmla="*/ 388800 w 777600"/>
              <a:gd name="T7" fmla="*/ 777600 h 777600"/>
              <a:gd name="T8" fmla="*/ 0 w 777600"/>
              <a:gd name="T9" fmla="*/ 388800 h 777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600" h="777600">
                <a:moveTo>
                  <a:pt x="0" y="388800"/>
                </a:moveTo>
                <a:cubicBezTo>
                  <a:pt x="0" y="174072"/>
                  <a:pt x="174072" y="0"/>
                  <a:pt x="388800" y="0"/>
                </a:cubicBezTo>
                <a:cubicBezTo>
                  <a:pt x="603528" y="0"/>
                  <a:pt x="777600" y="174072"/>
                  <a:pt x="777600" y="388800"/>
                </a:cubicBezTo>
                <a:cubicBezTo>
                  <a:pt x="777600" y="603528"/>
                  <a:pt x="603528" y="777600"/>
                  <a:pt x="388800" y="777600"/>
                </a:cubicBezTo>
                <a:cubicBezTo>
                  <a:pt x="174072" y="777600"/>
                  <a:pt x="0" y="603528"/>
                  <a:pt x="0" y="388800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19</a:t>
            </a:r>
          </a:p>
        </p:txBody>
      </p:sp>
      <p:cxnSp>
        <p:nvCxnSpPr>
          <p:cNvPr id="26668" name="Line 44">
            <a:extLst>
              <a:ext uri="{FF2B5EF4-FFF2-40B4-BE49-F238E27FC236}">
                <a16:creationId xmlns:a16="http://schemas.microsoft.com/office/drawing/2014/main" id="{9935C1CC-748E-4BB3-9C47-FDC889D582BF}"/>
              </a:ext>
            </a:extLst>
          </p:cNvPr>
          <p:cNvCxnSpPr>
            <a:cxnSpLocks noChangeShapeType="1"/>
            <a:stCxn id="26663" idx="0"/>
            <a:endCxn id="26667" idx="4"/>
          </p:cNvCxnSpPr>
          <p:nvPr>
            <p:custDataLst>
              <p:tags r:id="rId25"/>
            </p:custDataLst>
          </p:nvPr>
        </p:nvCxnSpPr>
        <p:spPr bwMode="auto">
          <a:xfrm flipV="1">
            <a:off x="3686175" y="1414463"/>
            <a:ext cx="1776413" cy="581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9" name="Line 45">
            <a:extLst>
              <a:ext uri="{FF2B5EF4-FFF2-40B4-BE49-F238E27FC236}">
                <a16:creationId xmlns:a16="http://schemas.microsoft.com/office/drawing/2014/main" id="{047A1767-028C-4CB1-AD73-22049BB835C4}"/>
              </a:ext>
            </a:extLst>
          </p:cNvPr>
          <p:cNvCxnSpPr>
            <a:cxnSpLocks noChangeShapeType="1"/>
            <a:stCxn id="26666" idx="0"/>
            <a:endCxn id="26667" idx="4"/>
          </p:cNvCxnSpPr>
          <p:nvPr>
            <p:custDataLst>
              <p:tags r:id="rId26"/>
            </p:custDataLst>
          </p:nvPr>
        </p:nvCxnSpPr>
        <p:spPr bwMode="auto">
          <a:xfrm flipH="1" flipV="1">
            <a:off x="5462588" y="1414463"/>
            <a:ext cx="1744662" cy="6143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70" name="Rectangle 46">
            <a:extLst>
              <a:ext uri="{FF2B5EF4-FFF2-40B4-BE49-F238E27FC236}">
                <a16:creationId xmlns:a16="http://schemas.microsoft.com/office/drawing/2014/main" id="{5CD41407-B347-4555-B4C4-9ABABDE6900F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540500" y="25288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671" name="Rectangle 47">
            <a:extLst>
              <a:ext uri="{FF2B5EF4-FFF2-40B4-BE49-F238E27FC236}">
                <a16:creationId xmlns:a16="http://schemas.microsoft.com/office/drawing/2014/main" id="{2D8632D0-1C96-4AE4-BA19-3B757F4CE8E8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083300" y="36718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672" name="Rectangle 48">
            <a:extLst>
              <a:ext uri="{FF2B5EF4-FFF2-40B4-BE49-F238E27FC236}">
                <a16:creationId xmlns:a16="http://schemas.microsoft.com/office/drawing/2014/main" id="{84F81D0E-0250-48F8-92A9-31F9BC4AE0A6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84663" y="36718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673" name="Rectangle 49">
            <a:extLst>
              <a:ext uri="{FF2B5EF4-FFF2-40B4-BE49-F238E27FC236}">
                <a16:creationId xmlns:a16="http://schemas.microsoft.com/office/drawing/2014/main" id="{79BE2853-27DF-4AC7-8AD9-479A6326274F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495550" y="48291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674" name="Rectangle 50">
            <a:extLst>
              <a:ext uri="{FF2B5EF4-FFF2-40B4-BE49-F238E27FC236}">
                <a16:creationId xmlns:a16="http://schemas.microsoft.com/office/drawing/2014/main" id="{39356C32-341E-49E2-A693-9EEA79E9C4C5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11200" y="48291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675" name="Rectangle 51">
            <a:extLst>
              <a:ext uri="{FF2B5EF4-FFF2-40B4-BE49-F238E27FC236}">
                <a16:creationId xmlns:a16="http://schemas.microsoft.com/office/drawing/2014/main" id="{9128B80B-9C2E-4463-91D2-4E871BC9E310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395413" y="36433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676" name="Rectangle 52">
            <a:extLst>
              <a:ext uri="{FF2B5EF4-FFF2-40B4-BE49-F238E27FC236}">
                <a16:creationId xmlns:a16="http://schemas.microsoft.com/office/drawing/2014/main" id="{F90DF381-D971-4865-8D34-86C442158798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284663" y="11858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677" name="Rectangle 53">
            <a:extLst>
              <a:ext uri="{FF2B5EF4-FFF2-40B4-BE49-F238E27FC236}">
                <a16:creationId xmlns:a16="http://schemas.microsoft.com/office/drawing/2014/main" id="{DEFE15AC-0DD8-4D02-9029-45961F9C87FD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598738" y="23764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678" name="Rectangle 54">
            <a:extLst>
              <a:ext uri="{FF2B5EF4-FFF2-40B4-BE49-F238E27FC236}">
                <a16:creationId xmlns:a16="http://schemas.microsoft.com/office/drawing/2014/main" id="{8276E55B-A895-431C-9199-C84432400E26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232400" y="3657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679" name="Rectangle 55">
            <a:extLst>
              <a:ext uri="{FF2B5EF4-FFF2-40B4-BE49-F238E27FC236}">
                <a16:creationId xmlns:a16="http://schemas.microsoft.com/office/drawing/2014/main" id="{3D28D1AA-809C-447B-BBE6-BF9BF4D31325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451225" y="48291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680" name="Rectangle 56">
            <a:extLst>
              <a:ext uri="{FF2B5EF4-FFF2-40B4-BE49-F238E27FC236}">
                <a16:creationId xmlns:a16="http://schemas.microsoft.com/office/drawing/2014/main" id="{B4EEDCE2-43A8-407C-8548-1B98E54FC085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641475" y="48291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681" name="Rectangle 57">
            <a:extLst>
              <a:ext uri="{FF2B5EF4-FFF2-40B4-BE49-F238E27FC236}">
                <a16:creationId xmlns:a16="http://schemas.microsoft.com/office/drawing/2014/main" id="{8F5B38EA-B5DF-4825-9C4F-158AEB87E12B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849563" y="36718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682" name="Rectangle 58">
            <a:extLst>
              <a:ext uri="{FF2B5EF4-FFF2-40B4-BE49-F238E27FC236}">
                <a16:creationId xmlns:a16="http://schemas.microsoft.com/office/drawing/2014/main" id="{F17273D4-17D3-4BBD-82A7-21C613CBDAE0}"/>
              </a:ext>
            </a:extLst>
          </p:cNvPr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7081838" y="36718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683" name="Rectangle 59">
            <a:extLst>
              <a:ext uri="{FF2B5EF4-FFF2-40B4-BE49-F238E27FC236}">
                <a16:creationId xmlns:a16="http://schemas.microsoft.com/office/drawing/2014/main" id="{0589906C-378A-42B3-85E5-7963DD9193A8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7573963" y="25288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684" name="Rectangle 60">
            <a:extLst>
              <a:ext uri="{FF2B5EF4-FFF2-40B4-BE49-F238E27FC236}">
                <a16:creationId xmlns:a16="http://schemas.microsoft.com/office/drawing/2014/main" id="{510BE476-6399-4F7B-AB22-CD7C6406E28F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284663" y="23764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685" name="Rectangle 61">
            <a:extLst>
              <a:ext uri="{FF2B5EF4-FFF2-40B4-BE49-F238E27FC236}">
                <a16:creationId xmlns:a16="http://schemas.microsoft.com/office/drawing/2014/main" id="{3E512B01-4918-416F-A25F-B91A6F62346F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134100" y="11858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2F81511-F3EC-40AA-8C40-B33E4FF2BF2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Huffman code &amp; encoded message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3C4DB09-8685-4282-BB37-8AF8CA1B2E3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00400" y="1752600"/>
            <a:ext cx="2759075" cy="39909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S		    11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E	  	  010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H		  011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_		  100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I		  101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A		0000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G		0001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M		0010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T		0011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6F81FE93-6CB9-4D33-8673-2773024F4CC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1066800"/>
            <a:ext cx="2974975" cy="485775"/>
          </a:xfrm>
          <a:prstGeom prst="rect">
            <a:avLst/>
          </a:prstGeom>
          <a:noFill/>
          <a:ln w="28575" algn="ctr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This is his message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9F38E709-E001-4FD7-B286-32D2253D439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0488" y="5943600"/>
            <a:ext cx="8934450" cy="46513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00110111011110010111100011101111000010010111100000001010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  <p:bldP spid="276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2F81511-F3EC-40AA-8C40-B33E4FF2BF2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457200"/>
            <a:ext cx="8839200" cy="838200"/>
          </a:xfrm>
          <a:extLst>
            <a:ext uri="{91240B29-F687-4F45-9708-019B960494DF}">
              <a14:hiddenLine xmlns:a14="http://schemas.microsoft.com/office/drawing/2010/main" w="2857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b="0" dirty="0"/>
              <a:t>Theorem</a:t>
            </a:r>
            <a:r>
              <a:rPr lang="en-US" altLang="en-US" dirty="0"/>
              <a:t> </a:t>
            </a:r>
            <a:r>
              <a:rPr lang="en-US" altLang="en-US" b="0" dirty="0"/>
              <a:t>(DW: Textbook, 2.3.15)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6F81FE93-6CB9-4D33-8673-2773024F4CC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5300" y="1447800"/>
            <a:ext cx="8153399" cy="24384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Given a probability distribution {</a:t>
            </a:r>
            <a:r>
              <a:rPr lang="en-US" alt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 on </a:t>
            </a:r>
            <a:r>
              <a:rPr lang="en-US" alt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symbols, </a:t>
            </a:r>
            <a:r>
              <a:rPr kumimoji="0" lang="en-US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Huffman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Tree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provides prefix-free encoding with minimum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expected length.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Proof:</a:t>
            </a:r>
            <a:r>
              <a:rPr kumimoji="0" lang="en-US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rPr>
              <a:t> Reading assignment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endParaRPr kumimoji="0" lang="en-US" altLang="en-US" sz="24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0B83C1-FCAE-462D-B248-6AB2262DE041}"/>
              </a:ext>
            </a:extLst>
          </p:cNvPr>
          <p:cNvGrpSpPr/>
          <p:nvPr/>
        </p:nvGrpSpPr>
        <p:grpSpPr>
          <a:xfrm>
            <a:off x="609600" y="3962400"/>
            <a:ext cx="8153399" cy="1447800"/>
            <a:chOff x="487194" y="3733800"/>
            <a:chExt cx="8153399" cy="144780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EB2DB4F-DEE2-4343-8ED4-6029663332A4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87194" y="3733800"/>
              <a:ext cx="8153399" cy="1447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99"/>
                </a:buClr>
                <a:buSzPct val="80000"/>
                <a:buFont typeface="Wingdings 2" panose="05020102010507070707" pitchFamily="18" charset="2"/>
                <a:buNone/>
                <a:tabLst/>
                <a:defRPr/>
              </a:pPr>
              <a:r>
                <a:rPr kumimoji="0" lang="en-US" alt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Also</a:t>
              </a:r>
              <a:r>
                <a: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, the expected length (</a:t>
              </a:r>
              <a:r>
                <a:rPr lang="en-US" altLang="en-US" sz="2400" i="1" dirty="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L</a:t>
              </a:r>
              <a:r>
                <a: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) of a code word achieves the </a:t>
              </a:r>
            </a:p>
            <a:p>
              <a:pPr lvl="0" algn="just">
                <a:spcBef>
                  <a:spcPct val="20000"/>
                </a:spcBef>
                <a:buClr>
                  <a:srgbClr val="CC0099"/>
                </a:buClr>
                <a:buSzPct val="80000"/>
                <a:defRPr/>
              </a:pPr>
              <a:r>
                <a: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Shannon’s lower bound              </a:t>
              </a:r>
            </a:p>
            <a:p>
              <a:pPr lvl="0" algn="just">
                <a:spcBef>
                  <a:spcPct val="20000"/>
                </a:spcBef>
                <a:buClr>
                  <a:srgbClr val="CC0099"/>
                </a:buClr>
                <a:buSzPct val="80000"/>
                <a:defRPr/>
              </a:pPr>
              <a:endPara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ct val="20000"/>
                </a:spcBef>
                <a:buClr>
                  <a:srgbClr val="CC0099"/>
                </a:buClr>
                <a:buSzPct val="80000"/>
                <a:defRPr/>
              </a:pPr>
              <a:r>
                <a: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when {</a:t>
              </a:r>
              <a:r>
                <a:rPr lang="en-US" altLang="en-US" sz="2400" i="1" dirty="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altLang="en-US" sz="2400" baseline="-25000" dirty="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} is a power of (1/2); </a:t>
              </a:r>
              <a:r>
                <a:rPr lang="en-US" altLang="en-US" sz="2400" i="1" dirty="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L</a:t>
              </a:r>
              <a:r>
                <a: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then becomes exactly equal </a:t>
              </a:r>
            </a:p>
            <a:p>
              <a:pPr lvl="0" algn="just">
                <a:spcBef>
                  <a:spcPct val="20000"/>
                </a:spcBef>
                <a:buClr>
                  <a:srgbClr val="CC0099"/>
                </a:buClr>
                <a:buSzPct val="80000"/>
                <a:defRPr/>
              </a:pPr>
              <a:r>
                <a: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to the entropy of the probability distribution!</a:t>
              </a:r>
              <a:endParaRPr kumimoji="0" lang="en-US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DBC5F9-5D02-4EC1-ADFE-F4049B9C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3800" y="4114800"/>
              <a:ext cx="1193260" cy="66148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F26332-349C-41A8-8BA9-F69CCF9A8175}"/>
                </a:ext>
              </a:extLst>
            </p:cNvPr>
            <p:cNvSpPr/>
            <p:nvPr/>
          </p:nvSpPr>
          <p:spPr>
            <a:xfrm>
              <a:off x="4648200" y="4343400"/>
              <a:ext cx="76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64271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AEA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ow many cubic bipartite graphs can we create? - Mathematics Stack Exchange">
            <a:extLst>
              <a:ext uri="{FF2B5EF4-FFF2-40B4-BE49-F238E27FC236}">
                <a16:creationId xmlns:a16="http://schemas.microsoft.com/office/drawing/2014/main" id="{FCFDEB90-5C91-4244-AE20-F3052905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84" y="1267340"/>
            <a:ext cx="2704376" cy="178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6F7830FC-DD6F-48F4-A28F-B75621873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2957" y="379234"/>
            <a:ext cx="8382000" cy="669925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algn="l"/>
            <a:r>
              <a:rPr lang="en-US" altLang="en-US" sz="3200" b="0" dirty="0">
                <a:latin typeface="+mn-lt"/>
              </a:rPr>
              <a:t>Graceful Labeling of </a:t>
            </a:r>
            <a:r>
              <a:rPr lang="en-US" altLang="en-US" sz="3200" b="0" i="1" dirty="0">
                <a:latin typeface="+mn-lt"/>
              </a:rPr>
              <a:t>K</a:t>
            </a:r>
            <a:r>
              <a:rPr lang="en-US" altLang="en-US" sz="3200" b="0" baseline="-25000" dirty="0">
                <a:latin typeface="+mn-lt"/>
              </a:rPr>
              <a:t>3,3</a:t>
            </a:r>
            <a:r>
              <a:rPr lang="en-US" altLang="en-US" sz="3200" b="0" dirty="0">
                <a:latin typeface="+mn-lt"/>
              </a:rPr>
              <a:t> and Trees</a:t>
            </a:r>
            <a:br>
              <a:rPr lang="en-US" altLang="en-US" sz="3200" b="0" dirty="0">
                <a:latin typeface="+mn-lt"/>
              </a:rPr>
            </a:br>
            <a:endParaRPr lang="en-US" altLang="en-US" sz="3200" b="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88295B-B921-4D91-BEDE-DCE074094A06}"/>
              </a:ext>
            </a:extLst>
          </p:cNvPr>
          <p:cNvSpPr txBox="1"/>
          <p:nvPr/>
        </p:nvSpPr>
        <p:spPr>
          <a:xfrm>
            <a:off x="3628043" y="1163715"/>
            <a:ext cx="4322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</a:t>
            </a:r>
            <a:r>
              <a:rPr lang="en-US" sz="24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E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 </a:t>
            </a:r>
            <a:r>
              <a:rPr kumimoji="0" lang="en-US" sz="2400" b="0" i="0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  <a:sym typeface="Wingdings"/>
              </a:rPr>
              <a:t>= </a:t>
            </a:r>
            <a:r>
              <a:rPr lang="en-US" sz="240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9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;</a:t>
            </a:r>
            <a:endParaRPr kumimoji="0" lang="en-US" sz="2400" b="0" u="none" strike="noStrike" kern="1200" cap="none" spc="0" normalizeH="0" noProof="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  <a:sym typeface="Wingdings"/>
            </a:endParaRPr>
          </a:p>
          <a:p>
            <a:r>
              <a:rPr lang="en-US" sz="2400" i="1" baseline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L</a:t>
            </a:r>
            <a:r>
              <a:rPr lang="en-US" sz="2400" baseline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= 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{0, 1, 2, 3, 4, 5, 6, 7, 8, 9};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526C4-7E26-41CA-9710-F6C5BD20129B}"/>
              </a:ext>
            </a:extLst>
          </p:cNvPr>
          <p:cNvSpPr txBox="1"/>
          <p:nvPr/>
        </p:nvSpPr>
        <p:spPr>
          <a:xfrm>
            <a:off x="1143000" y="275352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9E020-BEF0-4EB9-96CB-F4A5E05FA49D}"/>
              </a:ext>
            </a:extLst>
          </p:cNvPr>
          <p:cNvSpPr txBox="1"/>
          <p:nvPr/>
        </p:nvSpPr>
        <p:spPr>
          <a:xfrm>
            <a:off x="1947410" y="106687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4B303-1C78-4493-8F28-E4A3F4EB9732}"/>
              </a:ext>
            </a:extLst>
          </p:cNvPr>
          <p:cNvSpPr txBox="1"/>
          <p:nvPr/>
        </p:nvSpPr>
        <p:spPr>
          <a:xfrm>
            <a:off x="475886" y="4578700"/>
            <a:ext cx="3915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i="1" dirty="0">
                <a:solidFill>
                  <a:srgbClr val="292929"/>
                </a:solidFill>
                <a:latin typeface="Arial"/>
                <a:cs typeface="Arial"/>
              </a:rPr>
              <a:t>K</a:t>
            </a:r>
            <a:r>
              <a:rPr lang="en-US" altLang="en-US" sz="2400" baseline="-25000" dirty="0">
                <a:solidFill>
                  <a:srgbClr val="292929"/>
                </a:solidFill>
                <a:latin typeface="Arial"/>
                <a:cs typeface="Arial"/>
              </a:rPr>
              <a:t>3,3 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is graceful!</a:t>
            </a:r>
            <a:endParaRPr lang="en-IN" sz="2400" dirty="0">
              <a:solidFill>
                <a:srgbClr val="0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14B2C7-9044-447E-81A9-2A7810D47FA3}"/>
              </a:ext>
            </a:extLst>
          </p:cNvPr>
          <p:cNvSpPr txBox="1"/>
          <p:nvPr/>
        </p:nvSpPr>
        <p:spPr>
          <a:xfrm>
            <a:off x="2819400" y="104915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A7259C-B073-4FE5-8824-60AAB35C89A2}"/>
              </a:ext>
            </a:extLst>
          </p:cNvPr>
          <p:cNvSpPr txBox="1"/>
          <p:nvPr/>
        </p:nvSpPr>
        <p:spPr>
          <a:xfrm>
            <a:off x="1143000" y="106687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3CA700-6843-4956-9BA6-A2EEDDFFF611}"/>
              </a:ext>
            </a:extLst>
          </p:cNvPr>
          <p:cNvSpPr txBox="1"/>
          <p:nvPr/>
        </p:nvSpPr>
        <p:spPr>
          <a:xfrm>
            <a:off x="104708" y="3299618"/>
            <a:ext cx="4322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difference values appearing on </a:t>
            </a:r>
          </a:p>
          <a:p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each of the nine edges are distinct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C93D31-CFF8-4DA4-AD5A-69E1F0862B0A}"/>
              </a:ext>
            </a:extLst>
          </p:cNvPr>
          <p:cNvSpPr txBox="1"/>
          <p:nvPr/>
        </p:nvSpPr>
        <p:spPr>
          <a:xfrm>
            <a:off x="2782580" y="274965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75619-DDC4-4B76-B0C1-862404B7679C}"/>
              </a:ext>
            </a:extLst>
          </p:cNvPr>
          <p:cNvSpPr txBox="1"/>
          <p:nvPr/>
        </p:nvSpPr>
        <p:spPr>
          <a:xfrm>
            <a:off x="1947410" y="274965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 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80A746-77B9-4105-9F1E-B836BA040977}"/>
              </a:ext>
            </a:extLst>
          </p:cNvPr>
          <p:cNvGrpSpPr/>
          <p:nvPr/>
        </p:nvGrpSpPr>
        <p:grpSpPr>
          <a:xfrm>
            <a:off x="859313" y="1893796"/>
            <a:ext cx="512287" cy="461665"/>
            <a:chOff x="3924466" y="3002674"/>
            <a:chExt cx="512287" cy="46166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422DF01-85DF-428C-82B4-B51DF23B12AD}"/>
                </a:ext>
              </a:extLst>
            </p:cNvPr>
            <p:cNvSpPr txBox="1"/>
            <p:nvPr/>
          </p:nvSpPr>
          <p:spPr>
            <a:xfrm>
              <a:off x="3979553" y="3002674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CEE0123-D14D-4902-8DD3-0B7FD72BB773}"/>
                </a:ext>
              </a:extLst>
            </p:cNvPr>
            <p:cNvSpPr/>
            <p:nvPr/>
          </p:nvSpPr>
          <p:spPr>
            <a:xfrm>
              <a:off x="3924466" y="3072957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40A80E-535F-4C51-BA81-EB48FE06E02A}"/>
              </a:ext>
            </a:extLst>
          </p:cNvPr>
          <p:cNvGrpSpPr/>
          <p:nvPr/>
        </p:nvGrpSpPr>
        <p:grpSpPr>
          <a:xfrm>
            <a:off x="3021584" y="1907679"/>
            <a:ext cx="510031" cy="461665"/>
            <a:chOff x="-26484" y="3545853"/>
            <a:chExt cx="510031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36F563-AFDF-4AA8-A4C0-265C2CDE45BE}"/>
                </a:ext>
              </a:extLst>
            </p:cNvPr>
            <p:cNvSpPr txBox="1"/>
            <p:nvPr/>
          </p:nvSpPr>
          <p:spPr>
            <a:xfrm>
              <a:off x="26347" y="3545853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A5F33DF-D883-4497-8851-D2983A16BE0C}"/>
                </a:ext>
              </a:extLst>
            </p:cNvPr>
            <p:cNvSpPr/>
            <p:nvPr/>
          </p:nvSpPr>
          <p:spPr>
            <a:xfrm>
              <a:off x="-26484" y="3601456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EC37B17-E098-45D6-A19C-AFD21F306CA4}"/>
              </a:ext>
            </a:extLst>
          </p:cNvPr>
          <p:cNvSpPr/>
          <p:nvPr/>
        </p:nvSpPr>
        <p:spPr>
          <a:xfrm>
            <a:off x="4730299" y="2792393"/>
            <a:ext cx="3915117" cy="265705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1748" name="Picture 4" descr="Binary tree - Wikipedia">
            <a:extLst>
              <a:ext uri="{FF2B5EF4-FFF2-40B4-BE49-F238E27FC236}">
                <a16:creationId xmlns:a16="http://schemas.microsoft.com/office/drawing/2014/main" id="{8A06A415-4708-49C5-AE70-C00C1F9A6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242" y="3303511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61C99-3FA2-44F7-87EA-A97ACCD2BE31}"/>
              </a:ext>
            </a:extLst>
          </p:cNvPr>
          <p:cNvSpPr txBox="1"/>
          <p:nvPr/>
        </p:nvSpPr>
        <p:spPr>
          <a:xfrm>
            <a:off x="4798097" y="5628043"/>
            <a:ext cx="3415286" cy="8309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</a:t>
            </a:r>
            <a:r>
              <a:rPr lang="en-US" sz="24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E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 </a:t>
            </a:r>
            <a:r>
              <a:rPr kumimoji="0" lang="en-US" sz="2400" b="0" i="0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  <a:sym typeface="Wingdings"/>
              </a:rPr>
              <a:t>= </a:t>
            </a:r>
            <a:r>
              <a:rPr kumimoji="0" lang="en-US" sz="2400" b="0" i="0" u="none" strike="noStrike" kern="1200" cap="none" spc="0" normalizeH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  <a:sym typeface="Wingdings"/>
              </a:rPr>
              <a:t>6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;</a:t>
            </a:r>
            <a:endParaRPr kumimoji="0" lang="en-US" sz="2400" b="0" u="none" strike="noStrike" kern="1200" cap="none" spc="0" normalizeH="0" noProof="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  <a:sym typeface="Wingdings"/>
            </a:endParaRPr>
          </a:p>
          <a:p>
            <a:r>
              <a:rPr lang="en-US" sz="2400" i="1" baseline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L</a:t>
            </a:r>
            <a:r>
              <a:rPr lang="en-US" sz="2400" baseline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= 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{0, 1, 2, 3, 4, 5, 6};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1DA93-58FE-464E-B915-32B649BF7A28}"/>
              </a:ext>
            </a:extLst>
          </p:cNvPr>
          <p:cNvSpPr txBox="1"/>
          <p:nvPr/>
        </p:nvSpPr>
        <p:spPr>
          <a:xfrm>
            <a:off x="6563114" y="302559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20B5D7-DB71-4B2B-B2A3-00BB1A0BEE3F}"/>
              </a:ext>
            </a:extLst>
          </p:cNvPr>
          <p:cNvSpPr txBox="1"/>
          <p:nvPr/>
        </p:nvSpPr>
        <p:spPr>
          <a:xfrm>
            <a:off x="6477000" y="40288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E0C114-B9D9-463A-B3D5-5DA44DCF520D}"/>
              </a:ext>
            </a:extLst>
          </p:cNvPr>
          <p:cNvSpPr txBox="1"/>
          <p:nvPr/>
        </p:nvSpPr>
        <p:spPr>
          <a:xfrm>
            <a:off x="5731244" y="447744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 </a:t>
            </a:r>
            <a:r>
              <a:rPr lang="en-IN" sz="2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09CD6E-ED24-4684-B114-B1AB1C36A1F5}"/>
              </a:ext>
            </a:extLst>
          </p:cNvPr>
          <p:cNvSpPr txBox="1"/>
          <p:nvPr/>
        </p:nvSpPr>
        <p:spPr>
          <a:xfrm>
            <a:off x="6763902" y="44764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4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9D6680-0A70-4C28-A19B-45FDC1003ADE}"/>
              </a:ext>
            </a:extLst>
          </p:cNvPr>
          <p:cNvGrpSpPr/>
          <p:nvPr/>
        </p:nvGrpSpPr>
        <p:grpSpPr>
          <a:xfrm>
            <a:off x="5977278" y="4184791"/>
            <a:ext cx="362134" cy="365826"/>
            <a:chOff x="3203394" y="5704991"/>
            <a:chExt cx="484099" cy="42550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823985-052B-43D8-B9F7-AD0BC0C18680}"/>
                </a:ext>
              </a:extLst>
            </p:cNvPr>
            <p:cNvSpPr txBox="1"/>
            <p:nvPr/>
          </p:nvSpPr>
          <p:spPr>
            <a:xfrm>
              <a:off x="3230293" y="570499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84553BC-7CC1-4F70-A5E4-B06E359D3862}"/>
                </a:ext>
              </a:extLst>
            </p:cNvPr>
            <p:cNvSpPr/>
            <p:nvPr/>
          </p:nvSpPr>
          <p:spPr>
            <a:xfrm>
              <a:off x="3203394" y="5781632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C36F3B-A150-4FC6-9431-E2F1768E8A33}"/>
              </a:ext>
            </a:extLst>
          </p:cNvPr>
          <p:cNvGrpSpPr/>
          <p:nvPr/>
        </p:nvGrpSpPr>
        <p:grpSpPr>
          <a:xfrm>
            <a:off x="6261779" y="3756607"/>
            <a:ext cx="411367" cy="378252"/>
            <a:chOff x="6228960" y="4756473"/>
            <a:chExt cx="488140" cy="41484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28E3C8C-7C9B-4BF4-939F-A0EC9ED62B20}"/>
                </a:ext>
              </a:extLst>
            </p:cNvPr>
            <p:cNvSpPr txBox="1"/>
            <p:nvPr/>
          </p:nvSpPr>
          <p:spPr>
            <a:xfrm>
              <a:off x="6259900" y="4756473"/>
              <a:ext cx="457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617DB4-E620-4E74-9A7C-4B74A0BB96EB}"/>
                </a:ext>
              </a:extLst>
            </p:cNvPr>
            <p:cNvSpPr/>
            <p:nvPr/>
          </p:nvSpPr>
          <p:spPr>
            <a:xfrm>
              <a:off x="6228960" y="4822456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6246A5-4441-45AA-A5FC-347985CCEC39}"/>
              </a:ext>
            </a:extLst>
          </p:cNvPr>
          <p:cNvGrpSpPr/>
          <p:nvPr/>
        </p:nvGrpSpPr>
        <p:grpSpPr>
          <a:xfrm>
            <a:off x="6673146" y="4178474"/>
            <a:ext cx="438457" cy="372143"/>
            <a:chOff x="5381780" y="5239622"/>
            <a:chExt cx="515002" cy="40379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8DB1E5-59AE-41BB-A713-831D627A2C8D}"/>
                </a:ext>
              </a:extLst>
            </p:cNvPr>
            <p:cNvSpPr txBox="1"/>
            <p:nvPr/>
          </p:nvSpPr>
          <p:spPr>
            <a:xfrm>
              <a:off x="5439582" y="52396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7C0D0C1-6C33-4E73-A53B-768C2EF8C17D}"/>
                </a:ext>
              </a:extLst>
            </p:cNvPr>
            <p:cNvSpPr/>
            <p:nvPr/>
          </p:nvSpPr>
          <p:spPr>
            <a:xfrm>
              <a:off x="5381780" y="5294550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31B06D-9F34-4271-8FDD-AF83337CF55A}"/>
              </a:ext>
            </a:extLst>
          </p:cNvPr>
          <p:cNvSpPr txBox="1"/>
          <p:nvPr/>
        </p:nvSpPr>
        <p:spPr>
          <a:xfrm>
            <a:off x="7350293" y="368445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82B2F7-22CE-4883-B927-853A6A9FD847}"/>
              </a:ext>
            </a:extLst>
          </p:cNvPr>
          <p:cNvSpPr txBox="1"/>
          <p:nvPr/>
        </p:nvSpPr>
        <p:spPr>
          <a:xfrm>
            <a:off x="5819623" y="352490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D2E68-3A66-485B-8A78-0B19614AC34D}"/>
              </a:ext>
            </a:extLst>
          </p:cNvPr>
          <p:cNvSpPr txBox="1"/>
          <p:nvPr/>
        </p:nvSpPr>
        <p:spPr>
          <a:xfrm>
            <a:off x="5221294" y="413485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E88DF34-98ED-4E9A-813F-9250C141DD5B}"/>
              </a:ext>
            </a:extLst>
          </p:cNvPr>
          <p:cNvGrpSpPr/>
          <p:nvPr/>
        </p:nvGrpSpPr>
        <p:grpSpPr>
          <a:xfrm>
            <a:off x="6964704" y="3256175"/>
            <a:ext cx="411367" cy="400110"/>
            <a:chOff x="6228960" y="4756473"/>
            <a:chExt cx="488140" cy="43882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BEB1809-4B88-45F5-85E0-6A0524150971}"/>
                </a:ext>
              </a:extLst>
            </p:cNvPr>
            <p:cNvSpPr txBox="1"/>
            <p:nvPr/>
          </p:nvSpPr>
          <p:spPr>
            <a:xfrm>
              <a:off x="6259900" y="4756473"/>
              <a:ext cx="457200" cy="438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D641AAD-031B-41C5-BA32-7A0B948B5CEC}"/>
                </a:ext>
              </a:extLst>
            </p:cNvPr>
            <p:cNvSpPr/>
            <p:nvPr/>
          </p:nvSpPr>
          <p:spPr>
            <a:xfrm>
              <a:off x="6228960" y="4822456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F42FFBD-68A3-431B-B302-55332A191902}"/>
              </a:ext>
            </a:extLst>
          </p:cNvPr>
          <p:cNvGrpSpPr/>
          <p:nvPr/>
        </p:nvGrpSpPr>
        <p:grpSpPr>
          <a:xfrm>
            <a:off x="6120482" y="3325702"/>
            <a:ext cx="411367" cy="400110"/>
            <a:chOff x="6228960" y="4756473"/>
            <a:chExt cx="488140" cy="43882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AF770FC-B031-40C2-949D-EF437C93A38C}"/>
                </a:ext>
              </a:extLst>
            </p:cNvPr>
            <p:cNvSpPr txBox="1"/>
            <p:nvPr/>
          </p:nvSpPr>
          <p:spPr>
            <a:xfrm>
              <a:off x="6259900" y="4756473"/>
              <a:ext cx="457200" cy="438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4B64CB1-0910-4ABC-BCEA-25881E0C4451}"/>
                </a:ext>
              </a:extLst>
            </p:cNvPr>
            <p:cNvSpPr/>
            <p:nvPr/>
          </p:nvSpPr>
          <p:spPr>
            <a:xfrm>
              <a:off x="6228960" y="4822456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2D8CB8D-1FF5-4AF3-A00C-4F0E4A478E1E}"/>
              </a:ext>
            </a:extLst>
          </p:cNvPr>
          <p:cNvGrpSpPr/>
          <p:nvPr/>
        </p:nvGrpSpPr>
        <p:grpSpPr>
          <a:xfrm>
            <a:off x="5498884" y="3786686"/>
            <a:ext cx="411367" cy="400110"/>
            <a:chOff x="6228960" y="4756473"/>
            <a:chExt cx="488140" cy="43882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B90191-85A1-42E9-B285-5DCBF1DF9021}"/>
                </a:ext>
              </a:extLst>
            </p:cNvPr>
            <p:cNvSpPr txBox="1"/>
            <p:nvPr/>
          </p:nvSpPr>
          <p:spPr>
            <a:xfrm>
              <a:off x="6259900" y="4756473"/>
              <a:ext cx="457200" cy="438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F03A678-9F75-41FA-91C0-62A96793E00D}"/>
                </a:ext>
              </a:extLst>
            </p:cNvPr>
            <p:cNvSpPr/>
            <p:nvPr/>
          </p:nvSpPr>
          <p:spPr>
            <a:xfrm>
              <a:off x="6228960" y="4822456"/>
              <a:ext cx="428730" cy="3488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3AB06BE-B6D1-40AA-8984-EE544CEDBBF2}"/>
              </a:ext>
            </a:extLst>
          </p:cNvPr>
          <p:cNvSpPr txBox="1"/>
          <p:nvPr/>
        </p:nvSpPr>
        <p:spPr>
          <a:xfrm>
            <a:off x="4953000" y="2369344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Binary Tree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B27371-8C58-44BE-B491-3DC97A597B4D}"/>
              </a:ext>
            </a:extLst>
          </p:cNvPr>
          <p:cNvSpPr txBox="1"/>
          <p:nvPr/>
        </p:nvSpPr>
        <p:spPr>
          <a:xfrm>
            <a:off x="4868206" y="500289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This tree is graceful!</a:t>
            </a:r>
          </a:p>
        </p:txBody>
      </p:sp>
    </p:spTree>
    <p:extLst>
      <p:ext uri="{BB962C8B-B14F-4D97-AF65-F5344CB8AC3E}">
        <p14:creationId xmlns:p14="http://schemas.microsoft.com/office/powerpoint/2010/main" val="2809385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22" grpId="0"/>
      <p:bldP spid="31" grpId="0"/>
      <p:bldP spid="37" grpId="0"/>
      <p:bldP spid="43" grpId="0"/>
      <p:bldP spid="2" grpId="0"/>
      <p:bldP spid="3" grpId="0"/>
      <p:bldP spid="6" grpId="0" animBg="1"/>
      <p:bldP spid="7" grpId="0" animBg="1"/>
      <p:bldP spid="39" grpId="0"/>
      <p:bldP spid="40" grpId="0"/>
      <p:bldP spid="41" grpId="0"/>
      <p:bldP spid="47" grpId="0"/>
      <p:bldP spid="8" grpId="0"/>
      <p:bldP spid="10" grpId="0"/>
      <p:bldP spid="11" grpId="0"/>
      <p:bldP spid="15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18FF6B-45F9-40C9-B33C-66A348A68472}"/>
              </a:ext>
            </a:extLst>
          </p:cNvPr>
          <p:cNvGrpSpPr/>
          <p:nvPr/>
        </p:nvGrpSpPr>
        <p:grpSpPr>
          <a:xfrm>
            <a:off x="2746367" y="5799512"/>
            <a:ext cx="2254865" cy="502933"/>
            <a:chOff x="3835505" y="5400381"/>
            <a:chExt cx="2254865" cy="502933"/>
          </a:xfrm>
        </p:grpSpPr>
        <p:sp>
          <p:nvSpPr>
            <p:cNvPr id="9407" name="Line"/>
            <p:cNvSpPr/>
            <p:nvPr/>
          </p:nvSpPr>
          <p:spPr>
            <a:xfrm>
              <a:off x="3845315" y="5600132"/>
              <a:ext cx="9810" cy="186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5684"/>
                    <a:pt x="7200" y="11368"/>
                    <a:pt x="3600" y="14968"/>
                  </a:cubicBezTo>
                  <a:cubicBezTo>
                    <a:pt x="0" y="18568"/>
                    <a:pt x="0" y="200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08" name="Line"/>
            <p:cNvSpPr/>
            <p:nvPr/>
          </p:nvSpPr>
          <p:spPr>
            <a:xfrm>
              <a:off x="3835505" y="5566175"/>
              <a:ext cx="103000" cy="169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3" extrusionOk="0">
                  <a:moveTo>
                    <a:pt x="0" y="3009"/>
                  </a:moveTo>
                  <a:cubicBezTo>
                    <a:pt x="4457" y="7492"/>
                    <a:pt x="8914" y="11975"/>
                    <a:pt x="11829" y="14828"/>
                  </a:cubicBezTo>
                  <a:cubicBezTo>
                    <a:pt x="14743" y="17681"/>
                    <a:pt x="16114" y="18904"/>
                    <a:pt x="17486" y="19821"/>
                  </a:cubicBezTo>
                  <a:cubicBezTo>
                    <a:pt x="18857" y="20738"/>
                    <a:pt x="20229" y="21349"/>
                    <a:pt x="20914" y="21043"/>
                  </a:cubicBezTo>
                  <a:cubicBezTo>
                    <a:pt x="21600" y="20738"/>
                    <a:pt x="21600" y="19515"/>
                    <a:pt x="21429" y="16458"/>
                  </a:cubicBezTo>
                  <a:cubicBezTo>
                    <a:pt x="21257" y="13402"/>
                    <a:pt x="20914" y="8511"/>
                    <a:pt x="20571" y="5251"/>
                  </a:cubicBezTo>
                  <a:cubicBezTo>
                    <a:pt x="20229" y="1991"/>
                    <a:pt x="19886" y="360"/>
                    <a:pt x="19886" y="55"/>
                  </a:cubicBezTo>
                  <a:cubicBezTo>
                    <a:pt x="19886" y="-251"/>
                    <a:pt x="20229" y="768"/>
                    <a:pt x="20571" y="1889"/>
                  </a:cubicBezTo>
                  <a:cubicBezTo>
                    <a:pt x="20914" y="3009"/>
                    <a:pt x="21257" y="4232"/>
                    <a:pt x="21600" y="5455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09" name="Line"/>
            <p:cNvSpPr/>
            <p:nvPr/>
          </p:nvSpPr>
          <p:spPr>
            <a:xfrm>
              <a:off x="3982647" y="5673747"/>
              <a:ext cx="60558" cy="88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0820" extrusionOk="0">
                  <a:moveTo>
                    <a:pt x="8526" y="3461"/>
                  </a:moveTo>
                  <a:cubicBezTo>
                    <a:pt x="7390" y="7704"/>
                    <a:pt x="6253" y="11947"/>
                    <a:pt x="6821" y="15033"/>
                  </a:cubicBezTo>
                  <a:cubicBezTo>
                    <a:pt x="7389" y="18118"/>
                    <a:pt x="9663" y="20047"/>
                    <a:pt x="12221" y="20625"/>
                  </a:cubicBezTo>
                  <a:cubicBezTo>
                    <a:pt x="14779" y="21204"/>
                    <a:pt x="17621" y="20433"/>
                    <a:pt x="19326" y="19083"/>
                  </a:cubicBezTo>
                  <a:cubicBezTo>
                    <a:pt x="21032" y="17733"/>
                    <a:pt x="21600" y="15804"/>
                    <a:pt x="20463" y="12718"/>
                  </a:cubicBezTo>
                  <a:cubicBezTo>
                    <a:pt x="19326" y="9633"/>
                    <a:pt x="16484" y="5390"/>
                    <a:pt x="13074" y="2883"/>
                  </a:cubicBezTo>
                  <a:cubicBezTo>
                    <a:pt x="9663" y="375"/>
                    <a:pt x="5684" y="-396"/>
                    <a:pt x="3411" y="183"/>
                  </a:cubicBezTo>
                  <a:cubicBezTo>
                    <a:pt x="1137" y="761"/>
                    <a:pt x="568" y="2690"/>
                    <a:pt x="0" y="4618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10" name="Line"/>
            <p:cNvSpPr/>
            <p:nvPr/>
          </p:nvSpPr>
          <p:spPr>
            <a:xfrm>
              <a:off x="4090551" y="5564924"/>
              <a:ext cx="6540" cy="18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16200" y="1839"/>
                  </a:moveTo>
                  <a:cubicBezTo>
                    <a:pt x="16200" y="874"/>
                    <a:pt x="16200" y="-90"/>
                    <a:pt x="13500" y="6"/>
                  </a:cubicBezTo>
                  <a:cubicBezTo>
                    <a:pt x="10800" y="103"/>
                    <a:pt x="5400" y="1260"/>
                    <a:pt x="8100" y="4442"/>
                  </a:cubicBezTo>
                  <a:cubicBezTo>
                    <a:pt x="10800" y="7624"/>
                    <a:pt x="21600" y="12831"/>
                    <a:pt x="21600" y="16014"/>
                  </a:cubicBezTo>
                  <a:cubicBezTo>
                    <a:pt x="21600" y="19196"/>
                    <a:pt x="10800" y="20353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11" name="Line"/>
            <p:cNvSpPr/>
            <p:nvPr/>
          </p:nvSpPr>
          <p:spPr>
            <a:xfrm>
              <a:off x="4061123" y="5649179"/>
              <a:ext cx="78477" cy="1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350" y="14400"/>
                    <a:pt x="2700" y="7200"/>
                    <a:pt x="6300" y="3600"/>
                  </a:cubicBezTo>
                  <a:cubicBezTo>
                    <a:pt x="9900" y="0"/>
                    <a:pt x="157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12" name="Line"/>
            <p:cNvSpPr/>
            <p:nvPr/>
          </p:nvSpPr>
          <p:spPr>
            <a:xfrm>
              <a:off x="4297880" y="5585417"/>
              <a:ext cx="283145" cy="31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538" extrusionOk="0">
                  <a:moveTo>
                    <a:pt x="4368" y="4652"/>
                  </a:moveTo>
                  <a:cubicBezTo>
                    <a:pt x="4989" y="4652"/>
                    <a:pt x="5609" y="4652"/>
                    <a:pt x="6044" y="4375"/>
                  </a:cubicBezTo>
                  <a:cubicBezTo>
                    <a:pt x="6478" y="4098"/>
                    <a:pt x="6727" y="3545"/>
                    <a:pt x="6851" y="2935"/>
                  </a:cubicBezTo>
                  <a:cubicBezTo>
                    <a:pt x="6975" y="2326"/>
                    <a:pt x="6975" y="1662"/>
                    <a:pt x="6665" y="1218"/>
                  </a:cubicBezTo>
                  <a:cubicBezTo>
                    <a:pt x="6354" y="775"/>
                    <a:pt x="5733" y="554"/>
                    <a:pt x="4678" y="886"/>
                  </a:cubicBezTo>
                  <a:cubicBezTo>
                    <a:pt x="3623" y="1218"/>
                    <a:pt x="2133" y="2105"/>
                    <a:pt x="1202" y="2825"/>
                  </a:cubicBezTo>
                  <a:cubicBezTo>
                    <a:pt x="271" y="3545"/>
                    <a:pt x="-101" y="4098"/>
                    <a:pt x="23" y="4929"/>
                  </a:cubicBezTo>
                  <a:cubicBezTo>
                    <a:pt x="147" y="5760"/>
                    <a:pt x="768" y="6868"/>
                    <a:pt x="1761" y="7255"/>
                  </a:cubicBezTo>
                  <a:cubicBezTo>
                    <a:pt x="2754" y="7643"/>
                    <a:pt x="4120" y="7311"/>
                    <a:pt x="5051" y="6923"/>
                  </a:cubicBezTo>
                  <a:cubicBezTo>
                    <a:pt x="5982" y="6535"/>
                    <a:pt x="6478" y="6092"/>
                    <a:pt x="6913" y="5372"/>
                  </a:cubicBezTo>
                  <a:cubicBezTo>
                    <a:pt x="7347" y="4652"/>
                    <a:pt x="7720" y="3655"/>
                    <a:pt x="7906" y="3489"/>
                  </a:cubicBezTo>
                  <a:cubicBezTo>
                    <a:pt x="8092" y="3323"/>
                    <a:pt x="8092" y="3988"/>
                    <a:pt x="7906" y="5982"/>
                  </a:cubicBezTo>
                  <a:cubicBezTo>
                    <a:pt x="7720" y="7975"/>
                    <a:pt x="7347" y="11298"/>
                    <a:pt x="6975" y="13902"/>
                  </a:cubicBezTo>
                  <a:cubicBezTo>
                    <a:pt x="6602" y="16505"/>
                    <a:pt x="6230" y="18388"/>
                    <a:pt x="5733" y="19551"/>
                  </a:cubicBezTo>
                  <a:cubicBezTo>
                    <a:pt x="5237" y="20714"/>
                    <a:pt x="4616" y="21157"/>
                    <a:pt x="3933" y="21378"/>
                  </a:cubicBezTo>
                  <a:cubicBezTo>
                    <a:pt x="3251" y="21600"/>
                    <a:pt x="2506" y="21600"/>
                    <a:pt x="2071" y="21323"/>
                  </a:cubicBezTo>
                  <a:cubicBezTo>
                    <a:pt x="1637" y="21046"/>
                    <a:pt x="1513" y="20492"/>
                    <a:pt x="1885" y="18942"/>
                  </a:cubicBezTo>
                  <a:cubicBezTo>
                    <a:pt x="2258" y="17391"/>
                    <a:pt x="3127" y="14843"/>
                    <a:pt x="4492" y="12406"/>
                  </a:cubicBezTo>
                  <a:cubicBezTo>
                    <a:pt x="5858" y="9969"/>
                    <a:pt x="7720" y="7643"/>
                    <a:pt x="9209" y="6148"/>
                  </a:cubicBezTo>
                  <a:cubicBezTo>
                    <a:pt x="10699" y="4652"/>
                    <a:pt x="11816" y="3988"/>
                    <a:pt x="12685" y="3711"/>
                  </a:cubicBezTo>
                  <a:cubicBezTo>
                    <a:pt x="13554" y="3434"/>
                    <a:pt x="14175" y="3545"/>
                    <a:pt x="14733" y="4154"/>
                  </a:cubicBezTo>
                  <a:cubicBezTo>
                    <a:pt x="15292" y="4763"/>
                    <a:pt x="15789" y="5871"/>
                    <a:pt x="16037" y="6702"/>
                  </a:cubicBezTo>
                  <a:cubicBezTo>
                    <a:pt x="16285" y="7532"/>
                    <a:pt x="16285" y="8086"/>
                    <a:pt x="16285" y="8751"/>
                  </a:cubicBezTo>
                  <a:cubicBezTo>
                    <a:pt x="16285" y="9415"/>
                    <a:pt x="16285" y="10191"/>
                    <a:pt x="15975" y="10523"/>
                  </a:cubicBezTo>
                  <a:cubicBezTo>
                    <a:pt x="15665" y="10855"/>
                    <a:pt x="15044" y="10745"/>
                    <a:pt x="14547" y="10412"/>
                  </a:cubicBezTo>
                  <a:cubicBezTo>
                    <a:pt x="14051" y="10080"/>
                    <a:pt x="13678" y="9526"/>
                    <a:pt x="13430" y="8474"/>
                  </a:cubicBezTo>
                  <a:cubicBezTo>
                    <a:pt x="13182" y="7422"/>
                    <a:pt x="13058" y="5871"/>
                    <a:pt x="14423" y="4375"/>
                  </a:cubicBezTo>
                  <a:cubicBezTo>
                    <a:pt x="15789" y="2880"/>
                    <a:pt x="18644" y="1440"/>
                    <a:pt x="21499" y="0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13" name="Line"/>
            <p:cNvSpPr/>
            <p:nvPr/>
          </p:nvSpPr>
          <p:spPr>
            <a:xfrm>
              <a:off x="4579446" y="5638432"/>
              <a:ext cx="148722" cy="94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441" extrusionOk="0">
                  <a:moveTo>
                    <a:pt x="12905" y="2448"/>
                  </a:moveTo>
                  <a:cubicBezTo>
                    <a:pt x="11966" y="1331"/>
                    <a:pt x="11027" y="213"/>
                    <a:pt x="9970" y="27"/>
                  </a:cubicBezTo>
                  <a:cubicBezTo>
                    <a:pt x="8913" y="-159"/>
                    <a:pt x="7740" y="586"/>
                    <a:pt x="6096" y="2820"/>
                  </a:cubicBezTo>
                  <a:cubicBezTo>
                    <a:pt x="4453" y="5055"/>
                    <a:pt x="2340" y="8779"/>
                    <a:pt x="1166" y="11572"/>
                  </a:cubicBezTo>
                  <a:cubicBezTo>
                    <a:pt x="-8" y="14365"/>
                    <a:pt x="-243" y="16227"/>
                    <a:pt x="227" y="17158"/>
                  </a:cubicBezTo>
                  <a:cubicBezTo>
                    <a:pt x="696" y="18089"/>
                    <a:pt x="1870" y="18089"/>
                    <a:pt x="3631" y="17344"/>
                  </a:cubicBezTo>
                  <a:cubicBezTo>
                    <a:pt x="5392" y="16600"/>
                    <a:pt x="7740" y="15110"/>
                    <a:pt x="9266" y="13062"/>
                  </a:cubicBezTo>
                  <a:cubicBezTo>
                    <a:pt x="10792" y="11013"/>
                    <a:pt x="11496" y="8407"/>
                    <a:pt x="11848" y="8593"/>
                  </a:cubicBezTo>
                  <a:cubicBezTo>
                    <a:pt x="12200" y="8779"/>
                    <a:pt x="12200" y="11758"/>
                    <a:pt x="12553" y="13993"/>
                  </a:cubicBezTo>
                  <a:cubicBezTo>
                    <a:pt x="12905" y="16227"/>
                    <a:pt x="13609" y="17717"/>
                    <a:pt x="15135" y="18834"/>
                  </a:cubicBezTo>
                  <a:cubicBezTo>
                    <a:pt x="16661" y="19951"/>
                    <a:pt x="19009" y="20696"/>
                    <a:pt x="21357" y="21441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14" name="Line"/>
            <p:cNvSpPr/>
            <p:nvPr/>
          </p:nvSpPr>
          <p:spPr>
            <a:xfrm>
              <a:off x="4740736" y="5611741"/>
              <a:ext cx="154193" cy="109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041" extrusionOk="0">
                  <a:moveTo>
                    <a:pt x="7120" y="1533"/>
                  </a:moveTo>
                  <a:cubicBezTo>
                    <a:pt x="6210" y="594"/>
                    <a:pt x="5301" y="-345"/>
                    <a:pt x="4391" y="125"/>
                  </a:cubicBezTo>
                  <a:cubicBezTo>
                    <a:pt x="3482" y="594"/>
                    <a:pt x="2572" y="2472"/>
                    <a:pt x="1777" y="5446"/>
                  </a:cubicBezTo>
                  <a:cubicBezTo>
                    <a:pt x="981" y="8420"/>
                    <a:pt x="299" y="12490"/>
                    <a:pt x="71" y="15307"/>
                  </a:cubicBezTo>
                  <a:cubicBezTo>
                    <a:pt x="-156" y="18125"/>
                    <a:pt x="71" y="19690"/>
                    <a:pt x="2118" y="20472"/>
                  </a:cubicBezTo>
                  <a:cubicBezTo>
                    <a:pt x="4164" y="21255"/>
                    <a:pt x="8029" y="21255"/>
                    <a:pt x="10985" y="20316"/>
                  </a:cubicBezTo>
                  <a:cubicBezTo>
                    <a:pt x="13941" y="19377"/>
                    <a:pt x="15987" y="17498"/>
                    <a:pt x="17351" y="15933"/>
                  </a:cubicBezTo>
                  <a:cubicBezTo>
                    <a:pt x="18716" y="14368"/>
                    <a:pt x="19398" y="13116"/>
                    <a:pt x="19625" y="11707"/>
                  </a:cubicBezTo>
                  <a:cubicBezTo>
                    <a:pt x="19852" y="10298"/>
                    <a:pt x="19625" y="8733"/>
                    <a:pt x="18261" y="8733"/>
                  </a:cubicBezTo>
                  <a:cubicBezTo>
                    <a:pt x="16897" y="8733"/>
                    <a:pt x="14396" y="10298"/>
                    <a:pt x="13145" y="11864"/>
                  </a:cubicBezTo>
                  <a:cubicBezTo>
                    <a:pt x="11895" y="13429"/>
                    <a:pt x="11895" y="14994"/>
                    <a:pt x="13486" y="16403"/>
                  </a:cubicBezTo>
                  <a:cubicBezTo>
                    <a:pt x="15078" y="17812"/>
                    <a:pt x="18261" y="19064"/>
                    <a:pt x="21444" y="20316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15" name="Line"/>
            <p:cNvSpPr/>
            <p:nvPr/>
          </p:nvSpPr>
          <p:spPr>
            <a:xfrm>
              <a:off x="4939982" y="5400381"/>
              <a:ext cx="288469" cy="463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76" extrusionOk="0">
                  <a:moveTo>
                    <a:pt x="2495" y="6759"/>
                  </a:moveTo>
                  <a:cubicBezTo>
                    <a:pt x="2739" y="4789"/>
                    <a:pt x="2983" y="2818"/>
                    <a:pt x="3105" y="1643"/>
                  </a:cubicBezTo>
                  <a:cubicBezTo>
                    <a:pt x="3227" y="469"/>
                    <a:pt x="3227" y="90"/>
                    <a:pt x="2983" y="14"/>
                  </a:cubicBezTo>
                  <a:cubicBezTo>
                    <a:pt x="2739" y="-62"/>
                    <a:pt x="2251" y="165"/>
                    <a:pt x="1701" y="1113"/>
                  </a:cubicBezTo>
                  <a:cubicBezTo>
                    <a:pt x="1152" y="2060"/>
                    <a:pt x="542" y="3727"/>
                    <a:pt x="237" y="6001"/>
                  </a:cubicBezTo>
                  <a:cubicBezTo>
                    <a:pt x="-68" y="8275"/>
                    <a:pt x="-68" y="11155"/>
                    <a:pt x="176" y="13504"/>
                  </a:cubicBezTo>
                  <a:cubicBezTo>
                    <a:pt x="420" y="15854"/>
                    <a:pt x="908" y="17673"/>
                    <a:pt x="1274" y="18772"/>
                  </a:cubicBezTo>
                  <a:cubicBezTo>
                    <a:pt x="1640" y="19871"/>
                    <a:pt x="1885" y="20250"/>
                    <a:pt x="2129" y="20629"/>
                  </a:cubicBezTo>
                  <a:cubicBezTo>
                    <a:pt x="2373" y="21007"/>
                    <a:pt x="2617" y="21386"/>
                    <a:pt x="2983" y="21462"/>
                  </a:cubicBezTo>
                  <a:cubicBezTo>
                    <a:pt x="3349" y="21538"/>
                    <a:pt x="3837" y="21311"/>
                    <a:pt x="4142" y="20553"/>
                  </a:cubicBezTo>
                  <a:cubicBezTo>
                    <a:pt x="4447" y="19795"/>
                    <a:pt x="4569" y="18506"/>
                    <a:pt x="4264" y="17142"/>
                  </a:cubicBezTo>
                  <a:cubicBezTo>
                    <a:pt x="3959" y="15778"/>
                    <a:pt x="3227" y="14338"/>
                    <a:pt x="2617" y="13466"/>
                  </a:cubicBezTo>
                  <a:cubicBezTo>
                    <a:pt x="2007" y="12595"/>
                    <a:pt x="1518" y="12292"/>
                    <a:pt x="1579" y="12102"/>
                  </a:cubicBezTo>
                  <a:cubicBezTo>
                    <a:pt x="1640" y="11913"/>
                    <a:pt x="2251" y="11837"/>
                    <a:pt x="2922" y="11723"/>
                  </a:cubicBezTo>
                  <a:cubicBezTo>
                    <a:pt x="3593" y="11610"/>
                    <a:pt x="4325" y="11458"/>
                    <a:pt x="5240" y="11382"/>
                  </a:cubicBezTo>
                  <a:cubicBezTo>
                    <a:pt x="6156" y="11306"/>
                    <a:pt x="7254" y="11306"/>
                    <a:pt x="7803" y="11496"/>
                  </a:cubicBezTo>
                  <a:cubicBezTo>
                    <a:pt x="8352" y="11685"/>
                    <a:pt x="8352" y="12064"/>
                    <a:pt x="8291" y="12443"/>
                  </a:cubicBezTo>
                  <a:cubicBezTo>
                    <a:pt x="8230" y="12822"/>
                    <a:pt x="8108" y="13201"/>
                    <a:pt x="8047" y="13580"/>
                  </a:cubicBezTo>
                  <a:cubicBezTo>
                    <a:pt x="7986" y="13959"/>
                    <a:pt x="7986" y="14338"/>
                    <a:pt x="8291" y="14414"/>
                  </a:cubicBezTo>
                  <a:cubicBezTo>
                    <a:pt x="8596" y="14490"/>
                    <a:pt x="9207" y="14262"/>
                    <a:pt x="9878" y="13770"/>
                  </a:cubicBezTo>
                  <a:cubicBezTo>
                    <a:pt x="10549" y="13277"/>
                    <a:pt x="11281" y="12519"/>
                    <a:pt x="11830" y="11989"/>
                  </a:cubicBezTo>
                  <a:cubicBezTo>
                    <a:pt x="12379" y="11458"/>
                    <a:pt x="12746" y="11155"/>
                    <a:pt x="12990" y="11193"/>
                  </a:cubicBezTo>
                  <a:cubicBezTo>
                    <a:pt x="13234" y="11231"/>
                    <a:pt x="13356" y="11610"/>
                    <a:pt x="13478" y="11989"/>
                  </a:cubicBezTo>
                  <a:cubicBezTo>
                    <a:pt x="13600" y="12367"/>
                    <a:pt x="13722" y="12746"/>
                    <a:pt x="14027" y="13050"/>
                  </a:cubicBezTo>
                  <a:cubicBezTo>
                    <a:pt x="14332" y="13353"/>
                    <a:pt x="14820" y="13580"/>
                    <a:pt x="15369" y="13504"/>
                  </a:cubicBezTo>
                  <a:cubicBezTo>
                    <a:pt x="15918" y="13429"/>
                    <a:pt x="16529" y="13050"/>
                    <a:pt x="17017" y="12178"/>
                  </a:cubicBezTo>
                  <a:cubicBezTo>
                    <a:pt x="17505" y="11306"/>
                    <a:pt x="17871" y="9942"/>
                    <a:pt x="17810" y="8389"/>
                  </a:cubicBezTo>
                  <a:cubicBezTo>
                    <a:pt x="17749" y="6835"/>
                    <a:pt x="17261" y="5092"/>
                    <a:pt x="16834" y="4069"/>
                  </a:cubicBezTo>
                  <a:cubicBezTo>
                    <a:pt x="16407" y="3045"/>
                    <a:pt x="16040" y="2742"/>
                    <a:pt x="15857" y="2856"/>
                  </a:cubicBezTo>
                  <a:cubicBezTo>
                    <a:pt x="15674" y="2970"/>
                    <a:pt x="15674" y="3500"/>
                    <a:pt x="15918" y="4826"/>
                  </a:cubicBezTo>
                  <a:cubicBezTo>
                    <a:pt x="16162" y="6153"/>
                    <a:pt x="16651" y="8275"/>
                    <a:pt x="17627" y="9980"/>
                  </a:cubicBezTo>
                  <a:cubicBezTo>
                    <a:pt x="18603" y="11685"/>
                    <a:pt x="20068" y="12974"/>
                    <a:pt x="21532" y="14262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16" name="Line"/>
            <p:cNvSpPr/>
            <p:nvPr/>
          </p:nvSpPr>
          <p:spPr>
            <a:xfrm>
              <a:off x="5313466" y="5429976"/>
              <a:ext cx="17984" cy="268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3927" y="2235"/>
                  </a:moveTo>
                  <a:cubicBezTo>
                    <a:pt x="1964" y="1057"/>
                    <a:pt x="0" y="-121"/>
                    <a:pt x="0" y="10"/>
                  </a:cubicBezTo>
                  <a:cubicBezTo>
                    <a:pt x="0" y="141"/>
                    <a:pt x="1964" y="1581"/>
                    <a:pt x="3927" y="4199"/>
                  </a:cubicBezTo>
                  <a:cubicBezTo>
                    <a:pt x="5891" y="6817"/>
                    <a:pt x="7855" y="10614"/>
                    <a:pt x="10800" y="13690"/>
                  </a:cubicBezTo>
                  <a:cubicBezTo>
                    <a:pt x="13746" y="16766"/>
                    <a:pt x="17673" y="19123"/>
                    <a:pt x="21600" y="21479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17" name="Line"/>
            <p:cNvSpPr/>
            <p:nvPr/>
          </p:nvSpPr>
          <p:spPr>
            <a:xfrm>
              <a:off x="5365842" y="5567355"/>
              <a:ext cx="142179" cy="101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273" extrusionOk="0">
                  <a:moveTo>
                    <a:pt x="11773" y="8930"/>
                  </a:moveTo>
                  <a:cubicBezTo>
                    <a:pt x="12510" y="7559"/>
                    <a:pt x="13246" y="6187"/>
                    <a:pt x="13614" y="4644"/>
                  </a:cubicBezTo>
                  <a:cubicBezTo>
                    <a:pt x="13982" y="3102"/>
                    <a:pt x="13982" y="1387"/>
                    <a:pt x="13369" y="530"/>
                  </a:cubicBezTo>
                  <a:cubicBezTo>
                    <a:pt x="12755" y="-327"/>
                    <a:pt x="11528" y="-327"/>
                    <a:pt x="9319" y="1902"/>
                  </a:cubicBezTo>
                  <a:cubicBezTo>
                    <a:pt x="7110" y="4130"/>
                    <a:pt x="3919" y="8587"/>
                    <a:pt x="2078" y="11673"/>
                  </a:cubicBezTo>
                  <a:cubicBezTo>
                    <a:pt x="237" y="14759"/>
                    <a:pt x="-254" y="16473"/>
                    <a:pt x="114" y="17844"/>
                  </a:cubicBezTo>
                  <a:cubicBezTo>
                    <a:pt x="482" y="19216"/>
                    <a:pt x="1710" y="20244"/>
                    <a:pt x="3551" y="20073"/>
                  </a:cubicBezTo>
                  <a:cubicBezTo>
                    <a:pt x="5391" y="19902"/>
                    <a:pt x="7846" y="18530"/>
                    <a:pt x="9441" y="17159"/>
                  </a:cubicBezTo>
                  <a:cubicBezTo>
                    <a:pt x="11037" y="15787"/>
                    <a:pt x="11773" y="14416"/>
                    <a:pt x="12264" y="12873"/>
                  </a:cubicBezTo>
                  <a:cubicBezTo>
                    <a:pt x="12755" y="11330"/>
                    <a:pt x="13001" y="9616"/>
                    <a:pt x="13246" y="9616"/>
                  </a:cubicBezTo>
                  <a:cubicBezTo>
                    <a:pt x="13491" y="9616"/>
                    <a:pt x="13737" y="11330"/>
                    <a:pt x="14473" y="13559"/>
                  </a:cubicBezTo>
                  <a:cubicBezTo>
                    <a:pt x="15210" y="15787"/>
                    <a:pt x="16437" y="18530"/>
                    <a:pt x="17664" y="19902"/>
                  </a:cubicBezTo>
                  <a:cubicBezTo>
                    <a:pt x="18891" y="21273"/>
                    <a:pt x="20119" y="21273"/>
                    <a:pt x="21346" y="21273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18" name="Line"/>
            <p:cNvSpPr/>
            <p:nvPr/>
          </p:nvSpPr>
          <p:spPr>
            <a:xfrm>
              <a:off x="5498211" y="5438275"/>
              <a:ext cx="101365" cy="247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extrusionOk="0">
                  <a:moveTo>
                    <a:pt x="0" y="0"/>
                  </a:moveTo>
                  <a:cubicBezTo>
                    <a:pt x="1742" y="3695"/>
                    <a:pt x="3484" y="7389"/>
                    <a:pt x="4703" y="9805"/>
                  </a:cubicBezTo>
                  <a:cubicBezTo>
                    <a:pt x="5923" y="12221"/>
                    <a:pt x="6619" y="13358"/>
                    <a:pt x="6968" y="14282"/>
                  </a:cubicBezTo>
                  <a:cubicBezTo>
                    <a:pt x="7316" y="15205"/>
                    <a:pt x="7316" y="15916"/>
                    <a:pt x="7316" y="15916"/>
                  </a:cubicBezTo>
                  <a:cubicBezTo>
                    <a:pt x="7316" y="15916"/>
                    <a:pt x="7316" y="15205"/>
                    <a:pt x="8187" y="14353"/>
                  </a:cubicBezTo>
                  <a:cubicBezTo>
                    <a:pt x="9058" y="13500"/>
                    <a:pt x="10800" y="12505"/>
                    <a:pt x="12542" y="11937"/>
                  </a:cubicBezTo>
                  <a:cubicBezTo>
                    <a:pt x="14284" y="11368"/>
                    <a:pt x="16026" y="11226"/>
                    <a:pt x="17419" y="11439"/>
                  </a:cubicBezTo>
                  <a:cubicBezTo>
                    <a:pt x="18813" y="11653"/>
                    <a:pt x="19858" y="12221"/>
                    <a:pt x="20555" y="13216"/>
                  </a:cubicBezTo>
                  <a:cubicBezTo>
                    <a:pt x="21252" y="14211"/>
                    <a:pt x="21600" y="15632"/>
                    <a:pt x="21600" y="16697"/>
                  </a:cubicBezTo>
                  <a:cubicBezTo>
                    <a:pt x="21600" y="17763"/>
                    <a:pt x="21252" y="18474"/>
                    <a:pt x="20032" y="19184"/>
                  </a:cubicBezTo>
                  <a:cubicBezTo>
                    <a:pt x="18813" y="19895"/>
                    <a:pt x="16723" y="20605"/>
                    <a:pt x="14284" y="21032"/>
                  </a:cubicBezTo>
                  <a:cubicBezTo>
                    <a:pt x="11845" y="21458"/>
                    <a:pt x="9058" y="21600"/>
                    <a:pt x="6794" y="21529"/>
                  </a:cubicBezTo>
                  <a:cubicBezTo>
                    <a:pt x="4529" y="21458"/>
                    <a:pt x="2787" y="21174"/>
                    <a:pt x="2090" y="20534"/>
                  </a:cubicBezTo>
                  <a:cubicBezTo>
                    <a:pt x="1394" y="19895"/>
                    <a:pt x="1742" y="18900"/>
                    <a:pt x="2090" y="17905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19" name="Line"/>
            <p:cNvSpPr/>
            <p:nvPr/>
          </p:nvSpPr>
          <p:spPr>
            <a:xfrm>
              <a:off x="5596306" y="5569068"/>
              <a:ext cx="77159" cy="99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252" extrusionOk="0">
                  <a:moveTo>
                    <a:pt x="5400" y="7665"/>
                  </a:moveTo>
                  <a:cubicBezTo>
                    <a:pt x="7650" y="8362"/>
                    <a:pt x="9900" y="9058"/>
                    <a:pt x="12150" y="9058"/>
                  </a:cubicBezTo>
                  <a:cubicBezTo>
                    <a:pt x="14400" y="9058"/>
                    <a:pt x="16650" y="8362"/>
                    <a:pt x="18450" y="6794"/>
                  </a:cubicBezTo>
                  <a:cubicBezTo>
                    <a:pt x="20250" y="5226"/>
                    <a:pt x="21600" y="2788"/>
                    <a:pt x="21150" y="1394"/>
                  </a:cubicBezTo>
                  <a:cubicBezTo>
                    <a:pt x="20700" y="0"/>
                    <a:pt x="18450" y="-348"/>
                    <a:pt x="15075" y="349"/>
                  </a:cubicBezTo>
                  <a:cubicBezTo>
                    <a:pt x="11700" y="1046"/>
                    <a:pt x="7200" y="2787"/>
                    <a:pt x="4275" y="5575"/>
                  </a:cubicBezTo>
                  <a:cubicBezTo>
                    <a:pt x="1350" y="8362"/>
                    <a:pt x="0" y="12194"/>
                    <a:pt x="0" y="14807"/>
                  </a:cubicBezTo>
                  <a:cubicBezTo>
                    <a:pt x="0" y="17420"/>
                    <a:pt x="1350" y="18813"/>
                    <a:pt x="4275" y="19684"/>
                  </a:cubicBezTo>
                  <a:cubicBezTo>
                    <a:pt x="7200" y="20555"/>
                    <a:pt x="11700" y="20904"/>
                    <a:pt x="16200" y="21252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20" name="Line"/>
            <p:cNvSpPr/>
            <p:nvPr/>
          </p:nvSpPr>
          <p:spPr>
            <a:xfrm>
              <a:off x="5677374" y="5412898"/>
              <a:ext cx="46455" cy="31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547" extrusionOk="0">
                  <a:moveTo>
                    <a:pt x="1054" y="1738"/>
                  </a:moveTo>
                  <a:cubicBezTo>
                    <a:pt x="309" y="842"/>
                    <a:pt x="-436" y="-53"/>
                    <a:pt x="309" y="3"/>
                  </a:cubicBezTo>
                  <a:cubicBezTo>
                    <a:pt x="1054" y="59"/>
                    <a:pt x="3288" y="1066"/>
                    <a:pt x="5895" y="3472"/>
                  </a:cubicBezTo>
                  <a:cubicBezTo>
                    <a:pt x="8502" y="5879"/>
                    <a:pt x="11481" y="9684"/>
                    <a:pt x="14088" y="12929"/>
                  </a:cubicBezTo>
                  <a:cubicBezTo>
                    <a:pt x="16695" y="16175"/>
                    <a:pt x="18930" y="18861"/>
                    <a:pt x="21164" y="21547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21" name="Line"/>
            <p:cNvSpPr/>
            <p:nvPr/>
          </p:nvSpPr>
          <p:spPr>
            <a:xfrm>
              <a:off x="5772877" y="5585417"/>
              <a:ext cx="9810" cy="10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22" name="Line"/>
            <p:cNvSpPr/>
            <p:nvPr/>
          </p:nvSpPr>
          <p:spPr>
            <a:xfrm>
              <a:off x="5763067" y="5462799"/>
              <a:ext cx="29429" cy="7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23" name="Line"/>
            <p:cNvSpPr/>
            <p:nvPr/>
          </p:nvSpPr>
          <p:spPr>
            <a:xfrm>
              <a:off x="5866066" y="5563138"/>
              <a:ext cx="224304" cy="218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540" extrusionOk="0">
                  <a:moveTo>
                    <a:pt x="0" y="4615"/>
                  </a:moveTo>
                  <a:cubicBezTo>
                    <a:pt x="626" y="5098"/>
                    <a:pt x="1252" y="5582"/>
                    <a:pt x="1643" y="6307"/>
                  </a:cubicBezTo>
                  <a:cubicBezTo>
                    <a:pt x="2035" y="7033"/>
                    <a:pt x="2191" y="8000"/>
                    <a:pt x="2191" y="9128"/>
                  </a:cubicBezTo>
                  <a:cubicBezTo>
                    <a:pt x="2191" y="10256"/>
                    <a:pt x="2035" y="11546"/>
                    <a:pt x="1957" y="11707"/>
                  </a:cubicBezTo>
                  <a:cubicBezTo>
                    <a:pt x="1878" y="11868"/>
                    <a:pt x="1878" y="10901"/>
                    <a:pt x="2191" y="9450"/>
                  </a:cubicBezTo>
                  <a:cubicBezTo>
                    <a:pt x="2504" y="8000"/>
                    <a:pt x="3130" y="6065"/>
                    <a:pt x="3600" y="4695"/>
                  </a:cubicBezTo>
                  <a:cubicBezTo>
                    <a:pt x="4070" y="3325"/>
                    <a:pt x="4383" y="2519"/>
                    <a:pt x="4930" y="2358"/>
                  </a:cubicBezTo>
                  <a:cubicBezTo>
                    <a:pt x="5478" y="2197"/>
                    <a:pt x="6261" y="2680"/>
                    <a:pt x="6730" y="3325"/>
                  </a:cubicBezTo>
                  <a:cubicBezTo>
                    <a:pt x="7200" y="3970"/>
                    <a:pt x="7357" y="4776"/>
                    <a:pt x="7670" y="5582"/>
                  </a:cubicBezTo>
                  <a:cubicBezTo>
                    <a:pt x="7983" y="6388"/>
                    <a:pt x="8452" y="7194"/>
                    <a:pt x="9626" y="7758"/>
                  </a:cubicBezTo>
                  <a:cubicBezTo>
                    <a:pt x="10800" y="8322"/>
                    <a:pt x="12678" y="8644"/>
                    <a:pt x="14322" y="8403"/>
                  </a:cubicBezTo>
                  <a:cubicBezTo>
                    <a:pt x="15965" y="8161"/>
                    <a:pt x="17374" y="7355"/>
                    <a:pt x="18235" y="6549"/>
                  </a:cubicBezTo>
                  <a:cubicBezTo>
                    <a:pt x="19096" y="5743"/>
                    <a:pt x="19409" y="4937"/>
                    <a:pt x="19643" y="4131"/>
                  </a:cubicBezTo>
                  <a:cubicBezTo>
                    <a:pt x="19878" y="3325"/>
                    <a:pt x="20035" y="2519"/>
                    <a:pt x="19800" y="1874"/>
                  </a:cubicBezTo>
                  <a:cubicBezTo>
                    <a:pt x="19565" y="1230"/>
                    <a:pt x="18939" y="746"/>
                    <a:pt x="18235" y="424"/>
                  </a:cubicBezTo>
                  <a:cubicBezTo>
                    <a:pt x="17530" y="101"/>
                    <a:pt x="16748" y="-60"/>
                    <a:pt x="15965" y="21"/>
                  </a:cubicBezTo>
                  <a:cubicBezTo>
                    <a:pt x="15183" y="101"/>
                    <a:pt x="14400" y="424"/>
                    <a:pt x="13774" y="988"/>
                  </a:cubicBezTo>
                  <a:cubicBezTo>
                    <a:pt x="13148" y="1552"/>
                    <a:pt x="12678" y="2358"/>
                    <a:pt x="12443" y="3164"/>
                  </a:cubicBezTo>
                  <a:cubicBezTo>
                    <a:pt x="12209" y="3970"/>
                    <a:pt x="12209" y="4776"/>
                    <a:pt x="12600" y="5340"/>
                  </a:cubicBezTo>
                  <a:cubicBezTo>
                    <a:pt x="12991" y="5904"/>
                    <a:pt x="13774" y="6227"/>
                    <a:pt x="15026" y="6710"/>
                  </a:cubicBezTo>
                  <a:cubicBezTo>
                    <a:pt x="16278" y="7194"/>
                    <a:pt x="18000" y="7839"/>
                    <a:pt x="19174" y="8483"/>
                  </a:cubicBezTo>
                  <a:cubicBezTo>
                    <a:pt x="20348" y="9128"/>
                    <a:pt x="20974" y="9773"/>
                    <a:pt x="21287" y="10901"/>
                  </a:cubicBezTo>
                  <a:cubicBezTo>
                    <a:pt x="21600" y="12030"/>
                    <a:pt x="21600" y="13641"/>
                    <a:pt x="20661" y="15173"/>
                  </a:cubicBezTo>
                  <a:cubicBezTo>
                    <a:pt x="19722" y="16704"/>
                    <a:pt x="17843" y="18155"/>
                    <a:pt x="15809" y="19203"/>
                  </a:cubicBezTo>
                  <a:cubicBezTo>
                    <a:pt x="13774" y="20250"/>
                    <a:pt x="11583" y="20895"/>
                    <a:pt x="9391" y="21540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E9788A-7AA7-49BA-A813-7B844933480A}"/>
              </a:ext>
            </a:extLst>
          </p:cNvPr>
          <p:cNvGrpSpPr/>
          <p:nvPr/>
        </p:nvGrpSpPr>
        <p:grpSpPr>
          <a:xfrm>
            <a:off x="7104410" y="5812029"/>
            <a:ext cx="1276838" cy="611837"/>
            <a:chOff x="7095550" y="5228627"/>
            <a:chExt cx="1276838" cy="611837"/>
          </a:xfrm>
        </p:grpSpPr>
        <p:sp>
          <p:nvSpPr>
            <p:cNvPr id="9424" name="Line"/>
            <p:cNvSpPr/>
            <p:nvPr/>
          </p:nvSpPr>
          <p:spPr>
            <a:xfrm>
              <a:off x="7095550" y="5380720"/>
              <a:ext cx="266462" cy="32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84" extrusionOk="0">
                  <a:moveTo>
                    <a:pt x="8822" y="5368"/>
                  </a:moveTo>
                  <a:cubicBezTo>
                    <a:pt x="9349" y="4406"/>
                    <a:pt x="9876" y="3444"/>
                    <a:pt x="9942" y="2481"/>
                  </a:cubicBezTo>
                  <a:cubicBezTo>
                    <a:pt x="10007" y="1519"/>
                    <a:pt x="9612" y="557"/>
                    <a:pt x="8427" y="182"/>
                  </a:cubicBezTo>
                  <a:cubicBezTo>
                    <a:pt x="7242" y="-192"/>
                    <a:pt x="5266" y="22"/>
                    <a:pt x="3751" y="717"/>
                  </a:cubicBezTo>
                  <a:cubicBezTo>
                    <a:pt x="2237" y="1412"/>
                    <a:pt x="1183" y="2588"/>
                    <a:pt x="590" y="3497"/>
                  </a:cubicBezTo>
                  <a:cubicBezTo>
                    <a:pt x="-2" y="4406"/>
                    <a:pt x="-134" y="5048"/>
                    <a:pt x="129" y="5422"/>
                  </a:cubicBezTo>
                  <a:cubicBezTo>
                    <a:pt x="393" y="5796"/>
                    <a:pt x="1051" y="5903"/>
                    <a:pt x="2434" y="5582"/>
                  </a:cubicBezTo>
                  <a:cubicBezTo>
                    <a:pt x="3817" y="5261"/>
                    <a:pt x="5925" y="4513"/>
                    <a:pt x="7242" y="3764"/>
                  </a:cubicBezTo>
                  <a:cubicBezTo>
                    <a:pt x="8559" y="3016"/>
                    <a:pt x="9086" y="2267"/>
                    <a:pt x="9086" y="2160"/>
                  </a:cubicBezTo>
                  <a:cubicBezTo>
                    <a:pt x="9086" y="2054"/>
                    <a:pt x="8559" y="2588"/>
                    <a:pt x="8229" y="4085"/>
                  </a:cubicBezTo>
                  <a:cubicBezTo>
                    <a:pt x="7900" y="5582"/>
                    <a:pt x="7768" y="8042"/>
                    <a:pt x="7834" y="10501"/>
                  </a:cubicBezTo>
                  <a:cubicBezTo>
                    <a:pt x="7900" y="12960"/>
                    <a:pt x="8164" y="15420"/>
                    <a:pt x="8295" y="16917"/>
                  </a:cubicBezTo>
                  <a:cubicBezTo>
                    <a:pt x="8427" y="18414"/>
                    <a:pt x="8427" y="18949"/>
                    <a:pt x="8295" y="19483"/>
                  </a:cubicBezTo>
                  <a:cubicBezTo>
                    <a:pt x="8164" y="20018"/>
                    <a:pt x="7900" y="20553"/>
                    <a:pt x="7373" y="20873"/>
                  </a:cubicBezTo>
                  <a:cubicBezTo>
                    <a:pt x="6846" y="21194"/>
                    <a:pt x="6056" y="21301"/>
                    <a:pt x="5200" y="21355"/>
                  </a:cubicBezTo>
                  <a:cubicBezTo>
                    <a:pt x="4344" y="21408"/>
                    <a:pt x="3422" y="21408"/>
                    <a:pt x="2698" y="21194"/>
                  </a:cubicBezTo>
                  <a:cubicBezTo>
                    <a:pt x="1973" y="20980"/>
                    <a:pt x="1446" y="20553"/>
                    <a:pt x="1578" y="19216"/>
                  </a:cubicBezTo>
                  <a:cubicBezTo>
                    <a:pt x="1710" y="17879"/>
                    <a:pt x="2500" y="15634"/>
                    <a:pt x="4081" y="13067"/>
                  </a:cubicBezTo>
                  <a:cubicBezTo>
                    <a:pt x="5661" y="10501"/>
                    <a:pt x="8032" y="7614"/>
                    <a:pt x="10403" y="5475"/>
                  </a:cubicBezTo>
                  <a:cubicBezTo>
                    <a:pt x="12773" y="3337"/>
                    <a:pt x="15144" y="1947"/>
                    <a:pt x="16659" y="1305"/>
                  </a:cubicBezTo>
                  <a:cubicBezTo>
                    <a:pt x="18173" y="663"/>
                    <a:pt x="18832" y="770"/>
                    <a:pt x="19293" y="1145"/>
                  </a:cubicBezTo>
                  <a:cubicBezTo>
                    <a:pt x="19754" y="1519"/>
                    <a:pt x="20017" y="2160"/>
                    <a:pt x="20149" y="3123"/>
                  </a:cubicBezTo>
                  <a:cubicBezTo>
                    <a:pt x="20281" y="4085"/>
                    <a:pt x="20281" y="5368"/>
                    <a:pt x="20083" y="6491"/>
                  </a:cubicBezTo>
                  <a:cubicBezTo>
                    <a:pt x="19886" y="7614"/>
                    <a:pt x="19490" y="8576"/>
                    <a:pt x="18964" y="9111"/>
                  </a:cubicBezTo>
                  <a:cubicBezTo>
                    <a:pt x="18437" y="9646"/>
                    <a:pt x="17778" y="9753"/>
                    <a:pt x="17317" y="9539"/>
                  </a:cubicBezTo>
                  <a:cubicBezTo>
                    <a:pt x="16856" y="9325"/>
                    <a:pt x="16593" y="8790"/>
                    <a:pt x="16461" y="7881"/>
                  </a:cubicBezTo>
                  <a:cubicBezTo>
                    <a:pt x="16329" y="6972"/>
                    <a:pt x="16329" y="5689"/>
                    <a:pt x="16659" y="4566"/>
                  </a:cubicBezTo>
                  <a:cubicBezTo>
                    <a:pt x="16988" y="3444"/>
                    <a:pt x="17647" y="2481"/>
                    <a:pt x="18239" y="1840"/>
                  </a:cubicBezTo>
                  <a:cubicBezTo>
                    <a:pt x="18832" y="1198"/>
                    <a:pt x="19359" y="877"/>
                    <a:pt x="19886" y="877"/>
                  </a:cubicBezTo>
                  <a:cubicBezTo>
                    <a:pt x="20412" y="877"/>
                    <a:pt x="20939" y="1198"/>
                    <a:pt x="21466" y="1519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25" name="Line"/>
            <p:cNvSpPr/>
            <p:nvPr/>
          </p:nvSpPr>
          <p:spPr>
            <a:xfrm>
              <a:off x="7371102" y="5388598"/>
              <a:ext cx="138052" cy="147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221" extrusionOk="0">
                  <a:moveTo>
                    <a:pt x="15180" y="5021"/>
                  </a:moveTo>
                  <a:cubicBezTo>
                    <a:pt x="15180" y="3378"/>
                    <a:pt x="15180" y="1734"/>
                    <a:pt x="14427" y="795"/>
                  </a:cubicBezTo>
                  <a:cubicBezTo>
                    <a:pt x="13673" y="-144"/>
                    <a:pt x="12166" y="-379"/>
                    <a:pt x="10031" y="795"/>
                  </a:cubicBezTo>
                  <a:cubicBezTo>
                    <a:pt x="7896" y="1969"/>
                    <a:pt x="5134" y="4551"/>
                    <a:pt x="3375" y="6547"/>
                  </a:cubicBezTo>
                  <a:cubicBezTo>
                    <a:pt x="1617" y="8543"/>
                    <a:pt x="864" y="9951"/>
                    <a:pt x="362" y="11360"/>
                  </a:cubicBezTo>
                  <a:cubicBezTo>
                    <a:pt x="-141" y="12769"/>
                    <a:pt x="-392" y="14178"/>
                    <a:pt x="1492" y="14999"/>
                  </a:cubicBezTo>
                  <a:cubicBezTo>
                    <a:pt x="3375" y="15821"/>
                    <a:pt x="7394" y="16056"/>
                    <a:pt x="10659" y="15351"/>
                  </a:cubicBezTo>
                  <a:cubicBezTo>
                    <a:pt x="13924" y="14647"/>
                    <a:pt x="16436" y="13004"/>
                    <a:pt x="17817" y="11595"/>
                  </a:cubicBezTo>
                  <a:cubicBezTo>
                    <a:pt x="19199" y="10186"/>
                    <a:pt x="19450" y="9012"/>
                    <a:pt x="19199" y="9012"/>
                  </a:cubicBezTo>
                  <a:cubicBezTo>
                    <a:pt x="18948" y="9012"/>
                    <a:pt x="18194" y="10186"/>
                    <a:pt x="17817" y="11360"/>
                  </a:cubicBezTo>
                  <a:cubicBezTo>
                    <a:pt x="17441" y="12534"/>
                    <a:pt x="17441" y="13708"/>
                    <a:pt x="18068" y="15351"/>
                  </a:cubicBezTo>
                  <a:cubicBezTo>
                    <a:pt x="18696" y="16995"/>
                    <a:pt x="19952" y="19108"/>
                    <a:pt x="21208" y="21221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26" name="Line"/>
            <p:cNvSpPr/>
            <p:nvPr/>
          </p:nvSpPr>
          <p:spPr>
            <a:xfrm>
              <a:off x="7538226" y="5382559"/>
              <a:ext cx="166673" cy="14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376" extrusionOk="0">
                  <a:moveTo>
                    <a:pt x="9302" y="2446"/>
                  </a:moveTo>
                  <a:cubicBezTo>
                    <a:pt x="8684" y="1475"/>
                    <a:pt x="8067" y="504"/>
                    <a:pt x="7244" y="140"/>
                  </a:cubicBezTo>
                  <a:cubicBezTo>
                    <a:pt x="6422" y="-224"/>
                    <a:pt x="5393" y="19"/>
                    <a:pt x="3953" y="2082"/>
                  </a:cubicBezTo>
                  <a:cubicBezTo>
                    <a:pt x="2513" y="4145"/>
                    <a:pt x="662" y="8028"/>
                    <a:pt x="147" y="11183"/>
                  </a:cubicBezTo>
                  <a:cubicBezTo>
                    <a:pt x="-367" y="14338"/>
                    <a:pt x="456" y="16765"/>
                    <a:pt x="2719" y="18100"/>
                  </a:cubicBezTo>
                  <a:cubicBezTo>
                    <a:pt x="4982" y="19434"/>
                    <a:pt x="8684" y="19677"/>
                    <a:pt x="11873" y="19070"/>
                  </a:cubicBezTo>
                  <a:cubicBezTo>
                    <a:pt x="15062" y="18464"/>
                    <a:pt x="17736" y="17007"/>
                    <a:pt x="19279" y="15066"/>
                  </a:cubicBezTo>
                  <a:cubicBezTo>
                    <a:pt x="20822" y="13124"/>
                    <a:pt x="21233" y="10697"/>
                    <a:pt x="20822" y="8998"/>
                  </a:cubicBezTo>
                  <a:cubicBezTo>
                    <a:pt x="20410" y="7300"/>
                    <a:pt x="19176" y="6329"/>
                    <a:pt x="17633" y="6329"/>
                  </a:cubicBezTo>
                  <a:cubicBezTo>
                    <a:pt x="16090" y="6329"/>
                    <a:pt x="14239" y="7300"/>
                    <a:pt x="13210" y="9120"/>
                  </a:cubicBezTo>
                  <a:cubicBezTo>
                    <a:pt x="12182" y="10940"/>
                    <a:pt x="11976" y="13610"/>
                    <a:pt x="13107" y="15794"/>
                  </a:cubicBezTo>
                  <a:cubicBezTo>
                    <a:pt x="14239" y="17978"/>
                    <a:pt x="16707" y="19677"/>
                    <a:pt x="19176" y="21376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27" name="Line"/>
            <p:cNvSpPr/>
            <p:nvPr/>
          </p:nvSpPr>
          <p:spPr>
            <a:xfrm>
              <a:off x="7740381" y="5228627"/>
              <a:ext cx="297715" cy="415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503" extrusionOk="0">
                  <a:moveTo>
                    <a:pt x="1365" y="5271"/>
                  </a:moveTo>
                  <a:cubicBezTo>
                    <a:pt x="1365" y="4848"/>
                    <a:pt x="1365" y="4424"/>
                    <a:pt x="1424" y="3874"/>
                  </a:cubicBezTo>
                  <a:cubicBezTo>
                    <a:pt x="1483" y="3323"/>
                    <a:pt x="1601" y="2646"/>
                    <a:pt x="1601" y="2519"/>
                  </a:cubicBezTo>
                  <a:cubicBezTo>
                    <a:pt x="1601" y="2391"/>
                    <a:pt x="1483" y="2815"/>
                    <a:pt x="1188" y="4594"/>
                  </a:cubicBezTo>
                  <a:cubicBezTo>
                    <a:pt x="893" y="6373"/>
                    <a:pt x="421" y="9507"/>
                    <a:pt x="185" y="12006"/>
                  </a:cubicBezTo>
                  <a:cubicBezTo>
                    <a:pt x="-51" y="14504"/>
                    <a:pt x="-51" y="16368"/>
                    <a:pt x="126" y="17723"/>
                  </a:cubicBezTo>
                  <a:cubicBezTo>
                    <a:pt x="303" y="19079"/>
                    <a:pt x="657" y="19926"/>
                    <a:pt x="1070" y="20476"/>
                  </a:cubicBezTo>
                  <a:cubicBezTo>
                    <a:pt x="1483" y="21027"/>
                    <a:pt x="1956" y="21281"/>
                    <a:pt x="2487" y="21408"/>
                  </a:cubicBezTo>
                  <a:cubicBezTo>
                    <a:pt x="3018" y="21535"/>
                    <a:pt x="3608" y="21535"/>
                    <a:pt x="4257" y="21408"/>
                  </a:cubicBezTo>
                  <a:cubicBezTo>
                    <a:pt x="4906" y="21281"/>
                    <a:pt x="5615" y="21027"/>
                    <a:pt x="6205" y="20264"/>
                  </a:cubicBezTo>
                  <a:cubicBezTo>
                    <a:pt x="6795" y="19502"/>
                    <a:pt x="7267" y="18231"/>
                    <a:pt x="6677" y="16919"/>
                  </a:cubicBezTo>
                  <a:cubicBezTo>
                    <a:pt x="6087" y="15606"/>
                    <a:pt x="4434" y="14250"/>
                    <a:pt x="3313" y="13446"/>
                  </a:cubicBezTo>
                  <a:cubicBezTo>
                    <a:pt x="2192" y="12641"/>
                    <a:pt x="1601" y="12387"/>
                    <a:pt x="1070" y="12133"/>
                  </a:cubicBezTo>
                  <a:cubicBezTo>
                    <a:pt x="539" y="11879"/>
                    <a:pt x="67" y="11624"/>
                    <a:pt x="185" y="11370"/>
                  </a:cubicBezTo>
                  <a:cubicBezTo>
                    <a:pt x="303" y="11116"/>
                    <a:pt x="1011" y="10862"/>
                    <a:pt x="2428" y="10566"/>
                  </a:cubicBezTo>
                  <a:cubicBezTo>
                    <a:pt x="3844" y="10269"/>
                    <a:pt x="5969" y="9930"/>
                    <a:pt x="7326" y="9761"/>
                  </a:cubicBezTo>
                  <a:cubicBezTo>
                    <a:pt x="8683" y="9591"/>
                    <a:pt x="9274" y="9591"/>
                    <a:pt x="9451" y="9803"/>
                  </a:cubicBezTo>
                  <a:cubicBezTo>
                    <a:pt x="9628" y="10015"/>
                    <a:pt x="9392" y="10439"/>
                    <a:pt x="9097" y="10862"/>
                  </a:cubicBezTo>
                  <a:cubicBezTo>
                    <a:pt x="8801" y="11286"/>
                    <a:pt x="8447" y="11709"/>
                    <a:pt x="8270" y="12133"/>
                  </a:cubicBezTo>
                  <a:cubicBezTo>
                    <a:pt x="8093" y="12556"/>
                    <a:pt x="8093" y="12980"/>
                    <a:pt x="8388" y="13191"/>
                  </a:cubicBezTo>
                  <a:cubicBezTo>
                    <a:pt x="8683" y="13403"/>
                    <a:pt x="9274" y="13403"/>
                    <a:pt x="10041" y="13149"/>
                  </a:cubicBezTo>
                  <a:cubicBezTo>
                    <a:pt x="10808" y="12895"/>
                    <a:pt x="11752" y="12387"/>
                    <a:pt x="12401" y="11879"/>
                  </a:cubicBezTo>
                  <a:cubicBezTo>
                    <a:pt x="13051" y="11370"/>
                    <a:pt x="13405" y="10862"/>
                    <a:pt x="13641" y="10820"/>
                  </a:cubicBezTo>
                  <a:cubicBezTo>
                    <a:pt x="13877" y="10777"/>
                    <a:pt x="13995" y="11201"/>
                    <a:pt x="14172" y="11624"/>
                  </a:cubicBezTo>
                  <a:cubicBezTo>
                    <a:pt x="14349" y="12048"/>
                    <a:pt x="14585" y="12471"/>
                    <a:pt x="14998" y="12726"/>
                  </a:cubicBezTo>
                  <a:cubicBezTo>
                    <a:pt x="15411" y="12980"/>
                    <a:pt x="16001" y="13064"/>
                    <a:pt x="16887" y="12726"/>
                  </a:cubicBezTo>
                  <a:cubicBezTo>
                    <a:pt x="17772" y="12387"/>
                    <a:pt x="18952" y="11624"/>
                    <a:pt x="19897" y="10439"/>
                  </a:cubicBezTo>
                  <a:cubicBezTo>
                    <a:pt x="20841" y="9253"/>
                    <a:pt x="21549" y="7643"/>
                    <a:pt x="21490" y="5949"/>
                  </a:cubicBezTo>
                  <a:cubicBezTo>
                    <a:pt x="21431" y="4255"/>
                    <a:pt x="20605" y="2476"/>
                    <a:pt x="19897" y="1460"/>
                  </a:cubicBezTo>
                  <a:cubicBezTo>
                    <a:pt x="19188" y="443"/>
                    <a:pt x="18598" y="189"/>
                    <a:pt x="18008" y="62"/>
                  </a:cubicBezTo>
                  <a:cubicBezTo>
                    <a:pt x="17418" y="-65"/>
                    <a:pt x="16828" y="-65"/>
                    <a:pt x="16238" y="740"/>
                  </a:cubicBezTo>
                  <a:cubicBezTo>
                    <a:pt x="15647" y="1544"/>
                    <a:pt x="15057" y="3154"/>
                    <a:pt x="15293" y="5314"/>
                  </a:cubicBezTo>
                  <a:cubicBezTo>
                    <a:pt x="15529" y="7474"/>
                    <a:pt x="16592" y="10184"/>
                    <a:pt x="17654" y="12895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28" name="Line"/>
            <p:cNvSpPr/>
            <p:nvPr/>
          </p:nvSpPr>
          <p:spPr>
            <a:xfrm>
              <a:off x="7568010" y="5708036"/>
              <a:ext cx="4905" cy="2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29" name="Line"/>
            <p:cNvSpPr/>
            <p:nvPr/>
          </p:nvSpPr>
          <p:spPr>
            <a:xfrm>
              <a:off x="7345798" y="5595993"/>
              <a:ext cx="99594" cy="216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197" extrusionOk="0">
                  <a:moveTo>
                    <a:pt x="7636" y="6165"/>
                  </a:moveTo>
                  <a:cubicBezTo>
                    <a:pt x="6939" y="4245"/>
                    <a:pt x="6242" y="2325"/>
                    <a:pt x="5023" y="1205"/>
                  </a:cubicBezTo>
                  <a:cubicBezTo>
                    <a:pt x="3804" y="85"/>
                    <a:pt x="2062" y="-235"/>
                    <a:pt x="1017" y="165"/>
                  </a:cubicBezTo>
                  <a:cubicBezTo>
                    <a:pt x="-29" y="565"/>
                    <a:pt x="-377" y="1685"/>
                    <a:pt x="494" y="4485"/>
                  </a:cubicBezTo>
                  <a:cubicBezTo>
                    <a:pt x="1365" y="7285"/>
                    <a:pt x="3455" y="11765"/>
                    <a:pt x="5894" y="14805"/>
                  </a:cubicBezTo>
                  <a:cubicBezTo>
                    <a:pt x="8333" y="17845"/>
                    <a:pt x="11120" y="19445"/>
                    <a:pt x="13384" y="20325"/>
                  </a:cubicBezTo>
                  <a:cubicBezTo>
                    <a:pt x="15649" y="21205"/>
                    <a:pt x="17391" y="21365"/>
                    <a:pt x="18610" y="21045"/>
                  </a:cubicBezTo>
                  <a:cubicBezTo>
                    <a:pt x="19829" y="20725"/>
                    <a:pt x="20526" y="19925"/>
                    <a:pt x="21223" y="19125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30" name="Line"/>
            <p:cNvSpPr/>
            <p:nvPr/>
          </p:nvSpPr>
          <p:spPr>
            <a:xfrm>
              <a:off x="7479738" y="5688000"/>
              <a:ext cx="142226" cy="108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60" extrusionOk="0">
                  <a:moveTo>
                    <a:pt x="15462" y="6853"/>
                  </a:moveTo>
                  <a:cubicBezTo>
                    <a:pt x="15707" y="4918"/>
                    <a:pt x="15953" y="2984"/>
                    <a:pt x="15462" y="1694"/>
                  </a:cubicBezTo>
                  <a:cubicBezTo>
                    <a:pt x="14971" y="405"/>
                    <a:pt x="13744" y="-240"/>
                    <a:pt x="12026" y="82"/>
                  </a:cubicBezTo>
                  <a:cubicBezTo>
                    <a:pt x="10308" y="405"/>
                    <a:pt x="8098" y="1694"/>
                    <a:pt x="6135" y="3790"/>
                  </a:cubicBezTo>
                  <a:cubicBezTo>
                    <a:pt x="4171" y="5885"/>
                    <a:pt x="2453" y="8787"/>
                    <a:pt x="1348" y="11044"/>
                  </a:cubicBezTo>
                  <a:cubicBezTo>
                    <a:pt x="244" y="13300"/>
                    <a:pt x="-247" y="14912"/>
                    <a:pt x="121" y="16041"/>
                  </a:cubicBezTo>
                  <a:cubicBezTo>
                    <a:pt x="489" y="17169"/>
                    <a:pt x="1717" y="17814"/>
                    <a:pt x="3680" y="17653"/>
                  </a:cubicBezTo>
                  <a:cubicBezTo>
                    <a:pt x="5644" y="17491"/>
                    <a:pt x="8344" y="16524"/>
                    <a:pt x="10185" y="15235"/>
                  </a:cubicBezTo>
                  <a:cubicBezTo>
                    <a:pt x="12026" y="13945"/>
                    <a:pt x="13008" y="12333"/>
                    <a:pt x="13989" y="10882"/>
                  </a:cubicBezTo>
                  <a:cubicBezTo>
                    <a:pt x="14971" y="9432"/>
                    <a:pt x="15953" y="8142"/>
                    <a:pt x="16444" y="8303"/>
                  </a:cubicBezTo>
                  <a:cubicBezTo>
                    <a:pt x="16935" y="8464"/>
                    <a:pt x="16935" y="10076"/>
                    <a:pt x="16935" y="11688"/>
                  </a:cubicBezTo>
                  <a:cubicBezTo>
                    <a:pt x="16935" y="13300"/>
                    <a:pt x="16935" y="14912"/>
                    <a:pt x="17671" y="16524"/>
                  </a:cubicBezTo>
                  <a:cubicBezTo>
                    <a:pt x="18408" y="18136"/>
                    <a:pt x="19880" y="19748"/>
                    <a:pt x="21353" y="21360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31" name="Line"/>
            <p:cNvSpPr/>
            <p:nvPr/>
          </p:nvSpPr>
          <p:spPr>
            <a:xfrm>
              <a:off x="7597439" y="5595227"/>
              <a:ext cx="130162" cy="209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44" extrusionOk="0">
                  <a:moveTo>
                    <a:pt x="3240" y="0"/>
                  </a:moveTo>
                  <a:cubicBezTo>
                    <a:pt x="3780" y="2847"/>
                    <a:pt x="4320" y="5693"/>
                    <a:pt x="4995" y="8121"/>
                  </a:cubicBezTo>
                  <a:cubicBezTo>
                    <a:pt x="5670" y="10549"/>
                    <a:pt x="6480" y="12558"/>
                    <a:pt x="7290" y="13898"/>
                  </a:cubicBezTo>
                  <a:cubicBezTo>
                    <a:pt x="8100" y="15237"/>
                    <a:pt x="8910" y="15907"/>
                    <a:pt x="9450" y="15823"/>
                  </a:cubicBezTo>
                  <a:cubicBezTo>
                    <a:pt x="9990" y="15740"/>
                    <a:pt x="10260" y="14902"/>
                    <a:pt x="10800" y="13981"/>
                  </a:cubicBezTo>
                  <a:cubicBezTo>
                    <a:pt x="11340" y="13060"/>
                    <a:pt x="12150" y="12056"/>
                    <a:pt x="13095" y="11219"/>
                  </a:cubicBezTo>
                  <a:cubicBezTo>
                    <a:pt x="14040" y="10381"/>
                    <a:pt x="15120" y="9712"/>
                    <a:pt x="16335" y="9460"/>
                  </a:cubicBezTo>
                  <a:cubicBezTo>
                    <a:pt x="17550" y="9209"/>
                    <a:pt x="18900" y="9377"/>
                    <a:pt x="19845" y="9879"/>
                  </a:cubicBezTo>
                  <a:cubicBezTo>
                    <a:pt x="20790" y="10381"/>
                    <a:pt x="21330" y="11219"/>
                    <a:pt x="21465" y="12558"/>
                  </a:cubicBezTo>
                  <a:cubicBezTo>
                    <a:pt x="21600" y="13898"/>
                    <a:pt x="21330" y="15740"/>
                    <a:pt x="19845" y="17330"/>
                  </a:cubicBezTo>
                  <a:cubicBezTo>
                    <a:pt x="18360" y="18921"/>
                    <a:pt x="15660" y="20260"/>
                    <a:pt x="13095" y="20930"/>
                  </a:cubicBezTo>
                  <a:cubicBezTo>
                    <a:pt x="10530" y="21600"/>
                    <a:pt x="8100" y="21600"/>
                    <a:pt x="5940" y="21014"/>
                  </a:cubicBezTo>
                  <a:cubicBezTo>
                    <a:pt x="3780" y="20428"/>
                    <a:pt x="1890" y="19256"/>
                    <a:pt x="0" y="18084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32" name="Line"/>
            <p:cNvSpPr/>
            <p:nvPr/>
          </p:nvSpPr>
          <p:spPr>
            <a:xfrm>
              <a:off x="7739676" y="5677177"/>
              <a:ext cx="117714" cy="119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extrusionOk="0">
                  <a:moveTo>
                    <a:pt x="0" y="8137"/>
                  </a:moveTo>
                  <a:cubicBezTo>
                    <a:pt x="3000" y="8721"/>
                    <a:pt x="6000" y="9304"/>
                    <a:pt x="9000" y="9013"/>
                  </a:cubicBezTo>
                  <a:cubicBezTo>
                    <a:pt x="12000" y="8721"/>
                    <a:pt x="15000" y="7553"/>
                    <a:pt x="16800" y="6240"/>
                  </a:cubicBezTo>
                  <a:cubicBezTo>
                    <a:pt x="18600" y="4926"/>
                    <a:pt x="19200" y="3467"/>
                    <a:pt x="18750" y="2445"/>
                  </a:cubicBezTo>
                  <a:cubicBezTo>
                    <a:pt x="18300" y="1423"/>
                    <a:pt x="16800" y="840"/>
                    <a:pt x="15300" y="402"/>
                  </a:cubicBezTo>
                  <a:cubicBezTo>
                    <a:pt x="13800" y="-36"/>
                    <a:pt x="12300" y="-328"/>
                    <a:pt x="10500" y="694"/>
                  </a:cubicBezTo>
                  <a:cubicBezTo>
                    <a:pt x="8700" y="1715"/>
                    <a:pt x="6600" y="4050"/>
                    <a:pt x="5700" y="6969"/>
                  </a:cubicBezTo>
                  <a:cubicBezTo>
                    <a:pt x="4800" y="9888"/>
                    <a:pt x="5100" y="13391"/>
                    <a:pt x="7950" y="15872"/>
                  </a:cubicBezTo>
                  <a:cubicBezTo>
                    <a:pt x="10800" y="18353"/>
                    <a:pt x="16200" y="19813"/>
                    <a:pt x="21600" y="21272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33" name="Line"/>
            <p:cNvSpPr/>
            <p:nvPr/>
          </p:nvSpPr>
          <p:spPr>
            <a:xfrm>
              <a:off x="7926056" y="5575608"/>
              <a:ext cx="88286" cy="19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extrusionOk="0">
                  <a:moveTo>
                    <a:pt x="0" y="0"/>
                  </a:moveTo>
                  <a:cubicBezTo>
                    <a:pt x="0" y="4998"/>
                    <a:pt x="0" y="9997"/>
                    <a:pt x="200" y="12942"/>
                  </a:cubicBezTo>
                  <a:cubicBezTo>
                    <a:pt x="400" y="15888"/>
                    <a:pt x="800" y="16780"/>
                    <a:pt x="1600" y="17583"/>
                  </a:cubicBezTo>
                  <a:cubicBezTo>
                    <a:pt x="2400" y="18387"/>
                    <a:pt x="3600" y="19101"/>
                    <a:pt x="5200" y="19458"/>
                  </a:cubicBezTo>
                  <a:cubicBezTo>
                    <a:pt x="6800" y="19815"/>
                    <a:pt x="8800" y="19815"/>
                    <a:pt x="10600" y="19547"/>
                  </a:cubicBezTo>
                  <a:cubicBezTo>
                    <a:pt x="12400" y="19279"/>
                    <a:pt x="14000" y="18744"/>
                    <a:pt x="15000" y="17673"/>
                  </a:cubicBezTo>
                  <a:cubicBezTo>
                    <a:pt x="16000" y="16602"/>
                    <a:pt x="16400" y="14995"/>
                    <a:pt x="16400" y="14727"/>
                  </a:cubicBezTo>
                  <a:cubicBezTo>
                    <a:pt x="16400" y="14460"/>
                    <a:pt x="16000" y="15531"/>
                    <a:pt x="15800" y="16602"/>
                  </a:cubicBezTo>
                  <a:cubicBezTo>
                    <a:pt x="15600" y="17673"/>
                    <a:pt x="15600" y="18744"/>
                    <a:pt x="16200" y="19636"/>
                  </a:cubicBezTo>
                  <a:cubicBezTo>
                    <a:pt x="16800" y="20529"/>
                    <a:pt x="18000" y="21243"/>
                    <a:pt x="19000" y="21421"/>
                  </a:cubicBezTo>
                  <a:cubicBezTo>
                    <a:pt x="20000" y="21600"/>
                    <a:pt x="20800" y="21243"/>
                    <a:pt x="21600" y="20886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34" name="Line"/>
            <p:cNvSpPr/>
            <p:nvPr/>
          </p:nvSpPr>
          <p:spPr>
            <a:xfrm>
              <a:off x="7970199" y="5575608"/>
              <a:ext cx="9810" cy="53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35" name="Line"/>
            <p:cNvSpPr/>
            <p:nvPr/>
          </p:nvSpPr>
          <p:spPr>
            <a:xfrm>
              <a:off x="8033960" y="5639982"/>
              <a:ext cx="221657" cy="20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534" extrusionOk="0">
                  <a:moveTo>
                    <a:pt x="0" y="3622"/>
                  </a:moveTo>
                  <a:cubicBezTo>
                    <a:pt x="635" y="6783"/>
                    <a:pt x="1271" y="9944"/>
                    <a:pt x="1588" y="11963"/>
                  </a:cubicBezTo>
                  <a:cubicBezTo>
                    <a:pt x="1906" y="13983"/>
                    <a:pt x="1906" y="14861"/>
                    <a:pt x="2144" y="14949"/>
                  </a:cubicBezTo>
                  <a:cubicBezTo>
                    <a:pt x="2382" y="15036"/>
                    <a:pt x="2859" y="14334"/>
                    <a:pt x="3653" y="12578"/>
                  </a:cubicBezTo>
                  <a:cubicBezTo>
                    <a:pt x="4447" y="10822"/>
                    <a:pt x="5559" y="8012"/>
                    <a:pt x="6353" y="6256"/>
                  </a:cubicBezTo>
                  <a:cubicBezTo>
                    <a:pt x="7147" y="4500"/>
                    <a:pt x="7624" y="3797"/>
                    <a:pt x="8100" y="4061"/>
                  </a:cubicBezTo>
                  <a:cubicBezTo>
                    <a:pt x="8576" y="4324"/>
                    <a:pt x="9053" y="5554"/>
                    <a:pt x="9529" y="6783"/>
                  </a:cubicBezTo>
                  <a:cubicBezTo>
                    <a:pt x="10006" y="8012"/>
                    <a:pt x="10482" y="9241"/>
                    <a:pt x="11515" y="10032"/>
                  </a:cubicBezTo>
                  <a:cubicBezTo>
                    <a:pt x="12547" y="10822"/>
                    <a:pt x="14135" y="11173"/>
                    <a:pt x="15724" y="10997"/>
                  </a:cubicBezTo>
                  <a:cubicBezTo>
                    <a:pt x="17312" y="10822"/>
                    <a:pt x="18900" y="10119"/>
                    <a:pt x="19932" y="8890"/>
                  </a:cubicBezTo>
                  <a:cubicBezTo>
                    <a:pt x="20965" y="7661"/>
                    <a:pt x="21441" y="5905"/>
                    <a:pt x="21521" y="4588"/>
                  </a:cubicBezTo>
                  <a:cubicBezTo>
                    <a:pt x="21600" y="3271"/>
                    <a:pt x="21282" y="2393"/>
                    <a:pt x="20806" y="1690"/>
                  </a:cubicBezTo>
                  <a:cubicBezTo>
                    <a:pt x="20329" y="988"/>
                    <a:pt x="19694" y="461"/>
                    <a:pt x="18821" y="197"/>
                  </a:cubicBezTo>
                  <a:cubicBezTo>
                    <a:pt x="17947" y="-66"/>
                    <a:pt x="16835" y="-66"/>
                    <a:pt x="15962" y="197"/>
                  </a:cubicBezTo>
                  <a:cubicBezTo>
                    <a:pt x="15088" y="461"/>
                    <a:pt x="14453" y="988"/>
                    <a:pt x="13976" y="1690"/>
                  </a:cubicBezTo>
                  <a:cubicBezTo>
                    <a:pt x="13500" y="2393"/>
                    <a:pt x="13182" y="3271"/>
                    <a:pt x="13024" y="4149"/>
                  </a:cubicBezTo>
                  <a:cubicBezTo>
                    <a:pt x="12865" y="5027"/>
                    <a:pt x="12865" y="5905"/>
                    <a:pt x="13818" y="7222"/>
                  </a:cubicBezTo>
                  <a:cubicBezTo>
                    <a:pt x="14771" y="8539"/>
                    <a:pt x="16676" y="10295"/>
                    <a:pt x="18106" y="11963"/>
                  </a:cubicBezTo>
                  <a:cubicBezTo>
                    <a:pt x="19535" y="13632"/>
                    <a:pt x="20488" y="15212"/>
                    <a:pt x="20885" y="16617"/>
                  </a:cubicBezTo>
                  <a:cubicBezTo>
                    <a:pt x="21282" y="18022"/>
                    <a:pt x="21124" y="19251"/>
                    <a:pt x="19774" y="20129"/>
                  </a:cubicBezTo>
                  <a:cubicBezTo>
                    <a:pt x="18424" y="21007"/>
                    <a:pt x="15882" y="21534"/>
                    <a:pt x="13897" y="21534"/>
                  </a:cubicBezTo>
                  <a:cubicBezTo>
                    <a:pt x="11912" y="21534"/>
                    <a:pt x="10482" y="21007"/>
                    <a:pt x="9053" y="20480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36" name="Line"/>
            <p:cNvSpPr/>
            <p:nvPr/>
          </p:nvSpPr>
          <p:spPr>
            <a:xfrm>
              <a:off x="8362578" y="5732559"/>
              <a:ext cx="9810" cy="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8014BA6-A2DF-46D7-97A2-4C587746D156}"/>
              </a:ext>
            </a:extLst>
          </p:cNvPr>
          <p:cNvGrpSpPr/>
          <p:nvPr/>
        </p:nvGrpSpPr>
        <p:grpSpPr>
          <a:xfrm>
            <a:off x="598323" y="1586397"/>
            <a:ext cx="8236290" cy="1406127"/>
            <a:chOff x="651096" y="1644395"/>
            <a:chExt cx="8236290" cy="1406127"/>
          </a:xfrm>
        </p:grpSpPr>
        <p:sp>
          <p:nvSpPr>
            <p:cNvPr id="9265" name="Line"/>
            <p:cNvSpPr/>
            <p:nvPr/>
          </p:nvSpPr>
          <p:spPr>
            <a:xfrm>
              <a:off x="2375215" y="1766139"/>
              <a:ext cx="101678" cy="35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68" extrusionOk="0">
                  <a:moveTo>
                    <a:pt x="16180" y="2276"/>
                  </a:moveTo>
                  <a:cubicBezTo>
                    <a:pt x="16866" y="1191"/>
                    <a:pt x="17552" y="106"/>
                    <a:pt x="17209" y="8"/>
                  </a:cubicBezTo>
                  <a:cubicBezTo>
                    <a:pt x="16866" y="-91"/>
                    <a:pt x="15494" y="797"/>
                    <a:pt x="13437" y="2671"/>
                  </a:cubicBezTo>
                  <a:cubicBezTo>
                    <a:pt x="11380" y="4545"/>
                    <a:pt x="8637" y="7405"/>
                    <a:pt x="6237" y="10265"/>
                  </a:cubicBezTo>
                  <a:cubicBezTo>
                    <a:pt x="3837" y="13125"/>
                    <a:pt x="1780" y="15986"/>
                    <a:pt x="752" y="17860"/>
                  </a:cubicBezTo>
                  <a:cubicBezTo>
                    <a:pt x="-277" y="19734"/>
                    <a:pt x="-277" y="20621"/>
                    <a:pt x="923" y="21065"/>
                  </a:cubicBezTo>
                  <a:cubicBezTo>
                    <a:pt x="2123" y="21509"/>
                    <a:pt x="4523" y="21509"/>
                    <a:pt x="8123" y="20769"/>
                  </a:cubicBezTo>
                  <a:cubicBezTo>
                    <a:pt x="11723" y="20030"/>
                    <a:pt x="16523" y="18550"/>
                    <a:pt x="21323" y="17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66" name="Line"/>
            <p:cNvSpPr/>
            <p:nvPr/>
          </p:nvSpPr>
          <p:spPr>
            <a:xfrm>
              <a:off x="2349780" y="1946102"/>
              <a:ext cx="190875" cy="58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extrusionOk="0">
                  <a:moveTo>
                    <a:pt x="3249" y="21600"/>
                  </a:moveTo>
                  <a:cubicBezTo>
                    <a:pt x="1785" y="19800"/>
                    <a:pt x="320" y="18000"/>
                    <a:pt x="46" y="16500"/>
                  </a:cubicBezTo>
                  <a:cubicBezTo>
                    <a:pt x="-229" y="15000"/>
                    <a:pt x="686" y="13800"/>
                    <a:pt x="4164" y="11400"/>
                  </a:cubicBezTo>
                  <a:cubicBezTo>
                    <a:pt x="7642" y="9000"/>
                    <a:pt x="13683" y="5400"/>
                    <a:pt x="16978" y="3300"/>
                  </a:cubicBezTo>
                  <a:cubicBezTo>
                    <a:pt x="20273" y="1200"/>
                    <a:pt x="20822" y="600"/>
                    <a:pt x="213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67" name="Line"/>
            <p:cNvSpPr/>
            <p:nvPr/>
          </p:nvSpPr>
          <p:spPr>
            <a:xfrm>
              <a:off x="2560273" y="1931388"/>
              <a:ext cx="132428" cy="16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extrusionOk="0">
                  <a:moveTo>
                    <a:pt x="0" y="7855"/>
                  </a:moveTo>
                  <a:cubicBezTo>
                    <a:pt x="1333" y="11345"/>
                    <a:pt x="2667" y="14836"/>
                    <a:pt x="3067" y="17345"/>
                  </a:cubicBezTo>
                  <a:cubicBezTo>
                    <a:pt x="3467" y="19855"/>
                    <a:pt x="2933" y="21382"/>
                    <a:pt x="2667" y="21491"/>
                  </a:cubicBezTo>
                  <a:cubicBezTo>
                    <a:pt x="2400" y="21600"/>
                    <a:pt x="2400" y="20291"/>
                    <a:pt x="4267" y="16909"/>
                  </a:cubicBezTo>
                  <a:cubicBezTo>
                    <a:pt x="6133" y="13527"/>
                    <a:pt x="9867" y="8073"/>
                    <a:pt x="13067" y="4909"/>
                  </a:cubicBezTo>
                  <a:cubicBezTo>
                    <a:pt x="16267" y="1745"/>
                    <a:pt x="18933" y="8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68" name="Line"/>
            <p:cNvSpPr/>
            <p:nvPr/>
          </p:nvSpPr>
          <p:spPr>
            <a:xfrm>
              <a:off x="2677987" y="1979003"/>
              <a:ext cx="313904" cy="123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0" extrusionOk="0">
                  <a:moveTo>
                    <a:pt x="0" y="11186"/>
                  </a:moveTo>
                  <a:cubicBezTo>
                    <a:pt x="563" y="11747"/>
                    <a:pt x="1125" y="12308"/>
                    <a:pt x="1969" y="11607"/>
                  </a:cubicBezTo>
                  <a:cubicBezTo>
                    <a:pt x="2813" y="10906"/>
                    <a:pt x="3938" y="8942"/>
                    <a:pt x="4838" y="7399"/>
                  </a:cubicBezTo>
                  <a:cubicBezTo>
                    <a:pt x="5738" y="5856"/>
                    <a:pt x="6413" y="4734"/>
                    <a:pt x="6863" y="3472"/>
                  </a:cubicBezTo>
                  <a:cubicBezTo>
                    <a:pt x="7313" y="2210"/>
                    <a:pt x="7538" y="807"/>
                    <a:pt x="7369" y="246"/>
                  </a:cubicBezTo>
                  <a:cubicBezTo>
                    <a:pt x="7200" y="-315"/>
                    <a:pt x="6638" y="-34"/>
                    <a:pt x="5850" y="2350"/>
                  </a:cubicBezTo>
                  <a:cubicBezTo>
                    <a:pt x="5063" y="4734"/>
                    <a:pt x="4050" y="9223"/>
                    <a:pt x="3544" y="12449"/>
                  </a:cubicBezTo>
                  <a:cubicBezTo>
                    <a:pt x="3038" y="15675"/>
                    <a:pt x="3038" y="17638"/>
                    <a:pt x="3262" y="19041"/>
                  </a:cubicBezTo>
                  <a:cubicBezTo>
                    <a:pt x="3487" y="20443"/>
                    <a:pt x="3937" y="21285"/>
                    <a:pt x="5400" y="21145"/>
                  </a:cubicBezTo>
                  <a:cubicBezTo>
                    <a:pt x="6862" y="21004"/>
                    <a:pt x="9338" y="19882"/>
                    <a:pt x="11475" y="17779"/>
                  </a:cubicBezTo>
                  <a:cubicBezTo>
                    <a:pt x="13613" y="15675"/>
                    <a:pt x="15413" y="12589"/>
                    <a:pt x="16369" y="10204"/>
                  </a:cubicBezTo>
                  <a:cubicBezTo>
                    <a:pt x="17325" y="7820"/>
                    <a:pt x="17438" y="6137"/>
                    <a:pt x="17325" y="4734"/>
                  </a:cubicBezTo>
                  <a:cubicBezTo>
                    <a:pt x="17212" y="3332"/>
                    <a:pt x="16875" y="2210"/>
                    <a:pt x="16425" y="1508"/>
                  </a:cubicBezTo>
                  <a:cubicBezTo>
                    <a:pt x="15975" y="807"/>
                    <a:pt x="15413" y="527"/>
                    <a:pt x="14850" y="667"/>
                  </a:cubicBezTo>
                  <a:cubicBezTo>
                    <a:pt x="14288" y="807"/>
                    <a:pt x="13725" y="1368"/>
                    <a:pt x="13275" y="2210"/>
                  </a:cubicBezTo>
                  <a:cubicBezTo>
                    <a:pt x="12825" y="3051"/>
                    <a:pt x="12488" y="4173"/>
                    <a:pt x="12319" y="5716"/>
                  </a:cubicBezTo>
                  <a:cubicBezTo>
                    <a:pt x="12150" y="7259"/>
                    <a:pt x="12150" y="9223"/>
                    <a:pt x="13219" y="11327"/>
                  </a:cubicBezTo>
                  <a:cubicBezTo>
                    <a:pt x="14288" y="13430"/>
                    <a:pt x="16425" y="15675"/>
                    <a:pt x="18000" y="16797"/>
                  </a:cubicBezTo>
                  <a:cubicBezTo>
                    <a:pt x="19575" y="17919"/>
                    <a:pt x="20587" y="17919"/>
                    <a:pt x="21600" y="179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69" name="Line"/>
            <p:cNvSpPr/>
            <p:nvPr/>
          </p:nvSpPr>
          <p:spPr>
            <a:xfrm>
              <a:off x="3324961" y="1766262"/>
              <a:ext cx="262037" cy="57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extrusionOk="0">
                  <a:moveTo>
                    <a:pt x="837" y="21600"/>
                  </a:moveTo>
                  <a:cubicBezTo>
                    <a:pt x="303" y="19131"/>
                    <a:pt x="-230" y="16663"/>
                    <a:pt x="103" y="15120"/>
                  </a:cubicBezTo>
                  <a:cubicBezTo>
                    <a:pt x="437" y="13577"/>
                    <a:pt x="1637" y="12960"/>
                    <a:pt x="4303" y="10800"/>
                  </a:cubicBezTo>
                  <a:cubicBezTo>
                    <a:pt x="6970" y="8640"/>
                    <a:pt x="11103" y="4937"/>
                    <a:pt x="13970" y="2777"/>
                  </a:cubicBezTo>
                  <a:cubicBezTo>
                    <a:pt x="16837" y="617"/>
                    <a:pt x="18437" y="0"/>
                    <a:pt x="19570" y="0"/>
                  </a:cubicBezTo>
                  <a:cubicBezTo>
                    <a:pt x="20703" y="0"/>
                    <a:pt x="21370" y="617"/>
                    <a:pt x="21370" y="2160"/>
                  </a:cubicBezTo>
                  <a:cubicBezTo>
                    <a:pt x="21370" y="3703"/>
                    <a:pt x="20703" y="6171"/>
                    <a:pt x="20037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70" name="Line"/>
            <p:cNvSpPr/>
            <p:nvPr/>
          </p:nvSpPr>
          <p:spPr>
            <a:xfrm>
              <a:off x="3367319" y="1784245"/>
              <a:ext cx="90522" cy="313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600" extrusionOk="0">
                  <a:moveTo>
                    <a:pt x="21356" y="0"/>
                  </a:moveTo>
                  <a:cubicBezTo>
                    <a:pt x="18656" y="2250"/>
                    <a:pt x="15956" y="4500"/>
                    <a:pt x="12870" y="7144"/>
                  </a:cubicBezTo>
                  <a:cubicBezTo>
                    <a:pt x="9785" y="9788"/>
                    <a:pt x="6313" y="12825"/>
                    <a:pt x="3999" y="15019"/>
                  </a:cubicBezTo>
                  <a:cubicBezTo>
                    <a:pt x="1685" y="17213"/>
                    <a:pt x="527" y="18563"/>
                    <a:pt x="142" y="19519"/>
                  </a:cubicBezTo>
                  <a:cubicBezTo>
                    <a:pt x="-244" y="20475"/>
                    <a:pt x="142" y="21038"/>
                    <a:pt x="1492" y="21319"/>
                  </a:cubicBezTo>
                  <a:cubicBezTo>
                    <a:pt x="2842" y="21600"/>
                    <a:pt x="5156" y="21600"/>
                    <a:pt x="74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71" name="Line"/>
            <p:cNvSpPr/>
            <p:nvPr/>
          </p:nvSpPr>
          <p:spPr>
            <a:xfrm>
              <a:off x="3492173" y="2017729"/>
              <a:ext cx="279570" cy="146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extrusionOk="0">
                  <a:moveTo>
                    <a:pt x="0" y="10140"/>
                  </a:moveTo>
                  <a:cubicBezTo>
                    <a:pt x="379" y="8967"/>
                    <a:pt x="758" y="7793"/>
                    <a:pt x="1453" y="6736"/>
                  </a:cubicBezTo>
                  <a:cubicBezTo>
                    <a:pt x="2147" y="5680"/>
                    <a:pt x="3158" y="4740"/>
                    <a:pt x="3789" y="4975"/>
                  </a:cubicBezTo>
                  <a:cubicBezTo>
                    <a:pt x="4421" y="5210"/>
                    <a:pt x="4674" y="6619"/>
                    <a:pt x="4800" y="8497"/>
                  </a:cubicBezTo>
                  <a:cubicBezTo>
                    <a:pt x="4926" y="10375"/>
                    <a:pt x="4926" y="12723"/>
                    <a:pt x="4800" y="14484"/>
                  </a:cubicBezTo>
                  <a:cubicBezTo>
                    <a:pt x="4674" y="16245"/>
                    <a:pt x="4421" y="17419"/>
                    <a:pt x="4421" y="17419"/>
                  </a:cubicBezTo>
                  <a:cubicBezTo>
                    <a:pt x="4421" y="17419"/>
                    <a:pt x="4674" y="16245"/>
                    <a:pt x="5432" y="13545"/>
                  </a:cubicBezTo>
                  <a:cubicBezTo>
                    <a:pt x="6189" y="10845"/>
                    <a:pt x="7453" y="6619"/>
                    <a:pt x="8400" y="4036"/>
                  </a:cubicBezTo>
                  <a:cubicBezTo>
                    <a:pt x="9347" y="1453"/>
                    <a:pt x="9979" y="514"/>
                    <a:pt x="10611" y="162"/>
                  </a:cubicBezTo>
                  <a:cubicBezTo>
                    <a:pt x="11242" y="-190"/>
                    <a:pt x="11874" y="45"/>
                    <a:pt x="12189" y="749"/>
                  </a:cubicBezTo>
                  <a:cubicBezTo>
                    <a:pt x="12505" y="1453"/>
                    <a:pt x="12505" y="2627"/>
                    <a:pt x="12505" y="5210"/>
                  </a:cubicBezTo>
                  <a:cubicBezTo>
                    <a:pt x="12505" y="7793"/>
                    <a:pt x="12505" y="11784"/>
                    <a:pt x="12505" y="14719"/>
                  </a:cubicBezTo>
                  <a:cubicBezTo>
                    <a:pt x="12505" y="17653"/>
                    <a:pt x="12505" y="19532"/>
                    <a:pt x="12821" y="20471"/>
                  </a:cubicBezTo>
                  <a:cubicBezTo>
                    <a:pt x="13137" y="21410"/>
                    <a:pt x="13768" y="21410"/>
                    <a:pt x="15158" y="19414"/>
                  </a:cubicBezTo>
                  <a:cubicBezTo>
                    <a:pt x="16547" y="17419"/>
                    <a:pt x="18695" y="13427"/>
                    <a:pt x="19895" y="10845"/>
                  </a:cubicBezTo>
                  <a:cubicBezTo>
                    <a:pt x="21095" y="8262"/>
                    <a:pt x="21347" y="7088"/>
                    <a:pt x="21600" y="5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72" name="Line"/>
            <p:cNvSpPr/>
            <p:nvPr/>
          </p:nvSpPr>
          <p:spPr>
            <a:xfrm>
              <a:off x="3933600" y="2103054"/>
              <a:ext cx="31769" cy="78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6" h="21600" extrusionOk="0">
                  <a:moveTo>
                    <a:pt x="15429" y="0"/>
                  </a:moveTo>
                  <a:cubicBezTo>
                    <a:pt x="18514" y="1800"/>
                    <a:pt x="21600" y="3600"/>
                    <a:pt x="19029" y="7200"/>
                  </a:cubicBezTo>
                  <a:cubicBezTo>
                    <a:pt x="16457" y="10800"/>
                    <a:pt x="8229" y="16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73" name="Line"/>
            <p:cNvSpPr/>
            <p:nvPr/>
          </p:nvSpPr>
          <p:spPr>
            <a:xfrm>
              <a:off x="4382267" y="1897453"/>
              <a:ext cx="252710" cy="167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0879" extrusionOk="0">
                  <a:moveTo>
                    <a:pt x="11433" y="14621"/>
                  </a:moveTo>
                  <a:cubicBezTo>
                    <a:pt x="11987" y="10954"/>
                    <a:pt x="12540" y="7286"/>
                    <a:pt x="12333" y="4637"/>
                  </a:cubicBezTo>
                  <a:cubicBezTo>
                    <a:pt x="12125" y="1988"/>
                    <a:pt x="11156" y="357"/>
                    <a:pt x="9979" y="52"/>
                  </a:cubicBezTo>
                  <a:cubicBezTo>
                    <a:pt x="8802" y="-254"/>
                    <a:pt x="7417" y="765"/>
                    <a:pt x="5687" y="3618"/>
                  </a:cubicBezTo>
                  <a:cubicBezTo>
                    <a:pt x="3956" y="6471"/>
                    <a:pt x="1879" y="11157"/>
                    <a:pt x="840" y="14214"/>
                  </a:cubicBezTo>
                  <a:cubicBezTo>
                    <a:pt x="-198" y="17271"/>
                    <a:pt x="-198" y="18697"/>
                    <a:pt x="425" y="19716"/>
                  </a:cubicBezTo>
                  <a:cubicBezTo>
                    <a:pt x="1048" y="20735"/>
                    <a:pt x="2294" y="21346"/>
                    <a:pt x="3817" y="20429"/>
                  </a:cubicBezTo>
                  <a:cubicBezTo>
                    <a:pt x="5340" y="19512"/>
                    <a:pt x="7140" y="17067"/>
                    <a:pt x="8317" y="15335"/>
                  </a:cubicBezTo>
                  <a:cubicBezTo>
                    <a:pt x="9494" y="13603"/>
                    <a:pt x="10048" y="12584"/>
                    <a:pt x="10464" y="11463"/>
                  </a:cubicBezTo>
                  <a:cubicBezTo>
                    <a:pt x="10879" y="10342"/>
                    <a:pt x="11156" y="9120"/>
                    <a:pt x="11502" y="9425"/>
                  </a:cubicBezTo>
                  <a:cubicBezTo>
                    <a:pt x="11848" y="9731"/>
                    <a:pt x="12264" y="11565"/>
                    <a:pt x="12610" y="13195"/>
                  </a:cubicBezTo>
                  <a:cubicBezTo>
                    <a:pt x="12956" y="14825"/>
                    <a:pt x="13233" y="16252"/>
                    <a:pt x="14687" y="16863"/>
                  </a:cubicBezTo>
                  <a:cubicBezTo>
                    <a:pt x="16140" y="17474"/>
                    <a:pt x="18771" y="17271"/>
                    <a:pt x="21402" y="17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74" name="Line"/>
            <p:cNvSpPr/>
            <p:nvPr/>
          </p:nvSpPr>
          <p:spPr>
            <a:xfrm>
              <a:off x="4929261" y="1890403"/>
              <a:ext cx="583664" cy="696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extrusionOk="0">
                  <a:moveTo>
                    <a:pt x="3630" y="3226"/>
                  </a:moveTo>
                  <a:cubicBezTo>
                    <a:pt x="4296" y="2974"/>
                    <a:pt x="4961" y="2723"/>
                    <a:pt x="5385" y="2269"/>
                  </a:cubicBezTo>
                  <a:cubicBezTo>
                    <a:pt x="5808" y="1816"/>
                    <a:pt x="5990" y="1162"/>
                    <a:pt x="5839" y="683"/>
                  </a:cubicBezTo>
                  <a:cubicBezTo>
                    <a:pt x="5687" y="205"/>
                    <a:pt x="5203" y="-97"/>
                    <a:pt x="4356" y="29"/>
                  </a:cubicBezTo>
                  <a:cubicBezTo>
                    <a:pt x="3509" y="155"/>
                    <a:pt x="2299" y="709"/>
                    <a:pt x="1482" y="1288"/>
                  </a:cubicBezTo>
                  <a:cubicBezTo>
                    <a:pt x="666" y="1867"/>
                    <a:pt x="242" y="2471"/>
                    <a:pt x="151" y="3000"/>
                  </a:cubicBezTo>
                  <a:cubicBezTo>
                    <a:pt x="61" y="3528"/>
                    <a:pt x="303" y="3981"/>
                    <a:pt x="1089" y="3956"/>
                  </a:cubicBezTo>
                  <a:cubicBezTo>
                    <a:pt x="1876" y="3931"/>
                    <a:pt x="3207" y="3427"/>
                    <a:pt x="3993" y="3075"/>
                  </a:cubicBezTo>
                  <a:cubicBezTo>
                    <a:pt x="4780" y="2723"/>
                    <a:pt x="5022" y="2521"/>
                    <a:pt x="5203" y="2295"/>
                  </a:cubicBezTo>
                  <a:cubicBezTo>
                    <a:pt x="5385" y="2068"/>
                    <a:pt x="5506" y="1816"/>
                    <a:pt x="5566" y="1841"/>
                  </a:cubicBezTo>
                  <a:cubicBezTo>
                    <a:pt x="5627" y="1867"/>
                    <a:pt x="5627" y="2169"/>
                    <a:pt x="5476" y="3226"/>
                  </a:cubicBezTo>
                  <a:cubicBezTo>
                    <a:pt x="5324" y="4283"/>
                    <a:pt x="5022" y="6096"/>
                    <a:pt x="4719" y="7934"/>
                  </a:cubicBezTo>
                  <a:cubicBezTo>
                    <a:pt x="4417" y="9772"/>
                    <a:pt x="4114" y="11634"/>
                    <a:pt x="3812" y="13548"/>
                  </a:cubicBezTo>
                  <a:cubicBezTo>
                    <a:pt x="3509" y="15461"/>
                    <a:pt x="3207" y="17425"/>
                    <a:pt x="2934" y="18709"/>
                  </a:cubicBezTo>
                  <a:cubicBezTo>
                    <a:pt x="2662" y="19993"/>
                    <a:pt x="2420" y="20597"/>
                    <a:pt x="2178" y="20974"/>
                  </a:cubicBezTo>
                  <a:cubicBezTo>
                    <a:pt x="1936" y="21352"/>
                    <a:pt x="1694" y="21503"/>
                    <a:pt x="1452" y="21427"/>
                  </a:cubicBezTo>
                  <a:cubicBezTo>
                    <a:pt x="1210" y="21352"/>
                    <a:pt x="968" y="21050"/>
                    <a:pt x="666" y="20269"/>
                  </a:cubicBezTo>
                  <a:cubicBezTo>
                    <a:pt x="363" y="19489"/>
                    <a:pt x="0" y="18230"/>
                    <a:pt x="0" y="16770"/>
                  </a:cubicBezTo>
                  <a:cubicBezTo>
                    <a:pt x="0" y="15310"/>
                    <a:pt x="363" y="13648"/>
                    <a:pt x="998" y="12113"/>
                  </a:cubicBezTo>
                  <a:cubicBezTo>
                    <a:pt x="1634" y="10577"/>
                    <a:pt x="2541" y="9167"/>
                    <a:pt x="3661" y="7833"/>
                  </a:cubicBezTo>
                  <a:cubicBezTo>
                    <a:pt x="4780" y="6499"/>
                    <a:pt x="6111" y="5240"/>
                    <a:pt x="6958" y="4510"/>
                  </a:cubicBezTo>
                  <a:cubicBezTo>
                    <a:pt x="7805" y="3780"/>
                    <a:pt x="8168" y="3579"/>
                    <a:pt x="8561" y="3478"/>
                  </a:cubicBezTo>
                  <a:cubicBezTo>
                    <a:pt x="8955" y="3377"/>
                    <a:pt x="9378" y="3377"/>
                    <a:pt x="9741" y="3780"/>
                  </a:cubicBezTo>
                  <a:cubicBezTo>
                    <a:pt x="10104" y="4183"/>
                    <a:pt x="10407" y="4988"/>
                    <a:pt x="10558" y="5668"/>
                  </a:cubicBezTo>
                  <a:cubicBezTo>
                    <a:pt x="10709" y="6348"/>
                    <a:pt x="10709" y="6902"/>
                    <a:pt x="10649" y="7304"/>
                  </a:cubicBezTo>
                  <a:cubicBezTo>
                    <a:pt x="10588" y="7707"/>
                    <a:pt x="10467" y="7959"/>
                    <a:pt x="10255" y="8160"/>
                  </a:cubicBezTo>
                  <a:cubicBezTo>
                    <a:pt x="10044" y="8362"/>
                    <a:pt x="9741" y="8513"/>
                    <a:pt x="9560" y="8437"/>
                  </a:cubicBezTo>
                  <a:cubicBezTo>
                    <a:pt x="9378" y="8362"/>
                    <a:pt x="9318" y="8060"/>
                    <a:pt x="9802" y="7229"/>
                  </a:cubicBezTo>
                  <a:cubicBezTo>
                    <a:pt x="10286" y="6398"/>
                    <a:pt x="11314" y="5039"/>
                    <a:pt x="12434" y="4107"/>
                  </a:cubicBezTo>
                  <a:cubicBezTo>
                    <a:pt x="13553" y="3176"/>
                    <a:pt x="14763" y="2672"/>
                    <a:pt x="15701" y="2395"/>
                  </a:cubicBezTo>
                  <a:cubicBezTo>
                    <a:pt x="16639" y="2118"/>
                    <a:pt x="17304" y="2068"/>
                    <a:pt x="17486" y="2068"/>
                  </a:cubicBezTo>
                  <a:cubicBezTo>
                    <a:pt x="17667" y="2068"/>
                    <a:pt x="17365" y="2118"/>
                    <a:pt x="16760" y="2295"/>
                  </a:cubicBezTo>
                  <a:cubicBezTo>
                    <a:pt x="16155" y="2471"/>
                    <a:pt x="15247" y="2773"/>
                    <a:pt x="14491" y="3377"/>
                  </a:cubicBezTo>
                  <a:cubicBezTo>
                    <a:pt x="13734" y="3981"/>
                    <a:pt x="13129" y="4888"/>
                    <a:pt x="12827" y="5467"/>
                  </a:cubicBezTo>
                  <a:cubicBezTo>
                    <a:pt x="12524" y="6046"/>
                    <a:pt x="12524" y="6297"/>
                    <a:pt x="12615" y="6524"/>
                  </a:cubicBezTo>
                  <a:cubicBezTo>
                    <a:pt x="12706" y="6751"/>
                    <a:pt x="12887" y="6952"/>
                    <a:pt x="13129" y="7053"/>
                  </a:cubicBezTo>
                  <a:cubicBezTo>
                    <a:pt x="13371" y="7153"/>
                    <a:pt x="13674" y="7153"/>
                    <a:pt x="14158" y="6876"/>
                  </a:cubicBezTo>
                  <a:cubicBezTo>
                    <a:pt x="14642" y="6600"/>
                    <a:pt x="15308" y="6046"/>
                    <a:pt x="15701" y="5593"/>
                  </a:cubicBezTo>
                  <a:cubicBezTo>
                    <a:pt x="16094" y="5139"/>
                    <a:pt x="16215" y="4787"/>
                    <a:pt x="16366" y="4460"/>
                  </a:cubicBezTo>
                  <a:cubicBezTo>
                    <a:pt x="16518" y="4132"/>
                    <a:pt x="16699" y="3830"/>
                    <a:pt x="16881" y="3780"/>
                  </a:cubicBezTo>
                  <a:cubicBezTo>
                    <a:pt x="17062" y="3730"/>
                    <a:pt x="17244" y="3931"/>
                    <a:pt x="17758" y="4409"/>
                  </a:cubicBezTo>
                  <a:cubicBezTo>
                    <a:pt x="18272" y="4888"/>
                    <a:pt x="19119" y="5643"/>
                    <a:pt x="19815" y="6020"/>
                  </a:cubicBezTo>
                  <a:cubicBezTo>
                    <a:pt x="20511" y="6398"/>
                    <a:pt x="21055" y="6398"/>
                    <a:pt x="21600" y="6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75" name="Line"/>
            <p:cNvSpPr/>
            <p:nvPr/>
          </p:nvSpPr>
          <p:spPr>
            <a:xfrm>
              <a:off x="5522340" y="1960268"/>
              <a:ext cx="299584" cy="128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0698" extrusionOk="0">
                  <a:moveTo>
                    <a:pt x="4607" y="7200"/>
                  </a:moveTo>
                  <a:cubicBezTo>
                    <a:pt x="4959" y="6146"/>
                    <a:pt x="5311" y="5093"/>
                    <a:pt x="5604" y="3907"/>
                  </a:cubicBezTo>
                  <a:cubicBezTo>
                    <a:pt x="5898" y="2722"/>
                    <a:pt x="6133" y="1405"/>
                    <a:pt x="5957" y="615"/>
                  </a:cubicBezTo>
                  <a:cubicBezTo>
                    <a:pt x="5781" y="-176"/>
                    <a:pt x="5194" y="-439"/>
                    <a:pt x="4196" y="1273"/>
                  </a:cubicBezTo>
                  <a:cubicBezTo>
                    <a:pt x="3198" y="2985"/>
                    <a:pt x="1789" y="6673"/>
                    <a:pt x="968" y="9307"/>
                  </a:cubicBezTo>
                  <a:cubicBezTo>
                    <a:pt x="146" y="11941"/>
                    <a:pt x="-89" y="13522"/>
                    <a:pt x="28" y="15498"/>
                  </a:cubicBezTo>
                  <a:cubicBezTo>
                    <a:pt x="146" y="17473"/>
                    <a:pt x="615" y="19844"/>
                    <a:pt x="2259" y="20502"/>
                  </a:cubicBezTo>
                  <a:cubicBezTo>
                    <a:pt x="3902" y="21161"/>
                    <a:pt x="6720" y="20107"/>
                    <a:pt x="8833" y="18000"/>
                  </a:cubicBezTo>
                  <a:cubicBezTo>
                    <a:pt x="10946" y="15893"/>
                    <a:pt x="12355" y="12732"/>
                    <a:pt x="13059" y="10493"/>
                  </a:cubicBezTo>
                  <a:cubicBezTo>
                    <a:pt x="13763" y="8254"/>
                    <a:pt x="13763" y="6937"/>
                    <a:pt x="13294" y="6146"/>
                  </a:cubicBezTo>
                  <a:cubicBezTo>
                    <a:pt x="12824" y="5356"/>
                    <a:pt x="11885" y="5093"/>
                    <a:pt x="11181" y="5356"/>
                  </a:cubicBezTo>
                  <a:cubicBezTo>
                    <a:pt x="10476" y="5620"/>
                    <a:pt x="10007" y="6410"/>
                    <a:pt x="9713" y="7463"/>
                  </a:cubicBezTo>
                  <a:cubicBezTo>
                    <a:pt x="9420" y="8517"/>
                    <a:pt x="9302" y="9834"/>
                    <a:pt x="10007" y="11415"/>
                  </a:cubicBezTo>
                  <a:cubicBezTo>
                    <a:pt x="10711" y="12995"/>
                    <a:pt x="12237" y="14839"/>
                    <a:pt x="14291" y="15366"/>
                  </a:cubicBezTo>
                  <a:cubicBezTo>
                    <a:pt x="16346" y="15893"/>
                    <a:pt x="18928" y="15102"/>
                    <a:pt x="21511" y="14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76" name="Line"/>
            <p:cNvSpPr/>
            <p:nvPr/>
          </p:nvSpPr>
          <p:spPr>
            <a:xfrm>
              <a:off x="5795765" y="1735349"/>
              <a:ext cx="521537" cy="564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extrusionOk="0">
                  <a:moveTo>
                    <a:pt x="4130" y="5208"/>
                  </a:moveTo>
                  <a:cubicBezTo>
                    <a:pt x="4266" y="4339"/>
                    <a:pt x="4401" y="3470"/>
                    <a:pt x="4537" y="2849"/>
                  </a:cubicBezTo>
                  <a:cubicBezTo>
                    <a:pt x="4672" y="2229"/>
                    <a:pt x="4808" y="1856"/>
                    <a:pt x="4841" y="1887"/>
                  </a:cubicBezTo>
                  <a:cubicBezTo>
                    <a:pt x="4875" y="1918"/>
                    <a:pt x="4808" y="2353"/>
                    <a:pt x="4401" y="3687"/>
                  </a:cubicBezTo>
                  <a:cubicBezTo>
                    <a:pt x="3995" y="5022"/>
                    <a:pt x="3250" y="7256"/>
                    <a:pt x="2505" y="9429"/>
                  </a:cubicBezTo>
                  <a:cubicBezTo>
                    <a:pt x="1761" y="11601"/>
                    <a:pt x="1016" y="13711"/>
                    <a:pt x="576" y="15542"/>
                  </a:cubicBezTo>
                  <a:cubicBezTo>
                    <a:pt x="135" y="17373"/>
                    <a:pt x="0" y="18925"/>
                    <a:pt x="0" y="19856"/>
                  </a:cubicBezTo>
                  <a:cubicBezTo>
                    <a:pt x="0" y="20787"/>
                    <a:pt x="135" y="21098"/>
                    <a:pt x="542" y="21284"/>
                  </a:cubicBezTo>
                  <a:cubicBezTo>
                    <a:pt x="948" y="21470"/>
                    <a:pt x="1625" y="21532"/>
                    <a:pt x="2336" y="21160"/>
                  </a:cubicBezTo>
                  <a:cubicBezTo>
                    <a:pt x="3047" y="20787"/>
                    <a:pt x="3792" y="19980"/>
                    <a:pt x="4266" y="19049"/>
                  </a:cubicBezTo>
                  <a:cubicBezTo>
                    <a:pt x="4740" y="18118"/>
                    <a:pt x="4943" y="17063"/>
                    <a:pt x="4571" y="16008"/>
                  </a:cubicBezTo>
                  <a:cubicBezTo>
                    <a:pt x="4198" y="14953"/>
                    <a:pt x="3250" y="13898"/>
                    <a:pt x="2607" y="13308"/>
                  </a:cubicBezTo>
                  <a:cubicBezTo>
                    <a:pt x="1964" y="12718"/>
                    <a:pt x="1625" y="12594"/>
                    <a:pt x="1354" y="12408"/>
                  </a:cubicBezTo>
                  <a:cubicBezTo>
                    <a:pt x="1083" y="12222"/>
                    <a:pt x="880" y="11973"/>
                    <a:pt x="948" y="11725"/>
                  </a:cubicBezTo>
                  <a:cubicBezTo>
                    <a:pt x="1016" y="11477"/>
                    <a:pt x="1354" y="11229"/>
                    <a:pt x="2370" y="10918"/>
                  </a:cubicBezTo>
                  <a:cubicBezTo>
                    <a:pt x="3386" y="10608"/>
                    <a:pt x="5078" y="10235"/>
                    <a:pt x="6229" y="10142"/>
                  </a:cubicBezTo>
                  <a:cubicBezTo>
                    <a:pt x="7381" y="10049"/>
                    <a:pt x="7990" y="10235"/>
                    <a:pt x="8329" y="10670"/>
                  </a:cubicBezTo>
                  <a:cubicBezTo>
                    <a:pt x="8667" y="11104"/>
                    <a:pt x="8735" y="11787"/>
                    <a:pt x="8701" y="12315"/>
                  </a:cubicBezTo>
                  <a:cubicBezTo>
                    <a:pt x="8667" y="12842"/>
                    <a:pt x="8532" y="13215"/>
                    <a:pt x="8329" y="13618"/>
                  </a:cubicBezTo>
                  <a:cubicBezTo>
                    <a:pt x="8125" y="14022"/>
                    <a:pt x="7855" y="14456"/>
                    <a:pt x="7888" y="14580"/>
                  </a:cubicBezTo>
                  <a:cubicBezTo>
                    <a:pt x="7922" y="14704"/>
                    <a:pt x="8261" y="14518"/>
                    <a:pt x="8769" y="13960"/>
                  </a:cubicBezTo>
                  <a:cubicBezTo>
                    <a:pt x="9276" y="13401"/>
                    <a:pt x="9954" y="12470"/>
                    <a:pt x="10394" y="11849"/>
                  </a:cubicBezTo>
                  <a:cubicBezTo>
                    <a:pt x="10834" y="11229"/>
                    <a:pt x="11037" y="10918"/>
                    <a:pt x="11308" y="10577"/>
                  </a:cubicBezTo>
                  <a:cubicBezTo>
                    <a:pt x="11579" y="10235"/>
                    <a:pt x="11917" y="9863"/>
                    <a:pt x="12120" y="10018"/>
                  </a:cubicBezTo>
                  <a:cubicBezTo>
                    <a:pt x="12324" y="10173"/>
                    <a:pt x="12391" y="10856"/>
                    <a:pt x="12425" y="11353"/>
                  </a:cubicBezTo>
                  <a:cubicBezTo>
                    <a:pt x="12459" y="11849"/>
                    <a:pt x="12459" y="12160"/>
                    <a:pt x="12493" y="12470"/>
                  </a:cubicBezTo>
                  <a:cubicBezTo>
                    <a:pt x="12527" y="12780"/>
                    <a:pt x="12594" y="13091"/>
                    <a:pt x="12797" y="13277"/>
                  </a:cubicBezTo>
                  <a:cubicBezTo>
                    <a:pt x="13001" y="13463"/>
                    <a:pt x="13339" y="13525"/>
                    <a:pt x="13915" y="13215"/>
                  </a:cubicBezTo>
                  <a:cubicBezTo>
                    <a:pt x="14490" y="12904"/>
                    <a:pt x="15303" y="12222"/>
                    <a:pt x="16217" y="10887"/>
                  </a:cubicBezTo>
                  <a:cubicBezTo>
                    <a:pt x="17131" y="9553"/>
                    <a:pt x="18147" y="7566"/>
                    <a:pt x="18993" y="5766"/>
                  </a:cubicBezTo>
                  <a:cubicBezTo>
                    <a:pt x="19840" y="3966"/>
                    <a:pt x="20517" y="2353"/>
                    <a:pt x="20855" y="1391"/>
                  </a:cubicBezTo>
                  <a:cubicBezTo>
                    <a:pt x="21194" y="429"/>
                    <a:pt x="21194" y="118"/>
                    <a:pt x="21024" y="25"/>
                  </a:cubicBezTo>
                  <a:cubicBezTo>
                    <a:pt x="20855" y="-68"/>
                    <a:pt x="20517" y="56"/>
                    <a:pt x="19772" y="1080"/>
                  </a:cubicBezTo>
                  <a:cubicBezTo>
                    <a:pt x="19027" y="2104"/>
                    <a:pt x="17876" y="4029"/>
                    <a:pt x="17029" y="6046"/>
                  </a:cubicBezTo>
                  <a:cubicBezTo>
                    <a:pt x="16183" y="8063"/>
                    <a:pt x="15641" y="10173"/>
                    <a:pt x="15743" y="11601"/>
                  </a:cubicBezTo>
                  <a:cubicBezTo>
                    <a:pt x="15845" y="13029"/>
                    <a:pt x="16589" y="13773"/>
                    <a:pt x="17673" y="14053"/>
                  </a:cubicBezTo>
                  <a:cubicBezTo>
                    <a:pt x="18756" y="14332"/>
                    <a:pt x="20178" y="14146"/>
                    <a:pt x="21600" y="13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77" name="Line"/>
            <p:cNvSpPr/>
            <p:nvPr/>
          </p:nvSpPr>
          <p:spPr>
            <a:xfrm>
              <a:off x="6589448" y="1644395"/>
              <a:ext cx="914801" cy="429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185" extrusionOk="0">
                  <a:moveTo>
                    <a:pt x="406" y="18742"/>
                  </a:moveTo>
                  <a:cubicBezTo>
                    <a:pt x="213" y="18903"/>
                    <a:pt x="21" y="19065"/>
                    <a:pt x="1" y="18903"/>
                  </a:cubicBezTo>
                  <a:cubicBezTo>
                    <a:pt x="-18" y="18742"/>
                    <a:pt x="136" y="18259"/>
                    <a:pt x="599" y="16848"/>
                  </a:cubicBezTo>
                  <a:cubicBezTo>
                    <a:pt x="1062" y="15438"/>
                    <a:pt x="1833" y="13101"/>
                    <a:pt x="2470" y="10803"/>
                  </a:cubicBezTo>
                  <a:cubicBezTo>
                    <a:pt x="3106" y="8506"/>
                    <a:pt x="3608" y="6250"/>
                    <a:pt x="3858" y="4598"/>
                  </a:cubicBezTo>
                  <a:cubicBezTo>
                    <a:pt x="4109" y="2945"/>
                    <a:pt x="4109" y="1898"/>
                    <a:pt x="4090" y="1172"/>
                  </a:cubicBezTo>
                  <a:cubicBezTo>
                    <a:pt x="4071" y="447"/>
                    <a:pt x="4032" y="44"/>
                    <a:pt x="3916" y="3"/>
                  </a:cubicBezTo>
                  <a:cubicBezTo>
                    <a:pt x="3801" y="-37"/>
                    <a:pt x="3608" y="286"/>
                    <a:pt x="3318" y="1696"/>
                  </a:cubicBezTo>
                  <a:cubicBezTo>
                    <a:pt x="3029" y="3106"/>
                    <a:pt x="2643" y="5605"/>
                    <a:pt x="2412" y="8144"/>
                  </a:cubicBezTo>
                  <a:cubicBezTo>
                    <a:pt x="2181" y="10683"/>
                    <a:pt x="2103" y="13262"/>
                    <a:pt x="2238" y="15398"/>
                  </a:cubicBezTo>
                  <a:cubicBezTo>
                    <a:pt x="2373" y="17533"/>
                    <a:pt x="2721" y="19226"/>
                    <a:pt x="3145" y="20193"/>
                  </a:cubicBezTo>
                  <a:cubicBezTo>
                    <a:pt x="3569" y="21160"/>
                    <a:pt x="4071" y="21402"/>
                    <a:pt x="4649" y="20999"/>
                  </a:cubicBezTo>
                  <a:cubicBezTo>
                    <a:pt x="5228" y="20596"/>
                    <a:pt x="5883" y="19548"/>
                    <a:pt x="6366" y="18420"/>
                  </a:cubicBezTo>
                  <a:cubicBezTo>
                    <a:pt x="6848" y="17292"/>
                    <a:pt x="7156" y="16083"/>
                    <a:pt x="7291" y="15277"/>
                  </a:cubicBezTo>
                  <a:cubicBezTo>
                    <a:pt x="7426" y="14471"/>
                    <a:pt x="7388" y="14068"/>
                    <a:pt x="7253" y="13866"/>
                  </a:cubicBezTo>
                  <a:cubicBezTo>
                    <a:pt x="7118" y="13665"/>
                    <a:pt x="6886" y="13665"/>
                    <a:pt x="6597" y="13987"/>
                  </a:cubicBezTo>
                  <a:cubicBezTo>
                    <a:pt x="6308" y="14309"/>
                    <a:pt x="5961" y="14954"/>
                    <a:pt x="5710" y="15680"/>
                  </a:cubicBezTo>
                  <a:cubicBezTo>
                    <a:pt x="5459" y="16405"/>
                    <a:pt x="5305" y="17211"/>
                    <a:pt x="5228" y="17815"/>
                  </a:cubicBezTo>
                  <a:cubicBezTo>
                    <a:pt x="5151" y="18420"/>
                    <a:pt x="5151" y="18823"/>
                    <a:pt x="5247" y="19065"/>
                  </a:cubicBezTo>
                  <a:cubicBezTo>
                    <a:pt x="5343" y="19306"/>
                    <a:pt x="5536" y="19387"/>
                    <a:pt x="5806" y="19065"/>
                  </a:cubicBezTo>
                  <a:cubicBezTo>
                    <a:pt x="6076" y="18742"/>
                    <a:pt x="6423" y="18017"/>
                    <a:pt x="6674" y="17412"/>
                  </a:cubicBezTo>
                  <a:cubicBezTo>
                    <a:pt x="6925" y="16808"/>
                    <a:pt x="7079" y="16324"/>
                    <a:pt x="7195" y="16284"/>
                  </a:cubicBezTo>
                  <a:cubicBezTo>
                    <a:pt x="7311" y="16244"/>
                    <a:pt x="7388" y="16647"/>
                    <a:pt x="7465" y="17251"/>
                  </a:cubicBezTo>
                  <a:cubicBezTo>
                    <a:pt x="7542" y="17856"/>
                    <a:pt x="7619" y="18662"/>
                    <a:pt x="7735" y="19186"/>
                  </a:cubicBezTo>
                  <a:cubicBezTo>
                    <a:pt x="7851" y="19709"/>
                    <a:pt x="8005" y="19951"/>
                    <a:pt x="8275" y="19871"/>
                  </a:cubicBezTo>
                  <a:cubicBezTo>
                    <a:pt x="8545" y="19790"/>
                    <a:pt x="8931" y="19387"/>
                    <a:pt x="9509" y="18017"/>
                  </a:cubicBezTo>
                  <a:cubicBezTo>
                    <a:pt x="10088" y="16647"/>
                    <a:pt x="10859" y="14309"/>
                    <a:pt x="11457" y="11771"/>
                  </a:cubicBezTo>
                  <a:cubicBezTo>
                    <a:pt x="12055" y="9232"/>
                    <a:pt x="12479" y="6492"/>
                    <a:pt x="12691" y="4920"/>
                  </a:cubicBezTo>
                  <a:cubicBezTo>
                    <a:pt x="12903" y="3348"/>
                    <a:pt x="12903" y="2945"/>
                    <a:pt x="12961" y="2220"/>
                  </a:cubicBezTo>
                  <a:cubicBezTo>
                    <a:pt x="13019" y="1495"/>
                    <a:pt x="13135" y="447"/>
                    <a:pt x="13096" y="124"/>
                  </a:cubicBezTo>
                  <a:cubicBezTo>
                    <a:pt x="13058" y="-198"/>
                    <a:pt x="12865" y="205"/>
                    <a:pt x="12498" y="1857"/>
                  </a:cubicBezTo>
                  <a:cubicBezTo>
                    <a:pt x="12132" y="3509"/>
                    <a:pt x="11592" y="6411"/>
                    <a:pt x="11168" y="9030"/>
                  </a:cubicBezTo>
                  <a:cubicBezTo>
                    <a:pt x="10743" y="11650"/>
                    <a:pt x="10435" y="13987"/>
                    <a:pt x="10281" y="15599"/>
                  </a:cubicBezTo>
                  <a:cubicBezTo>
                    <a:pt x="10126" y="17211"/>
                    <a:pt x="10126" y="18098"/>
                    <a:pt x="10242" y="18863"/>
                  </a:cubicBezTo>
                  <a:cubicBezTo>
                    <a:pt x="10358" y="19629"/>
                    <a:pt x="10589" y="20274"/>
                    <a:pt x="10859" y="20596"/>
                  </a:cubicBezTo>
                  <a:cubicBezTo>
                    <a:pt x="11129" y="20918"/>
                    <a:pt x="11438" y="20918"/>
                    <a:pt x="11631" y="20717"/>
                  </a:cubicBezTo>
                  <a:cubicBezTo>
                    <a:pt x="11823" y="20515"/>
                    <a:pt x="11901" y="20112"/>
                    <a:pt x="11920" y="19226"/>
                  </a:cubicBezTo>
                  <a:cubicBezTo>
                    <a:pt x="11939" y="18339"/>
                    <a:pt x="11901" y="16969"/>
                    <a:pt x="11843" y="16083"/>
                  </a:cubicBezTo>
                  <a:cubicBezTo>
                    <a:pt x="11785" y="15196"/>
                    <a:pt x="11708" y="14793"/>
                    <a:pt x="11573" y="14511"/>
                  </a:cubicBezTo>
                  <a:cubicBezTo>
                    <a:pt x="11438" y="14229"/>
                    <a:pt x="11245" y="14068"/>
                    <a:pt x="11129" y="14229"/>
                  </a:cubicBezTo>
                  <a:cubicBezTo>
                    <a:pt x="11013" y="14390"/>
                    <a:pt x="10975" y="14874"/>
                    <a:pt x="11091" y="15559"/>
                  </a:cubicBezTo>
                  <a:cubicBezTo>
                    <a:pt x="11206" y="16244"/>
                    <a:pt x="11476" y="17130"/>
                    <a:pt x="11978" y="17695"/>
                  </a:cubicBezTo>
                  <a:cubicBezTo>
                    <a:pt x="12479" y="18259"/>
                    <a:pt x="13212" y="18501"/>
                    <a:pt x="13868" y="18460"/>
                  </a:cubicBezTo>
                  <a:cubicBezTo>
                    <a:pt x="14523" y="18420"/>
                    <a:pt x="15102" y="18098"/>
                    <a:pt x="15565" y="17493"/>
                  </a:cubicBezTo>
                  <a:cubicBezTo>
                    <a:pt x="16028" y="16889"/>
                    <a:pt x="16375" y="16002"/>
                    <a:pt x="16529" y="15357"/>
                  </a:cubicBezTo>
                  <a:cubicBezTo>
                    <a:pt x="16683" y="14712"/>
                    <a:pt x="16645" y="14309"/>
                    <a:pt x="16510" y="14027"/>
                  </a:cubicBezTo>
                  <a:cubicBezTo>
                    <a:pt x="16375" y="13745"/>
                    <a:pt x="16143" y="13584"/>
                    <a:pt x="15758" y="13745"/>
                  </a:cubicBezTo>
                  <a:cubicBezTo>
                    <a:pt x="15372" y="13906"/>
                    <a:pt x="14832" y="14390"/>
                    <a:pt x="14523" y="15035"/>
                  </a:cubicBezTo>
                  <a:cubicBezTo>
                    <a:pt x="14215" y="15680"/>
                    <a:pt x="14138" y="16486"/>
                    <a:pt x="14253" y="17251"/>
                  </a:cubicBezTo>
                  <a:cubicBezTo>
                    <a:pt x="14369" y="18017"/>
                    <a:pt x="14678" y="18742"/>
                    <a:pt x="15353" y="19105"/>
                  </a:cubicBezTo>
                  <a:cubicBezTo>
                    <a:pt x="16028" y="19468"/>
                    <a:pt x="17069" y="19468"/>
                    <a:pt x="18014" y="18984"/>
                  </a:cubicBezTo>
                  <a:cubicBezTo>
                    <a:pt x="18959" y="18501"/>
                    <a:pt x="19808" y="17533"/>
                    <a:pt x="20290" y="16889"/>
                  </a:cubicBezTo>
                  <a:cubicBezTo>
                    <a:pt x="20772" y="16244"/>
                    <a:pt x="20888" y="15921"/>
                    <a:pt x="20926" y="15478"/>
                  </a:cubicBezTo>
                  <a:cubicBezTo>
                    <a:pt x="20965" y="15035"/>
                    <a:pt x="20926" y="14471"/>
                    <a:pt x="20811" y="14189"/>
                  </a:cubicBezTo>
                  <a:cubicBezTo>
                    <a:pt x="20695" y="13906"/>
                    <a:pt x="20502" y="13906"/>
                    <a:pt x="20367" y="14108"/>
                  </a:cubicBezTo>
                  <a:cubicBezTo>
                    <a:pt x="20232" y="14309"/>
                    <a:pt x="20155" y="14712"/>
                    <a:pt x="20097" y="15357"/>
                  </a:cubicBezTo>
                  <a:cubicBezTo>
                    <a:pt x="20039" y="16002"/>
                    <a:pt x="20001" y="16889"/>
                    <a:pt x="20116" y="17614"/>
                  </a:cubicBezTo>
                  <a:cubicBezTo>
                    <a:pt x="20232" y="18339"/>
                    <a:pt x="20502" y="18903"/>
                    <a:pt x="20733" y="19145"/>
                  </a:cubicBezTo>
                  <a:cubicBezTo>
                    <a:pt x="20965" y="19387"/>
                    <a:pt x="21158" y="19306"/>
                    <a:pt x="21293" y="19065"/>
                  </a:cubicBezTo>
                  <a:cubicBezTo>
                    <a:pt x="21428" y="18823"/>
                    <a:pt x="21505" y="18420"/>
                    <a:pt x="21582" y="18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78" name="Shape"/>
            <p:cNvSpPr/>
            <p:nvPr/>
          </p:nvSpPr>
          <p:spPr>
            <a:xfrm>
              <a:off x="7479709" y="1771915"/>
              <a:ext cx="24540" cy="4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4" h="21220" extrusionOk="0">
                  <a:moveTo>
                    <a:pt x="20264" y="21220"/>
                  </a:moveTo>
                  <a:cubicBezTo>
                    <a:pt x="18914" y="16235"/>
                    <a:pt x="17564" y="11251"/>
                    <a:pt x="13514" y="7097"/>
                  </a:cubicBezTo>
                  <a:cubicBezTo>
                    <a:pt x="9464" y="2943"/>
                    <a:pt x="2714" y="-380"/>
                    <a:pt x="689" y="35"/>
                  </a:cubicBezTo>
                  <a:cubicBezTo>
                    <a:pt x="-1336" y="451"/>
                    <a:pt x="1364" y="4605"/>
                    <a:pt x="5414" y="8758"/>
                  </a:cubicBezTo>
                  <a:cubicBezTo>
                    <a:pt x="9464" y="12912"/>
                    <a:pt x="14864" y="17066"/>
                    <a:pt x="20264" y="21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79" name="Line"/>
            <p:cNvSpPr/>
            <p:nvPr/>
          </p:nvSpPr>
          <p:spPr>
            <a:xfrm>
              <a:off x="7602839" y="1948486"/>
              <a:ext cx="82886" cy="109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312" extrusionOk="0">
                  <a:moveTo>
                    <a:pt x="8766" y="8113"/>
                  </a:moveTo>
                  <a:cubicBezTo>
                    <a:pt x="8766" y="6525"/>
                    <a:pt x="8766" y="4936"/>
                    <a:pt x="8554" y="3348"/>
                  </a:cubicBezTo>
                  <a:cubicBezTo>
                    <a:pt x="8343" y="1760"/>
                    <a:pt x="7919" y="172"/>
                    <a:pt x="6860" y="13"/>
                  </a:cubicBezTo>
                  <a:cubicBezTo>
                    <a:pt x="5801" y="-146"/>
                    <a:pt x="4107" y="1125"/>
                    <a:pt x="2837" y="3666"/>
                  </a:cubicBezTo>
                  <a:cubicBezTo>
                    <a:pt x="1566" y="6207"/>
                    <a:pt x="719" y="10019"/>
                    <a:pt x="296" y="12719"/>
                  </a:cubicBezTo>
                  <a:cubicBezTo>
                    <a:pt x="-128" y="15419"/>
                    <a:pt x="-128" y="17007"/>
                    <a:pt x="507" y="18436"/>
                  </a:cubicBezTo>
                  <a:cubicBezTo>
                    <a:pt x="1143" y="19866"/>
                    <a:pt x="2413" y="21136"/>
                    <a:pt x="3896" y="21295"/>
                  </a:cubicBezTo>
                  <a:cubicBezTo>
                    <a:pt x="5378" y="21454"/>
                    <a:pt x="7072" y="20501"/>
                    <a:pt x="9190" y="17801"/>
                  </a:cubicBezTo>
                  <a:cubicBezTo>
                    <a:pt x="11307" y="15101"/>
                    <a:pt x="13849" y="10654"/>
                    <a:pt x="15966" y="7954"/>
                  </a:cubicBezTo>
                  <a:cubicBezTo>
                    <a:pt x="18084" y="5254"/>
                    <a:pt x="19778" y="4301"/>
                    <a:pt x="21472" y="3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80" name="Line"/>
            <p:cNvSpPr/>
            <p:nvPr/>
          </p:nvSpPr>
          <p:spPr>
            <a:xfrm>
              <a:off x="7396344" y="1729420"/>
              <a:ext cx="9810" cy="36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5" extrusionOk="0">
                  <a:moveTo>
                    <a:pt x="0" y="5282"/>
                  </a:moveTo>
                  <a:cubicBezTo>
                    <a:pt x="3601" y="3829"/>
                    <a:pt x="7201" y="2377"/>
                    <a:pt x="10801" y="1408"/>
                  </a:cubicBezTo>
                  <a:cubicBezTo>
                    <a:pt x="14401" y="439"/>
                    <a:pt x="18000" y="-45"/>
                    <a:pt x="19800" y="3"/>
                  </a:cubicBezTo>
                  <a:cubicBezTo>
                    <a:pt x="21600" y="52"/>
                    <a:pt x="21600" y="633"/>
                    <a:pt x="16200" y="2522"/>
                  </a:cubicBezTo>
                  <a:cubicBezTo>
                    <a:pt x="10800" y="4411"/>
                    <a:pt x="0" y="7607"/>
                    <a:pt x="0" y="10997"/>
                  </a:cubicBezTo>
                  <a:cubicBezTo>
                    <a:pt x="0" y="14387"/>
                    <a:pt x="10800" y="17971"/>
                    <a:pt x="21600" y="21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81" name="Line"/>
            <p:cNvSpPr/>
            <p:nvPr/>
          </p:nvSpPr>
          <p:spPr>
            <a:xfrm>
              <a:off x="7602662" y="1945472"/>
              <a:ext cx="406775" cy="674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81" extrusionOk="0">
                  <a:moveTo>
                    <a:pt x="1279" y="1113"/>
                  </a:moveTo>
                  <a:cubicBezTo>
                    <a:pt x="934" y="2154"/>
                    <a:pt x="588" y="3195"/>
                    <a:pt x="329" y="3846"/>
                  </a:cubicBezTo>
                  <a:cubicBezTo>
                    <a:pt x="70" y="4496"/>
                    <a:pt x="-103" y="4756"/>
                    <a:pt x="70" y="4704"/>
                  </a:cubicBezTo>
                  <a:cubicBezTo>
                    <a:pt x="243" y="4652"/>
                    <a:pt x="761" y="4288"/>
                    <a:pt x="1409" y="3663"/>
                  </a:cubicBezTo>
                  <a:cubicBezTo>
                    <a:pt x="2057" y="3039"/>
                    <a:pt x="2835" y="2154"/>
                    <a:pt x="3396" y="1556"/>
                  </a:cubicBezTo>
                  <a:cubicBezTo>
                    <a:pt x="3958" y="957"/>
                    <a:pt x="4303" y="645"/>
                    <a:pt x="4519" y="619"/>
                  </a:cubicBezTo>
                  <a:cubicBezTo>
                    <a:pt x="4735" y="593"/>
                    <a:pt x="4822" y="853"/>
                    <a:pt x="4908" y="1399"/>
                  </a:cubicBezTo>
                  <a:cubicBezTo>
                    <a:pt x="4995" y="1946"/>
                    <a:pt x="5081" y="2779"/>
                    <a:pt x="5383" y="3351"/>
                  </a:cubicBezTo>
                  <a:cubicBezTo>
                    <a:pt x="5686" y="3924"/>
                    <a:pt x="6204" y="4236"/>
                    <a:pt x="7241" y="4288"/>
                  </a:cubicBezTo>
                  <a:cubicBezTo>
                    <a:pt x="8278" y="4340"/>
                    <a:pt x="9833" y="4132"/>
                    <a:pt x="11302" y="3689"/>
                  </a:cubicBezTo>
                  <a:cubicBezTo>
                    <a:pt x="12771" y="3247"/>
                    <a:pt x="14153" y="2570"/>
                    <a:pt x="14931" y="2102"/>
                  </a:cubicBezTo>
                  <a:cubicBezTo>
                    <a:pt x="15708" y="1634"/>
                    <a:pt x="15881" y="1373"/>
                    <a:pt x="15967" y="1061"/>
                  </a:cubicBezTo>
                  <a:cubicBezTo>
                    <a:pt x="16054" y="749"/>
                    <a:pt x="16054" y="384"/>
                    <a:pt x="15665" y="176"/>
                  </a:cubicBezTo>
                  <a:cubicBezTo>
                    <a:pt x="15276" y="-32"/>
                    <a:pt x="14499" y="-84"/>
                    <a:pt x="13591" y="176"/>
                  </a:cubicBezTo>
                  <a:cubicBezTo>
                    <a:pt x="12684" y="436"/>
                    <a:pt x="11647" y="1009"/>
                    <a:pt x="10999" y="1425"/>
                  </a:cubicBezTo>
                  <a:cubicBezTo>
                    <a:pt x="10351" y="1842"/>
                    <a:pt x="10092" y="2102"/>
                    <a:pt x="10179" y="2310"/>
                  </a:cubicBezTo>
                  <a:cubicBezTo>
                    <a:pt x="10265" y="2518"/>
                    <a:pt x="10697" y="2675"/>
                    <a:pt x="11820" y="2570"/>
                  </a:cubicBezTo>
                  <a:cubicBezTo>
                    <a:pt x="12943" y="2466"/>
                    <a:pt x="14758" y="2102"/>
                    <a:pt x="15838" y="1816"/>
                  </a:cubicBezTo>
                  <a:cubicBezTo>
                    <a:pt x="16918" y="1529"/>
                    <a:pt x="17263" y="1321"/>
                    <a:pt x="17479" y="1087"/>
                  </a:cubicBezTo>
                  <a:cubicBezTo>
                    <a:pt x="17695" y="853"/>
                    <a:pt x="17782" y="593"/>
                    <a:pt x="17652" y="567"/>
                  </a:cubicBezTo>
                  <a:cubicBezTo>
                    <a:pt x="17523" y="541"/>
                    <a:pt x="17177" y="749"/>
                    <a:pt x="16745" y="1634"/>
                  </a:cubicBezTo>
                  <a:cubicBezTo>
                    <a:pt x="16313" y="2518"/>
                    <a:pt x="15795" y="4080"/>
                    <a:pt x="15319" y="5928"/>
                  </a:cubicBezTo>
                  <a:cubicBezTo>
                    <a:pt x="14844" y="7775"/>
                    <a:pt x="14412" y="9909"/>
                    <a:pt x="14023" y="11939"/>
                  </a:cubicBezTo>
                  <a:cubicBezTo>
                    <a:pt x="13635" y="13969"/>
                    <a:pt x="13289" y="15895"/>
                    <a:pt x="12857" y="17404"/>
                  </a:cubicBezTo>
                  <a:cubicBezTo>
                    <a:pt x="12425" y="18914"/>
                    <a:pt x="11907" y="20007"/>
                    <a:pt x="11475" y="20631"/>
                  </a:cubicBezTo>
                  <a:cubicBezTo>
                    <a:pt x="11043" y="21256"/>
                    <a:pt x="10697" y="21412"/>
                    <a:pt x="10308" y="21464"/>
                  </a:cubicBezTo>
                  <a:cubicBezTo>
                    <a:pt x="9919" y="21516"/>
                    <a:pt x="9487" y="21464"/>
                    <a:pt x="8926" y="21048"/>
                  </a:cubicBezTo>
                  <a:cubicBezTo>
                    <a:pt x="8364" y="20631"/>
                    <a:pt x="7673" y="19850"/>
                    <a:pt x="7284" y="18627"/>
                  </a:cubicBezTo>
                  <a:cubicBezTo>
                    <a:pt x="6895" y="17404"/>
                    <a:pt x="6809" y="15739"/>
                    <a:pt x="7371" y="14177"/>
                  </a:cubicBezTo>
                  <a:cubicBezTo>
                    <a:pt x="7932" y="12616"/>
                    <a:pt x="9142" y="11158"/>
                    <a:pt x="11043" y="9857"/>
                  </a:cubicBezTo>
                  <a:cubicBezTo>
                    <a:pt x="12943" y="8556"/>
                    <a:pt x="15535" y="7411"/>
                    <a:pt x="17393" y="6682"/>
                  </a:cubicBezTo>
                  <a:cubicBezTo>
                    <a:pt x="19251" y="5954"/>
                    <a:pt x="20374" y="5641"/>
                    <a:pt x="21497" y="5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82" name="Line"/>
            <p:cNvSpPr/>
            <p:nvPr/>
          </p:nvSpPr>
          <p:spPr>
            <a:xfrm>
              <a:off x="8134307" y="1827840"/>
              <a:ext cx="236571" cy="641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58" extrusionOk="0">
                  <a:moveTo>
                    <a:pt x="4234" y="4776"/>
                  </a:moveTo>
                  <a:cubicBezTo>
                    <a:pt x="4530" y="4393"/>
                    <a:pt x="4826" y="4010"/>
                    <a:pt x="4678" y="3901"/>
                  </a:cubicBezTo>
                  <a:cubicBezTo>
                    <a:pt x="4530" y="3792"/>
                    <a:pt x="3939" y="3956"/>
                    <a:pt x="3199" y="4338"/>
                  </a:cubicBezTo>
                  <a:cubicBezTo>
                    <a:pt x="2459" y="4721"/>
                    <a:pt x="1571" y="5323"/>
                    <a:pt x="980" y="5815"/>
                  </a:cubicBezTo>
                  <a:cubicBezTo>
                    <a:pt x="388" y="6307"/>
                    <a:pt x="92" y="6690"/>
                    <a:pt x="18" y="7018"/>
                  </a:cubicBezTo>
                  <a:cubicBezTo>
                    <a:pt x="-56" y="7346"/>
                    <a:pt x="92" y="7619"/>
                    <a:pt x="536" y="7756"/>
                  </a:cubicBezTo>
                  <a:cubicBezTo>
                    <a:pt x="980" y="7893"/>
                    <a:pt x="1719" y="7893"/>
                    <a:pt x="2681" y="7647"/>
                  </a:cubicBezTo>
                  <a:cubicBezTo>
                    <a:pt x="3643" y="7401"/>
                    <a:pt x="4826" y="6908"/>
                    <a:pt x="5344" y="6143"/>
                  </a:cubicBezTo>
                  <a:cubicBezTo>
                    <a:pt x="5862" y="5377"/>
                    <a:pt x="5714" y="4338"/>
                    <a:pt x="5344" y="3710"/>
                  </a:cubicBezTo>
                  <a:cubicBezTo>
                    <a:pt x="4974" y="3081"/>
                    <a:pt x="4382" y="2862"/>
                    <a:pt x="3717" y="2862"/>
                  </a:cubicBezTo>
                  <a:cubicBezTo>
                    <a:pt x="3051" y="2862"/>
                    <a:pt x="2311" y="3081"/>
                    <a:pt x="2015" y="3354"/>
                  </a:cubicBezTo>
                  <a:cubicBezTo>
                    <a:pt x="1719" y="3627"/>
                    <a:pt x="1867" y="3956"/>
                    <a:pt x="2385" y="4174"/>
                  </a:cubicBezTo>
                  <a:cubicBezTo>
                    <a:pt x="2903" y="4393"/>
                    <a:pt x="3791" y="4502"/>
                    <a:pt x="6158" y="4338"/>
                  </a:cubicBezTo>
                  <a:cubicBezTo>
                    <a:pt x="8525" y="4174"/>
                    <a:pt x="12371" y="3737"/>
                    <a:pt x="15182" y="3108"/>
                  </a:cubicBezTo>
                  <a:cubicBezTo>
                    <a:pt x="17993" y="2479"/>
                    <a:pt x="19769" y="1659"/>
                    <a:pt x="20656" y="1112"/>
                  </a:cubicBezTo>
                  <a:cubicBezTo>
                    <a:pt x="21544" y="565"/>
                    <a:pt x="21544" y="292"/>
                    <a:pt x="21174" y="128"/>
                  </a:cubicBezTo>
                  <a:cubicBezTo>
                    <a:pt x="20804" y="-36"/>
                    <a:pt x="20065" y="-91"/>
                    <a:pt x="19177" y="264"/>
                  </a:cubicBezTo>
                  <a:cubicBezTo>
                    <a:pt x="18289" y="620"/>
                    <a:pt x="17254" y="1385"/>
                    <a:pt x="16144" y="2698"/>
                  </a:cubicBezTo>
                  <a:cubicBezTo>
                    <a:pt x="15034" y="4010"/>
                    <a:pt x="13851" y="5870"/>
                    <a:pt x="12667" y="7865"/>
                  </a:cubicBezTo>
                  <a:cubicBezTo>
                    <a:pt x="11484" y="9861"/>
                    <a:pt x="10300" y="11994"/>
                    <a:pt x="9191" y="13908"/>
                  </a:cubicBezTo>
                  <a:cubicBezTo>
                    <a:pt x="8081" y="15822"/>
                    <a:pt x="7045" y="17517"/>
                    <a:pt x="6528" y="18611"/>
                  </a:cubicBezTo>
                  <a:cubicBezTo>
                    <a:pt x="6010" y="19704"/>
                    <a:pt x="6010" y="20197"/>
                    <a:pt x="6084" y="20579"/>
                  </a:cubicBezTo>
                  <a:cubicBezTo>
                    <a:pt x="6158" y="20962"/>
                    <a:pt x="6306" y="21236"/>
                    <a:pt x="6823" y="21372"/>
                  </a:cubicBezTo>
                  <a:cubicBezTo>
                    <a:pt x="7341" y="21509"/>
                    <a:pt x="8229" y="21509"/>
                    <a:pt x="9191" y="21181"/>
                  </a:cubicBezTo>
                  <a:cubicBezTo>
                    <a:pt x="10152" y="20853"/>
                    <a:pt x="11188" y="20197"/>
                    <a:pt x="11854" y="19048"/>
                  </a:cubicBezTo>
                  <a:cubicBezTo>
                    <a:pt x="12519" y="17900"/>
                    <a:pt x="12815" y="16259"/>
                    <a:pt x="12815" y="15275"/>
                  </a:cubicBezTo>
                  <a:cubicBezTo>
                    <a:pt x="12815" y="14291"/>
                    <a:pt x="12519" y="13963"/>
                    <a:pt x="12149" y="13662"/>
                  </a:cubicBezTo>
                  <a:cubicBezTo>
                    <a:pt x="11780" y="13361"/>
                    <a:pt x="11336" y="13088"/>
                    <a:pt x="11558" y="13006"/>
                  </a:cubicBezTo>
                  <a:cubicBezTo>
                    <a:pt x="11780" y="12924"/>
                    <a:pt x="12667" y="13033"/>
                    <a:pt x="13925" y="13088"/>
                  </a:cubicBezTo>
                  <a:cubicBezTo>
                    <a:pt x="15182" y="13142"/>
                    <a:pt x="16810" y="13142"/>
                    <a:pt x="18437" y="13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83" name="Line"/>
            <p:cNvSpPr/>
            <p:nvPr/>
          </p:nvSpPr>
          <p:spPr>
            <a:xfrm>
              <a:off x="8563672" y="1795690"/>
              <a:ext cx="86651" cy="272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8" extrusionOk="0">
                  <a:moveTo>
                    <a:pt x="18340" y="4139"/>
                  </a:moveTo>
                  <a:cubicBezTo>
                    <a:pt x="19155" y="3363"/>
                    <a:pt x="19970" y="2587"/>
                    <a:pt x="20581" y="1746"/>
                  </a:cubicBezTo>
                  <a:cubicBezTo>
                    <a:pt x="21192" y="905"/>
                    <a:pt x="21600" y="0"/>
                    <a:pt x="21600" y="0"/>
                  </a:cubicBezTo>
                  <a:cubicBezTo>
                    <a:pt x="21600" y="0"/>
                    <a:pt x="21192" y="905"/>
                    <a:pt x="19155" y="3492"/>
                  </a:cubicBezTo>
                  <a:cubicBezTo>
                    <a:pt x="17117" y="6079"/>
                    <a:pt x="13449" y="10347"/>
                    <a:pt x="11004" y="13257"/>
                  </a:cubicBezTo>
                  <a:cubicBezTo>
                    <a:pt x="8558" y="16168"/>
                    <a:pt x="7336" y="17720"/>
                    <a:pt x="6113" y="19078"/>
                  </a:cubicBezTo>
                  <a:cubicBezTo>
                    <a:pt x="4891" y="20436"/>
                    <a:pt x="3668" y="21600"/>
                    <a:pt x="2649" y="21535"/>
                  </a:cubicBezTo>
                  <a:cubicBezTo>
                    <a:pt x="1630" y="21471"/>
                    <a:pt x="815" y="20177"/>
                    <a:pt x="0" y="18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84" name="Line"/>
            <p:cNvSpPr/>
            <p:nvPr/>
          </p:nvSpPr>
          <p:spPr>
            <a:xfrm>
              <a:off x="8486148" y="1772466"/>
              <a:ext cx="296909" cy="60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148" extrusionOk="0">
                  <a:moveTo>
                    <a:pt x="2397" y="2390"/>
                  </a:moveTo>
                  <a:cubicBezTo>
                    <a:pt x="1340" y="2390"/>
                    <a:pt x="284" y="2390"/>
                    <a:pt x="49" y="2959"/>
                  </a:cubicBezTo>
                  <a:cubicBezTo>
                    <a:pt x="-186" y="3527"/>
                    <a:pt x="401" y="4664"/>
                    <a:pt x="2279" y="5232"/>
                  </a:cubicBezTo>
                  <a:cubicBezTo>
                    <a:pt x="4157" y="5801"/>
                    <a:pt x="7327" y="5801"/>
                    <a:pt x="10497" y="4664"/>
                  </a:cubicBezTo>
                  <a:cubicBezTo>
                    <a:pt x="13666" y="3527"/>
                    <a:pt x="16836" y="1253"/>
                    <a:pt x="18714" y="401"/>
                  </a:cubicBezTo>
                  <a:cubicBezTo>
                    <a:pt x="20592" y="-452"/>
                    <a:pt x="21179" y="116"/>
                    <a:pt x="21297" y="1537"/>
                  </a:cubicBezTo>
                  <a:cubicBezTo>
                    <a:pt x="21414" y="2959"/>
                    <a:pt x="21062" y="5232"/>
                    <a:pt x="20240" y="8643"/>
                  </a:cubicBezTo>
                  <a:cubicBezTo>
                    <a:pt x="19418" y="12053"/>
                    <a:pt x="18127" y="16601"/>
                    <a:pt x="16836" y="21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85" name="Line"/>
            <p:cNvSpPr/>
            <p:nvPr/>
          </p:nvSpPr>
          <p:spPr>
            <a:xfrm>
              <a:off x="8617624" y="2024684"/>
              <a:ext cx="188081" cy="156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363" extrusionOk="0">
                  <a:moveTo>
                    <a:pt x="0" y="5330"/>
                  </a:moveTo>
                  <a:cubicBezTo>
                    <a:pt x="2048" y="4217"/>
                    <a:pt x="4097" y="3103"/>
                    <a:pt x="6052" y="2435"/>
                  </a:cubicBezTo>
                  <a:cubicBezTo>
                    <a:pt x="8007" y="1767"/>
                    <a:pt x="9869" y="1544"/>
                    <a:pt x="10893" y="2881"/>
                  </a:cubicBezTo>
                  <a:cubicBezTo>
                    <a:pt x="11917" y="4217"/>
                    <a:pt x="12103" y="7111"/>
                    <a:pt x="11731" y="9561"/>
                  </a:cubicBezTo>
                  <a:cubicBezTo>
                    <a:pt x="11359" y="12010"/>
                    <a:pt x="10428" y="14015"/>
                    <a:pt x="9590" y="15351"/>
                  </a:cubicBezTo>
                  <a:cubicBezTo>
                    <a:pt x="8752" y="16687"/>
                    <a:pt x="8007" y="17355"/>
                    <a:pt x="7914" y="17132"/>
                  </a:cubicBezTo>
                  <a:cubicBezTo>
                    <a:pt x="7821" y="16909"/>
                    <a:pt x="8379" y="15796"/>
                    <a:pt x="10241" y="12901"/>
                  </a:cubicBezTo>
                  <a:cubicBezTo>
                    <a:pt x="12103" y="10006"/>
                    <a:pt x="15269" y="5330"/>
                    <a:pt x="17317" y="2769"/>
                  </a:cubicBezTo>
                  <a:cubicBezTo>
                    <a:pt x="19366" y="208"/>
                    <a:pt x="20297" y="-237"/>
                    <a:pt x="20855" y="97"/>
                  </a:cubicBezTo>
                  <a:cubicBezTo>
                    <a:pt x="21414" y="431"/>
                    <a:pt x="21600" y="1544"/>
                    <a:pt x="21228" y="4773"/>
                  </a:cubicBezTo>
                  <a:cubicBezTo>
                    <a:pt x="20855" y="8002"/>
                    <a:pt x="19924" y="13347"/>
                    <a:pt x="19272" y="16464"/>
                  </a:cubicBezTo>
                  <a:cubicBezTo>
                    <a:pt x="18621" y="19582"/>
                    <a:pt x="18248" y="20472"/>
                    <a:pt x="17876" y="21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86" name="Line"/>
            <p:cNvSpPr/>
            <p:nvPr/>
          </p:nvSpPr>
          <p:spPr>
            <a:xfrm>
              <a:off x="2538496" y="2614049"/>
              <a:ext cx="149301" cy="160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265" extrusionOk="0">
                  <a:moveTo>
                    <a:pt x="12283" y="4417"/>
                  </a:moveTo>
                  <a:cubicBezTo>
                    <a:pt x="12049" y="5497"/>
                    <a:pt x="11814" y="6577"/>
                    <a:pt x="11579" y="7657"/>
                  </a:cubicBezTo>
                  <a:cubicBezTo>
                    <a:pt x="11344" y="8737"/>
                    <a:pt x="11110" y="9817"/>
                    <a:pt x="11462" y="9601"/>
                  </a:cubicBezTo>
                  <a:cubicBezTo>
                    <a:pt x="11814" y="9385"/>
                    <a:pt x="12753" y="7873"/>
                    <a:pt x="13223" y="6361"/>
                  </a:cubicBezTo>
                  <a:cubicBezTo>
                    <a:pt x="13692" y="4849"/>
                    <a:pt x="13692" y="3337"/>
                    <a:pt x="12636" y="2041"/>
                  </a:cubicBezTo>
                  <a:cubicBezTo>
                    <a:pt x="11579" y="745"/>
                    <a:pt x="9466" y="-335"/>
                    <a:pt x="7470" y="97"/>
                  </a:cubicBezTo>
                  <a:cubicBezTo>
                    <a:pt x="5475" y="529"/>
                    <a:pt x="3597" y="2473"/>
                    <a:pt x="2305" y="5173"/>
                  </a:cubicBezTo>
                  <a:cubicBezTo>
                    <a:pt x="1014" y="7873"/>
                    <a:pt x="310" y="11329"/>
                    <a:pt x="75" y="13597"/>
                  </a:cubicBezTo>
                  <a:cubicBezTo>
                    <a:pt x="-160" y="15865"/>
                    <a:pt x="75" y="16945"/>
                    <a:pt x="1953" y="16945"/>
                  </a:cubicBezTo>
                  <a:cubicBezTo>
                    <a:pt x="3831" y="16945"/>
                    <a:pt x="7353" y="15865"/>
                    <a:pt x="9583" y="14137"/>
                  </a:cubicBezTo>
                  <a:cubicBezTo>
                    <a:pt x="11814" y="12409"/>
                    <a:pt x="12753" y="10033"/>
                    <a:pt x="13223" y="8305"/>
                  </a:cubicBezTo>
                  <a:cubicBezTo>
                    <a:pt x="13692" y="6577"/>
                    <a:pt x="13692" y="5497"/>
                    <a:pt x="13692" y="5497"/>
                  </a:cubicBezTo>
                  <a:cubicBezTo>
                    <a:pt x="13692" y="5497"/>
                    <a:pt x="13692" y="6577"/>
                    <a:pt x="14044" y="8629"/>
                  </a:cubicBezTo>
                  <a:cubicBezTo>
                    <a:pt x="14397" y="10681"/>
                    <a:pt x="15101" y="13705"/>
                    <a:pt x="15805" y="15973"/>
                  </a:cubicBezTo>
                  <a:cubicBezTo>
                    <a:pt x="16510" y="18241"/>
                    <a:pt x="17214" y="19753"/>
                    <a:pt x="18153" y="20509"/>
                  </a:cubicBezTo>
                  <a:cubicBezTo>
                    <a:pt x="19092" y="21265"/>
                    <a:pt x="20266" y="21265"/>
                    <a:pt x="21440" y="21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87" name="Line"/>
            <p:cNvSpPr/>
            <p:nvPr/>
          </p:nvSpPr>
          <p:spPr>
            <a:xfrm>
              <a:off x="2727409" y="2596586"/>
              <a:ext cx="141863" cy="18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273" extrusionOk="0">
                  <a:moveTo>
                    <a:pt x="21298" y="1902"/>
                  </a:moveTo>
                  <a:cubicBezTo>
                    <a:pt x="20562" y="1151"/>
                    <a:pt x="19825" y="399"/>
                    <a:pt x="18843" y="118"/>
                  </a:cubicBezTo>
                  <a:cubicBezTo>
                    <a:pt x="17862" y="-164"/>
                    <a:pt x="16634" y="24"/>
                    <a:pt x="14793" y="1057"/>
                  </a:cubicBezTo>
                  <a:cubicBezTo>
                    <a:pt x="12953" y="2090"/>
                    <a:pt x="10498" y="3968"/>
                    <a:pt x="9148" y="5846"/>
                  </a:cubicBezTo>
                  <a:cubicBezTo>
                    <a:pt x="7798" y="7725"/>
                    <a:pt x="7553" y="9603"/>
                    <a:pt x="8043" y="10824"/>
                  </a:cubicBezTo>
                  <a:cubicBezTo>
                    <a:pt x="8534" y="12045"/>
                    <a:pt x="9762" y="12608"/>
                    <a:pt x="10743" y="13266"/>
                  </a:cubicBezTo>
                  <a:cubicBezTo>
                    <a:pt x="11725" y="13923"/>
                    <a:pt x="12462" y="14674"/>
                    <a:pt x="11357" y="15989"/>
                  </a:cubicBezTo>
                  <a:cubicBezTo>
                    <a:pt x="10253" y="17304"/>
                    <a:pt x="7307" y="19182"/>
                    <a:pt x="4853" y="20215"/>
                  </a:cubicBezTo>
                  <a:cubicBezTo>
                    <a:pt x="2398" y="21248"/>
                    <a:pt x="434" y="21436"/>
                    <a:pt x="66" y="21154"/>
                  </a:cubicBezTo>
                  <a:cubicBezTo>
                    <a:pt x="-302" y="20873"/>
                    <a:pt x="925" y="20121"/>
                    <a:pt x="2153" y="19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88" name="Line"/>
            <p:cNvSpPr/>
            <p:nvPr/>
          </p:nvSpPr>
          <p:spPr>
            <a:xfrm>
              <a:off x="2872541" y="2617007"/>
              <a:ext cx="114444" cy="169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143" extrusionOk="0">
                  <a:moveTo>
                    <a:pt x="21296" y="3187"/>
                  </a:moveTo>
                  <a:cubicBezTo>
                    <a:pt x="20688" y="2168"/>
                    <a:pt x="20079" y="1149"/>
                    <a:pt x="17797" y="538"/>
                  </a:cubicBezTo>
                  <a:cubicBezTo>
                    <a:pt x="15516" y="-73"/>
                    <a:pt x="11561" y="-277"/>
                    <a:pt x="8519" y="538"/>
                  </a:cubicBezTo>
                  <a:cubicBezTo>
                    <a:pt x="5476" y="1353"/>
                    <a:pt x="3347" y="3187"/>
                    <a:pt x="2434" y="4614"/>
                  </a:cubicBezTo>
                  <a:cubicBezTo>
                    <a:pt x="1521" y="6040"/>
                    <a:pt x="1826" y="7059"/>
                    <a:pt x="4107" y="8587"/>
                  </a:cubicBezTo>
                  <a:cubicBezTo>
                    <a:pt x="6389" y="10115"/>
                    <a:pt x="10648" y="12153"/>
                    <a:pt x="12930" y="13783"/>
                  </a:cubicBezTo>
                  <a:cubicBezTo>
                    <a:pt x="15212" y="15414"/>
                    <a:pt x="15516" y="16636"/>
                    <a:pt x="14755" y="17553"/>
                  </a:cubicBezTo>
                  <a:cubicBezTo>
                    <a:pt x="13995" y="18470"/>
                    <a:pt x="12169" y="19081"/>
                    <a:pt x="10496" y="19591"/>
                  </a:cubicBezTo>
                  <a:cubicBezTo>
                    <a:pt x="8823" y="20100"/>
                    <a:pt x="7302" y="20508"/>
                    <a:pt x="5476" y="20814"/>
                  </a:cubicBezTo>
                  <a:cubicBezTo>
                    <a:pt x="3651" y="21119"/>
                    <a:pt x="1521" y="21323"/>
                    <a:pt x="609" y="20915"/>
                  </a:cubicBezTo>
                  <a:cubicBezTo>
                    <a:pt x="-304" y="20508"/>
                    <a:pt x="0" y="19489"/>
                    <a:pt x="304" y="18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89" name="Line"/>
            <p:cNvSpPr/>
            <p:nvPr/>
          </p:nvSpPr>
          <p:spPr>
            <a:xfrm>
              <a:off x="3021318" y="2647479"/>
              <a:ext cx="19619" cy="137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extrusionOk="0">
                  <a:moveTo>
                    <a:pt x="21600" y="0"/>
                  </a:moveTo>
                  <a:cubicBezTo>
                    <a:pt x="14400" y="762"/>
                    <a:pt x="7200" y="1525"/>
                    <a:pt x="3600" y="4574"/>
                  </a:cubicBezTo>
                  <a:cubicBezTo>
                    <a:pt x="0" y="7624"/>
                    <a:pt x="0" y="12960"/>
                    <a:pt x="0" y="16264"/>
                  </a:cubicBezTo>
                  <a:cubicBezTo>
                    <a:pt x="0" y="19567"/>
                    <a:pt x="0" y="20838"/>
                    <a:pt x="1800" y="21219"/>
                  </a:cubicBezTo>
                  <a:cubicBezTo>
                    <a:pt x="3600" y="21600"/>
                    <a:pt x="7200" y="21092"/>
                    <a:pt x="10800" y="20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90" name="Line"/>
            <p:cNvSpPr/>
            <p:nvPr/>
          </p:nvSpPr>
          <p:spPr>
            <a:xfrm>
              <a:off x="3055651" y="2524861"/>
              <a:ext cx="19620" cy="2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91" name="Line"/>
            <p:cNvSpPr/>
            <p:nvPr/>
          </p:nvSpPr>
          <p:spPr>
            <a:xfrm>
              <a:off x="3120601" y="2594728"/>
              <a:ext cx="356858" cy="455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506" extrusionOk="0">
                  <a:moveTo>
                    <a:pt x="3757" y="5729"/>
                  </a:moveTo>
                  <a:cubicBezTo>
                    <a:pt x="4052" y="4803"/>
                    <a:pt x="4346" y="3877"/>
                    <a:pt x="4641" y="3106"/>
                  </a:cubicBezTo>
                  <a:cubicBezTo>
                    <a:pt x="4935" y="2334"/>
                    <a:pt x="5230" y="1717"/>
                    <a:pt x="5328" y="1216"/>
                  </a:cubicBezTo>
                  <a:cubicBezTo>
                    <a:pt x="5426" y="714"/>
                    <a:pt x="5328" y="329"/>
                    <a:pt x="5034" y="136"/>
                  </a:cubicBezTo>
                  <a:cubicBezTo>
                    <a:pt x="4739" y="-57"/>
                    <a:pt x="4248" y="-57"/>
                    <a:pt x="3561" y="213"/>
                  </a:cubicBezTo>
                  <a:cubicBezTo>
                    <a:pt x="2874" y="483"/>
                    <a:pt x="1990" y="1023"/>
                    <a:pt x="1401" y="1447"/>
                  </a:cubicBezTo>
                  <a:cubicBezTo>
                    <a:pt x="812" y="1872"/>
                    <a:pt x="517" y="2180"/>
                    <a:pt x="272" y="2566"/>
                  </a:cubicBezTo>
                  <a:cubicBezTo>
                    <a:pt x="26" y="2952"/>
                    <a:pt x="-170" y="3414"/>
                    <a:pt x="223" y="3723"/>
                  </a:cubicBezTo>
                  <a:cubicBezTo>
                    <a:pt x="615" y="4032"/>
                    <a:pt x="1597" y="4186"/>
                    <a:pt x="2383" y="4186"/>
                  </a:cubicBezTo>
                  <a:cubicBezTo>
                    <a:pt x="3168" y="4186"/>
                    <a:pt x="3757" y="4032"/>
                    <a:pt x="4101" y="4147"/>
                  </a:cubicBezTo>
                  <a:cubicBezTo>
                    <a:pt x="4445" y="4263"/>
                    <a:pt x="4543" y="4649"/>
                    <a:pt x="4395" y="6307"/>
                  </a:cubicBezTo>
                  <a:cubicBezTo>
                    <a:pt x="4248" y="7966"/>
                    <a:pt x="3855" y="10897"/>
                    <a:pt x="3463" y="13443"/>
                  </a:cubicBezTo>
                  <a:cubicBezTo>
                    <a:pt x="3070" y="15989"/>
                    <a:pt x="2677" y="18149"/>
                    <a:pt x="2334" y="19537"/>
                  </a:cubicBezTo>
                  <a:cubicBezTo>
                    <a:pt x="1990" y="20926"/>
                    <a:pt x="1695" y="21543"/>
                    <a:pt x="1548" y="21504"/>
                  </a:cubicBezTo>
                  <a:cubicBezTo>
                    <a:pt x="1401" y="21466"/>
                    <a:pt x="1401" y="20772"/>
                    <a:pt x="1597" y="19229"/>
                  </a:cubicBezTo>
                  <a:cubicBezTo>
                    <a:pt x="1794" y="17686"/>
                    <a:pt x="2186" y="15294"/>
                    <a:pt x="3119" y="12672"/>
                  </a:cubicBezTo>
                  <a:cubicBezTo>
                    <a:pt x="4052" y="10049"/>
                    <a:pt x="5525" y="7194"/>
                    <a:pt x="6408" y="5613"/>
                  </a:cubicBezTo>
                  <a:cubicBezTo>
                    <a:pt x="7292" y="4032"/>
                    <a:pt x="7586" y="3723"/>
                    <a:pt x="7979" y="3453"/>
                  </a:cubicBezTo>
                  <a:cubicBezTo>
                    <a:pt x="8372" y="3183"/>
                    <a:pt x="8863" y="2952"/>
                    <a:pt x="9305" y="2952"/>
                  </a:cubicBezTo>
                  <a:cubicBezTo>
                    <a:pt x="9746" y="2952"/>
                    <a:pt x="10139" y="3183"/>
                    <a:pt x="10385" y="4032"/>
                  </a:cubicBezTo>
                  <a:cubicBezTo>
                    <a:pt x="10630" y="4880"/>
                    <a:pt x="10728" y="6346"/>
                    <a:pt x="10777" y="7426"/>
                  </a:cubicBezTo>
                  <a:cubicBezTo>
                    <a:pt x="10826" y="8506"/>
                    <a:pt x="10826" y="9200"/>
                    <a:pt x="11072" y="9239"/>
                  </a:cubicBezTo>
                  <a:cubicBezTo>
                    <a:pt x="11317" y="9277"/>
                    <a:pt x="11808" y="8660"/>
                    <a:pt x="12348" y="7773"/>
                  </a:cubicBezTo>
                  <a:cubicBezTo>
                    <a:pt x="12888" y="6886"/>
                    <a:pt x="13477" y="5729"/>
                    <a:pt x="13870" y="4957"/>
                  </a:cubicBezTo>
                  <a:cubicBezTo>
                    <a:pt x="14263" y="4186"/>
                    <a:pt x="14459" y="3800"/>
                    <a:pt x="14754" y="3762"/>
                  </a:cubicBezTo>
                  <a:cubicBezTo>
                    <a:pt x="15048" y="3723"/>
                    <a:pt x="15441" y="4032"/>
                    <a:pt x="15735" y="4803"/>
                  </a:cubicBezTo>
                  <a:cubicBezTo>
                    <a:pt x="16030" y="5574"/>
                    <a:pt x="16226" y="6809"/>
                    <a:pt x="16472" y="7619"/>
                  </a:cubicBezTo>
                  <a:cubicBezTo>
                    <a:pt x="16717" y="8429"/>
                    <a:pt x="17012" y="8814"/>
                    <a:pt x="17454" y="8969"/>
                  </a:cubicBezTo>
                  <a:cubicBezTo>
                    <a:pt x="17895" y="9123"/>
                    <a:pt x="18485" y="9046"/>
                    <a:pt x="19172" y="8390"/>
                  </a:cubicBezTo>
                  <a:cubicBezTo>
                    <a:pt x="19859" y="7734"/>
                    <a:pt x="20645" y="6500"/>
                    <a:pt x="21430" y="5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92" name="Line"/>
            <p:cNvSpPr/>
            <p:nvPr/>
          </p:nvSpPr>
          <p:spPr>
            <a:xfrm>
              <a:off x="3782248" y="2605263"/>
              <a:ext cx="97400" cy="18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5" h="21377" extrusionOk="0">
                  <a:moveTo>
                    <a:pt x="5078" y="11714"/>
                  </a:moveTo>
                  <a:cubicBezTo>
                    <a:pt x="4729" y="12661"/>
                    <a:pt x="4381" y="13609"/>
                    <a:pt x="5078" y="13988"/>
                  </a:cubicBezTo>
                  <a:cubicBezTo>
                    <a:pt x="5774" y="14366"/>
                    <a:pt x="7516" y="14177"/>
                    <a:pt x="9781" y="13230"/>
                  </a:cubicBezTo>
                  <a:cubicBezTo>
                    <a:pt x="12045" y="12282"/>
                    <a:pt x="14832" y="10577"/>
                    <a:pt x="16749" y="8682"/>
                  </a:cubicBezTo>
                  <a:cubicBezTo>
                    <a:pt x="18665" y="6788"/>
                    <a:pt x="19710" y="4703"/>
                    <a:pt x="19884" y="3188"/>
                  </a:cubicBezTo>
                  <a:cubicBezTo>
                    <a:pt x="20058" y="1672"/>
                    <a:pt x="19361" y="724"/>
                    <a:pt x="18142" y="251"/>
                  </a:cubicBezTo>
                  <a:cubicBezTo>
                    <a:pt x="16923" y="-223"/>
                    <a:pt x="15181" y="-223"/>
                    <a:pt x="11871" y="2051"/>
                  </a:cubicBezTo>
                  <a:cubicBezTo>
                    <a:pt x="8561" y="4324"/>
                    <a:pt x="3684" y="8872"/>
                    <a:pt x="1420" y="12093"/>
                  </a:cubicBezTo>
                  <a:cubicBezTo>
                    <a:pt x="-845" y="15314"/>
                    <a:pt x="-497" y="17209"/>
                    <a:pt x="3161" y="18535"/>
                  </a:cubicBezTo>
                  <a:cubicBezTo>
                    <a:pt x="6820" y="19861"/>
                    <a:pt x="13787" y="20619"/>
                    <a:pt x="20755" y="21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93" name="Line"/>
            <p:cNvSpPr/>
            <p:nvPr/>
          </p:nvSpPr>
          <p:spPr>
            <a:xfrm>
              <a:off x="3941708" y="2653154"/>
              <a:ext cx="148844" cy="13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74" extrusionOk="0">
                  <a:moveTo>
                    <a:pt x="16445" y="3874"/>
                  </a:moveTo>
                  <a:cubicBezTo>
                    <a:pt x="14332" y="2007"/>
                    <a:pt x="12218" y="141"/>
                    <a:pt x="10105" y="7"/>
                  </a:cubicBezTo>
                  <a:cubicBezTo>
                    <a:pt x="7992" y="-126"/>
                    <a:pt x="5879" y="1474"/>
                    <a:pt x="4236" y="3741"/>
                  </a:cubicBezTo>
                  <a:cubicBezTo>
                    <a:pt x="2592" y="6007"/>
                    <a:pt x="1418" y="8941"/>
                    <a:pt x="714" y="11074"/>
                  </a:cubicBezTo>
                  <a:cubicBezTo>
                    <a:pt x="10" y="13207"/>
                    <a:pt x="-225" y="14541"/>
                    <a:pt x="245" y="15474"/>
                  </a:cubicBezTo>
                  <a:cubicBezTo>
                    <a:pt x="714" y="16407"/>
                    <a:pt x="1888" y="16941"/>
                    <a:pt x="3649" y="16541"/>
                  </a:cubicBezTo>
                  <a:cubicBezTo>
                    <a:pt x="5410" y="16141"/>
                    <a:pt x="7758" y="14807"/>
                    <a:pt x="9284" y="13607"/>
                  </a:cubicBezTo>
                  <a:cubicBezTo>
                    <a:pt x="10810" y="12407"/>
                    <a:pt x="11514" y="11341"/>
                    <a:pt x="11866" y="9741"/>
                  </a:cubicBezTo>
                  <a:cubicBezTo>
                    <a:pt x="12218" y="8141"/>
                    <a:pt x="12218" y="6007"/>
                    <a:pt x="11984" y="5741"/>
                  </a:cubicBezTo>
                  <a:cubicBezTo>
                    <a:pt x="11749" y="5474"/>
                    <a:pt x="11279" y="7074"/>
                    <a:pt x="11514" y="9474"/>
                  </a:cubicBezTo>
                  <a:cubicBezTo>
                    <a:pt x="11749" y="11874"/>
                    <a:pt x="12688" y="15074"/>
                    <a:pt x="14449" y="17207"/>
                  </a:cubicBezTo>
                  <a:cubicBezTo>
                    <a:pt x="16210" y="19341"/>
                    <a:pt x="18792" y="20407"/>
                    <a:pt x="21375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94" name="Line"/>
            <p:cNvSpPr/>
            <p:nvPr/>
          </p:nvSpPr>
          <p:spPr>
            <a:xfrm>
              <a:off x="4123581" y="2636455"/>
              <a:ext cx="138636" cy="149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0758" extrusionOk="0">
                  <a:moveTo>
                    <a:pt x="6982" y="3579"/>
                  </a:moveTo>
                  <a:cubicBezTo>
                    <a:pt x="7233" y="2215"/>
                    <a:pt x="7484" y="851"/>
                    <a:pt x="6982" y="282"/>
                  </a:cubicBezTo>
                  <a:cubicBezTo>
                    <a:pt x="6479" y="-286"/>
                    <a:pt x="5224" y="-59"/>
                    <a:pt x="3842" y="1533"/>
                  </a:cubicBezTo>
                  <a:cubicBezTo>
                    <a:pt x="2461" y="3125"/>
                    <a:pt x="954" y="6080"/>
                    <a:pt x="326" y="9377"/>
                  </a:cubicBezTo>
                  <a:cubicBezTo>
                    <a:pt x="-302" y="12674"/>
                    <a:pt x="-51" y="16312"/>
                    <a:pt x="1331" y="18472"/>
                  </a:cubicBezTo>
                  <a:cubicBezTo>
                    <a:pt x="2712" y="20632"/>
                    <a:pt x="5224" y="21314"/>
                    <a:pt x="8740" y="20291"/>
                  </a:cubicBezTo>
                  <a:cubicBezTo>
                    <a:pt x="12256" y="19268"/>
                    <a:pt x="16777" y="16539"/>
                    <a:pt x="21298" y="13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95" name="Line"/>
            <p:cNvSpPr/>
            <p:nvPr/>
          </p:nvSpPr>
          <p:spPr>
            <a:xfrm>
              <a:off x="4267617" y="2503848"/>
              <a:ext cx="117219" cy="336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358" extrusionOk="0">
                  <a:moveTo>
                    <a:pt x="8909" y="89"/>
                  </a:moveTo>
                  <a:cubicBezTo>
                    <a:pt x="7109" y="-15"/>
                    <a:pt x="5309" y="-119"/>
                    <a:pt x="4109" y="348"/>
                  </a:cubicBezTo>
                  <a:cubicBezTo>
                    <a:pt x="2909" y="816"/>
                    <a:pt x="2309" y="1854"/>
                    <a:pt x="2009" y="4139"/>
                  </a:cubicBezTo>
                  <a:cubicBezTo>
                    <a:pt x="1709" y="6423"/>
                    <a:pt x="1709" y="9954"/>
                    <a:pt x="1409" y="12758"/>
                  </a:cubicBezTo>
                  <a:cubicBezTo>
                    <a:pt x="1109" y="15562"/>
                    <a:pt x="509" y="17639"/>
                    <a:pt x="209" y="19041"/>
                  </a:cubicBezTo>
                  <a:cubicBezTo>
                    <a:pt x="-91" y="20443"/>
                    <a:pt x="-91" y="21169"/>
                    <a:pt x="359" y="21325"/>
                  </a:cubicBezTo>
                  <a:cubicBezTo>
                    <a:pt x="809" y="21481"/>
                    <a:pt x="1709" y="21066"/>
                    <a:pt x="2759" y="20287"/>
                  </a:cubicBezTo>
                  <a:cubicBezTo>
                    <a:pt x="3809" y="19508"/>
                    <a:pt x="5009" y="18366"/>
                    <a:pt x="6209" y="17483"/>
                  </a:cubicBezTo>
                  <a:cubicBezTo>
                    <a:pt x="7409" y="16600"/>
                    <a:pt x="8609" y="15977"/>
                    <a:pt x="9959" y="15769"/>
                  </a:cubicBezTo>
                  <a:cubicBezTo>
                    <a:pt x="11309" y="15562"/>
                    <a:pt x="12809" y="15769"/>
                    <a:pt x="14759" y="16548"/>
                  </a:cubicBezTo>
                  <a:cubicBezTo>
                    <a:pt x="16709" y="17327"/>
                    <a:pt x="19109" y="18677"/>
                    <a:pt x="21509" y="20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96" name="Line"/>
            <p:cNvSpPr/>
            <p:nvPr/>
          </p:nvSpPr>
          <p:spPr>
            <a:xfrm>
              <a:off x="4654596" y="2618331"/>
              <a:ext cx="117714" cy="193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extrusionOk="0">
                  <a:moveTo>
                    <a:pt x="0" y="5909"/>
                  </a:moveTo>
                  <a:cubicBezTo>
                    <a:pt x="1200" y="8609"/>
                    <a:pt x="2400" y="11309"/>
                    <a:pt x="3150" y="13649"/>
                  </a:cubicBezTo>
                  <a:cubicBezTo>
                    <a:pt x="3900" y="15989"/>
                    <a:pt x="4200" y="17969"/>
                    <a:pt x="4800" y="19319"/>
                  </a:cubicBezTo>
                  <a:cubicBezTo>
                    <a:pt x="5400" y="20669"/>
                    <a:pt x="6300" y="21389"/>
                    <a:pt x="7200" y="21299"/>
                  </a:cubicBezTo>
                  <a:cubicBezTo>
                    <a:pt x="8100" y="21209"/>
                    <a:pt x="9000" y="20309"/>
                    <a:pt x="10800" y="17519"/>
                  </a:cubicBezTo>
                  <a:cubicBezTo>
                    <a:pt x="12600" y="14729"/>
                    <a:pt x="15300" y="10049"/>
                    <a:pt x="16800" y="7259"/>
                  </a:cubicBezTo>
                  <a:cubicBezTo>
                    <a:pt x="18300" y="4469"/>
                    <a:pt x="18600" y="3569"/>
                    <a:pt x="19200" y="2579"/>
                  </a:cubicBezTo>
                  <a:cubicBezTo>
                    <a:pt x="19800" y="1589"/>
                    <a:pt x="20700" y="509"/>
                    <a:pt x="21150" y="149"/>
                  </a:cubicBezTo>
                  <a:cubicBezTo>
                    <a:pt x="21600" y="-211"/>
                    <a:pt x="21600" y="149"/>
                    <a:pt x="21600" y="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97" name="Line"/>
            <p:cNvSpPr/>
            <p:nvPr/>
          </p:nvSpPr>
          <p:spPr>
            <a:xfrm>
              <a:off x="4772310" y="2438936"/>
              <a:ext cx="544427" cy="349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extrusionOk="0">
                  <a:moveTo>
                    <a:pt x="0" y="19056"/>
                  </a:moveTo>
                  <a:cubicBezTo>
                    <a:pt x="259" y="19556"/>
                    <a:pt x="519" y="20056"/>
                    <a:pt x="1038" y="20056"/>
                  </a:cubicBezTo>
                  <a:cubicBezTo>
                    <a:pt x="1557" y="20056"/>
                    <a:pt x="2335" y="19556"/>
                    <a:pt x="3016" y="18956"/>
                  </a:cubicBezTo>
                  <a:cubicBezTo>
                    <a:pt x="3697" y="18356"/>
                    <a:pt x="4281" y="17656"/>
                    <a:pt x="4670" y="17056"/>
                  </a:cubicBezTo>
                  <a:cubicBezTo>
                    <a:pt x="5059" y="16456"/>
                    <a:pt x="5254" y="15956"/>
                    <a:pt x="5254" y="15506"/>
                  </a:cubicBezTo>
                  <a:cubicBezTo>
                    <a:pt x="5254" y="15056"/>
                    <a:pt x="5059" y="14656"/>
                    <a:pt x="4541" y="14806"/>
                  </a:cubicBezTo>
                  <a:cubicBezTo>
                    <a:pt x="4022" y="14956"/>
                    <a:pt x="3178" y="15656"/>
                    <a:pt x="2692" y="16256"/>
                  </a:cubicBezTo>
                  <a:cubicBezTo>
                    <a:pt x="2205" y="16856"/>
                    <a:pt x="2076" y="17356"/>
                    <a:pt x="2043" y="17906"/>
                  </a:cubicBezTo>
                  <a:cubicBezTo>
                    <a:pt x="2011" y="18456"/>
                    <a:pt x="2076" y="19056"/>
                    <a:pt x="2400" y="19556"/>
                  </a:cubicBezTo>
                  <a:cubicBezTo>
                    <a:pt x="2724" y="20056"/>
                    <a:pt x="3308" y="20456"/>
                    <a:pt x="4216" y="20456"/>
                  </a:cubicBezTo>
                  <a:cubicBezTo>
                    <a:pt x="5124" y="20456"/>
                    <a:pt x="6357" y="20056"/>
                    <a:pt x="7265" y="19306"/>
                  </a:cubicBezTo>
                  <a:cubicBezTo>
                    <a:pt x="8173" y="18556"/>
                    <a:pt x="8757" y="17456"/>
                    <a:pt x="9114" y="16556"/>
                  </a:cubicBezTo>
                  <a:cubicBezTo>
                    <a:pt x="9470" y="15656"/>
                    <a:pt x="9600" y="14956"/>
                    <a:pt x="9730" y="14856"/>
                  </a:cubicBezTo>
                  <a:cubicBezTo>
                    <a:pt x="9859" y="14756"/>
                    <a:pt x="9989" y="15256"/>
                    <a:pt x="10119" y="16206"/>
                  </a:cubicBezTo>
                  <a:cubicBezTo>
                    <a:pt x="10249" y="17156"/>
                    <a:pt x="10378" y="18556"/>
                    <a:pt x="10605" y="19506"/>
                  </a:cubicBezTo>
                  <a:cubicBezTo>
                    <a:pt x="10832" y="20456"/>
                    <a:pt x="11157" y="20956"/>
                    <a:pt x="11514" y="21206"/>
                  </a:cubicBezTo>
                  <a:cubicBezTo>
                    <a:pt x="11870" y="21456"/>
                    <a:pt x="12259" y="21456"/>
                    <a:pt x="12941" y="20656"/>
                  </a:cubicBezTo>
                  <a:cubicBezTo>
                    <a:pt x="13622" y="19856"/>
                    <a:pt x="14595" y="18256"/>
                    <a:pt x="15405" y="15956"/>
                  </a:cubicBezTo>
                  <a:cubicBezTo>
                    <a:pt x="16216" y="13656"/>
                    <a:pt x="16865" y="10656"/>
                    <a:pt x="17254" y="8156"/>
                  </a:cubicBezTo>
                  <a:cubicBezTo>
                    <a:pt x="17643" y="5656"/>
                    <a:pt x="17773" y="3656"/>
                    <a:pt x="17870" y="2306"/>
                  </a:cubicBezTo>
                  <a:cubicBezTo>
                    <a:pt x="17968" y="956"/>
                    <a:pt x="18032" y="256"/>
                    <a:pt x="17903" y="56"/>
                  </a:cubicBezTo>
                  <a:cubicBezTo>
                    <a:pt x="17773" y="-144"/>
                    <a:pt x="17449" y="156"/>
                    <a:pt x="16930" y="1606"/>
                  </a:cubicBezTo>
                  <a:cubicBezTo>
                    <a:pt x="16411" y="3056"/>
                    <a:pt x="15697" y="5656"/>
                    <a:pt x="15146" y="8506"/>
                  </a:cubicBezTo>
                  <a:cubicBezTo>
                    <a:pt x="14595" y="11356"/>
                    <a:pt x="14205" y="14456"/>
                    <a:pt x="14043" y="16506"/>
                  </a:cubicBezTo>
                  <a:cubicBezTo>
                    <a:pt x="13881" y="18556"/>
                    <a:pt x="13946" y="19556"/>
                    <a:pt x="14108" y="20206"/>
                  </a:cubicBezTo>
                  <a:cubicBezTo>
                    <a:pt x="14270" y="20856"/>
                    <a:pt x="14530" y="21156"/>
                    <a:pt x="15114" y="21256"/>
                  </a:cubicBezTo>
                  <a:cubicBezTo>
                    <a:pt x="15697" y="21356"/>
                    <a:pt x="16605" y="21256"/>
                    <a:pt x="17384" y="20856"/>
                  </a:cubicBezTo>
                  <a:cubicBezTo>
                    <a:pt x="18162" y="20456"/>
                    <a:pt x="18811" y="19756"/>
                    <a:pt x="19232" y="19056"/>
                  </a:cubicBezTo>
                  <a:cubicBezTo>
                    <a:pt x="19654" y="18356"/>
                    <a:pt x="19849" y="17656"/>
                    <a:pt x="19978" y="16956"/>
                  </a:cubicBezTo>
                  <a:cubicBezTo>
                    <a:pt x="20108" y="16256"/>
                    <a:pt x="20173" y="15556"/>
                    <a:pt x="20043" y="15106"/>
                  </a:cubicBezTo>
                  <a:cubicBezTo>
                    <a:pt x="19914" y="14656"/>
                    <a:pt x="19589" y="14456"/>
                    <a:pt x="19297" y="14506"/>
                  </a:cubicBezTo>
                  <a:cubicBezTo>
                    <a:pt x="19005" y="14556"/>
                    <a:pt x="18746" y="14856"/>
                    <a:pt x="18551" y="15506"/>
                  </a:cubicBezTo>
                  <a:cubicBezTo>
                    <a:pt x="18357" y="16156"/>
                    <a:pt x="18227" y="17156"/>
                    <a:pt x="18389" y="18106"/>
                  </a:cubicBezTo>
                  <a:cubicBezTo>
                    <a:pt x="18551" y="19056"/>
                    <a:pt x="19005" y="19956"/>
                    <a:pt x="19589" y="20406"/>
                  </a:cubicBezTo>
                  <a:cubicBezTo>
                    <a:pt x="20173" y="20856"/>
                    <a:pt x="20886" y="20856"/>
                    <a:pt x="21600" y="20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98" name="Line"/>
            <p:cNvSpPr/>
            <p:nvPr/>
          </p:nvSpPr>
          <p:spPr>
            <a:xfrm>
              <a:off x="5370688" y="2647479"/>
              <a:ext cx="122619" cy="12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6" extrusionOk="0">
                  <a:moveTo>
                    <a:pt x="0" y="0"/>
                  </a:moveTo>
                  <a:cubicBezTo>
                    <a:pt x="864" y="4922"/>
                    <a:pt x="1728" y="9843"/>
                    <a:pt x="3744" y="13534"/>
                  </a:cubicBezTo>
                  <a:cubicBezTo>
                    <a:pt x="5760" y="17225"/>
                    <a:pt x="8928" y="19686"/>
                    <a:pt x="12096" y="20643"/>
                  </a:cubicBezTo>
                  <a:cubicBezTo>
                    <a:pt x="15264" y="21600"/>
                    <a:pt x="18432" y="21053"/>
                    <a:pt x="21600" y="20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299" name="Line"/>
            <p:cNvSpPr/>
            <p:nvPr/>
          </p:nvSpPr>
          <p:spPr>
            <a:xfrm>
              <a:off x="5390307" y="2659194"/>
              <a:ext cx="103000" cy="184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extrusionOk="0">
                  <a:moveTo>
                    <a:pt x="21600" y="4326"/>
                  </a:moveTo>
                  <a:cubicBezTo>
                    <a:pt x="20229" y="2811"/>
                    <a:pt x="18857" y="1295"/>
                    <a:pt x="17314" y="537"/>
                  </a:cubicBezTo>
                  <a:cubicBezTo>
                    <a:pt x="15771" y="-221"/>
                    <a:pt x="14057" y="-221"/>
                    <a:pt x="12343" y="821"/>
                  </a:cubicBezTo>
                  <a:cubicBezTo>
                    <a:pt x="10629" y="1863"/>
                    <a:pt x="8914" y="3947"/>
                    <a:pt x="6857" y="7547"/>
                  </a:cubicBezTo>
                  <a:cubicBezTo>
                    <a:pt x="4800" y="11147"/>
                    <a:pt x="2400" y="16263"/>
                    <a:pt x="0" y="21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00" name="Line"/>
            <p:cNvSpPr/>
            <p:nvPr/>
          </p:nvSpPr>
          <p:spPr>
            <a:xfrm>
              <a:off x="5179403" y="2490936"/>
              <a:ext cx="201095" cy="33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extrusionOk="0">
                  <a:moveTo>
                    <a:pt x="0" y="21343"/>
                  </a:moveTo>
                  <a:cubicBezTo>
                    <a:pt x="3863" y="16200"/>
                    <a:pt x="7727" y="11057"/>
                    <a:pt x="10800" y="7457"/>
                  </a:cubicBezTo>
                  <a:cubicBezTo>
                    <a:pt x="13873" y="3857"/>
                    <a:pt x="16156" y="1800"/>
                    <a:pt x="17737" y="772"/>
                  </a:cubicBezTo>
                  <a:cubicBezTo>
                    <a:pt x="19317" y="-257"/>
                    <a:pt x="20195" y="-257"/>
                    <a:pt x="20722" y="772"/>
                  </a:cubicBezTo>
                  <a:cubicBezTo>
                    <a:pt x="21249" y="1800"/>
                    <a:pt x="21424" y="3857"/>
                    <a:pt x="21600" y="5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01" name="Line"/>
            <p:cNvSpPr/>
            <p:nvPr/>
          </p:nvSpPr>
          <p:spPr>
            <a:xfrm>
              <a:off x="5931151" y="2600701"/>
              <a:ext cx="131106" cy="135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99" extrusionOk="0">
                  <a:moveTo>
                    <a:pt x="15784" y="5104"/>
                  </a:moveTo>
                  <a:cubicBezTo>
                    <a:pt x="16317" y="3803"/>
                    <a:pt x="16851" y="2501"/>
                    <a:pt x="16451" y="1591"/>
                  </a:cubicBezTo>
                  <a:cubicBezTo>
                    <a:pt x="16051" y="680"/>
                    <a:pt x="14717" y="159"/>
                    <a:pt x="12717" y="29"/>
                  </a:cubicBezTo>
                  <a:cubicBezTo>
                    <a:pt x="10717" y="-101"/>
                    <a:pt x="8051" y="159"/>
                    <a:pt x="5784" y="1721"/>
                  </a:cubicBezTo>
                  <a:cubicBezTo>
                    <a:pt x="3517" y="3282"/>
                    <a:pt x="1651" y="6145"/>
                    <a:pt x="717" y="8227"/>
                  </a:cubicBezTo>
                  <a:cubicBezTo>
                    <a:pt x="-216" y="10309"/>
                    <a:pt x="-216" y="11610"/>
                    <a:pt x="584" y="12521"/>
                  </a:cubicBezTo>
                  <a:cubicBezTo>
                    <a:pt x="1384" y="13432"/>
                    <a:pt x="2984" y="13952"/>
                    <a:pt x="4984" y="13692"/>
                  </a:cubicBezTo>
                  <a:cubicBezTo>
                    <a:pt x="6984" y="13432"/>
                    <a:pt x="9384" y="12391"/>
                    <a:pt x="10851" y="11219"/>
                  </a:cubicBezTo>
                  <a:cubicBezTo>
                    <a:pt x="12317" y="10048"/>
                    <a:pt x="12851" y="8747"/>
                    <a:pt x="13251" y="7446"/>
                  </a:cubicBezTo>
                  <a:cubicBezTo>
                    <a:pt x="13651" y="6145"/>
                    <a:pt x="13917" y="4844"/>
                    <a:pt x="14051" y="4974"/>
                  </a:cubicBezTo>
                  <a:cubicBezTo>
                    <a:pt x="14184" y="5104"/>
                    <a:pt x="14184" y="6665"/>
                    <a:pt x="14451" y="9398"/>
                  </a:cubicBezTo>
                  <a:cubicBezTo>
                    <a:pt x="14717" y="12130"/>
                    <a:pt x="15251" y="16034"/>
                    <a:pt x="16451" y="18246"/>
                  </a:cubicBezTo>
                  <a:cubicBezTo>
                    <a:pt x="17651" y="20458"/>
                    <a:pt x="19517" y="20979"/>
                    <a:pt x="21384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02" name="Line"/>
            <p:cNvSpPr/>
            <p:nvPr/>
          </p:nvSpPr>
          <p:spPr>
            <a:xfrm>
              <a:off x="6441617" y="2415086"/>
              <a:ext cx="289319" cy="31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80" extrusionOk="0">
                  <a:moveTo>
                    <a:pt x="11159" y="16243"/>
                  </a:moveTo>
                  <a:cubicBezTo>
                    <a:pt x="11281" y="15476"/>
                    <a:pt x="11402" y="14708"/>
                    <a:pt x="11159" y="13886"/>
                  </a:cubicBezTo>
                  <a:cubicBezTo>
                    <a:pt x="10917" y="13063"/>
                    <a:pt x="10310" y="12186"/>
                    <a:pt x="8975" y="12241"/>
                  </a:cubicBezTo>
                  <a:cubicBezTo>
                    <a:pt x="7640" y="12296"/>
                    <a:pt x="5577" y="13283"/>
                    <a:pt x="3939" y="14653"/>
                  </a:cubicBezTo>
                  <a:cubicBezTo>
                    <a:pt x="2301" y="16024"/>
                    <a:pt x="1087" y="17778"/>
                    <a:pt x="481" y="18984"/>
                  </a:cubicBezTo>
                  <a:cubicBezTo>
                    <a:pt x="-126" y="20190"/>
                    <a:pt x="-126" y="20848"/>
                    <a:pt x="299" y="21177"/>
                  </a:cubicBezTo>
                  <a:cubicBezTo>
                    <a:pt x="723" y="21506"/>
                    <a:pt x="1573" y="21506"/>
                    <a:pt x="3514" y="20629"/>
                  </a:cubicBezTo>
                  <a:cubicBezTo>
                    <a:pt x="5456" y="19752"/>
                    <a:pt x="8490" y="17997"/>
                    <a:pt x="10795" y="15530"/>
                  </a:cubicBezTo>
                  <a:cubicBezTo>
                    <a:pt x="13101" y="13063"/>
                    <a:pt x="14678" y="9884"/>
                    <a:pt x="15528" y="7417"/>
                  </a:cubicBezTo>
                  <a:cubicBezTo>
                    <a:pt x="16377" y="4950"/>
                    <a:pt x="16499" y="3195"/>
                    <a:pt x="16438" y="1989"/>
                  </a:cubicBezTo>
                  <a:cubicBezTo>
                    <a:pt x="16377" y="783"/>
                    <a:pt x="16135" y="125"/>
                    <a:pt x="15831" y="16"/>
                  </a:cubicBezTo>
                  <a:cubicBezTo>
                    <a:pt x="15528" y="-94"/>
                    <a:pt x="15164" y="345"/>
                    <a:pt x="14618" y="2044"/>
                  </a:cubicBezTo>
                  <a:cubicBezTo>
                    <a:pt x="14072" y="3744"/>
                    <a:pt x="13344" y="6704"/>
                    <a:pt x="12919" y="9445"/>
                  </a:cubicBezTo>
                  <a:cubicBezTo>
                    <a:pt x="12494" y="12186"/>
                    <a:pt x="12373" y="14708"/>
                    <a:pt x="12373" y="16243"/>
                  </a:cubicBezTo>
                  <a:cubicBezTo>
                    <a:pt x="12373" y="17778"/>
                    <a:pt x="12494" y="18326"/>
                    <a:pt x="12798" y="18765"/>
                  </a:cubicBezTo>
                  <a:cubicBezTo>
                    <a:pt x="13101" y="19203"/>
                    <a:pt x="13586" y="19532"/>
                    <a:pt x="14436" y="19587"/>
                  </a:cubicBezTo>
                  <a:cubicBezTo>
                    <a:pt x="15285" y="19642"/>
                    <a:pt x="16499" y="19423"/>
                    <a:pt x="17652" y="18546"/>
                  </a:cubicBezTo>
                  <a:cubicBezTo>
                    <a:pt x="18804" y="17668"/>
                    <a:pt x="19896" y="16133"/>
                    <a:pt x="20564" y="15092"/>
                  </a:cubicBezTo>
                  <a:cubicBezTo>
                    <a:pt x="21231" y="14050"/>
                    <a:pt x="21474" y="13502"/>
                    <a:pt x="21474" y="13721"/>
                  </a:cubicBezTo>
                  <a:cubicBezTo>
                    <a:pt x="21474" y="13941"/>
                    <a:pt x="21231" y="14927"/>
                    <a:pt x="21110" y="15969"/>
                  </a:cubicBezTo>
                  <a:cubicBezTo>
                    <a:pt x="20989" y="17011"/>
                    <a:pt x="20989" y="18107"/>
                    <a:pt x="20989" y="18929"/>
                  </a:cubicBezTo>
                  <a:cubicBezTo>
                    <a:pt x="20989" y="19752"/>
                    <a:pt x="20989" y="20300"/>
                    <a:pt x="21049" y="20574"/>
                  </a:cubicBezTo>
                  <a:cubicBezTo>
                    <a:pt x="21110" y="20848"/>
                    <a:pt x="21231" y="20848"/>
                    <a:pt x="21353" y="20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03" name="Line"/>
            <p:cNvSpPr/>
            <p:nvPr/>
          </p:nvSpPr>
          <p:spPr>
            <a:xfrm>
              <a:off x="6744015" y="2505242"/>
              <a:ext cx="34334" cy="49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04" name="Line"/>
            <p:cNvSpPr/>
            <p:nvPr/>
          </p:nvSpPr>
          <p:spPr>
            <a:xfrm>
              <a:off x="6773443" y="2606691"/>
              <a:ext cx="106590" cy="135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064" extrusionOk="0">
                  <a:moveTo>
                    <a:pt x="19636" y="3291"/>
                  </a:moveTo>
                  <a:cubicBezTo>
                    <a:pt x="20618" y="2274"/>
                    <a:pt x="21600" y="1258"/>
                    <a:pt x="21273" y="622"/>
                  </a:cubicBezTo>
                  <a:cubicBezTo>
                    <a:pt x="20945" y="-13"/>
                    <a:pt x="19309" y="-267"/>
                    <a:pt x="17018" y="368"/>
                  </a:cubicBezTo>
                  <a:cubicBezTo>
                    <a:pt x="14727" y="1004"/>
                    <a:pt x="11782" y="2528"/>
                    <a:pt x="10145" y="3926"/>
                  </a:cubicBezTo>
                  <a:cubicBezTo>
                    <a:pt x="8509" y="5324"/>
                    <a:pt x="8182" y="6594"/>
                    <a:pt x="8836" y="7611"/>
                  </a:cubicBezTo>
                  <a:cubicBezTo>
                    <a:pt x="9491" y="8627"/>
                    <a:pt x="11127" y="9389"/>
                    <a:pt x="12927" y="10152"/>
                  </a:cubicBezTo>
                  <a:cubicBezTo>
                    <a:pt x="14727" y="10914"/>
                    <a:pt x="16691" y="11677"/>
                    <a:pt x="18164" y="12566"/>
                  </a:cubicBezTo>
                  <a:cubicBezTo>
                    <a:pt x="19636" y="13455"/>
                    <a:pt x="20618" y="14472"/>
                    <a:pt x="19473" y="15997"/>
                  </a:cubicBezTo>
                  <a:cubicBezTo>
                    <a:pt x="18327" y="17521"/>
                    <a:pt x="15055" y="19554"/>
                    <a:pt x="11455" y="20444"/>
                  </a:cubicBezTo>
                  <a:cubicBezTo>
                    <a:pt x="7855" y="21333"/>
                    <a:pt x="3927" y="21079"/>
                    <a:pt x="0" y="20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05" name="Line"/>
            <p:cNvSpPr/>
            <p:nvPr/>
          </p:nvSpPr>
          <p:spPr>
            <a:xfrm>
              <a:off x="6959823" y="2449502"/>
              <a:ext cx="83381" cy="271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extrusionOk="0">
                  <a:moveTo>
                    <a:pt x="21600" y="2470"/>
                  </a:moveTo>
                  <a:cubicBezTo>
                    <a:pt x="20753" y="1306"/>
                    <a:pt x="19906" y="142"/>
                    <a:pt x="18847" y="12"/>
                  </a:cubicBezTo>
                  <a:cubicBezTo>
                    <a:pt x="17788" y="-117"/>
                    <a:pt x="16518" y="788"/>
                    <a:pt x="15459" y="2793"/>
                  </a:cubicBezTo>
                  <a:cubicBezTo>
                    <a:pt x="14400" y="4798"/>
                    <a:pt x="13553" y="7902"/>
                    <a:pt x="11012" y="11200"/>
                  </a:cubicBezTo>
                  <a:cubicBezTo>
                    <a:pt x="8471" y="14499"/>
                    <a:pt x="4235" y="17991"/>
                    <a:pt x="0" y="21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06" name="Line"/>
            <p:cNvSpPr/>
            <p:nvPr/>
          </p:nvSpPr>
          <p:spPr>
            <a:xfrm>
              <a:off x="6935299" y="2614421"/>
              <a:ext cx="114697" cy="126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84" extrusionOk="0">
                  <a:moveTo>
                    <a:pt x="0" y="8092"/>
                  </a:moveTo>
                  <a:cubicBezTo>
                    <a:pt x="304" y="6707"/>
                    <a:pt x="608" y="5322"/>
                    <a:pt x="3042" y="3938"/>
                  </a:cubicBezTo>
                  <a:cubicBezTo>
                    <a:pt x="5476" y="2553"/>
                    <a:pt x="10039" y="1169"/>
                    <a:pt x="13082" y="476"/>
                  </a:cubicBezTo>
                  <a:cubicBezTo>
                    <a:pt x="16124" y="-216"/>
                    <a:pt x="17645" y="-216"/>
                    <a:pt x="19014" y="892"/>
                  </a:cubicBezTo>
                  <a:cubicBezTo>
                    <a:pt x="20383" y="1999"/>
                    <a:pt x="21600" y="4215"/>
                    <a:pt x="21296" y="7815"/>
                  </a:cubicBezTo>
                  <a:cubicBezTo>
                    <a:pt x="20992" y="11415"/>
                    <a:pt x="19166" y="16399"/>
                    <a:pt x="17341" y="21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07" name="Line"/>
            <p:cNvSpPr/>
            <p:nvPr/>
          </p:nvSpPr>
          <p:spPr>
            <a:xfrm>
              <a:off x="7077537" y="2500337"/>
              <a:ext cx="0" cy="3923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08" name="Line"/>
            <p:cNvSpPr/>
            <p:nvPr/>
          </p:nvSpPr>
          <p:spPr>
            <a:xfrm>
              <a:off x="7097156" y="2617494"/>
              <a:ext cx="117714" cy="128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2" extrusionOk="0">
                  <a:moveTo>
                    <a:pt x="0" y="3332"/>
                  </a:moveTo>
                  <a:cubicBezTo>
                    <a:pt x="900" y="6032"/>
                    <a:pt x="1800" y="8732"/>
                    <a:pt x="2550" y="11432"/>
                  </a:cubicBezTo>
                  <a:cubicBezTo>
                    <a:pt x="3300" y="14132"/>
                    <a:pt x="3900" y="16832"/>
                    <a:pt x="4800" y="17507"/>
                  </a:cubicBezTo>
                  <a:cubicBezTo>
                    <a:pt x="5700" y="18182"/>
                    <a:pt x="6900" y="16832"/>
                    <a:pt x="8550" y="14132"/>
                  </a:cubicBezTo>
                  <a:cubicBezTo>
                    <a:pt x="10200" y="11432"/>
                    <a:pt x="12300" y="7382"/>
                    <a:pt x="14250" y="4412"/>
                  </a:cubicBezTo>
                  <a:cubicBezTo>
                    <a:pt x="16200" y="1442"/>
                    <a:pt x="18000" y="-448"/>
                    <a:pt x="19050" y="92"/>
                  </a:cubicBezTo>
                  <a:cubicBezTo>
                    <a:pt x="20100" y="632"/>
                    <a:pt x="20400" y="3602"/>
                    <a:pt x="20700" y="7517"/>
                  </a:cubicBezTo>
                  <a:cubicBezTo>
                    <a:pt x="21000" y="11432"/>
                    <a:pt x="21300" y="16292"/>
                    <a:pt x="21600" y="21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09" name="Line"/>
            <p:cNvSpPr/>
            <p:nvPr/>
          </p:nvSpPr>
          <p:spPr>
            <a:xfrm>
              <a:off x="7273328" y="2622083"/>
              <a:ext cx="118112" cy="119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097" extrusionOk="0">
                  <a:moveTo>
                    <a:pt x="7173" y="3610"/>
                  </a:moveTo>
                  <a:cubicBezTo>
                    <a:pt x="7173" y="1882"/>
                    <a:pt x="7173" y="154"/>
                    <a:pt x="6434" y="10"/>
                  </a:cubicBezTo>
                  <a:cubicBezTo>
                    <a:pt x="5694" y="-134"/>
                    <a:pt x="4214" y="1306"/>
                    <a:pt x="2883" y="4330"/>
                  </a:cubicBezTo>
                  <a:cubicBezTo>
                    <a:pt x="1551" y="7354"/>
                    <a:pt x="368" y="11962"/>
                    <a:pt x="72" y="14986"/>
                  </a:cubicBezTo>
                  <a:cubicBezTo>
                    <a:pt x="-224" y="18010"/>
                    <a:pt x="368" y="19450"/>
                    <a:pt x="2291" y="20314"/>
                  </a:cubicBezTo>
                  <a:cubicBezTo>
                    <a:pt x="4214" y="21178"/>
                    <a:pt x="7469" y="21466"/>
                    <a:pt x="10872" y="20458"/>
                  </a:cubicBezTo>
                  <a:cubicBezTo>
                    <a:pt x="14275" y="19450"/>
                    <a:pt x="17825" y="17146"/>
                    <a:pt x="21376" y="14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10" name="Line"/>
            <p:cNvSpPr/>
            <p:nvPr/>
          </p:nvSpPr>
          <p:spPr>
            <a:xfrm>
              <a:off x="7406154" y="2495433"/>
              <a:ext cx="34334" cy="250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457" y="4941"/>
                    <a:pt x="11314" y="9882"/>
                    <a:pt x="7714" y="13482"/>
                  </a:cubicBezTo>
                  <a:cubicBezTo>
                    <a:pt x="4114" y="17082"/>
                    <a:pt x="2057" y="193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11" name="Line"/>
            <p:cNvSpPr/>
            <p:nvPr/>
          </p:nvSpPr>
          <p:spPr>
            <a:xfrm>
              <a:off x="7371821" y="2598432"/>
              <a:ext cx="147143" cy="34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" y="17486"/>
                    <a:pt x="1440" y="13371"/>
                    <a:pt x="5040" y="9771"/>
                  </a:cubicBezTo>
                  <a:cubicBezTo>
                    <a:pt x="8640" y="6171"/>
                    <a:pt x="1512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12" name="Line"/>
            <p:cNvSpPr/>
            <p:nvPr/>
          </p:nvSpPr>
          <p:spPr>
            <a:xfrm>
              <a:off x="7871706" y="2599748"/>
              <a:ext cx="260350" cy="150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413" extrusionOk="0">
                  <a:moveTo>
                    <a:pt x="1248" y="13052"/>
                  </a:moveTo>
                  <a:cubicBezTo>
                    <a:pt x="708" y="12355"/>
                    <a:pt x="168" y="11658"/>
                    <a:pt x="33" y="10729"/>
                  </a:cubicBezTo>
                  <a:cubicBezTo>
                    <a:pt x="-102" y="9800"/>
                    <a:pt x="168" y="8639"/>
                    <a:pt x="1045" y="7361"/>
                  </a:cubicBezTo>
                  <a:cubicBezTo>
                    <a:pt x="1923" y="6084"/>
                    <a:pt x="3408" y="4690"/>
                    <a:pt x="4825" y="4110"/>
                  </a:cubicBezTo>
                  <a:cubicBezTo>
                    <a:pt x="6243" y="3529"/>
                    <a:pt x="7593" y="3761"/>
                    <a:pt x="8470" y="5155"/>
                  </a:cubicBezTo>
                  <a:cubicBezTo>
                    <a:pt x="9348" y="6548"/>
                    <a:pt x="9753" y="9103"/>
                    <a:pt x="9888" y="11542"/>
                  </a:cubicBezTo>
                  <a:cubicBezTo>
                    <a:pt x="10023" y="13981"/>
                    <a:pt x="9888" y="16303"/>
                    <a:pt x="9550" y="17813"/>
                  </a:cubicBezTo>
                  <a:cubicBezTo>
                    <a:pt x="9213" y="19323"/>
                    <a:pt x="8673" y="20019"/>
                    <a:pt x="8470" y="19787"/>
                  </a:cubicBezTo>
                  <a:cubicBezTo>
                    <a:pt x="8268" y="19555"/>
                    <a:pt x="8403" y="18394"/>
                    <a:pt x="9280" y="15607"/>
                  </a:cubicBezTo>
                  <a:cubicBezTo>
                    <a:pt x="10158" y="12819"/>
                    <a:pt x="11778" y="8407"/>
                    <a:pt x="12790" y="5736"/>
                  </a:cubicBezTo>
                  <a:cubicBezTo>
                    <a:pt x="13803" y="3065"/>
                    <a:pt x="14208" y="2136"/>
                    <a:pt x="14748" y="1323"/>
                  </a:cubicBezTo>
                  <a:cubicBezTo>
                    <a:pt x="15288" y="510"/>
                    <a:pt x="15963" y="-187"/>
                    <a:pt x="16368" y="45"/>
                  </a:cubicBezTo>
                  <a:cubicBezTo>
                    <a:pt x="16773" y="278"/>
                    <a:pt x="16908" y="1439"/>
                    <a:pt x="17178" y="4574"/>
                  </a:cubicBezTo>
                  <a:cubicBezTo>
                    <a:pt x="17448" y="7710"/>
                    <a:pt x="17853" y="12819"/>
                    <a:pt x="18190" y="15955"/>
                  </a:cubicBezTo>
                  <a:cubicBezTo>
                    <a:pt x="18528" y="19090"/>
                    <a:pt x="18798" y="20252"/>
                    <a:pt x="19338" y="20832"/>
                  </a:cubicBezTo>
                  <a:cubicBezTo>
                    <a:pt x="19878" y="21413"/>
                    <a:pt x="20688" y="21413"/>
                    <a:pt x="21498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13" name="Line"/>
            <p:cNvSpPr/>
            <p:nvPr/>
          </p:nvSpPr>
          <p:spPr>
            <a:xfrm>
              <a:off x="8168023" y="2609012"/>
              <a:ext cx="120984" cy="14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extrusionOk="0">
                  <a:moveTo>
                    <a:pt x="6714" y="600"/>
                  </a:moveTo>
                  <a:cubicBezTo>
                    <a:pt x="4670" y="2736"/>
                    <a:pt x="2627" y="4873"/>
                    <a:pt x="1459" y="7128"/>
                  </a:cubicBezTo>
                  <a:cubicBezTo>
                    <a:pt x="292" y="9383"/>
                    <a:pt x="0" y="11756"/>
                    <a:pt x="0" y="13536"/>
                  </a:cubicBezTo>
                  <a:cubicBezTo>
                    <a:pt x="0" y="15317"/>
                    <a:pt x="292" y="16503"/>
                    <a:pt x="1168" y="17215"/>
                  </a:cubicBezTo>
                  <a:cubicBezTo>
                    <a:pt x="2043" y="17928"/>
                    <a:pt x="3503" y="18165"/>
                    <a:pt x="6276" y="16503"/>
                  </a:cubicBezTo>
                  <a:cubicBezTo>
                    <a:pt x="9049" y="14842"/>
                    <a:pt x="13135" y="11281"/>
                    <a:pt x="15324" y="8789"/>
                  </a:cubicBezTo>
                  <a:cubicBezTo>
                    <a:pt x="17514" y="6297"/>
                    <a:pt x="17805" y="4873"/>
                    <a:pt x="18097" y="3330"/>
                  </a:cubicBezTo>
                  <a:cubicBezTo>
                    <a:pt x="18389" y="1787"/>
                    <a:pt x="18681" y="125"/>
                    <a:pt x="18535" y="7"/>
                  </a:cubicBezTo>
                  <a:cubicBezTo>
                    <a:pt x="18389" y="-112"/>
                    <a:pt x="17805" y="1312"/>
                    <a:pt x="17222" y="4635"/>
                  </a:cubicBezTo>
                  <a:cubicBezTo>
                    <a:pt x="16638" y="7958"/>
                    <a:pt x="16054" y="13180"/>
                    <a:pt x="15908" y="16385"/>
                  </a:cubicBezTo>
                  <a:cubicBezTo>
                    <a:pt x="15762" y="19589"/>
                    <a:pt x="16054" y="20776"/>
                    <a:pt x="17076" y="21132"/>
                  </a:cubicBezTo>
                  <a:cubicBezTo>
                    <a:pt x="18097" y="21488"/>
                    <a:pt x="19849" y="21013"/>
                    <a:pt x="21600" y="20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14" name="Line"/>
            <p:cNvSpPr/>
            <p:nvPr/>
          </p:nvSpPr>
          <p:spPr>
            <a:xfrm>
              <a:off x="8338054" y="2626226"/>
              <a:ext cx="142238" cy="114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extrusionOk="0">
                  <a:moveTo>
                    <a:pt x="0" y="3042"/>
                  </a:moveTo>
                  <a:cubicBezTo>
                    <a:pt x="0" y="1521"/>
                    <a:pt x="0" y="0"/>
                    <a:pt x="0" y="0"/>
                  </a:cubicBezTo>
                  <a:cubicBezTo>
                    <a:pt x="0" y="0"/>
                    <a:pt x="0" y="1521"/>
                    <a:pt x="124" y="4563"/>
                  </a:cubicBezTo>
                  <a:cubicBezTo>
                    <a:pt x="248" y="7606"/>
                    <a:pt x="497" y="12169"/>
                    <a:pt x="497" y="15211"/>
                  </a:cubicBezTo>
                  <a:cubicBezTo>
                    <a:pt x="497" y="18254"/>
                    <a:pt x="248" y="19775"/>
                    <a:pt x="248" y="19623"/>
                  </a:cubicBezTo>
                  <a:cubicBezTo>
                    <a:pt x="248" y="19470"/>
                    <a:pt x="497" y="17645"/>
                    <a:pt x="1241" y="15059"/>
                  </a:cubicBezTo>
                  <a:cubicBezTo>
                    <a:pt x="1986" y="12473"/>
                    <a:pt x="3228" y="9127"/>
                    <a:pt x="4221" y="6845"/>
                  </a:cubicBezTo>
                  <a:cubicBezTo>
                    <a:pt x="5214" y="4563"/>
                    <a:pt x="5959" y="3346"/>
                    <a:pt x="6828" y="3346"/>
                  </a:cubicBezTo>
                  <a:cubicBezTo>
                    <a:pt x="7697" y="3346"/>
                    <a:pt x="8690" y="4563"/>
                    <a:pt x="9062" y="6541"/>
                  </a:cubicBezTo>
                  <a:cubicBezTo>
                    <a:pt x="9434" y="8518"/>
                    <a:pt x="9186" y="11256"/>
                    <a:pt x="8814" y="13538"/>
                  </a:cubicBezTo>
                  <a:cubicBezTo>
                    <a:pt x="8441" y="15820"/>
                    <a:pt x="7945" y="17645"/>
                    <a:pt x="7945" y="17797"/>
                  </a:cubicBezTo>
                  <a:cubicBezTo>
                    <a:pt x="7945" y="17949"/>
                    <a:pt x="8441" y="16428"/>
                    <a:pt x="9310" y="13994"/>
                  </a:cubicBezTo>
                  <a:cubicBezTo>
                    <a:pt x="10179" y="11561"/>
                    <a:pt x="11421" y="8214"/>
                    <a:pt x="12414" y="5932"/>
                  </a:cubicBezTo>
                  <a:cubicBezTo>
                    <a:pt x="13407" y="3651"/>
                    <a:pt x="14152" y="2434"/>
                    <a:pt x="14897" y="2434"/>
                  </a:cubicBezTo>
                  <a:cubicBezTo>
                    <a:pt x="15641" y="2434"/>
                    <a:pt x="16386" y="3651"/>
                    <a:pt x="16883" y="6237"/>
                  </a:cubicBezTo>
                  <a:cubicBezTo>
                    <a:pt x="17379" y="8823"/>
                    <a:pt x="17628" y="12777"/>
                    <a:pt x="17876" y="15668"/>
                  </a:cubicBezTo>
                  <a:cubicBezTo>
                    <a:pt x="18124" y="18558"/>
                    <a:pt x="18372" y="20383"/>
                    <a:pt x="18993" y="20992"/>
                  </a:cubicBezTo>
                  <a:cubicBezTo>
                    <a:pt x="19614" y="21600"/>
                    <a:pt x="20607" y="20992"/>
                    <a:pt x="21600" y="20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15" name="Line"/>
            <p:cNvSpPr/>
            <p:nvPr/>
          </p:nvSpPr>
          <p:spPr>
            <a:xfrm>
              <a:off x="8483561" y="2461099"/>
              <a:ext cx="100664" cy="304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428" extrusionOk="0">
                  <a:moveTo>
                    <a:pt x="21252" y="0"/>
                  </a:moveTo>
                  <a:cubicBezTo>
                    <a:pt x="17768" y="2298"/>
                    <a:pt x="14284" y="4596"/>
                    <a:pt x="12019" y="6951"/>
                  </a:cubicBezTo>
                  <a:cubicBezTo>
                    <a:pt x="9755" y="9306"/>
                    <a:pt x="8710" y="11719"/>
                    <a:pt x="8187" y="13270"/>
                  </a:cubicBezTo>
                  <a:cubicBezTo>
                    <a:pt x="7665" y="14821"/>
                    <a:pt x="7665" y="15511"/>
                    <a:pt x="7665" y="16143"/>
                  </a:cubicBezTo>
                  <a:cubicBezTo>
                    <a:pt x="7665" y="16774"/>
                    <a:pt x="7665" y="17349"/>
                    <a:pt x="8361" y="17291"/>
                  </a:cubicBezTo>
                  <a:cubicBezTo>
                    <a:pt x="9058" y="17234"/>
                    <a:pt x="10452" y="16545"/>
                    <a:pt x="11497" y="15913"/>
                  </a:cubicBezTo>
                  <a:cubicBezTo>
                    <a:pt x="12542" y="15281"/>
                    <a:pt x="13239" y="14706"/>
                    <a:pt x="14458" y="14132"/>
                  </a:cubicBezTo>
                  <a:cubicBezTo>
                    <a:pt x="15677" y="13557"/>
                    <a:pt x="17419" y="12983"/>
                    <a:pt x="18813" y="12926"/>
                  </a:cubicBezTo>
                  <a:cubicBezTo>
                    <a:pt x="20206" y="12868"/>
                    <a:pt x="21252" y="13328"/>
                    <a:pt x="21426" y="14247"/>
                  </a:cubicBezTo>
                  <a:cubicBezTo>
                    <a:pt x="21600" y="15166"/>
                    <a:pt x="20903" y="16545"/>
                    <a:pt x="17768" y="17866"/>
                  </a:cubicBezTo>
                  <a:cubicBezTo>
                    <a:pt x="14632" y="19187"/>
                    <a:pt x="9058" y="20451"/>
                    <a:pt x="5400" y="21026"/>
                  </a:cubicBezTo>
                  <a:cubicBezTo>
                    <a:pt x="1742" y="21600"/>
                    <a:pt x="0" y="21485"/>
                    <a:pt x="0" y="21140"/>
                  </a:cubicBezTo>
                  <a:cubicBezTo>
                    <a:pt x="0" y="20796"/>
                    <a:pt x="1742" y="20221"/>
                    <a:pt x="3484" y="19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16" name="Line"/>
            <p:cNvSpPr/>
            <p:nvPr/>
          </p:nvSpPr>
          <p:spPr>
            <a:xfrm>
              <a:off x="8583291" y="2626407"/>
              <a:ext cx="102089" cy="133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057" extrusionOk="0">
                  <a:moveTo>
                    <a:pt x="0" y="7943"/>
                  </a:moveTo>
                  <a:cubicBezTo>
                    <a:pt x="0" y="9228"/>
                    <a:pt x="0" y="10514"/>
                    <a:pt x="857" y="11414"/>
                  </a:cubicBezTo>
                  <a:cubicBezTo>
                    <a:pt x="1714" y="12314"/>
                    <a:pt x="3429" y="12828"/>
                    <a:pt x="6171" y="12828"/>
                  </a:cubicBezTo>
                  <a:cubicBezTo>
                    <a:pt x="8914" y="12828"/>
                    <a:pt x="12686" y="12314"/>
                    <a:pt x="15429" y="10900"/>
                  </a:cubicBezTo>
                  <a:cubicBezTo>
                    <a:pt x="18171" y="9486"/>
                    <a:pt x="19886" y="7171"/>
                    <a:pt x="20743" y="5371"/>
                  </a:cubicBezTo>
                  <a:cubicBezTo>
                    <a:pt x="21600" y="3571"/>
                    <a:pt x="21600" y="2286"/>
                    <a:pt x="20914" y="1257"/>
                  </a:cubicBezTo>
                  <a:cubicBezTo>
                    <a:pt x="20229" y="228"/>
                    <a:pt x="18857" y="-543"/>
                    <a:pt x="16629" y="486"/>
                  </a:cubicBezTo>
                  <a:cubicBezTo>
                    <a:pt x="14400" y="1514"/>
                    <a:pt x="11314" y="4343"/>
                    <a:pt x="9600" y="7557"/>
                  </a:cubicBezTo>
                  <a:cubicBezTo>
                    <a:pt x="7886" y="10771"/>
                    <a:pt x="7543" y="14371"/>
                    <a:pt x="9257" y="16686"/>
                  </a:cubicBezTo>
                  <a:cubicBezTo>
                    <a:pt x="10971" y="19000"/>
                    <a:pt x="14743" y="20028"/>
                    <a:pt x="18514" y="21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17" name="Line"/>
            <p:cNvSpPr/>
            <p:nvPr/>
          </p:nvSpPr>
          <p:spPr>
            <a:xfrm>
              <a:off x="8736119" y="2579774"/>
              <a:ext cx="151267" cy="210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261" extrusionOk="0">
                  <a:moveTo>
                    <a:pt x="1283" y="3860"/>
                  </a:moveTo>
                  <a:cubicBezTo>
                    <a:pt x="1283" y="8147"/>
                    <a:pt x="1283" y="12434"/>
                    <a:pt x="1283" y="15072"/>
                  </a:cubicBezTo>
                  <a:cubicBezTo>
                    <a:pt x="1283" y="17711"/>
                    <a:pt x="1283" y="18700"/>
                    <a:pt x="1050" y="19607"/>
                  </a:cubicBezTo>
                  <a:cubicBezTo>
                    <a:pt x="818" y="20514"/>
                    <a:pt x="354" y="21338"/>
                    <a:pt x="121" y="21256"/>
                  </a:cubicBezTo>
                  <a:cubicBezTo>
                    <a:pt x="-111" y="21173"/>
                    <a:pt x="-111" y="20184"/>
                    <a:pt x="1050" y="17133"/>
                  </a:cubicBezTo>
                  <a:cubicBezTo>
                    <a:pt x="2212" y="14083"/>
                    <a:pt x="4534" y="8972"/>
                    <a:pt x="7554" y="5674"/>
                  </a:cubicBezTo>
                  <a:cubicBezTo>
                    <a:pt x="10573" y="2376"/>
                    <a:pt x="14289" y="892"/>
                    <a:pt x="16728" y="315"/>
                  </a:cubicBezTo>
                  <a:cubicBezTo>
                    <a:pt x="19166" y="-262"/>
                    <a:pt x="20328" y="68"/>
                    <a:pt x="21489" y="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38" name="Line"/>
            <p:cNvSpPr/>
            <p:nvPr/>
          </p:nvSpPr>
          <p:spPr>
            <a:xfrm>
              <a:off x="651096" y="1842345"/>
              <a:ext cx="324947" cy="40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466" extrusionOk="0">
                  <a:moveTo>
                    <a:pt x="21359" y="2653"/>
                  </a:moveTo>
                  <a:cubicBezTo>
                    <a:pt x="21359" y="2131"/>
                    <a:pt x="21359" y="1608"/>
                    <a:pt x="21198" y="1172"/>
                  </a:cubicBezTo>
                  <a:cubicBezTo>
                    <a:pt x="21037" y="737"/>
                    <a:pt x="20714" y="389"/>
                    <a:pt x="19908" y="171"/>
                  </a:cubicBezTo>
                  <a:cubicBezTo>
                    <a:pt x="19102" y="-47"/>
                    <a:pt x="17813" y="-134"/>
                    <a:pt x="15771" y="389"/>
                  </a:cubicBezTo>
                  <a:cubicBezTo>
                    <a:pt x="13729" y="911"/>
                    <a:pt x="10935" y="2043"/>
                    <a:pt x="8356" y="3611"/>
                  </a:cubicBezTo>
                  <a:cubicBezTo>
                    <a:pt x="5777" y="5179"/>
                    <a:pt x="3413" y="7182"/>
                    <a:pt x="1908" y="9185"/>
                  </a:cubicBezTo>
                  <a:cubicBezTo>
                    <a:pt x="404" y="11189"/>
                    <a:pt x="-241" y="13192"/>
                    <a:pt x="81" y="14760"/>
                  </a:cubicBezTo>
                  <a:cubicBezTo>
                    <a:pt x="404" y="16327"/>
                    <a:pt x="1693" y="17460"/>
                    <a:pt x="3466" y="18026"/>
                  </a:cubicBezTo>
                  <a:cubicBezTo>
                    <a:pt x="5240" y="18592"/>
                    <a:pt x="7496" y="18592"/>
                    <a:pt x="9377" y="18243"/>
                  </a:cubicBezTo>
                  <a:cubicBezTo>
                    <a:pt x="11258" y="17895"/>
                    <a:pt x="12762" y="17198"/>
                    <a:pt x="13568" y="16632"/>
                  </a:cubicBezTo>
                  <a:cubicBezTo>
                    <a:pt x="14374" y="16066"/>
                    <a:pt x="14481" y="15631"/>
                    <a:pt x="14266" y="15326"/>
                  </a:cubicBezTo>
                  <a:cubicBezTo>
                    <a:pt x="14052" y="15021"/>
                    <a:pt x="13514" y="14847"/>
                    <a:pt x="12977" y="14760"/>
                  </a:cubicBezTo>
                  <a:cubicBezTo>
                    <a:pt x="12440" y="14672"/>
                    <a:pt x="11902" y="14672"/>
                    <a:pt x="11311" y="14629"/>
                  </a:cubicBezTo>
                  <a:cubicBezTo>
                    <a:pt x="10720" y="14585"/>
                    <a:pt x="10075" y="14498"/>
                    <a:pt x="10075" y="14324"/>
                  </a:cubicBezTo>
                  <a:cubicBezTo>
                    <a:pt x="10075" y="14150"/>
                    <a:pt x="10720" y="13889"/>
                    <a:pt x="11311" y="13758"/>
                  </a:cubicBezTo>
                  <a:cubicBezTo>
                    <a:pt x="11902" y="13627"/>
                    <a:pt x="12440" y="13627"/>
                    <a:pt x="12923" y="13758"/>
                  </a:cubicBezTo>
                  <a:cubicBezTo>
                    <a:pt x="13407" y="13889"/>
                    <a:pt x="13837" y="14150"/>
                    <a:pt x="14159" y="14716"/>
                  </a:cubicBezTo>
                  <a:cubicBezTo>
                    <a:pt x="14481" y="15282"/>
                    <a:pt x="14696" y="16153"/>
                    <a:pt x="14535" y="17329"/>
                  </a:cubicBezTo>
                  <a:cubicBezTo>
                    <a:pt x="14374" y="18505"/>
                    <a:pt x="13837" y="19985"/>
                    <a:pt x="13299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39" name="Line"/>
            <p:cNvSpPr/>
            <p:nvPr/>
          </p:nvSpPr>
          <p:spPr>
            <a:xfrm>
              <a:off x="974408" y="2068719"/>
              <a:ext cx="6540" cy="112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0800" y="5635"/>
                    <a:pt x="0" y="11270"/>
                    <a:pt x="0" y="14870"/>
                  </a:cubicBezTo>
                  <a:cubicBezTo>
                    <a:pt x="0" y="18470"/>
                    <a:pt x="10800" y="200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40" name="Line"/>
            <p:cNvSpPr/>
            <p:nvPr/>
          </p:nvSpPr>
          <p:spPr>
            <a:xfrm>
              <a:off x="971138" y="1995149"/>
              <a:ext cx="14715" cy="3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41" name="Line"/>
            <p:cNvSpPr/>
            <p:nvPr/>
          </p:nvSpPr>
          <p:spPr>
            <a:xfrm>
              <a:off x="1034899" y="2039291"/>
              <a:ext cx="107905" cy="132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extrusionOk="0">
                  <a:moveTo>
                    <a:pt x="0" y="9483"/>
                  </a:moveTo>
                  <a:cubicBezTo>
                    <a:pt x="1964" y="12117"/>
                    <a:pt x="3927" y="14751"/>
                    <a:pt x="5727" y="16990"/>
                  </a:cubicBezTo>
                  <a:cubicBezTo>
                    <a:pt x="7527" y="19229"/>
                    <a:pt x="9164" y="21073"/>
                    <a:pt x="10473" y="21337"/>
                  </a:cubicBezTo>
                  <a:cubicBezTo>
                    <a:pt x="11782" y="21600"/>
                    <a:pt x="12764" y="20283"/>
                    <a:pt x="13582" y="17254"/>
                  </a:cubicBezTo>
                  <a:cubicBezTo>
                    <a:pt x="14400" y="14224"/>
                    <a:pt x="15055" y="9483"/>
                    <a:pt x="15545" y="6322"/>
                  </a:cubicBezTo>
                  <a:cubicBezTo>
                    <a:pt x="16036" y="3161"/>
                    <a:pt x="16364" y="1580"/>
                    <a:pt x="17345" y="790"/>
                  </a:cubicBezTo>
                  <a:cubicBezTo>
                    <a:pt x="18327" y="0"/>
                    <a:pt x="1996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42" name="Line"/>
            <p:cNvSpPr/>
            <p:nvPr/>
          </p:nvSpPr>
          <p:spPr>
            <a:xfrm>
              <a:off x="1177137" y="2044196"/>
              <a:ext cx="362951" cy="112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extrusionOk="0">
                  <a:moveTo>
                    <a:pt x="0" y="17589"/>
                  </a:moveTo>
                  <a:cubicBezTo>
                    <a:pt x="486" y="17897"/>
                    <a:pt x="973" y="18206"/>
                    <a:pt x="1849" y="16663"/>
                  </a:cubicBezTo>
                  <a:cubicBezTo>
                    <a:pt x="2724" y="15120"/>
                    <a:pt x="3989" y="11726"/>
                    <a:pt x="4719" y="9257"/>
                  </a:cubicBezTo>
                  <a:cubicBezTo>
                    <a:pt x="5449" y="6789"/>
                    <a:pt x="5643" y="5246"/>
                    <a:pt x="5595" y="3857"/>
                  </a:cubicBezTo>
                  <a:cubicBezTo>
                    <a:pt x="5546" y="2469"/>
                    <a:pt x="5254" y="1234"/>
                    <a:pt x="4865" y="771"/>
                  </a:cubicBezTo>
                  <a:cubicBezTo>
                    <a:pt x="4476" y="309"/>
                    <a:pt x="3989" y="617"/>
                    <a:pt x="3405" y="1851"/>
                  </a:cubicBezTo>
                  <a:cubicBezTo>
                    <a:pt x="2822" y="3086"/>
                    <a:pt x="2141" y="5246"/>
                    <a:pt x="1946" y="7869"/>
                  </a:cubicBezTo>
                  <a:cubicBezTo>
                    <a:pt x="1751" y="10491"/>
                    <a:pt x="2043" y="13577"/>
                    <a:pt x="2773" y="15429"/>
                  </a:cubicBezTo>
                  <a:cubicBezTo>
                    <a:pt x="3503" y="17280"/>
                    <a:pt x="4670" y="17897"/>
                    <a:pt x="5935" y="16817"/>
                  </a:cubicBezTo>
                  <a:cubicBezTo>
                    <a:pt x="7200" y="15737"/>
                    <a:pt x="8562" y="12960"/>
                    <a:pt x="9341" y="10337"/>
                  </a:cubicBezTo>
                  <a:cubicBezTo>
                    <a:pt x="10119" y="7714"/>
                    <a:pt x="10314" y="5246"/>
                    <a:pt x="10314" y="4937"/>
                  </a:cubicBezTo>
                  <a:cubicBezTo>
                    <a:pt x="10314" y="4629"/>
                    <a:pt x="10119" y="6480"/>
                    <a:pt x="10070" y="8949"/>
                  </a:cubicBezTo>
                  <a:cubicBezTo>
                    <a:pt x="10022" y="11417"/>
                    <a:pt x="10119" y="14503"/>
                    <a:pt x="10216" y="16817"/>
                  </a:cubicBezTo>
                  <a:cubicBezTo>
                    <a:pt x="10314" y="19131"/>
                    <a:pt x="10411" y="20674"/>
                    <a:pt x="10703" y="21137"/>
                  </a:cubicBezTo>
                  <a:cubicBezTo>
                    <a:pt x="10995" y="21600"/>
                    <a:pt x="11481" y="20983"/>
                    <a:pt x="11968" y="18977"/>
                  </a:cubicBezTo>
                  <a:cubicBezTo>
                    <a:pt x="12454" y="16971"/>
                    <a:pt x="12941" y="13577"/>
                    <a:pt x="13281" y="11109"/>
                  </a:cubicBezTo>
                  <a:cubicBezTo>
                    <a:pt x="13622" y="8640"/>
                    <a:pt x="13816" y="7097"/>
                    <a:pt x="14059" y="5709"/>
                  </a:cubicBezTo>
                  <a:cubicBezTo>
                    <a:pt x="14303" y="4320"/>
                    <a:pt x="14595" y="3086"/>
                    <a:pt x="14789" y="4166"/>
                  </a:cubicBezTo>
                  <a:cubicBezTo>
                    <a:pt x="14984" y="5246"/>
                    <a:pt x="15081" y="8640"/>
                    <a:pt x="15276" y="11571"/>
                  </a:cubicBezTo>
                  <a:cubicBezTo>
                    <a:pt x="15470" y="14503"/>
                    <a:pt x="15762" y="16971"/>
                    <a:pt x="16200" y="18206"/>
                  </a:cubicBezTo>
                  <a:cubicBezTo>
                    <a:pt x="16638" y="19440"/>
                    <a:pt x="17222" y="19440"/>
                    <a:pt x="18146" y="16200"/>
                  </a:cubicBezTo>
                  <a:cubicBezTo>
                    <a:pt x="19070" y="12960"/>
                    <a:pt x="20335" y="64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43" name="Line"/>
            <p:cNvSpPr/>
            <p:nvPr/>
          </p:nvSpPr>
          <p:spPr>
            <a:xfrm>
              <a:off x="1846634" y="1979919"/>
              <a:ext cx="198642" cy="9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0679" extrusionOk="0">
                  <a:moveTo>
                    <a:pt x="6586" y="17593"/>
                  </a:moveTo>
                  <a:cubicBezTo>
                    <a:pt x="8166" y="15536"/>
                    <a:pt x="9747" y="13479"/>
                    <a:pt x="10713" y="11593"/>
                  </a:cubicBezTo>
                  <a:cubicBezTo>
                    <a:pt x="11678" y="9708"/>
                    <a:pt x="12030" y="7993"/>
                    <a:pt x="12117" y="6108"/>
                  </a:cubicBezTo>
                  <a:cubicBezTo>
                    <a:pt x="12205" y="4222"/>
                    <a:pt x="12030" y="2165"/>
                    <a:pt x="10976" y="965"/>
                  </a:cubicBezTo>
                  <a:cubicBezTo>
                    <a:pt x="9922" y="-235"/>
                    <a:pt x="7991" y="-578"/>
                    <a:pt x="5971" y="1479"/>
                  </a:cubicBezTo>
                  <a:cubicBezTo>
                    <a:pt x="3952" y="3536"/>
                    <a:pt x="1844" y="7993"/>
                    <a:pt x="791" y="11422"/>
                  </a:cubicBezTo>
                  <a:cubicBezTo>
                    <a:pt x="-263" y="14851"/>
                    <a:pt x="-263" y="17251"/>
                    <a:pt x="791" y="18793"/>
                  </a:cubicBezTo>
                  <a:cubicBezTo>
                    <a:pt x="1844" y="20336"/>
                    <a:pt x="3952" y="21022"/>
                    <a:pt x="5971" y="19479"/>
                  </a:cubicBezTo>
                  <a:cubicBezTo>
                    <a:pt x="7991" y="17936"/>
                    <a:pt x="9922" y="14165"/>
                    <a:pt x="11064" y="10908"/>
                  </a:cubicBezTo>
                  <a:cubicBezTo>
                    <a:pt x="12205" y="7651"/>
                    <a:pt x="12557" y="4908"/>
                    <a:pt x="12557" y="4393"/>
                  </a:cubicBezTo>
                  <a:cubicBezTo>
                    <a:pt x="12557" y="3879"/>
                    <a:pt x="12205" y="5593"/>
                    <a:pt x="12030" y="7822"/>
                  </a:cubicBezTo>
                  <a:cubicBezTo>
                    <a:pt x="11854" y="10051"/>
                    <a:pt x="11854" y="12793"/>
                    <a:pt x="13435" y="15022"/>
                  </a:cubicBezTo>
                  <a:cubicBezTo>
                    <a:pt x="15015" y="17251"/>
                    <a:pt x="18176" y="18965"/>
                    <a:pt x="21337" y="20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44" name="Line"/>
            <p:cNvSpPr/>
            <p:nvPr/>
          </p:nvSpPr>
          <p:spPr>
            <a:xfrm>
              <a:off x="734384" y="2610171"/>
              <a:ext cx="398611" cy="19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387" extrusionOk="0">
                  <a:moveTo>
                    <a:pt x="1394" y="7887"/>
                  </a:moveTo>
                  <a:cubicBezTo>
                    <a:pt x="953" y="7527"/>
                    <a:pt x="512" y="7167"/>
                    <a:pt x="248" y="6357"/>
                  </a:cubicBezTo>
                  <a:cubicBezTo>
                    <a:pt x="-17" y="5547"/>
                    <a:pt x="-105" y="4287"/>
                    <a:pt x="159" y="3117"/>
                  </a:cubicBezTo>
                  <a:cubicBezTo>
                    <a:pt x="424" y="1947"/>
                    <a:pt x="1041" y="867"/>
                    <a:pt x="1570" y="327"/>
                  </a:cubicBezTo>
                  <a:cubicBezTo>
                    <a:pt x="2099" y="-213"/>
                    <a:pt x="2540" y="-213"/>
                    <a:pt x="2848" y="1317"/>
                  </a:cubicBezTo>
                  <a:cubicBezTo>
                    <a:pt x="3157" y="2847"/>
                    <a:pt x="3333" y="5907"/>
                    <a:pt x="3289" y="9147"/>
                  </a:cubicBezTo>
                  <a:cubicBezTo>
                    <a:pt x="3245" y="12387"/>
                    <a:pt x="2981" y="15807"/>
                    <a:pt x="2716" y="18057"/>
                  </a:cubicBezTo>
                  <a:cubicBezTo>
                    <a:pt x="2452" y="20307"/>
                    <a:pt x="2187" y="21387"/>
                    <a:pt x="2099" y="21387"/>
                  </a:cubicBezTo>
                  <a:cubicBezTo>
                    <a:pt x="2011" y="21387"/>
                    <a:pt x="2099" y="20307"/>
                    <a:pt x="2452" y="17787"/>
                  </a:cubicBezTo>
                  <a:cubicBezTo>
                    <a:pt x="2804" y="15267"/>
                    <a:pt x="3422" y="11307"/>
                    <a:pt x="3818" y="8697"/>
                  </a:cubicBezTo>
                  <a:cubicBezTo>
                    <a:pt x="4215" y="6087"/>
                    <a:pt x="4391" y="4827"/>
                    <a:pt x="4656" y="3927"/>
                  </a:cubicBezTo>
                  <a:cubicBezTo>
                    <a:pt x="4920" y="3027"/>
                    <a:pt x="5273" y="2487"/>
                    <a:pt x="5537" y="2757"/>
                  </a:cubicBezTo>
                  <a:cubicBezTo>
                    <a:pt x="5802" y="3027"/>
                    <a:pt x="5978" y="4107"/>
                    <a:pt x="6155" y="6627"/>
                  </a:cubicBezTo>
                  <a:cubicBezTo>
                    <a:pt x="6331" y="9147"/>
                    <a:pt x="6507" y="13107"/>
                    <a:pt x="6639" y="15717"/>
                  </a:cubicBezTo>
                  <a:cubicBezTo>
                    <a:pt x="6772" y="18327"/>
                    <a:pt x="6860" y="19587"/>
                    <a:pt x="7036" y="19767"/>
                  </a:cubicBezTo>
                  <a:cubicBezTo>
                    <a:pt x="7213" y="19947"/>
                    <a:pt x="7477" y="19047"/>
                    <a:pt x="7918" y="16527"/>
                  </a:cubicBezTo>
                  <a:cubicBezTo>
                    <a:pt x="8359" y="14007"/>
                    <a:pt x="8976" y="9867"/>
                    <a:pt x="9373" y="7347"/>
                  </a:cubicBezTo>
                  <a:cubicBezTo>
                    <a:pt x="9769" y="4827"/>
                    <a:pt x="9946" y="3927"/>
                    <a:pt x="10254" y="3297"/>
                  </a:cubicBezTo>
                  <a:cubicBezTo>
                    <a:pt x="10563" y="2667"/>
                    <a:pt x="11004" y="2307"/>
                    <a:pt x="11268" y="2577"/>
                  </a:cubicBezTo>
                  <a:cubicBezTo>
                    <a:pt x="11533" y="2847"/>
                    <a:pt x="11621" y="3747"/>
                    <a:pt x="11709" y="6087"/>
                  </a:cubicBezTo>
                  <a:cubicBezTo>
                    <a:pt x="11797" y="8427"/>
                    <a:pt x="11885" y="12207"/>
                    <a:pt x="12062" y="14457"/>
                  </a:cubicBezTo>
                  <a:cubicBezTo>
                    <a:pt x="12238" y="16707"/>
                    <a:pt x="12502" y="17427"/>
                    <a:pt x="12899" y="17787"/>
                  </a:cubicBezTo>
                  <a:cubicBezTo>
                    <a:pt x="13296" y="18147"/>
                    <a:pt x="13825" y="18147"/>
                    <a:pt x="14442" y="17517"/>
                  </a:cubicBezTo>
                  <a:cubicBezTo>
                    <a:pt x="15059" y="16887"/>
                    <a:pt x="15764" y="15627"/>
                    <a:pt x="16249" y="13377"/>
                  </a:cubicBezTo>
                  <a:cubicBezTo>
                    <a:pt x="16734" y="11127"/>
                    <a:pt x="16999" y="7887"/>
                    <a:pt x="17043" y="5817"/>
                  </a:cubicBezTo>
                  <a:cubicBezTo>
                    <a:pt x="17087" y="3747"/>
                    <a:pt x="16911" y="2847"/>
                    <a:pt x="16602" y="2397"/>
                  </a:cubicBezTo>
                  <a:cubicBezTo>
                    <a:pt x="16293" y="1947"/>
                    <a:pt x="15853" y="1947"/>
                    <a:pt x="15368" y="2937"/>
                  </a:cubicBezTo>
                  <a:cubicBezTo>
                    <a:pt x="14883" y="3927"/>
                    <a:pt x="14354" y="5907"/>
                    <a:pt x="14222" y="8517"/>
                  </a:cubicBezTo>
                  <a:cubicBezTo>
                    <a:pt x="14089" y="11127"/>
                    <a:pt x="14354" y="14367"/>
                    <a:pt x="15412" y="16347"/>
                  </a:cubicBezTo>
                  <a:cubicBezTo>
                    <a:pt x="16470" y="18327"/>
                    <a:pt x="18321" y="19047"/>
                    <a:pt x="19467" y="19137"/>
                  </a:cubicBezTo>
                  <a:cubicBezTo>
                    <a:pt x="20613" y="19227"/>
                    <a:pt x="21054" y="18687"/>
                    <a:pt x="21495" y="18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45" name="Line"/>
            <p:cNvSpPr/>
            <p:nvPr/>
          </p:nvSpPr>
          <p:spPr>
            <a:xfrm>
              <a:off x="1119896" y="2635406"/>
              <a:ext cx="375475" cy="155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0705" extrusionOk="0">
                  <a:moveTo>
                    <a:pt x="5494" y="3574"/>
                  </a:moveTo>
                  <a:cubicBezTo>
                    <a:pt x="5122" y="2920"/>
                    <a:pt x="4749" y="2265"/>
                    <a:pt x="4144" y="2374"/>
                  </a:cubicBezTo>
                  <a:cubicBezTo>
                    <a:pt x="3539" y="2483"/>
                    <a:pt x="2701" y="3356"/>
                    <a:pt x="1956" y="5320"/>
                  </a:cubicBezTo>
                  <a:cubicBezTo>
                    <a:pt x="1211" y="7283"/>
                    <a:pt x="560" y="10338"/>
                    <a:pt x="234" y="12411"/>
                  </a:cubicBezTo>
                  <a:cubicBezTo>
                    <a:pt x="-92" y="14483"/>
                    <a:pt x="-92" y="15574"/>
                    <a:pt x="327" y="16447"/>
                  </a:cubicBezTo>
                  <a:cubicBezTo>
                    <a:pt x="746" y="17320"/>
                    <a:pt x="1584" y="17974"/>
                    <a:pt x="2282" y="16774"/>
                  </a:cubicBezTo>
                  <a:cubicBezTo>
                    <a:pt x="2980" y="15574"/>
                    <a:pt x="3539" y="12520"/>
                    <a:pt x="3818" y="10447"/>
                  </a:cubicBezTo>
                  <a:cubicBezTo>
                    <a:pt x="4098" y="8374"/>
                    <a:pt x="4098" y="7283"/>
                    <a:pt x="3958" y="7174"/>
                  </a:cubicBezTo>
                  <a:cubicBezTo>
                    <a:pt x="3818" y="7065"/>
                    <a:pt x="3539" y="7938"/>
                    <a:pt x="3353" y="9792"/>
                  </a:cubicBezTo>
                  <a:cubicBezTo>
                    <a:pt x="3167" y="11647"/>
                    <a:pt x="3074" y="14483"/>
                    <a:pt x="3167" y="16447"/>
                  </a:cubicBezTo>
                  <a:cubicBezTo>
                    <a:pt x="3260" y="18411"/>
                    <a:pt x="3539" y="19502"/>
                    <a:pt x="4144" y="19720"/>
                  </a:cubicBezTo>
                  <a:cubicBezTo>
                    <a:pt x="4749" y="19938"/>
                    <a:pt x="5680" y="19283"/>
                    <a:pt x="6518" y="17429"/>
                  </a:cubicBezTo>
                  <a:cubicBezTo>
                    <a:pt x="7356" y="15574"/>
                    <a:pt x="8101" y="12520"/>
                    <a:pt x="8520" y="10447"/>
                  </a:cubicBezTo>
                  <a:cubicBezTo>
                    <a:pt x="8939" y="8374"/>
                    <a:pt x="9032" y="7283"/>
                    <a:pt x="9218" y="7174"/>
                  </a:cubicBezTo>
                  <a:cubicBezTo>
                    <a:pt x="9405" y="7065"/>
                    <a:pt x="9684" y="7938"/>
                    <a:pt x="9870" y="9683"/>
                  </a:cubicBezTo>
                  <a:cubicBezTo>
                    <a:pt x="10056" y="11429"/>
                    <a:pt x="10149" y="14047"/>
                    <a:pt x="10196" y="16229"/>
                  </a:cubicBezTo>
                  <a:cubicBezTo>
                    <a:pt x="10242" y="18411"/>
                    <a:pt x="10242" y="20156"/>
                    <a:pt x="10382" y="20592"/>
                  </a:cubicBezTo>
                  <a:cubicBezTo>
                    <a:pt x="10522" y="21029"/>
                    <a:pt x="10801" y="20156"/>
                    <a:pt x="11080" y="18629"/>
                  </a:cubicBezTo>
                  <a:cubicBezTo>
                    <a:pt x="11360" y="17102"/>
                    <a:pt x="11639" y="14920"/>
                    <a:pt x="11872" y="12956"/>
                  </a:cubicBezTo>
                  <a:cubicBezTo>
                    <a:pt x="12105" y="10992"/>
                    <a:pt x="12291" y="9247"/>
                    <a:pt x="12430" y="9029"/>
                  </a:cubicBezTo>
                  <a:cubicBezTo>
                    <a:pt x="12570" y="8811"/>
                    <a:pt x="12663" y="10120"/>
                    <a:pt x="12710" y="11429"/>
                  </a:cubicBezTo>
                  <a:cubicBezTo>
                    <a:pt x="12756" y="12738"/>
                    <a:pt x="12756" y="14047"/>
                    <a:pt x="12849" y="15247"/>
                  </a:cubicBezTo>
                  <a:cubicBezTo>
                    <a:pt x="12942" y="16447"/>
                    <a:pt x="13129" y="17538"/>
                    <a:pt x="13455" y="18192"/>
                  </a:cubicBezTo>
                  <a:cubicBezTo>
                    <a:pt x="13780" y="18847"/>
                    <a:pt x="14246" y="19065"/>
                    <a:pt x="14618" y="18738"/>
                  </a:cubicBezTo>
                  <a:cubicBezTo>
                    <a:pt x="14991" y="18411"/>
                    <a:pt x="15270" y="17538"/>
                    <a:pt x="15829" y="15465"/>
                  </a:cubicBezTo>
                  <a:cubicBezTo>
                    <a:pt x="16387" y="13392"/>
                    <a:pt x="17225" y="10120"/>
                    <a:pt x="17784" y="7502"/>
                  </a:cubicBezTo>
                  <a:cubicBezTo>
                    <a:pt x="18342" y="4883"/>
                    <a:pt x="18622" y="2920"/>
                    <a:pt x="18994" y="1611"/>
                  </a:cubicBezTo>
                  <a:cubicBezTo>
                    <a:pt x="19367" y="302"/>
                    <a:pt x="19832" y="-353"/>
                    <a:pt x="20205" y="192"/>
                  </a:cubicBezTo>
                  <a:cubicBezTo>
                    <a:pt x="20577" y="738"/>
                    <a:pt x="20856" y="2483"/>
                    <a:pt x="21089" y="4665"/>
                  </a:cubicBezTo>
                  <a:cubicBezTo>
                    <a:pt x="21322" y="6847"/>
                    <a:pt x="21508" y="9465"/>
                    <a:pt x="21275" y="12411"/>
                  </a:cubicBezTo>
                  <a:cubicBezTo>
                    <a:pt x="21042" y="15356"/>
                    <a:pt x="20391" y="18629"/>
                    <a:pt x="19879" y="19938"/>
                  </a:cubicBezTo>
                  <a:cubicBezTo>
                    <a:pt x="19367" y="21247"/>
                    <a:pt x="18994" y="20592"/>
                    <a:pt x="18622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46" name="Line"/>
            <p:cNvSpPr/>
            <p:nvPr/>
          </p:nvSpPr>
          <p:spPr>
            <a:xfrm>
              <a:off x="1772681" y="2634399"/>
              <a:ext cx="299172" cy="27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600" extrusionOk="0">
                  <a:moveTo>
                    <a:pt x="2988" y="2541"/>
                  </a:moveTo>
                  <a:cubicBezTo>
                    <a:pt x="2408" y="2541"/>
                    <a:pt x="1827" y="2541"/>
                    <a:pt x="1188" y="1906"/>
                  </a:cubicBezTo>
                  <a:cubicBezTo>
                    <a:pt x="550" y="1271"/>
                    <a:pt x="-147" y="0"/>
                    <a:pt x="27" y="0"/>
                  </a:cubicBezTo>
                  <a:cubicBezTo>
                    <a:pt x="201" y="0"/>
                    <a:pt x="1247" y="1271"/>
                    <a:pt x="4150" y="1906"/>
                  </a:cubicBezTo>
                  <a:cubicBezTo>
                    <a:pt x="7053" y="2541"/>
                    <a:pt x="11814" y="2541"/>
                    <a:pt x="14543" y="2541"/>
                  </a:cubicBezTo>
                  <a:cubicBezTo>
                    <a:pt x="17272" y="2541"/>
                    <a:pt x="17969" y="2541"/>
                    <a:pt x="18840" y="2541"/>
                  </a:cubicBezTo>
                  <a:cubicBezTo>
                    <a:pt x="19711" y="2541"/>
                    <a:pt x="20756" y="2541"/>
                    <a:pt x="21105" y="5082"/>
                  </a:cubicBezTo>
                  <a:cubicBezTo>
                    <a:pt x="21453" y="7624"/>
                    <a:pt x="21105" y="12706"/>
                    <a:pt x="20814" y="15882"/>
                  </a:cubicBezTo>
                  <a:cubicBezTo>
                    <a:pt x="20524" y="19059"/>
                    <a:pt x="20292" y="20329"/>
                    <a:pt x="200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47" name="Line"/>
            <p:cNvSpPr/>
            <p:nvPr/>
          </p:nvSpPr>
          <p:spPr>
            <a:xfrm>
              <a:off x="1800039" y="2701431"/>
              <a:ext cx="295920" cy="2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extrusionOk="0">
                  <a:moveTo>
                    <a:pt x="1432" y="18000"/>
                  </a:moveTo>
                  <a:cubicBezTo>
                    <a:pt x="716" y="19200"/>
                    <a:pt x="0" y="20400"/>
                    <a:pt x="0" y="21000"/>
                  </a:cubicBezTo>
                  <a:cubicBezTo>
                    <a:pt x="0" y="21600"/>
                    <a:pt x="716" y="21600"/>
                    <a:pt x="2745" y="19800"/>
                  </a:cubicBezTo>
                  <a:cubicBezTo>
                    <a:pt x="4773" y="18000"/>
                    <a:pt x="8115" y="14400"/>
                    <a:pt x="11277" y="10800"/>
                  </a:cubicBezTo>
                  <a:cubicBezTo>
                    <a:pt x="14440" y="7200"/>
                    <a:pt x="17423" y="3600"/>
                    <a:pt x="19213" y="1800"/>
                  </a:cubicBezTo>
                  <a:cubicBezTo>
                    <a:pt x="21003" y="0"/>
                    <a:pt x="21600" y="0"/>
                    <a:pt x="21600" y="0"/>
                  </a:cubicBezTo>
                  <a:cubicBezTo>
                    <a:pt x="21600" y="0"/>
                    <a:pt x="21003" y="0"/>
                    <a:pt x="204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48" name="Line"/>
            <p:cNvSpPr/>
            <p:nvPr/>
          </p:nvSpPr>
          <p:spPr>
            <a:xfrm>
              <a:off x="1928904" y="2495432"/>
              <a:ext cx="200340" cy="402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515" extrusionOk="0">
                  <a:moveTo>
                    <a:pt x="1916" y="0"/>
                  </a:moveTo>
                  <a:cubicBezTo>
                    <a:pt x="1059" y="87"/>
                    <a:pt x="202" y="175"/>
                    <a:pt x="30" y="394"/>
                  </a:cubicBezTo>
                  <a:cubicBezTo>
                    <a:pt x="-141" y="612"/>
                    <a:pt x="373" y="962"/>
                    <a:pt x="2345" y="1355"/>
                  </a:cubicBezTo>
                  <a:cubicBezTo>
                    <a:pt x="4316" y="1749"/>
                    <a:pt x="7745" y="2186"/>
                    <a:pt x="11002" y="2755"/>
                  </a:cubicBezTo>
                  <a:cubicBezTo>
                    <a:pt x="14259" y="3323"/>
                    <a:pt x="17345" y="4023"/>
                    <a:pt x="19145" y="4853"/>
                  </a:cubicBezTo>
                  <a:cubicBezTo>
                    <a:pt x="20945" y="5684"/>
                    <a:pt x="21459" y="6646"/>
                    <a:pt x="20602" y="8002"/>
                  </a:cubicBezTo>
                  <a:cubicBezTo>
                    <a:pt x="19745" y="9357"/>
                    <a:pt x="17516" y="11106"/>
                    <a:pt x="14259" y="13249"/>
                  </a:cubicBezTo>
                  <a:cubicBezTo>
                    <a:pt x="11002" y="15391"/>
                    <a:pt x="6716" y="17927"/>
                    <a:pt x="4316" y="19414"/>
                  </a:cubicBezTo>
                  <a:cubicBezTo>
                    <a:pt x="1916" y="20900"/>
                    <a:pt x="1402" y="21338"/>
                    <a:pt x="1830" y="21469"/>
                  </a:cubicBezTo>
                  <a:cubicBezTo>
                    <a:pt x="2259" y="21600"/>
                    <a:pt x="3630" y="21425"/>
                    <a:pt x="5002" y="21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DCE2C2E-D3A8-41B3-B114-3A4125EB07CF}"/>
              </a:ext>
            </a:extLst>
          </p:cNvPr>
          <p:cNvGrpSpPr/>
          <p:nvPr/>
        </p:nvGrpSpPr>
        <p:grpSpPr>
          <a:xfrm>
            <a:off x="946579" y="2883068"/>
            <a:ext cx="7396345" cy="1605907"/>
            <a:chOff x="779853" y="2962733"/>
            <a:chExt cx="7396345" cy="1605907"/>
          </a:xfrm>
        </p:grpSpPr>
        <p:sp>
          <p:nvSpPr>
            <p:cNvPr id="9318" name="Line"/>
            <p:cNvSpPr/>
            <p:nvPr/>
          </p:nvSpPr>
          <p:spPr>
            <a:xfrm>
              <a:off x="4236386" y="3153989"/>
              <a:ext cx="165010" cy="25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411" extrusionOk="0">
                  <a:moveTo>
                    <a:pt x="3313" y="20657"/>
                  </a:moveTo>
                  <a:cubicBezTo>
                    <a:pt x="1845" y="21073"/>
                    <a:pt x="377" y="21488"/>
                    <a:pt x="63" y="21350"/>
                  </a:cubicBezTo>
                  <a:cubicBezTo>
                    <a:pt x="-252" y="21211"/>
                    <a:pt x="587" y="20519"/>
                    <a:pt x="3208" y="18442"/>
                  </a:cubicBezTo>
                  <a:cubicBezTo>
                    <a:pt x="5830" y="16365"/>
                    <a:pt x="10233" y="12903"/>
                    <a:pt x="13484" y="9857"/>
                  </a:cubicBezTo>
                  <a:cubicBezTo>
                    <a:pt x="16734" y="6811"/>
                    <a:pt x="18832" y="4180"/>
                    <a:pt x="19985" y="2519"/>
                  </a:cubicBezTo>
                  <a:cubicBezTo>
                    <a:pt x="21138" y="857"/>
                    <a:pt x="21348" y="165"/>
                    <a:pt x="21033" y="26"/>
                  </a:cubicBezTo>
                  <a:cubicBezTo>
                    <a:pt x="20719" y="-112"/>
                    <a:pt x="19880" y="303"/>
                    <a:pt x="18727" y="996"/>
                  </a:cubicBezTo>
                  <a:cubicBezTo>
                    <a:pt x="17573" y="1688"/>
                    <a:pt x="16105" y="2657"/>
                    <a:pt x="15686" y="3973"/>
                  </a:cubicBezTo>
                  <a:cubicBezTo>
                    <a:pt x="15266" y="5288"/>
                    <a:pt x="15896" y="6950"/>
                    <a:pt x="16944" y="8888"/>
                  </a:cubicBezTo>
                  <a:cubicBezTo>
                    <a:pt x="17993" y="10826"/>
                    <a:pt x="19461" y="13042"/>
                    <a:pt x="19985" y="14911"/>
                  </a:cubicBezTo>
                  <a:cubicBezTo>
                    <a:pt x="20509" y="16780"/>
                    <a:pt x="20090" y="18303"/>
                    <a:pt x="18936" y="19342"/>
                  </a:cubicBezTo>
                  <a:cubicBezTo>
                    <a:pt x="17783" y="20380"/>
                    <a:pt x="15896" y="20934"/>
                    <a:pt x="14323" y="21211"/>
                  </a:cubicBezTo>
                  <a:cubicBezTo>
                    <a:pt x="12750" y="21488"/>
                    <a:pt x="11492" y="21488"/>
                    <a:pt x="10863" y="21142"/>
                  </a:cubicBezTo>
                  <a:cubicBezTo>
                    <a:pt x="10233" y="20796"/>
                    <a:pt x="10233" y="20103"/>
                    <a:pt x="10967" y="19342"/>
                  </a:cubicBezTo>
                  <a:cubicBezTo>
                    <a:pt x="11701" y="18580"/>
                    <a:pt x="13169" y="17750"/>
                    <a:pt x="14637" y="16919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19" name="Line"/>
            <p:cNvSpPr/>
            <p:nvPr/>
          </p:nvSpPr>
          <p:spPr>
            <a:xfrm>
              <a:off x="4498140" y="3236048"/>
              <a:ext cx="171171" cy="156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600" extrusionOk="0">
                  <a:moveTo>
                    <a:pt x="2407" y="2700"/>
                  </a:moveTo>
                  <a:cubicBezTo>
                    <a:pt x="1995" y="1350"/>
                    <a:pt x="1584" y="0"/>
                    <a:pt x="1172" y="0"/>
                  </a:cubicBezTo>
                  <a:cubicBezTo>
                    <a:pt x="761" y="0"/>
                    <a:pt x="349" y="1350"/>
                    <a:pt x="144" y="3937"/>
                  </a:cubicBezTo>
                  <a:cubicBezTo>
                    <a:pt x="-62" y="6525"/>
                    <a:pt x="-62" y="10350"/>
                    <a:pt x="247" y="12712"/>
                  </a:cubicBezTo>
                  <a:cubicBezTo>
                    <a:pt x="555" y="15075"/>
                    <a:pt x="1172" y="15975"/>
                    <a:pt x="2612" y="16312"/>
                  </a:cubicBezTo>
                  <a:cubicBezTo>
                    <a:pt x="4052" y="16650"/>
                    <a:pt x="6315" y="16425"/>
                    <a:pt x="8269" y="14737"/>
                  </a:cubicBezTo>
                  <a:cubicBezTo>
                    <a:pt x="10224" y="13050"/>
                    <a:pt x="11869" y="9900"/>
                    <a:pt x="12692" y="7425"/>
                  </a:cubicBezTo>
                  <a:cubicBezTo>
                    <a:pt x="13515" y="4950"/>
                    <a:pt x="13515" y="3150"/>
                    <a:pt x="13207" y="3263"/>
                  </a:cubicBezTo>
                  <a:cubicBezTo>
                    <a:pt x="12898" y="3375"/>
                    <a:pt x="12281" y="5400"/>
                    <a:pt x="11972" y="8213"/>
                  </a:cubicBezTo>
                  <a:cubicBezTo>
                    <a:pt x="11664" y="11025"/>
                    <a:pt x="11664" y="14625"/>
                    <a:pt x="13309" y="16987"/>
                  </a:cubicBezTo>
                  <a:cubicBezTo>
                    <a:pt x="14955" y="19350"/>
                    <a:pt x="18247" y="20475"/>
                    <a:pt x="21538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20" name="Line"/>
            <p:cNvSpPr/>
            <p:nvPr/>
          </p:nvSpPr>
          <p:spPr>
            <a:xfrm>
              <a:off x="4716468" y="3072557"/>
              <a:ext cx="271650" cy="310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600" extrusionOk="0">
                  <a:moveTo>
                    <a:pt x="4806" y="12392"/>
                  </a:moveTo>
                  <a:cubicBezTo>
                    <a:pt x="4030" y="11937"/>
                    <a:pt x="3254" y="11482"/>
                    <a:pt x="2607" y="11425"/>
                  </a:cubicBezTo>
                  <a:cubicBezTo>
                    <a:pt x="1960" y="11368"/>
                    <a:pt x="1443" y="11709"/>
                    <a:pt x="926" y="12903"/>
                  </a:cubicBezTo>
                  <a:cubicBezTo>
                    <a:pt x="408" y="14097"/>
                    <a:pt x="-109" y="16143"/>
                    <a:pt x="20" y="17678"/>
                  </a:cubicBezTo>
                  <a:cubicBezTo>
                    <a:pt x="150" y="19213"/>
                    <a:pt x="926" y="20236"/>
                    <a:pt x="2607" y="20520"/>
                  </a:cubicBezTo>
                  <a:cubicBezTo>
                    <a:pt x="4289" y="20804"/>
                    <a:pt x="6875" y="20349"/>
                    <a:pt x="9139" y="18531"/>
                  </a:cubicBezTo>
                  <a:cubicBezTo>
                    <a:pt x="11402" y="16712"/>
                    <a:pt x="13343" y="13528"/>
                    <a:pt x="14571" y="10402"/>
                  </a:cubicBezTo>
                  <a:cubicBezTo>
                    <a:pt x="15800" y="7276"/>
                    <a:pt x="16317" y="4206"/>
                    <a:pt x="16576" y="2387"/>
                  </a:cubicBezTo>
                  <a:cubicBezTo>
                    <a:pt x="16835" y="568"/>
                    <a:pt x="16835" y="0"/>
                    <a:pt x="16705" y="0"/>
                  </a:cubicBezTo>
                  <a:cubicBezTo>
                    <a:pt x="16576" y="0"/>
                    <a:pt x="16317" y="568"/>
                    <a:pt x="15800" y="2899"/>
                  </a:cubicBezTo>
                  <a:cubicBezTo>
                    <a:pt x="15283" y="5229"/>
                    <a:pt x="14507" y="9322"/>
                    <a:pt x="13925" y="12221"/>
                  </a:cubicBezTo>
                  <a:cubicBezTo>
                    <a:pt x="13343" y="15120"/>
                    <a:pt x="12954" y="16825"/>
                    <a:pt x="12760" y="17962"/>
                  </a:cubicBezTo>
                  <a:cubicBezTo>
                    <a:pt x="12566" y="19099"/>
                    <a:pt x="12566" y="19667"/>
                    <a:pt x="12760" y="19667"/>
                  </a:cubicBezTo>
                  <a:cubicBezTo>
                    <a:pt x="12954" y="19667"/>
                    <a:pt x="13343" y="19099"/>
                    <a:pt x="13795" y="18644"/>
                  </a:cubicBezTo>
                  <a:cubicBezTo>
                    <a:pt x="14248" y="18189"/>
                    <a:pt x="14765" y="17848"/>
                    <a:pt x="16059" y="18360"/>
                  </a:cubicBezTo>
                  <a:cubicBezTo>
                    <a:pt x="17352" y="18872"/>
                    <a:pt x="19422" y="20236"/>
                    <a:pt x="21491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21" name="Line"/>
            <p:cNvSpPr/>
            <p:nvPr/>
          </p:nvSpPr>
          <p:spPr>
            <a:xfrm>
              <a:off x="5400116" y="3102746"/>
              <a:ext cx="53624" cy="275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541" extrusionOk="0">
                  <a:moveTo>
                    <a:pt x="19636" y="3136"/>
                  </a:moveTo>
                  <a:cubicBezTo>
                    <a:pt x="20291" y="2497"/>
                    <a:pt x="20945" y="1858"/>
                    <a:pt x="21273" y="1219"/>
                  </a:cubicBezTo>
                  <a:cubicBezTo>
                    <a:pt x="21600" y="580"/>
                    <a:pt x="21600" y="-59"/>
                    <a:pt x="20618" y="5"/>
                  </a:cubicBezTo>
                  <a:cubicBezTo>
                    <a:pt x="19636" y="69"/>
                    <a:pt x="17673" y="836"/>
                    <a:pt x="15709" y="3008"/>
                  </a:cubicBezTo>
                  <a:cubicBezTo>
                    <a:pt x="13746" y="5181"/>
                    <a:pt x="11782" y="8760"/>
                    <a:pt x="9164" y="12083"/>
                  </a:cubicBezTo>
                  <a:cubicBezTo>
                    <a:pt x="6546" y="15406"/>
                    <a:pt x="3273" y="18474"/>
                    <a:pt x="0" y="21541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22" name="Line"/>
            <p:cNvSpPr/>
            <p:nvPr/>
          </p:nvSpPr>
          <p:spPr>
            <a:xfrm>
              <a:off x="5331450" y="3063627"/>
              <a:ext cx="318808" cy="30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extrusionOk="0">
                  <a:moveTo>
                    <a:pt x="1329" y="15563"/>
                  </a:moveTo>
                  <a:cubicBezTo>
                    <a:pt x="665" y="15104"/>
                    <a:pt x="0" y="14644"/>
                    <a:pt x="0" y="14242"/>
                  </a:cubicBezTo>
                  <a:cubicBezTo>
                    <a:pt x="0" y="13840"/>
                    <a:pt x="665" y="13495"/>
                    <a:pt x="2714" y="12404"/>
                  </a:cubicBezTo>
                  <a:cubicBezTo>
                    <a:pt x="4763" y="11312"/>
                    <a:pt x="8197" y="9474"/>
                    <a:pt x="10800" y="7693"/>
                  </a:cubicBezTo>
                  <a:cubicBezTo>
                    <a:pt x="13403" y="5912"/>
                    <a:pt x="15175" y="4189"/>
                    <a:pt x="16062" y="2925"/>
                  </a:cubicBezTo>
                  <a:cubicBezTo>
                    <a:pt x="16948" y="1661"/>
                    <a:pt x="16948" y="857"/>
                    <a:pt x="16671" y="397"/>
                  </a:cubicBezTo>
                  <a:cubicBezTo>
                    <a:pt x="16394" y="-62"/>
                    <a:pt x="15840" y="-177"/>
                    <a:pt x="15175" y="340"/>
                  </a:cubicBezTo>
                  <a:cubicBezTo>
                    <a:pt x="14511" y="857"/>
                    <a:pt x="13735" y="2006"/>
                    <a:pt x="13015" y="4304"/>
                  </a:cubicBezTo>
                  <a:cubicBezTo>
                    <a:pt x="12295" y="6602"/>
                    <a:pt x="11631" y="10049"/>
                    <a:pt x="11188" y="12576"/>
                  </a:cubicBezTo>
                  <a:cubicBezTo>
                    <a:pt x="10745" y="15104"/>
                    <a:pt x="10523" y="16712"/>
                    <a:pt x="10357" y="17861"/>
                  </a:cubicBezTo>
                  <a:cubicBezTo>
                    <a:pt x="10191" y="19010"/>
                    <a:pt x="10080" y="19700"/>
                    <a:pt x="10302" y="19872"/>
                  </a:cubicBezTo>
                  <a:cubicBezTo>
                    <a:pt x="10523" y="20044"/>
                    <a:pt x="11077" y="19700"/>
                    <a:pt x="11686" y="19010"/>
                  </a:cubicBezTo>
                  <a:cubicBezTo>
                    <a:pt x="12295" y="18321"/>
                    <a:pt x="12960" y="17287"/>
                    <a:pt x="13514" y="16425"/>
                  </a:cubicBezTo>
                  <a:cubicBezTo>
                    <a:pt x="14068" y="15563"/>
                    <a:pt x="14511" y="14874"/>
                    <a:pt x="15009" y="14472"/>
                  </a:cubicBezTo>
                  <a:cubicBezTo>
                    <a:pt x="15508" y="14070"/>
                    <a:pt x="16062" y="13955"/>
                    <a:pt x="16505" y="14127"/>
                  </a:cubicBezTo>
                  <a:cubicBezTo>
                    <a:pt x="16948" y="14300"/>
                    <a:pt x="17280" y="14759"/>
                    <a:pt x="18111" y="16023"/>
                  </a:cubicBezTo>
                  <a:cubicBezTo>
                    <a:pt x="18942" y="17287"/>
                    <a:pt x="20271" y="19355"/>
                    <a:pt x="21600" y="21423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23" name="Line"/>
            <p:cNvSpPr/>
            <p:nvPr/>
          </p:nvSpPr>
          <p:spPr>
            <a:xfrm>
              <a:off x="5636744" y="3062747"/>
              <a:ext cx="263265" cy="29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67" extrusionOk="0">
                  <a:moveTo>
                    <a:pt x="8302" y="16230"/>
                  </a:moveTo>
                  <a:cubicBezTo>
                    <a:pt x="7902" y="15752"/>
                    <a:pt x="7502" y="15275"/>
                    <a:pt x="6569" y="15156"/>
                  </a:cubicBezTo>
                  <a:cubicBezTo>
                    <a:pt x="5635" y="15036"/>
                    <a:pt x="4169" y="15275"/>
                    <a:pt x="2969" y="15991"/>
                  </a:cubicBezTo>
                  <a:cubicBezTo>
                    <a:pt x="1769" y="16707"/>
                    <a:pt x="835" y="17901"/>
                    <a:pt x="369" y="18796"/>
                  </a:cubicBezTo>
                  <a:cubicBezTo>
                    <a:pt x="-98" y="19691"/>
                    <a:pt x="-98" y="20287"/>
                    <a:pt x="235" y="20526"/>
                  </a:cubicBezTo>
                  <a:cubicBezTo>
                    <a:pt x="569" y="20765"/>
                    <a:pt x="1235" y="20645"/>
                    <a:pt x="2235" y="20108"/>
                  </a:cubicBezTo>
                  <a:cubicBezTo>
                    <a:pt x="3235" y="19571"/>
                    <a:pt x="4569" y="18617"/>
                    <a:pt x="5635" y="17781"/>
                  </a:cubicBezTo>
                  <a:cubicBezTo>
                    <a:pt x="6702" y="16946"/>
                    <a:pt x="7502" y="16230"/>
                    <a:pt x="8102" y="16290"/>
                  </a:cubicBezTo>
                  <a:cubicBezTo>
                    <a:pt x="8702" y="16349"/>
                    <a:pt x="9102" y="17185"/>
                    <a:pt x="9769" y="18199"/>
                  </a:cubicBezTo>
                  <a:cubicBezTo>
                    <a:pt x="10435" y="19213"/>
                    <a:pt x="11369" y="20407"/>
                    <a:pt x="12235" y="21003"/>
                  </a:cubicBezTo>
                  <a:cubicBezTo>
                    <a:pt x="13102" y="21600"/>
                    <a:pt x="13902" y="21600"/>
                    <a:pt x="14769" y="21123"/>
                  </a:cubicBezTo>
                  <a:cubicBezTo>
                    <a:pt x="15635" y="20645"/>
                    <a:pt x="16569" y="19691"/>
                    <a:pt x="17569" y="17244"/>
                  </a:cubicBezTo>
                  <a:cubicBezTo>
                    <a:pt x="18569" y="14798"/>
                    <a:pt x="19635" y="10860"/>
                    <a:pt x="20235" y="8055"/>
                  </a:cubicBezTo>
                  <a:cubicBezTo>
                    <a:pt x="20835" y="5251"/>
                    <a:pt x="20969" y="3580"/>
                    <a:pt x="21102" y="2267"/>
                  </a:cubicBezTo>
                  <a:cubicBezTo>
                    <a:pt x="21235" y="955"/>
                    <a:pt x="21369" y="0"/>
                    <a:pt x="21435" y="0"/>
                  </a:cubicBezTo>
                  <a:cubicBezTo>
                    <a:pt x="21502" y="0"/>
                    <a:pt x="21502" y="955"/>
                    <a:pt x="21169" y="2983"/>
                  </a:cubicBezTo>
                  <a:cubicBezTo>
                    <a:pt x="20835" y="5012"/>
                    <a:pt x="20169" y="8115"/>
                    <a:pt x="19702" y="11098"/>
                  </a:cubicBezTo>
                  <a:cubicBezTo>
                    <a:pt x="19235" y="14082"/>
                    <a:pt x="18969" y="16946"/>
                    <a:pt x="19102" y="18557"/>
                  </a:cubicBezTo>
                  <a:cubicBezTo>
                    <a:pt x="19235" y="20168"/>
                    <a:pt x="19769" y="20526"/>
                    <a:pt x="20302" y="20884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24" name="Line"/>
            <p:cNvSpPr/>
            <p:nvPr/>
          </p:nvSpPr>
          <p:spPr>
            <a:xfrm>
              <a:off x="5758162" y="3134683"/>
              <a:ext cx="166761" cy="1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024" y="10800"/>
                    <a:pt x="8047" y="0"/>
                    <a:pt x="11647" y="0"/>
                  </a:cubicBezTo>
                  <a:cubicBezTo>
                    <a:pt x="15247" y="0"/>
                    <a:pt x="18424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25" name="Line"/>
            <p:cNvSpPr/>
            <p:nvPr/>
          </p:nvSpPr>
          <p:spPr>
            <a:xfrm>
              <a:off x="2316652" y="3235140"/>
              <a:ext cx="98114" cy="17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145" extrusionOk="0">
                  <a:moveTo>
                    <a:pt x="13460" y="3083"/>
                  </a:moveTo>
                  <a:cubicBezTo>
                    <a:pt x="13460" y="1894"/>
                    <a:pt x="13460" y="705"/>
                    <a:pt x="12752" y="408"/>
                  </a:cubicBezTo>
                  <a:cubicBezTo>
                    <a:pt x="12043" y="110"/>
                    <a:pt x="10627" y="705"/>
                    <a:pt x="8325" y="3380"/>
                  </a:cubicBezTo>
                  <a:cubicBezTo>
                    <a:pt x="6024" y="6055"/>
                    <a:pt x="2837" y="10811"/>
                    <a:pt x="1243" y="13685"/>
                  </a:cubicBezTo>
                  <a:cubicBezTo>
                    <a:pt x="-350" y="16558"/>
                    <a:pt x="-350" y="17549"/>
                    <a:pt x="889" y="18639"/>
                  </a:cubicBezTo>
                  <a:cubicBezTo>
                    <a:pt x="2129" y="19729"/>
                    <a:pt x="4607" y="20918"/>
                    <a:pt x="7617" y="21116"/>
                  </a:cubicBezTo>
                  <a:cubicBezTo>
                    <a:pt x="10627" y="21314"/>
                    <a:pt x="14168" y="20521"/>
                    <a:pt x="16824" y="18342"/>
                  </a:cubicBezTo>
                  <a:cubicBezTo>
                    <a:pt x="19480" y="16162"/>
                    <a:pt x="21250" y="12595"/>
                    <a:pt x="21250" y="9325"/>
                  </a:cubicBezTo>
                  <a:cubicBezTo>
                    <a:pt x="21250" y="6055"/>
                    <a:pt x="19480" y="3083"/>
                    <a:pt x="17709" y="1497"/>
                  </a:cubicBezTo>
                  <a:cubicBezTo>
                    <a:pt x="15939" y="-88"/>
                    <a:pt x="14168" y="-286"/>
                    <a:pt x="13637" y="308"/>
                  </a:cubicBezTo>
                  <a:cubicBezTo>
                    <a:pt x="13106" y="903"/>
                    <a:pt x="13814" y="2290"/>
                    <a:pt x="14522" y="3677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26" name="Line"/>
            <p:cNvSpPr/>
            <p:nvPr/>
          </p:nvSpPr>
          <p:spPr>
            <a:xfrm>
              <a:off x="2457274" y="3402809"/>
              <a:ext cx="53952" cy="147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82" y="4800"/>
                    <a:pt x="16364" y="9600"/>
                    <a:pt x="12764" y="13200"/>
                  </a:cubicBezTo>
                  <a:cubicBezTo>
                    <a:pt x="9164" y="16800"/>
                    <a:pt x="4582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27" name="Line"/>
            <p:cNvSpPr/>
            <p:nvPr/>
          </p:nvSpPr>
          <p:spPr>
            <a:xfrm>
              <a:off x="2628939" y="3217351"/>
              <a:ext cx="40873" cy="20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extrusionOk="0">
                  <a:moveTo>
                    <a:pt x="0" y="8380"/>
                  </a:moveTo>
                  <a:cubicBezTo>
                    <a:pt x="6048" y="6054"/>
                    <a:pt x="12096" y="3728"/>
                    <a:pt x="15984" y="2149"/>
                  </a:cubicBezTo>
                  <a:cubicBezTo>
                    <a:pt x="19872" y="571"/>
                    <a:pt x="21600" y="-260"/>
                    <a:pt x="21600" y="72"/>
                  </a:cubicBezTo>
                  <a:cubicBezTo>
                    <a:pt x="21600" y="405"/>
                    <a:pt x="19872" y="1900"/>
                    <a:pt x="17280" y="4392"/>
                  </a:cubicBezTo>
                  <a:cubicBezTo>
                    <a:pt x="14688" y="6885"/>
                    <a:pt x="11232" y="10374"/>
                    <a:pt x="9504" y="13365"/>
                  </a:cubicBezTo>
                  <a:cubicBezTo>
                    <a:pt x="7776" y="16355"/>
                    <a:pt x="7776" y="18848"/>
                    <a:pt x="7776" y="2134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28" name="Line"/>
            <p:cNvSpPr/>
            <p:nvPr/>
          </p:nvSpPr>
          <p:spPr>
            <a:xfrm>
              <a:off x="2604415" y="3388095"/>
              <a:ext cx="88286" cy="1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000" y="14400"/>
                    <a:pt x="8000" y="7200"/>
                    <a:pt x="11600" y="3600"/>
                  </a:cubicBezTo>
                  <a:cubicBezTo>
                    <a:pt x="15200" y="0"/>
                    <a:pt x="18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29" name="Line"/>
            <p:cNvSpPr/>
            <p:nvPr/>
          </p:nvSpPr>
          <p:spPr>
            <a:xfrm>
              <a:off x="2712320" y="3427333"/>
              <a:ext cx="58857" cy="156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4950"/>
                    <a:pt x="14400" y="9900"/>
                    <a:pt x="10800" y="13500"/>
                  </a:cubicBezTo>
                  <a:cubicBezTo>
                    <a:pt x="7200" y="17100"/>
                    <a:pt x="3600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30" name="Line"/>
            <p:cNvSpPr/>
            <p:nvPr/>
          </p:nvSpPr>
          <p:spPr>
            <a:xfrm>
              <a:off x="2888890" y="3241566"/>
              <a:ext cx="93190" cy="146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0" y="4950"/>
                  </a:moveTo>
                  <a:cubicBezTo>
                    <a:pt x="0" y="3750"/>
                    <a:pt x="0" y="2550"/>
                    <a:pt x="947" y="1710"/>
                  </a:cubicBezTo>
                  <a:cubicBezTo>
                    <a:pt x="1895" y="870"/>
                    <a:pt x="3789" y="390"/>
                    <a:pt x="6063" y="150"/>
                  </a:cubicBezTo>
                  <a:cubicBezTo>
                    <a:pt x="8337" y="-90"/>
                    <a:pt x="10989" y="-90"/>
                    <a:pt x="12505" y="510"/>
                  </a:cubicBezTo>
                  <a:cubicBezTo>
                    <a:pt x="14021" y="1110"/>
                    <a:pt x="14400" y="2310"/>
                    <a:pt x="13263" y="4950"/>
                  </a:cubicBezTo>
                  <a:cubicBezTo>
                    <a:pt x="12126" y="7590"/>
                    <a:pt x="9474" y="11670"/>
                    <a:pt x="7579" y="14310"/>
                  </a:cubicBezTo>
                  <a:cubicBezTo>
                    <a:pt x="5684" y="16950"/>
                    <a:pt x="4547" y="18150"/>
                    <a:pt x="4737" y="19110"/>
                  </a:cubicBezTo>
                  <a:cubicBezTo>
                    <a:pt x="4926" y="20070"/>
                    <a:pt x="6442" y="20790"/>
                    <a:pt x="8526" y="20910"/>
                  </a:cubicBezTo>
                  <a:cubicBezTo>
                    <a:pt x="10611" y="21030"/>
                    <a:pt x="13263" y="20550"/>
                    <a:pt x="15537" y="20550"/>
                  </a:cubicBezTo>
                  <a:cubicBezTo>
                    <a:pt x="17811" y="20550"/>
                    <a:pt x="19705" y="21030"/>
                    <a:pt x="21600" y="2151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31" name="Line"/>
            <p:cNvSpPr/>
            <p:nvPr/>
          </p:nvSpPr>
          <p:spPr>
            <a:xfrm>
              <a:off x="3016414" y="3422428"/>
              <a:ext cx="14715" cy="8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32" name="Line"/>
            <p:cNvSpPr/>
            <p:nvPr/>
          </p:nvSpPr>
          <p:spPr>
            <a:xfrm>
              <a:off x="3124318" y="3339047"/>
              <a:ext cx="14714" cy="14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33" name="Line"/>
            <p:cNvSpPr/>
            <p:nvPr/>
          </p:nvSpPr>
          <p:spPr>
            <a:xfrm>
              <a:off x="3192984" y="3334143"/>
              <a:ext cx="34334" cy="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34" name="Line"/>
            <p:cNvSpPr/>
            <p:nvPr/>
          </p:nvSpPr>
          <p:spPr>
            <a:xfrm>
              <a:off x="3271460" y="3393000"/>
              <a:ext cx="24243" cy="98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16200" y="0"/>
                  </a:moveTo>
                  <a:cubicBezTo>
                    <a:pt x="18900" y="1800"/>
                    <a:pt x="21600" y="3600"/>
                    <a:pt x="18900" y="7200"/>
                  </a:cubicBezTo>
                  <a:cubicBezTo>
                    <a:pt x="16200" y="10800"/>
                    <a:pt x="8100" y="16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35" name="Line"/>
            <p:cNvSpPr/>
            <p:nvPr/>
          </p:nvSpPr>
          <p:spPr>
            <a:xfrm>
              <a:off x="3349936" y="3236557"/>
              <a:ext cx="124286" cy="171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133" extrusionOk="0">
                  <a:moveTo>
                    <a:pt x="0" y="5387"/>
                  </a:moveTo>
                  <a:cubicBezTo>
                    <a:pt x="1122" y="4782"/>
                    <a:pt x="2244" y="4176"/>
                    <a:pt x="3226" y="4277"/>
                  </a:cubicBezTo>
                  <a:cubicBezTo>
                    <a:pt x="4208" y="4378"/>
                    <a:pt x="5049" y="5185"/>
                    <a:pt x="5751" y="7103"/>
                  </a:cubicBezTo>
                  <a:cubicBezTo>
                    <a:pt x="6452" y="9021"/>
                    <a:pt x="7013" y="12049"/>
                    <a:pt x="7153" y="14068"/>
                  </a:cubicBezTo>
                  <a:cubicBezTo>
                    <a:pt x="7294" y="16086"/>
                    <a:pt x="7013" y="17096"/>
                    <a:pt x="6873" y="16995"/>
                  </a:cubicBezTo>
                  <a:cubicBezTo>
                    <a:pt x="6732" y="16894"/>
                    <a:pt x="6732" y="15683"/>
                    <a:pt x="7714" y="13462"/>
                  </a:cubicBezTo>
                  <a:cubicBezTo>
                    <a:pt x="8696" y="11241"/>
                    <a:pt x="10660" y="8011"/>
                    <a:pt x="12203" y="5589"/>
                  </a:cubicBezTo>
                  <a:cubicBezTo>
                    <a:pt x="13745" y="3167"/>
                    <a:pt x="14868" y="1552"/>
                    <a:pt x="16270" y="643"/>
                  </a:cubicBezTo>
                  <a:cubicBezTo>
                    <a:pt x="17673" y="-265"/>
                    <a:pt x="19356" y="-467"/>
                    <a:pt x="20338" y="1754"/>
                  </a:cubicBezTo>
                  <a:cubicBezTo>
                    <a:pt x="21319" y="3974"/>
                    <a:pt x="21600" y="8617"/>
                    <a:pt x="21039" y="12251"/>
                  </a:cubicBezTo>
                  <a:cubicBezTo>
                    <a:pt x="20478" y="15884"/>
                    <a:pt x="19075" y="18509"/>
                    <a:pt x="17673" y="21133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36" name="Line"/>
            <p:cNvSpPr/>
            <p:nvPr/>
          </p:nvSpPr>
          <p:spPr>
            <a:xfrm>
              <a:off x="3511792" y="3319428"/>
              <a:ext cx="78476" cy="14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37" name="Line"/>
            <p:cNvSpPr/>
            <p:nvPr/>
          </p:nvSpPr>
          <p:spPr>
            <a:xfrm>
              <a:off x="3647883" y="3250762"/>
              <a:ext cx="11052" cy="82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38" name="Line"/>
            <p:cNvSpPr/>
            <p:nvPr/>
          </p:nvSpPr>
          <p:spPr>
            <a:xfrm>
              <a:off x="3645157" y="3347853"/>
              <a:ext cx="833" cy="6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39" name="Line"/>
            <p:cNvSpPr/>
            <p:nvPr/>
          </p:nvSpPr>
          <p:spPr>
            <a:xfrm>
              <a:off x="3595173" y="3044342"/>
              <a:ext cx="247758" cy="63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559" extrusionOk="0">
                  <a:moveTo>
                    <a:pt x="8953" y="1672"/>
                  </a:moveTo>
                  <a:cubicBezTo>
                    <a:pt x="8526" y="1451"/>
                    <a:pt x="8100" y="1230"/>
                    <a:pt x="7958" y="981"/>
                  </a:cubicBezTo>
                  <a:cubicBezTo>
                    <a:pt x="7816" y="732"/>
                    <a:pt x="7958" y="456"/>
                    <a:pt x="8668" y="263"/>
                  </a:cubicBezTo>
                  <a:cubicBezTo>
                    <a:pt x="9379" y="69"/>
                    <a:pt x="10658" y="-41"/>
                    <a:pt x="11511" y="14"/>
                  </a:cubicBezTo>
                  <a:cubicBezTo>
                    <a:pt x="12363" y="69"/>
                    <a:pt x="12789" y="290"/>
                    <a:pt x="13074" y="1147"/>
                  </a:cubicBezTo>
                  <a:cubicBezTo>
                    <a:pt x="13358" y="2003"/>
                    <a:pt x="13500" y="3495"/>
                    <a:pt x="13642" y="4738"/>
                  </a:cubicBezTo>
                  <a:cubicBezTo>
                    <a:pt x="13784" y="5980"/>
                    <a:pt x="13926" y="6975"/>
                    <a:pt x="14637" y="7693"/>
                  </a:cubicBezTo>
                  <a:cubicBezTo>
                    <a:pt x="15347" y="8411"/>
                    <a:pt x="16626" y="8853"/>
                    <a:pt x="17621" y="9074"/>
                  </a:cubicBezTo>
                  <a:cubicBezTo>
                    <a:pt x="18616" y="9295"/>
                    <a:pt x="19326" y="9295"/>
                    <a:pt x="20037" y="9323"/>
                  </a:cubicBezTo>
                  <a:cubicBezTo>
                    <a:pt x="20747" y="9350"/>
                    <a:pt x="21458" y="9406"/>
                    <a:pt x="21529" y="9516"/>
                  </a:cubicBezTo>
                  <a:cubicBezTo>
                    <a:pt x="21600" y="9627"/>
                    <a:pt x="21032" y="9792"/>
                    <a:pt x="19895" y="10428"/>
                  </a:cubicBezTo>
                  <a:cubicBezTo>
                    <a:pt x="18758" y="11063"/>
                    <a:pt x="17053" y="12168"/>
                    <a:pt x="16058" y="13355"/>
                  </a:cubicBezTo>
                  <a:cubicBezTo>
                    <a:pt x="15063" y="14543"/>
                    <a:pt x="14779" y="15814"/>
                    <a:pt x="14424" y="16919"/>
                  </a:cubicBezTo>
                  <a:cubicBezTo>
                    <a:pt x="14068" y="18023"/>
                    <a:pt x="13642" y="18963"/>
                    <a:pt x="12861" y="19598"/>
                  </a:cubicBezTo>
                  <a:cubicBezTo>
                    <a:pt x="12079" y="20233"/>
                    <a:pt x="10942" y="20565"/>
                    <a:pt x="8739" y="20841"/>
                  </a:cubicBezTo>
                  <a:cubicBezTo>
                    <a:pt x="6537" y="21117"/>
                    <a:pt x="3268" y="21338"/>
                    <a:pt x="0" y="21559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40" name="Line"/>
            <p:cNvSpPr/>
            <p:nvPr/>
          </p:nvSpPr>
          <p:spPr>
            <a:xfrm>
              <a:off x="5998494" y="3363571"/>
              <a:ext cx="16783" cy="78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17673" y="0"/>
                  </a:moveTo>
                  <a:cubicBezTo>
                    <a:pt x="19636" y="4950"/>
                    <a:pt x="21600" y="9900"/>
                    <a:pt x="18655" y="13500"/>
                  </a:cubicBezTo>
                  <a:cubicBezTo>
                    <a:pt x="15709" y="17100"/>
                    <a:pt x="7855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41" name="Line"/>
            <p:cNvSpPr/>
            <p:nvPr/>
          </p:nvSpPr>
          <p:spPr>
            <a:xfrm>
              <a:off x="6663978" y="2985768"/>
              <a:ext cx="511654" cy="534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540" extrusionOk="0">
                  <a:moveTo>
                    <a:pt x="5143" y="3167"/>
                  </a:moveTo>
                  <a:cubicBezTo>
                    <a:pt x="5211" y="2442"/>
                    <a:pt x="5279" y="1718"/>
                    <a:pt x="5313" y="1092"/>
                  </a:cubicBezTo>
                  <a:cubicBezTo>
                    <a:pt x="5346" y="467"/>
                    <a:pt x="5346" y="-60"/>
                    <a:pt x="5211" y="6"/>
                  </a:cubicBezTo>
                  <a:cubicBezTo>
                    <a:pt x="5076" y="72"/>
                    <a:pt x="4805" y="730"/>
                    <a:pt x="4399" y="2212"/>
                  </a:cubicBezTo>
                  <a:cubicBezTo>
                    <a:pt x="3992" y="3694"/>
                    <a:pt x="3451" y="5999"/>
                    <a:pt x="3010" y="8303"/>
                  </a:cubicBezTo>
                  <a:cubicBezTo>
                    <a:pt x="2570" y="10608"/>
                    <a:pt x="2232" y="12913"/>
                    <a:pt x="2029" y="14856"/>
                  </a:cubicBezTo>
                  <a:cubicBezTo>
                    <a:pt x="1825" y="16799"/>
                    <a:pt x="1758" y="18379"/>
                    <a:pt x="1758" y="19367"/>
                  </a:cubicBezTo>
                  <a:cubicBezTo>
                    <a:pt x="1758" y="20355"/>
                    <a:pt x="1825" y="20750"/>
                    <a:pt x="1995" y="21046"/>
                  </a:cubicBezTo>
                  <a:cubicBezTo>
                    <a:pt x="2164" y="21342"/>
                    <a:pt x="2435" y="21540"/>
                    <a:pt x="2740" y="21540"/>
                  </a:cubicBezTo>
                  <a:cubicBezTo>
                    <a:pt x="3044" y="21540"/>
                    <a:pt x="3383" y="21342"/>
                    <a:pt x="3789" y="20651"/>
                  </a:cubicBezTo>
                  <a:cubicBezTo>
                    <a:pt x="4195" y="19960"/>
                    <a:pt x="4669" y="18774"/>
                    <a:pt x="4737" y="17128"/>
                  </a:cubicBezTo>
                  <a:cubicBezTo>
                    <a:pt x="4805" y="15481"/>
                    <a:pt x="4466" y="13374"/>
                    <a:pt x="3654" y="11892"/>
                  </a:cubicBezTo>
                  <a:cubicBezTo>
                    <a:pt x="2841" y="10411"/>
                    <a:pt x="1555" y="9555"/>
                    <a:pt x="742" y="9127"/>
                  </a:cubicBezTo>
                  <a:cubicBezTo>
                    <a:pt x="-70" y="8699"/>
                    <a:pt x="-409" y="8699"/>
                    <a:pt x="742" y="8666"/>
                  </a:cubicBezTo>
                  <a:cubicBezTo>
                    <a:pt x="1893" y="8633"/>
                    <a:pt x="4534" y="8567"/>
                    <a:pt x="6768" y="8468"/>
                  </a:cubicBezTo>
                  <a:cubicBezTo>
                    <a:pt x="9003" y="8369"/>
                    <a:pt x="10831" y="8238"/>
                    <a:pt x="12050" y="8172"/>
                  </a:cubicBezTo>
                  <a:cubicBezTo>
                    <a:pt x="13269" y="8106"/>
                    <a:pt x="13878" y="8106"/>
                    <a:pt x="14014" y="8073"/>
                  </a:cubicBezTo>
                  <a:cubicBezTo>
                    <a:pt x="14149" y="8040"/>
                    <a:pt x="13810" y="7974"/>
                    <a:pt x="13269" y="7974"/>
                  </a:cubicBezTo>
                  <a:cubicBezTo>
                    <a:pt x="12727" y="7974"/>
                    <a:pt x="11982" y="8040"/>
                    <a:pt x="11441" y="8139"/>
                  </a:cubicBezTo>
                  <a:cubicBezTo>
                    <a:pt x="10899" y="8238"/>
                    <a:pt x="10560" y="8369"/>
                    <a:pt x="10323" y="8863"/>
                  </a:cubicBezTo>
                  <a:cubicBezTo>
                    <a:pt x="10086" y="9357"/>
                    <a:pt x="9951" y="10213"/>
                    <a:pt x="10086" y="10839"/>
                  </a:cubicBezTo>
                  <a:cubicBezTo>
                    <a:pt x="10222" y="11464"/>
                    <a:pt x="10628" y="11860"/>
                    <a:pt x="11000" y="12090"/>
                  </a:cubicBezTo>
                  <a:cubicBezTo>
                    <a:pt x="11373" y="12320"/>
                    <a:pt x="11711" y="12386"/>
                    <a:pt x="12050" y="12386"/>
                  </a:cubicBezTo>
                  <a:cubicBezTo>
                    <a:pt x="12388" y="12386"/>
                    <a:pt x="12727" y="12320"/>
                    <a:pt x="13099" y="11958"/>
                  </a:cubicBezTo>
                  <a:cubicBezTo>
                    <a:pt x="13472" y="11596"/>
                    <a:pt x="13878" y="10938"/>
                    <a:pt x="14183" y="10279"/>
                  </a:cubicBezTo>
                  <a:cubicBezTo>
                    <a:pt x="14488" y="9620"/>
                    <a:pt x="14691" y="8962"/>
                    <a:pt x="14962" y="8534"/>
                  </a:cubicBezTo>
                  <a:cubicBezTo>
                    <a:pt x="15232" y="8106"/>
                    <a:pt x="15571" y="7908"/>
                    <a:pt x="15909" y="7875"/>
                  </a:cubicBezTo>
                  <a:cubicBezTo>
                    <a:pt x="16248" y="7842"/>
                    <a:pt x="16587" y="7974"/>
                    <a:pt x="16891" y="8369"/>
                  </a:cubicBezTo>
                  <a:cubicBezTo>
                    <a:pt x="17196" y="8764"/>
                    <a:pt x="17467" y="9423"/>
                    <a:pt x="17636" y="9917"/>
                  </a:cubicBezTo>
                  <a:cubicBezTo>
                    <a:pt x="17805" y="10411"/>
                    <a:pt x="17873" y="10740"/>
                    <a:pt x="17907" y="11102"/>
                  </a:cubicBezTo>
                  <a:cubicBezTo>
                    <a:pt x="17941" y="11464"/>
                    <a:pt x="17941" y="11860"/>
                    <a:pt x="17772" y="12123"/>
                  </a:cubicBezTo>
                  <a:cubicBezTo>
                    <a:pt x="17602" y="12386"/>
                    <a:pt x="17264" y="12518"/>
                    <a:pt x="17027" y="12353"/>
                  </a:cubicBezTo>
                  <a:cubicBezTo>
                    <a:pt x="16790" y="12189"/>
                    <a:pt x="16654" y="11728"/>
                    <a:pt x="16756" y="10806"/>
                  </a:cubicBezTo>
                  <a:cubicBezTo>
                    <a:pt x="16857" y="9884"/>
                    <a:pt x="17196" y="8501"/>
                    <a:pt x="17975" y="7480"/>
                  </a:cubicBezTo>
                  <a:cubicBezTo>
                    <a:pt x="18753" y="6460"/>
                    <a:pt x="19972" y="5801"/>
                    <a:pt x="21191" y="5142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42" name="Line"/>
            <p:cNvSpPr/>
            <p:nvPr/>
          </p:nvSpPr>
          <p:spPr>
            <a:xfrm>
              <a:off x="7445392" y="3144311"/>
              <a:ext cx="156952" cy="121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extrusionOk="0">
                  <a:moveTo>
                    <a:pt x="0" y="16160"/>
                  </a:moveTo>
                  <a:cubicBezTo>
                    <a:pt x="3825" y="14432"/>
                    <a:pt x="7650" y="12704"/>
                    <a:pt x="10462" y="11120"/>
                  </a:cubicBezTo>
                  <a:cubicBezTo>
                    <a:pt x="13275" y="9536"/>
                    <a:pt x="15075" y="8096"/>
                    <a:pt x="16312" y="6800"/>
                  </a:cubicBezTo>
                  <a:cubicBezTo>
                    <a:pt x="17550" y="5504"/>
                    <a:pt x="18225" y="4352"/>
                    <a:pt x="18225" y="3200"/>
                  </a:cubicBezTo>
                  <a:cubicBezTo>
                    <a:pt x="18225" y="2048"/>
                    <a:pt x="17550" y="896"/>
                    <a:pt x="15750" y="320"/>
                  </a:cubicBezTo>
                  <a:cubicBezTo>
                    <a:pt x="13950" y="-256"/>
                    <a:pt x="11025" y="-256"/>
                    <a:pt x="8662" y="2048"/>
                  </a:cubicBezTo>
                  <a:cubicBezTo>
                    <a:pt x="6300" y="4352"/>
                    <a:pt x="4500" y="8960"/>
                    <a:pt x="4387" y="12416"/>
                  </a:cubicBezTo>
                  <a:cubicBezTo>
                    <a:pt x="4275" y="15872"/>
                    <a:pt x="5850" y="18176"/>
                    <a:pt x="9000" y="19472"/>
                  </a:cubicBezTo>
                  <a:cubicBezTo>
                    <a:pt x="12150" y="20768"/>
                    <a:pt x="16875" y="21056"/>
                    <a:pt x="21600" y="21344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43" name="Line"/>
            <p:cNvSpPr/>
            <p:nvPr/>
          </p:nvSpPr>
          <p:spPr>
            <a:xfrm>
              <a:off x="7617789" y="3157494"/>
              <a:ext cx="146411" cy="161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182" extrusionOk="0">
                  <a:moveTo>
                    <a:pt x="18613" y="1293"/>
                  </a:moveTo>
                  <a:cubicBezTo>
                    <a:pt x="16213" y="437"/>
                    <a:pt x="13813" y="-418"/>
                    <a:pt x="11053" y="224"/>
                  </a:cubicBezTo>
                  <a:cubicBezTo>
                    <a:pt x="8293" y="865"/>
                    <a:pt x="5173" y="3004"/>
                    <a:pt x="3133" y="5035"/>
                  </a:cubicBezTo>
                  <a:cubicBezTo>
                    <a:pt x="1093" y="7067"/>
                    <a:pt x="133" y="8992"/>
                    <a:pt x="13" y="10382"/>
                  </a:cubicBezTo>
                  <a:cubicBezTo>
                    <a:pt x="-107" y="11772"/>
                    <a:pt x="613" y="12628"/>
                    <a:pt x="2893" y="12414"/>
                  </a:cubicBezTo>
                  <a:cubicBezTo>
                    <a:pt x="5173" y="12200"/>
                    <a:pt x="9013" y="10917"/>
                    <a:pt x="11293" y="9847"/>
                  </a:cubicBezTo>
                  <a:cubicBezTo>
                    <a:pt x="13573" y="8778"/>
                    <a:pt x="14293" y="7923"/>
                    <a:pt x="14533" y="6960"/>
                  </a:cubicBezTo>
                  <a:cubicBezTo>
                    <a:pt x="14773" y="5998"/>
                    <a:pt x="14533" y="4929"/>
                    <a:pt x="13693" y="4822"/>
                  </a:cubicBezTo>
                  <a:cubicBezTo>
                    <a:pt x="12853" y="4715"/>
                    <a:pt x="11413" y="5570"/>
                    <a:pt x="10693" y="6639"/>
                  </a:cubicBezTo>
                  <a:cubicBezTo>
                    <a:pt x="9973" y="7709"/>
                    <a:pt x="9973" y="8992"/>
                    <a:pt x="11893" y="11451"/>
                  </a:cubicBezTo>
                  <a:cubicBezTo>
                    <a:pt x="13813" y="13911"/>
                    <a:pt x="17653" y="17546"/>
                    <a:pt x="21493" y="21182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44" name="Line"/>
            <p:cNvSpPr/>
            <p:nvPr/>
          </p:nvSpPr>
          <p:spPr>
            <a:xfrm>
              <a:off x="7828947" y="2962733"/>
              <a:ext cx="347251" cy="350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36" extrusionOk="0">
                  <a:moveTo>
                    <a:pt x="4198" y="14317"/>
                  </a:moveTo>
                  <a:cubicBezTo>
                    <a:pt x="3894" y="13917"/>
                    <a:pt x="3590" y="13517"/>
                    <a:pt x="3184" y="13117"/>
                  </a:cubicBezTo>
                  <a:cubicBezTo>
                    <a:pt x="2778" y="12717"/>
                    <a:pt x="2271" y="12317"/>
                    <a:pt x="1866" y="12317"/>
                  </a:cubicBezTo>
                  <a:cubicBezTo>
                    <a:pt x="1460" y="12317"/>
                    <a:pt x="1156" y="12717"/>
                    <a:pt x="852" y="13617"/>
                  </a:cubicBezTo>
                  <a:cubicBezTo>
                    <a:pt x="547" y="14517"/>
                    <a:pt x="243" y="15917"/>
                    <a:pt x="91" y="16917"/>
                  </a:cubicBezTo>
                  <a:cubicBezTo>
                    <a:pt x="-61" y="17917"/>
                    <a:pt x="-61" y="18517"/>
                    <a:pt x="395" y="18967"/>
                  </a:cubicBezTo>
                  <a:cubicBezTo>
                    <a:pt x="852" y="19417"/>
                    <a:pt x="1764" y="19717"/>
                    <a:pt x="3235" y="19117"/>
                  </a:cubicBezTo>
                  <a:cubicBezTo>
                    <a:pt x="4705" y="18517"/>
                    <a:pt x="6733" y="17017"/>
                    <a:pt x="8407" y="14917"/>
                  </a:cubicBezTo>
                  <a:cubicBezTo>
                    <a:pt x="10080" y="12817"/>
                    <a:pt x="11398" y="10117"/>
                    <a:pt x="12159" y="7717"/>
                  </a:cubicBezTo>
                  <a:cubicBezTo>
                    <a:pt x="12919" y="5317"/>
                    <a:pt x="13122" y="3217"/>
                    <a:pt x="13223" y="1917"/>
                  </a:cubicBezTo>
                  <a:cubicBezTo>
                    <a:pt x="13325" y="617"/>
                    <a:pt x="13325" y="117"/>
                    <a:pt x="13122" y="17"/>
                  </a:cubicBezTo>
                  <a:cubicBezTo>
                    <a:pt x="12919" y="-83"/>
                    <a:pt x="12514" y="217"/>
                    <a:pt x="12057" y="1717"/>
                  </a:cubicBezTo>
                  <a:cubicBezTo>
                    <a:pt x="11601" y="3217"/>
                    <a:pt x="11094" y="5917"/>
                    <a:pt x="10587" y="8717"/>
                  </a:cubicBezTo>
                  <a:cubicBezTo>
                    <a:pt x="10080" y="11517"/>
                    <a:pt x="9573" y="14417"/>
                    <a:pt x="9269" y="16367"/>
                  </a:cubicBezTo>
                  <a:cubicBezTo>
                    <a:pt x="8964" y="18317"/>
                    <a:pt x="8863" y="19317"/>
                    <a:pt x="8812" y="20067"/>
                  </a:cubicBezTo>
                  <a:cubicBezTo>
                    <a:pt x="8762" y="20817"/>
                    <a:pt x="8762" y="21317"/>
                    <a:pt x="9015" y="21417"/>
                  </a:cubicBezTo>
                  <a:cubicBezTo>
                    <a:pt x="9269" y="21517"/>
                    <a:pt x="9776" y="21217"/>
                    <a:pt x="10283" y="20467"/>
                  </a:cubicBezTo>
                  <a:cubicBezTo>
                    <a:pt x="10790" y="19717"/>
                    <a:pt x="11297" y="18517"/>
                    <a:pt x="11753" y="17717"/>
                  </a:cubicBezTo>
                  <a:cubicBezTo>
                    <a:pt x="12209" y="16917"/>
                    <a:pt x="12615" y="16517"/>
                    <a:pt x="13021" y="16467"/>
                  </a:cubicBezTo>
                  <a:cubicBezTo>
                    <a:pt x="13426" y="16417"/>
                    <a:pt x="13832" y="16717"/>
                    <a:pt x="14795" y="17467"/>
                  </a:cubicBezTo>
                  <a:cubicBezTo>
                    <a:pt x="15759" y="18217"/>
                    <a:pt x="17280" y="19417"/>
                    <a:pt x="18497" y="20017"/>
                  </a:cubicBezTo>
                  <a:cubicBezTo>
                    <a:pt x="19714" y="20617"/>
                    <a:pt x="20626" y="20617"/>
                    <a:pt x="21539" y="20617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45" name="Line"/>
            <p:cNvSpPr/>
            <p:nvPr/>
          </p:nvSpPr>
          <p:spPr>
            <a:xfrm>
              <a:off x="2796471" y="3855885"/>
              <a:ext cx="112040" cy="244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283" extrusionOk="0">
                  <a:moveTo>
                    <a:pt x="19575" y="4529"/>
                  </a:moveTo>
                  <a:cubicBezTo>
                    <a:pt x="19888" y="3819"/>
                    <a:pt x="20201" y="3108"/>
                    <a:pt x="20514" y="2327"/>
                  </a:cubicBezTo>
                  <a:cubicBezTo>
                    <a:pt x="20827" y="1545"/>
                    <a:pt x="21140" y="693"/>
                    <a:pt x="20357" y="266"/>
                  </a:cubicBezTo>
                  <a:cubicBezTo>
                    <a:pt x="19575" y="-160"/>
                    <a:pt x="17696" y="-160"/>
                    <a:pt x="14723" y="906"/>
                  </a:cubicBezTo>
                  <a:cubicBezTo>
                    <a:pt x="11749" y="1972"/>
                    <a:pt x="7679" y="4103"/>
                    <a:pt x="4705" y="7087"/>
                  </a:cubicBezTo>
                  <a:cubicBezTo>
                    <a:pt x="1731" y="10072"/>
                    <a:pt x="-147" y="13908"/>
                    <a:pt x="10" y="16466"/>
                  </a:cubicBezTo>
                  <a:cubicBezTo>
                    <a:pt x="166" y="19024"/>
                    <a:pt x="2357" y="20303"/>
                    <a:pt x="6270" y="20872"/>
                  </a:cubicBezTo>
                  <a:cubicBezTo>
                    <a:pt x="10183" y="21440"/>
                    <a:pt x="15818" y="21298"/>
                    <a:pt x="21453" y="2115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46" name="Line"/>
            <p:cNvSpPr/>
            <p:nvPr/>
          </p:nvSpPr>
          <p:spPr>
            <a:xfrm>
              <a:off x="2800605" y="3986473"/>
              <a:ext cx="122619" cy="9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47" name="Line"/>
            <p:cNvSpPr/>
            <p:nvPr/>
          </p:nvSpPr>
          <p:spPr>
            <a:xfrm>
              <a:off x="3191095" y="3824616"/>
              <a:ext cx="227508" cy="34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600" extrusionOk="0">
                  <a:moveTo>
                    <a:pt x="1104" y="21600"/>
                  </a:moveTo>
                  <a:cubicBezTo>
                    <a:pt x="487" y="18514"/>
                    <a:pt x="-130" y="15429"/>
                    <a:pt x="24" y="13886"/>
                  </a:cubicBezTo>
                  <a:cubicBezTo>
                    <a:pt x="179" y="12343"/>
                    <a:pt x="1104" y="12343"/>
                    <a:pt x="3341" y="10800"/>
                  </a:cubicBezTo>
                  <a:cubicBezTo>
                    <a:pt x="5579" y="9257"/>
                    <a:pt x="9127" y="6171"/>
                    <a:pt x="12367" y="4114"/>
                  </a:cubicBezTo>
                  <a:cubicBezTo>
                    <a:pt x="15607" y="2057"/>
                    <a:pt x="18539" y="1029"/>
                    <a:pt x="21470" y="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48" name="Line"/>
            <p:cNvSpPr/>
            <p:nvPr/>
          </p:nvSpPr>
          <p:spPr>
            <a:xfrm>
              <a:off x="3276365" y="3824616"/>
              <a:ext cx="39238" cy="294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100" y="2880"/>
                    <a:pt x="12600" y="5760"/>
                    <a:pt x="9000" y="9360"/>
                  </a:cubicBezTo>
                  <a:cubicBezTo>
                    <a:pt x="5400" y="12960"/>
                    <a:pt x="2700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49" name="Line"/>
            <p:cNvSpPr/>
            <p:nvPr/>
          </p:nvSpPr>
          <p:spPr>
            <a:xfrm>
              <a:off x="3359745" y="3994971"/>
              <a:ext cx="137333" cy="15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extrusionOk="0">
                  <a:moveTo>
                    <a:pt x="0" y="8368"/>
                  </a:moveTo>
                  <a:cubicBezTo>
                    <a:pt x="257" y="7231"/>
                    <a:pt x="514" y="6094"/>
                    <a:pt x="1157" y="5185"/>
                  </a:cubicBezTo>
                  <a:cubicBezTo>
                    <a:pt x="1800" y="4275"/>
                    <a:pt x="2829" y="3593"/>
                    <a:pt x="3857" y="3707"/>
                  </a:cubicBezTo>
                  <a:cubicBezTo>
                    <a:pt x="4886" y="3821"/>
                    <a:pt x="5914" y="4730"/>
                    <a:pt x="6429" y="5867"/>
                  </a:cubicBezTo>
                  <a:cubicBezTo>
                    <a:pt x="6943" y="7004"/>
                    <a:pt x="6943" y="8368"/>
                    <a:pt x="6814" y="10414"/>
                  </a:cubicBezTo>
                  <a:cubicBezTo>
                    <a:pt x="6686" y="12461"/>
                    <a:pt x="6429" y="15189"/>
                    <a:pt x="6686" y="15985"/>
                  </a:cubicBezTo>
                  <a:cubicBezTo>
                    <a:pt x="6943" y="16781"/>
                    <a:pt x="7714" y="15644"/>
                    <a:pt x="9257" y="12915"/>
                  </a:cubicBezTo>
                  <a:cubicBezTo>
                    <a:pt x="10800" y="10187"/>
                    <a:pt x="13114" y="5867"/>
                    <a:pt x="14786" y="3252"/>
                  </a:cubicBezTo>
                  <a:cubicBezTo>
                    <a:pt x="16457" y="637"/>
                    <a:pt x="17486" y="-272"/>
                    <a:pt x="18129" y="69"/>
                  </a:cubicBezTo>
                  <a:cubicBezTo>
                    <a:pt x="18771" y="410"/>
                    <a:pt x="19029" y="2002"/>
                    <a:pt x="19543" y="5753"/>
                  </a:cubicBezTo>
                  <a:cubicBezTo>
                    <a:pt x="20057" y="9505"/>
                    <a:pt x="20829" y="15416"/>
                    <a:pt x="21600" y="21328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50" name="Line"/>
            <p:cNvSpPr/>
            <p:nvPr/>
          </p:nvSpPr>
          <p:spPr>
            <a:xfrm>
              <a:off x="3629506" y="4128710"/>
              <a:ext cx="53952" cy="98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51" name="Line"/>
            <p:cNvSpPr/>
            <p:nvPr/>
          </p:nvSpPr>
          <p:spPr>
            <a:xfrm>
              <a:off x="4468216" y="3741337"/>
              <a:ext cx="166761" cy="402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7" extrusionOk="0">
                  <a:moveTo>
                    <a:pt x="21600" y="3667"/>
                  </a:moveTo>
                  <a:cubicBezTo>
                    <a:pt x="21600" y="2793"/>
                    <a:pt x="21600" y="1918"/>
                    <a:pt x="21282" y="1262"/>
                  </a:cubicBezTo>
                  <a:cubicBezTo>
                    <a:pt x="20965" y="607"/>
                    <a:pt x="20329" y="169"/>
                    <a:pt x="18529" y="38"/>
                  </a:cubicBezTo>
                  <a:cubicBezTo>
                    <a:pt x="16729" y="-93"/>
                    <a:pt x="13765" y="82"/>
                    <a:pt x="11012" y="1044"/>
                  </a:cubicBezTo>
                  <a:cubicBezTo>
                    <a:pt x="8259" y="2006"/>
                    <a:pt x="5718" y="3755"/>
                    <a:pt x="4235" y="6028"/>
                  </a:cubicBezTo>
                  <a:cubicBezTo>
                    <a:pt x="2753" y="8302"/>
                    <a:pt x="2329" y="11101"/>
                    <a:pt x="1800" y="13768"/>
                  </a:cubicBezTo>
                  <a:cubicBezTo>
                    <a:pt x="1271" y="16435"/>
                    <a:pt x="635" y="18971"/>
                    <a:pt x="0" y="21507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52" name="Line"/>
            <p:cNvSpPr/>
            <p:nvPr/>
          </p:nvSpPr>
          <p:spPr>
            <a:xfrm>
              <a:off x="4375026" y="3937425"/>
              <a:ext cx="186381" cy="3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653" y="15300"/>
                    <a:pt x="5305" y="9000"/>
                    <a:pt x="8905" y="5400"/>
                  </a:cubicBezTo>
                  <a:cubicBezTo>
                    <a:pt x="12505" y="1800"/>
                    <a:pt x="17053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53" name="Line"/>
            <p:cNvSpPr/>
            <p:nvPr/>
          </p:nvSpPr>
          <p:spPr>
            <a:xfrm>
              <a:off x="4681357" y="3692083"/>
              <a:ext cx="115476" cy="40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431" extrusionOk="0">
                  <a:moveTo>
                    <a:pt x="21189" y="2357"/>
                  </a:moveTo>
                  <a:cubicBezTo>
                    <a:pt x="21189" y="1573"/>
                    <a:pt x="21189" y="789"/>
                    <a:pt x="20439" y="354"/>
                  </a:cubicBezTo>
                  <a:cubicBezTo>
                    <a:pt x="19689" y="-82"/>
                    <a:pt x="18189" y="-169"/>
                    <a:pt x="15489" y="397"/>
                  </a:cubicBezTo>
                  <a:cubicBezTo>
                    <a:pt x="12789" y="963"/>
                    <a:pt x="8889" y="2183"/>
                    <a:pt x="5889" y="4404"/>
                  </a:cubicBezTo>
                  <a:cubicBezTo>
                    <a:pt x="2889" y="6625"/>
                    <a:pt x="789" y="9847"/>
                    <a:pt x="189" y="12634"/>
                  </a:cubicBezTo>
                  <a:cubicBezTo>
                    <a:pt x="-411" y="15421"/>
                    <a:pt x="489" y="17773"/>
                    <a:pt x="1839" y="19166"/>
                  </a:cubicBezTo>
                  <a:cubicBezTo>
                    <a:pt x="3189" y="20560"/>
                    <a:pt x="4989" y="20996"/>
                    <a:pt x="6789" y="21431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54" name="Line"/>
            <p:cNvSpPr/>
            <p:nvPr/>
          </p:nvSpPr>
          <p:spPr>
            <a:xfrm>
              <a:off x="5022451" y="3727815"/>
              <a:ext cx="88286" cy="39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extrusionOk="0">
                  <a:moveTo>
                    <a:pt x="10800" y="1542"/>
                  </a:moveTo>
                  <a:cubicBezTo>
                    <a:pt x="11200" y="1094"/>
                    <a:pt x="11600" y="646"/>
                    <a:pt x="13000" y="332"/>
                  </a:cubicBezTo>
                  <a:cubicBezTo>
                    <a:pt x="14400" y="18"/>
                    <a:pt x="16800" y="-161"/>
                    <a:pt x="18600" y="198"/>
                  </a:cubicBezTo>
                  <a:cubicBezTo>
                    <a:pt x="20400" y="556"/>
                    <a:pt x="21600" y="1452"/>
                    <a:pt x="21600" y="3424"/>
                  </a:cubicBezTo>
                  <a:cubicBezTo>
                    <a:pt x="21600" y="5396"/>
                    <a:pt x="20400" y="8443"/>
                    <a:pt x="18000" y="11311"/>
                  </a:cubicBezTo>
                  <a:cubicBezTo>
                    <a:pt x="15600" y="14179"/>
                    <a:pt x="12000" y="16868"/>
                    <a:pt x="8800" y="18526"/>
                  </a:cubicBezTo>
                  <a:cubicBezTo>
                    <a:pt x="5600" y="20184"/>
                    <a:pt x="2800" y="20812"/>
                    <a:pt x="0" y="21439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55" name="Line"/>
            <p:cNvSpPr/>
            <p:nvPr/>
          </p:nvSpPr>
          <p:spPr>
            <a:xfrm>
              <a:off x="5218641" y="3886743"/>
              <a:ext cx="147143" cy="31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extrusionOk="0">
                  <a:moveTo>
                    <a:pt x="0" y="20520"/>
                  </a:moveTo>
                  <a:cubicBezTo>
                    <a:pt x="6000" y="12960"/>
                    <a:pt x="12000" y="5400"/>
                    <a:pt x="15600" y="2160"/>
                  </a:cubicBezTo>
                  <a:cubicBezTo>
                    <a:pt x="19200" y="-1080"/>
                    <a:pt x="20400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56" name="Line"/>
            <p:cNvSpPr/>
            <p:nvPr/>
          </p:nvSpPr>
          <p:spPr>
            <a:xfrm>
              <a:off x="5483497" y="3669595"/>
              <a:ext cx="146721" cy="414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500" extrusionOk="0">
                  <a:moveTo>
                    <a:pt x="12818" y="5236"/>
                  </a:moveTo>
                  <a:cubicBezTo>
                    <a:pt x="15429" y="3966"/>
                    <a:pt x="18040" y="2695"/>
                    <a:pt x="19582" y="1806"/>
                  </a:cubicBezTo>
                  <a:cubicBezTo>
                    <a:pt x="21125" y="916"/>
                    <a:pt x="21600" y="408"/>
                    <a:pt x="21125" y="154"/>
                  </a:cubicBezTo>
                  <a:cubicBezTo>
                    <a:pt x="20651" y="-100"/>
                    <a:pt x="19226" y="-100"/>
                    <a:pt x="16378" y="620"/>
                  </a:cubicBezTo>
                  <a:cubicBezTo>
                    <a:pt x="13530" y="1340"/>
                    <a:pt x="9257" y="2780"/>
                    <a:pt x="6409" y="5067"/>
                  </a:cubicBezTo>
                  <a:cubicBezTo>
                    <a:pt x="3560" y="7354"/>
                    <a:pt x="2136" y="10488"/>
                    <a:pt x="1306" y="13368"/>
                  </a:cubicBezTo>
                  <a:cubicBezTo>
                    <a:pt x="475" y="16248"/>
                    <a:pt x="237" y="18874"/>
                    <a:pt x="0" y="215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57" name="Line"/>
            <p:cNvSpPr/>
            <p:nvPr/>
          </p:nvSpPr>
          <p:spPr>
            <a:xfrm>
              <a:off x="5409926" y="3849140"/>
              <a:ext cx="240332" cy="78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882" y="17550"/>
                    <a:pt x="1763" y="13500"/>
                    <a:pt x="5363" y="9900"/>
                  </a:cubicBezTo>
                  <a:cubicBezTo>
                    <a:pt x="8963" y="6300"/>
                    <a:pt x="15282" y="31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58" name="Line"/>
            <p:cNvSpPr/>
            <p:nvPr/>
          </p:nvSpPr>
          <p:spPr>
            <a:xfrm>
              <a:off x="5719741" y="3638971"/>
              <a:ext cx="97278" cy="401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61" extrusionOk="0">
                  <a:moveTo>
                    <a:pt x="21420" y="751"/>
                  </a:moveTo>
                  <a:cubicBezTo>
                    <a:pt x="20340" y="400"/>
                    <a:pt x="19260" y="49"/>
                    <a:pt x="18000" y="5"/>
                  </a:cubicBezTo>
                  <a:cubicBezTo>
                    <a:pt x="16740" y="-39"/>
                    <a:pt x="15300" y="224"/>
                    <a:pt x="12960" y="1629"/>
                  </a:cubicBezTo>
                  <a:cubicBezTo>
                    <a:pt x="10620" y="3034"/>
                    <a:pt x="7380" y="5581"/>
                    <a:pt x="5040" y="8478"/>
                  </a:cubicBezTo>
                  <a:cubicBezTo>
                    <a:pt x="2700" y="11376"/>
                    <a:pt x="1260" y="14624"/>
                    <a:pt x="540" y="16688"/>
                  </a:cubicBezTo>
                  <a:cubicBezTo>
                    <a:pt x="-180" y="18751"/>
                    <a:pt x="-180" y="19629"/>
                    <a:pt x="540" y="20244"/>
                  </a:cubicBezTo>
                  <a:cubicBezTo>
                    <a:pt x="1260" y="20859"/>
                    <a:pt x="2700" y="21210"/>
                    <a:pt x="4140" y="21561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59" name="Line"/>
            <p:cNvSpPr/>
            <p:nvPr/>
          </p:nvSpPr>
          <p:spPr>
            <a:xfrm>
              <a:off x="5802305" y="3749344"/>
              <a:ext cx="235427" cy="157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extrusionOk="0">
                  <a:moveTo>
                    <a:pt x="0" y="10809"/>
                  </a:moveTo>
                  <a:cubicBezTo>
                    <a:pt x="0" y="9707"/>
                    <a:pt x="0" y="8605"/>
                    <a:pt x="750" y="7283"/>
                  </a:cubicBezTo>
                  <a:cubicBezTo>
                    <a:pt x="1500" y="5960"/>
                    <a:pt x="3000" y="4418"/>
                    <a:pt x="4200" y="3536"/>
                  </a:cubicBezTo>
                  <a:cubicBezTo>
                    <a:pt x="5400" y="2654"/>
                    <a:pt x="6300" y="2434"/>
                    <a:pt x="6975" y="3756"/>
                  </a:cubicBezTo>
                  <a:cubicBezTo>
                    <a:pt x="7650" y="5079"/>
                    <a:pt x="8100" y="7944"/>
                    <a:pt x="8325" y="10699"/>
                  </a:cubicBezTo>
                  <a:cubicBezTo>
                    <a:pt x="8550" y="13454"/>
                    <a:pt x="8550" y="16099"/>
                    <a:pt x="8775" y="17862"/>
                  </a:cubicBezTo>
                  <a:cubicBezTo>
                    <a:pt x="9000" y="19626"/>
                    <a:pt x="9450" y="20507"/>
                    <a:pt x="10200" y="20948"/>
                  </a:cubicBezTo>
                  <a:cubicBezTo>
                    <a:pt x="10950" y="21389"/>
                    <a:pt x="12000" y="21389"/>
                    <a:pt x="13125" y="20397"/>
                  </a:cubicBezTo>
                  <a:cubicBezTo>
                    <a:pt x="14250" y="19405"/>
                    <a:pt x="15450" y="17422"/>
                    <a:pt x="16275" y="14446"/>
                  </a:cubicBezTo>
                  <a:cubicBezTo>
                    <a:pt x="17100" y="11471"/>
                    <a:pt x="17550" y="7503"/>
                    <a:pt x="17625" y="4969"/>
                  </a:cubicBezTo>
                  <a:cubicBezTo>
                    <a:pt x="17700" y="2434"/>
                    <a:pt x="17400" y="1332"/>
                    <a:pt x="16875" y="671"/>
                  </a:cubicBezTo>
                  <a:cubicBezTo>
                    <a:pt x="16350" y="9"/>
                    <a:pt x="15600" y="-211"/>
                    <a:pt x="15000" y="230"/>
                  </a:cubicBezTo>
                  <a:cubicBezTo>
                    <a:pt x="14400" y="671"/>
                    <a:pt x="13950" y="1773"/>
                    <a:pt x="13725" y="3536"/>
                  </a:cubicBezTo>
                  <a:cubicBezTo>
                    <a:pt x="13500" y="5299"/>
                    <a:pt x="13500" y="7724"/>
                    <a:pt x="14850" y="9597"/>
                  </a:cubicBezTo>
                  <a:cubicBezTo>
                    <a:pt x="16200" y="11471"/>
                    <a:pt x="18900" y="12793"/>
                    <a:pt x="21600" y="1411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60" name="Line"/>
            <p:cNvSpPr/>
            <p:nvPr/>
          </p:nvSpPr>
          <p:spPr>
            <a:xfrm>
              <a:off x="6027923" y="3711807"/>
              <a:ext cx="85082" cy="27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600" extrusionOk="0">
                  <a:moveTo>
                    <a:pt x="14672" y="0"/>
                  </a:moveTo>
                  <a:cubicBezTo>
                    <a:pt x="16709" y="129"/>
                    <a:pt x="18747" y="257"/>
                    <a:pt x="19970" y="707"/>
                  </a:cubicBezTo>
                  <a:cubicBezTo>
                    <a:pt x="21192" y="1157"/>
                    <a:pt x="21600" y="1929"/>
                    <a:pt x="20785" y="4114"/>
                  </a:cubicBezTo>
                  <a:cubicBezTo>
                    <a:pt x="19970" y="6300"/>
                    <a:pt x="17932" y="9900"/>
                    <a:pt x="14264" y="13050"/>
                  </a:cubicBezTo>
                  <a:cubicBezTo>
                    <a:pt x="10596" y="16200"/>
                    <a:pt x="5298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61" name="Line"/>
            <p:cNvSpPr/>
            <p:nvPr/>
          </p:nvSpPr>
          <p:spPr>
            <a:xfrm>
              <a:off x="4836850" y="3844623"/>
              <a:ext cx="146364" cy="14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0783" extrusionOk="0">
                  <a:moveTo>
                    <a:pt x="2046" y="7952"/>
                  </a:moveTo>
                  <a:cubicBezTo>
                    <a:pt x="2046" y="6738"/>
                    <a:pt x="2046" y="5525"/>
                    <a:pt x="2406" y="3947"/>
                  </a:cubicBezTo>
                  <a:cubicBezTo>
                    <a:pt x="2766" y="2370"/>
                    <a:pt x="3486" y="428"/>
                    <a:pt x="3486" y="428"/>
                  </a:cubicBezTo>
                  <a:cubicBezTo>
                    <a:pt x="3486" y="428"/>
                    <a:pt x="2766" y="2370"/>
                    <a:pt x="2046" y="5282"/>
                  </a:cubicBezTo>
                  <a:cubicBezTo>
                    <a:pt x="1326" y="8194"/>
                    <a:pt x="606" y="12078"/>
                    <a:pt x="246" y="14747"/>
                  </a:cubicBezTo>
                  <a:cubicBezTo>
                    <a:pt x="-114" y="17417"/>
                    <a:pt x="-114" y="18873"/>
                    <a:pt x="486" y="19844"/>
                  </a:cubicBezTo>
                  <a:cubicBezTo>
                    <a:pt x="1086" y="20815"/>
                    <a:pt x="2286" y="21300"/>
                    <a:pt x="4686" y="19965"/>
                  </a:cubicBezTo>
                  <a:cubicBezTo>
                    <a:pt x="7086" y="18630"/>
                    <a:pt x="10686" y="15475"/>
                    <a:pt x="13086" y="12199"/>
                  </a:cubicBezTo>
                  <a:cubicBezTo>
                    <a:pt x="15486" y="8922"/>
                    <a:pt x="16686" y="5525"/>
                    <a:pt x="17286" y="3219"/>
                  </a:cubicBezTo>
                  <a:cubicBezTo>
                    <a:pt x="17886" y="913"/>
                    <a:pt x="17886" y="-300"/>
                    <a:pt x="17766" y="64"/>
                  </a:cubicBezTo>
                  <a:cubicBezTo>
                    <a:pt x="17646" y="428"/>
                    <a:pt x="17406" y="2370"/>
                    <a:pt x="17166" y="4918"/>
                  </a:cubicBezTo>
                  <a:cubicBezTo>
                    <a:pt x="16926" y="7466"/>
                    <a:pt x="16686" y="10621"/>
                    <a:pt x="16566" y="12806"/>
                  </a:cubicBezTo>
                  <a:cubicBezTo>
                    <a:pt x="16446" y="14990"/>
                    <a:pt x="16446" y="16203"/>
                    <a:pt x="17286" y="16810"/>
                  </a:cubicBezTo>
                  <a:cubicBezTo>
                    <a:pt x="18126" y="17417"/>
                    <a:pt x="19806" y="17417"/>
                    <a:pt x="21486" y="17417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62" name="Line"/>
            <p:cNvSpPr/>
            <p:nvPr/>
          </p:nvSpPr>
          <p:spPr>
            <a:xfrm>
              <a:off x="4275296" y="3669840"/>
              <a:ext cx="50683" cy="823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extrusionOk="0">
                  <a:moveTo>
                    <a:pt x="15329" y="328"/>
                  </a:moveTo>
                  <a:cubicBezTo>
                    <a:pt x="11148" y="114"/>
                    <a:pt x="6968" y="-99"/>
                    <a:pt x="4181" y="50"/>
                  </a:cubicBezTo>
                  <a:cubicBezTo>
                    <a:pt x="1394" y="200"/>
                    <a:pt x="0" y="712"/>
                    <a:pt x="0" y="1822"/>
                  </a:cubicBezTo>
                  <a:cubicBezTo>
                    <a:pt x="0" y="2932"/>
                    <a:pt x="1394" y="4639"/>
                    <a:pt x="3484" y="6240"/>
                  </a:cubicBezTo>
                  <a:cubicBezTo>
                    <a:pt x="5574" y="7841"/>
                    <a:pt x="8361" y="9335"/>
                    <a:pt x="10452" y="11000"/>
                  </a:cubicBezTo>
                  <a:cubicBezTo>
                    <a:pt x="12542" y="12665"/>
                    <a:pt x="13935" y="14500"/>
                    <a:pt x="14284" y="16208"/>
                  </a:cubicBezTo>
                  <a:cubicBezTo>
                    <a:pt x="14632" y="17915"/>
                    <a:pt x="13936" y="19495"/>
                    <a:pt x="13587" y="20391"/>
                  </a:cubicBezTo>
                  <a:cubicBezTo>
                    <a:pt x="13239" y="21288"/>
                    <a:pt x="13239" y="21501"/>
                    <a:pt x="14632" y="21501"/>
                  </a:cubicBezTo>
                  <a:cubicBezTo>
                    <a:pt x="16026" y="21501"/>
                    <a:pt x="18813" y="21288"/>
                    <a:pt x="21600" y="21074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63" name="Line"/>
            <p:cNvSpPr/>
            <p:nvPr/>
          </p:nvSpPr>
          <p:spPr>
            <a:xfrm>
              <a:off x="6219208" y="3602268"/>
              <a:ext cx="39238" cy="60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237"/>
                  </a:moveTo>
                  <a:cubicBezTo>
                    <a:pt x="21600" y="2354"/>
                    <a:pt x="21600" y="1471"/>
                    <a:pt x="21600" y="883"/>
                  </a:cubicBezTo>
                  <a:cubicBezTo>
                    <a:pt x="21600" y="294"/>
                    <a:pt x="21600" y="0"/>
                    <a:pt x="21150" y="0"/>
                  </a:cubicBezTo>
                  <a:cubicBezTo>
                    <a:pt x="20700" y="0"/>
                    <a:pt x="19800" y="294"/>
                    <a:pt x="18450" y="1442"/>
                  </a:cubicBezTo>
                  <a:cubicBezTo>
                    <a:pt x="17100" y="2590"/>
                    <a:pt x="15300" y="4591"/>
                    <a:pt x="13950" y="6651"/>
                  </a:cubicBezTo>
                  <a:cubicBezTo>
                    <a:pt x="12600" y="8711"/>
                    <a:pt x="11700" y="10829"/>
                    <a:pt x="9900" y="12772"/>
                  </a:cubicBezTo>
                  <a:cubicBezTo>
                    <a:pt x="8100" y="14714"/>
                    <a:pt x="5400" y="16480"/>
                    <a:pt x="3600" y="17922"/>
                  </a:cubicBezTo>
                  <a:cubicBezTo>
                    <a:pt x="1800" y="19363"/>
                    <a:pt x="900" y="20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64" name="Line"/>
            <p:cNvSpPr/>
            <p:nvPr/>
          </p:nvSpPr>
          <p:spPr>
            <a:xfrm>
              <a:off x="6454635" y="3808063"/>
              <a:ext cx="137372" cy="26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0488" extrusionOk="0">
                  <a:moveTo>
                    <a:pt x="0" y="20488"/>
                  </a:moveTo>
                  <a:cubicBezTo>
                    <a:pt x="508" y="12864"/>
                    <a:pt x="1016" y="5241"/>
                    <a:pt x="1906" y="2064"/>
                  </a:cubicBezTo>
                  <a:cubicBezTo>
                    <a:pt x="2795" y="-1112"/>
                    <a:pt x="4066" y="159"/>
                    <a:pt x="6861" y="794"/>
                  </a:cubicBezTo>
                  <a:cubicBezTo>
                    <a:pt x="9656" y="1429"/>
                    <a:pt x="13976" y="1429"/>
                    <a:pt x="16772" y="1429"/>
                  </a:cubicBezTo>
                  <a:cubicBezTo>
                    <a:pt x="19567" y="1429"/>
                    <a:pt x="20838" y="1429"/>
                    <a:pt x="21219" y="2700"/>
                  </a:cubicBezTo>
                  <a:cubicBezTo>
                    <a:pt x="21600" y="3970"/>
                    <a:pt x="21092" y="6512"/>
                    <a:pt x="20584" y="9053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65" name="Line"/>
            <p:cNvSpPr/>
            <p:nvPr/>
          </p:nvSpPr>
          <p:spPr>
            <a:xfrm>
              <a:off x="6439921" y="3885108"/>
              <a:ext cx="179405" cy="22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extrusionOk="0">
                  <a:moveTo>
                    <a:pt x="0" y="21600"/>
                  </a:moveTo>
                  <a:cubicBezTo>
                    <a:pt x="4865" y="16971"/>
                    <a:pt x="9730" y="12343"/>
                    <a:pt x="12649" y="9257"/>
                  </a:cubicBezTo>
                  <a:cubicBezTo>
                    <a:pt x="15568" y="6171"/>
                    <a:pt x="16541" y="4629"/>
                    <a:pt x="17903" y="3086"/>
                  </a:cubicBezTo>
                  <a:cubicBezTo>
                    <a:pt x="19265" y="1543"/>
                    <a:pt x="21016" y="0"/>
                    <a:pt x="21308" y="0"/>
                  </a:cubicBezTo>
                  <a:cubicBezTo>
                    <a:pt x="21600" y="0"/>
                    <a:pt x="20432" y="1543"/>
                    <a:pt x="19265" y="308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66" name="Line"/>
            <p:cNvSpPr/>
            <p:nvPr/>
          </p:nvSpPr>
          <p:spPr>
            <a:xfrm>
              <a:off x="6878213" y="3622098"/>
              <a:ext cx="160511" cy="315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364" extrusionOk="0">
                  <a:moveTo>
                    <a:pt x="10134" y="13389"/>
                  </a:moveTo>
                  <a:cubicBezTo>
                    <a:pt x="11430" y="12502"/>
                    <a:pt x="12726" y="11616"/>
                    <a:pt x="13374" y="10841"/>
                  </a:cubicBezTo>
                  <a:cubicBezTo>
                    <a:pt x="14022" y="10066"/>
                    <a:pt x="14022" y="9401"/>
                    <a:pt x="13482" y="9013"/>
                  </a:cubicBezTo>
                  <a:cubicBezTo>
                    <a:pt x="12942" y="8626"/>
                    <a:pt x="11862" y="8515"/>
                    <a:pt x="10242" y="8792"/>
                  </a:cubicBezTo>
                  <a:cubicBezTo>
                    <a:pt x="8622" y="9069"/>
                    <a:pt x="6462" y="9733"/>
                    <a:pt x="4626" y="10896"/>
                  </a:cubicBezTo>
                  <a:cubicBezTo>
                    <a:pt x="2790" y="12059"/>
                    <a:pt x="1278" y="13721"/>
                    <a:pt x="522" y="14995"/>
                  </a:cubicBezTo>
                  <a:cubicBezTo>
                    <a:pt x="-234" y="16269"/>
                    <a:pt x="-234" y="17155"/>
                    <a:pt x="954" y="17598"/>
                  </a:cubicBezTo>
                  <a:cubicBezTo>
                    <a:pt x="2142" y="18041"/>
                    <a:pt x="4518" y="18041"/>
                    <a:pt x="7758" y="16933"/>
                  </a:cubicBezTo>
                  <a:cubicBezTo>
                    <a:pt x="10998" y="15826"/>
                    <a:pt x="15102" y="13610"/>
                    <a:pt x="17586" y="11007"/>
                  </a:cubicBezTo>
                  <a:cubicBezTo>
                    <a:pt x="20070" y="8404"/>
                    <a:pt x="20934" y="5413"/>
                    <a:pt x="21150" y="3586"/>
                  </a:cubicBezTo>
                  <a:cubicBezTo>
                    <a:pt x="21366" y="1758"/>
                    <a:pt x="20934" y="1093"/>
                    <a:pt x="20286" y="595"/>
                  </a:cubicBezTo>
                  <a:cubicBezTo>
                    <a:pt x="19638" y="96"/>
                    <a:pt x="18774" y="-236"/>
                    <a:pt x="18126" y="207"/>
                  </a:cubicBezTo>
                  <a:cubicBezTo>
                    <a:pt x="17478" y="650"/>
                    <a:pt x="17046" y="1869"/>
                    <a:pt x="16938" y="4693"/>
                  </a:cubicBezTo>
                  <a:cubicBezTo>
                    <a:pt x="16830" y="7518"/>
                    <a:pt x="17046" y="11949"/>
                    <a:pt x="17370" y="14995"/>
                  </a:cubicBezTo>
                  <a:cubicBezTo>
                    <a:pt x="17694" y="18041"/>
                    <a:pt x="18126" y="19702"/>
                    <a:pt x="18558" y="21364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67" name="Line"/>
            <p:cNvSpPr/>
            <p:nvPr/>
          </p:nvSpPr>
          <p:spPr>
            <a:xfrm>
              <a:off x="6526332" y="3741236"/>
              <a:ext cx="135937" cy="299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extrusionOk="0">
                  <a:moveTo>
                    <a:pt x="9551" y="5311"/>
                  </a:moveTo>
                  <a:cubicBezTo>
                    <a:pt x="7494" y="3777"/>
                    <a:pt x="5437" y="2243"/>
                    <a:pt x="3637" y="1298"/>
                  </a:cubicBezTo>
                  <a:cubicBezTo>
                    <a:pt x="1837" y="354"/>
                    <a:pt x="294" y="0"/>
                    <a:pt x="37" y="0"/>
                  </a:cubicBezTo>
                  <a:cubicBezTo>
                    <a:pt x="-220" y="0"/>
                    <a:pt x="809" y="354"/>
                    <a:pt x="4151" y="1062"/>
                  </a:cubicBezTo>
                  <a:cubicBezTo>
                    <a:pt x="7494" y="1770"/>
                    <a:pt x="13151" y="2833"/>
                    <a:pt x="16623" y="3541"/>
                  </a:cubicBezTo>
                  <a:cubicBezTo>
                    <a:pt x="20094" y="4249"/>
                    <a:pt x="21380" y="4603"/>
                    <a:pt x="21380" y="5430"/>
                  </a:cubicBezTo>
                  <a:cubicBezTo>
                    <a:pt x="21380" y="6256"/>
                    <a:pt x="20094" y="7554"/>
                    <a:pt x="17266" y="9738"/>
                  </a:cubicBezTo>
                  <a:cubicBezTo>
                    <a:pt x="14437" y="11921"/>
                    <a:pt x="10066" y="14990"/>
                    <a:pt x="7366" y="16820"/>
                  </a:cubicBezTo>
                  <a:cubicBezTo>
                    <a:pt x="4666" y="18649"/>
                    <a:pt x="3637" y="19239"/>
                    <a:pt x="3380" y="19830"/>
                  </a:cubicBezTo>
                  <a:cubicBezTo>
                    <a:pt x="3123" y="20420"/>
                    <a:pt x="3637" y="21010"/>
                    <a:pt x="4151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68" name="Line"/>
            <p:cNvSpPr/>
            <p:nvPr/>
          </p:nvSpPr>
          <p:spPr>
            <a:xfrm>
              <a:off x="7151108" y="3759983"/>
              <a:ext cx="19619" cy="162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extrusionOk="0">
                  <a:moveTo>
                    <a:pt x="21600" y="2707"/>
                  </a:moveTo>
                  <a:cubicBezTo>
                    <a:pt x="19800" y="1411"/>
                    <a:pt x="18000" y="115"/>
                    <a:pt x="14400" y="7"/>
                  </a:cubicBezTo>
                  <a:cubicBezTo>
                    <a:pt x="10800" y="-101"/>
                    <a:pt x="5400" y="979"/>
                    <a:pt x="2700" y="4759"/>
                  </a:cubicBezTo>
                  <a:cubicBezTo>
                    <a:pt x="0" y="8539"/>
                    <a:pt x="0" y="15019"/>
                    <a:pt x="0" y="21499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69" name="Line"/>
            <p:cNvSpPr/>
            <p:nvPr/>
          </p:nvSpPr>
          <p:spPr>
            <a:xfrm>
              <a:off x="7170727" y="3677474"/>
              <a:ext cx="24524" cy="44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70" name="Line"/>
            <p:cNvSpPr/>
            <p:nvPr/>
          </p:nvSpPr>
          <p:spPr>
            <a:xfrm>
              <a:off x="7234488" y="3785379"/>
              <a:ext cx="58857" cy="142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600" y="745"/>
                    <a:pt x="15600" y="1490"/>
                    <a:pt x="14400" y="3228"/>
                  </a:cubicBezTo>
                  <a:cubicBezTo>
                    <a:pt x="13200" y="4966"/>
                    <a:pt x="13800" y="7697"/>
                    <a:pt x="15600" y="10303"/>
                  </a:cubicBezTo>
                  <a:cubicBezTo>
                    <a:pt x="17400" y="12910"/>
                    <a:pt x="20400" y="15393"/>
                    <a:pt x="21000" y="17131"/>
                  </a:cubicBezTo>
                  <a:cubicBezTo>
                    <a:pt x="21600" y="18869"/>
                    <a:pt x="19800" y="19862"/>
                    <a:pt x="15900" y="20483"/>
                  </a:cubicBezTo>
                  <a:cubicBezTo>
                    <a:pt x="12000" y="21103"/>
                    <a:pt x="6000" y="213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71" name="Line"/>
            <p:cNvSpPr/>
            <p:nvPr/>
          </p:nvSpPr>
          <p:spPr>
            <a:xfrm>
              <a:off x="7332583" y="3597861"/>
              <a:ext cx="98095" cy="349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extrusionOk="0">
                  <a:moveTo>
                    <a:pt x="21600" y="3988"/>
                  </a:moveTo>
                  <a:cubicBezTo>
                    <a:pt x="21240" y="3385"/>
                    <a:pt x="20880" y="2782"/>
                    <a:pt x="20700" y="1979"/>
                  </a:cubicBezTo>
                  <a:cubicBezTo>
                    <a:pt x="20520" y="1175"/>
                    <a:pt x="20520" y="170"/>
                    <a:pt x="20160" y="20"/>
                  </a:cubicBezTo>
                  <a:cubicBezTo>
                    <a:pt x="19800" y="-131"/>
                    <a:pt x="19080" y="572"/>
                    <a:pt x="18360" y="2531"/>
                  </a:cubicBezTo>
                  <a:cubicBezTo>
                    <a:pt x="17640" y="4490"/>
                    <a:pt x="16920" y="7705"/>
                    <a:pt x="14580" y="10920"/>
                  </a:cubicBezTo>
                  <a:cubicBezTo>
                    <a:pt x="12240" y="14135"/>
                    <a:pt x="8280" y="17350"/>
                    <a:pt x="5580" y="19108"/>
                  </a:cubicBezTo>
                  <a:cubicBezTo>
                    <a:pt x="2880" y="20866"/>
                    <a:pt x="1440" y="21168"/>
                    <a:pt x="0" y="21469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72" name="Line"/>
            <p:cNvSpPr/>
            <p:nvPr/>
          </p:nvSpPr>
          <p:spPr>
            <a:xfrm>
              <a:off x="7347297" y="3796530"/>
              <a:ext cx="127524" cy="129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3" extrusionOk="0">
                  <a:moveTo>
                    <a:pt x="0" y="10981"/>
                  </a:moveTo>
                  <a:cubicBezTo>
                    <a:pt x="0" y="9648"/>
                    <a:pt x="0" y="8314"/>
                    <a:pt x="2769" y="6448"/>
                  </a:cubicBezTo>
                  <a:cubicBezTo>
                    <a:pt x="5538" y="4581"/>
                    <a:pt x="11077" y="2181"/>
                    <a:pt x="14538" y="981"/>
                  </a:cubicBezTo>
                  <a:cubicBezTo>
                    <a:pt x="18000" y="-219"/>
                    <a:pt x="19385" y="-219"/>
                    <a:pt x="20215" y="448"/>
                  </a:cubicBezTo>
                  <a:cubicBezTo>
                    <a:pt x="21046" y="1114"/>
                    <a:pt x="21323" y="2448"/>
                    <a:pt x="21046" y="5114"/>
                  </a:cubicBezTo>
                  <a:cubicBezTo>
                    <a:pt x="20769" y="7781"/>
                    <a:pt x="19938" y="11781"/>
                    <a:pt x="19523" y="14981"/>
                  </a:cubicBezTo>
                  <a:cubicBezTo>
                    <a:pt x="19108" y="18181"/>
                    <a:pt x="19108" y="20581"/>
                    <a:pt x="19523" y="20981"/>
                  </a:cubicBezTo>
                  <a:cubicBezTo>
                    <a:pt x="19938" y="21381"/>
                    <a:pt x="20769" y="19781"/>
                    <a:pt x="21600" y="18181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73" name="Line"/>
            <p:cNvSpPr/>
            <p:nvPr/>
          </p:nvSpPr>
          <p:spPr>
            <a:xfrm>
              <a:off x="7475548" y="3703633"/>
              <a:ext cx="13987" cy="22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extrusionOk="0">
                  <a:moveTo>
                    <a:pt x="13332" y="21600"/>
                  </a:moveTo>
                  <a:cubicBezTo>
                    <a:pt x="6132" y="10800"/>
                    <a:pt x="-1068" y="0"/>
                    <a:pt x="132" y="0"/>
                  </a:cubicBezTo>
                  <a:cubicBezTo>
                    <a:pt x="1332" y="0"/>
                    <a:pt x="10932" y="10800"/>
                    <a:pt x="20532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74" name="Line"/>
            <p:cNvSpPr/>
            <p:nvPr/>
          </p:nvSpPr>
          <p:spPr>
            <a:xfrm>
              <a:off x="7514058" y="3818839"/>
              <a:ext cx="147143" cy="133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extrusionOk="0">
                  <a:moveTo>
                    <a:pt x="0" y="6462"/>
                  </a:moveTo>
                  <a:cubicBezTo>
                    <a:pt x="0" y="5145"/>
                    <a:pt x="0" y="3828"/>
                    <a:pt x="720" y="2643"/>
                  </a:cubicBezTo>
                  <a:cubicBezTo>
                    <a:pt x="1440" y="1457"/>
                    <a:pt x="2880" y="404"/>
                    <a:pt x="3720" y="536"/>
                  </a:cubicBezTo>
                  <a:cubicBezTo>
                    <a:pt x="4560" y="667"/>
                    <a:pt x="4800" y="1984"/>
                    <a:pt x="4920" y="5014"/>
                  </a:cubicBezTo>
                  <a:cubicBezTo>
                    <a:pt x="5040" y="8043"/>
                    <a:pt x="5040" y="12784"/>
                    <a:pt x="4920" y="15814"/>
                  </a:cubicBezTo>
                  <a:cubicBezTo>
                    <a:pt x="4800" y="18843"/>
                    <a:pt x="4560" y="20160"/>
                    <a:pt x="4920" y="20292"/>
                  </a:cubicBezTo>
                  <a:cubicBezTo>
                    <a:pt x="5280" y="20423"/>
                    <a:pt x="6240" y="19370"/>
                    <a:pt x="7680" y="16209"/>
                  </a:cubicBezTo>
                  <a:cubicBezTo>
                    <a:pt x="9120" y="13048"/>
                    <a:pt x="11040" y="7779"/>
                    <a:pt x="12360" y="4487"/>
                  </a:cubicBezTo>
                  <a:cubicBezTo>
                    <a:pt x="13680" y="1194"/>
                    <a:pt x="14400" y="-123"/>
                    <a:pt x="14880" y="9"/>
                  </a:cubicBezTo>
                  <a:cubicBezTo>
                    <a:pt x="15360" y="140"/>
                    <a:pt x="15600" y="1721"/>
                    <a:pt x="16200" y="5014"/>
                  </a:cubicBezTo>
                  <a:cubicBezTo>
                    <a:pt x="16800" y="8306"/>
                    <a:pt x="17760" y="13311"/>
                    <a:pt x="18720" y="16340"/>
                  </a:cubicBezTo>
                  <a:cubicBezTo>
                    <a:pt x="19680" y="19370"/>
                    <a:pt x="20640" y="20423"/>
                    <a:pt x="21600" y="21477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75" name="Line"/>
            <p:cNvSpPr/>
            <p:nvPr/>
          </p:nvSpPr>
          <p:spPr>
            <a:xfrm>
              <a:off x="7697607" y="3822097"/>
              <a:ext cx="199022" cy="143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011" extrusionOk="0">
                  <a:moveTo>
                    <a:pt x="5572" y="6130"/>
                  </a:moveTo>
                  <a:cubicBezTo>
                    <a:pt x="5748" y="4930"/>
                    <a:pt x="5923" y="3730"/>
                    <a:pt x="5923" y="2530"/>
                  </a:cubicBezTo>
                  <a:cubicBezTo>
                    <a:pt x="5923" y="1330"/>
                    <a:pt x="5748" y="130"/>
                    <a:pt x="5309" y="10"/>
                  </a:cubicBezTo>
                  <a:cubicBezTo>
                    <a:pt x="4870" y="-110"/>
                    <a:pt x="4167" y="850"/>
                    <a:pt x="3201" y="3850"/>
                  </a:cubicBezTo>
                  <a:cubicBezTo>
                    <a:pt x="2236" y="6850"/>
                    <a:pt x="1006" y="11890"/>
                    <a:pt x="392" y="15010"/>
                  </a:cubicBezTo>
                  <a:cubicBezTo>
                    <a:pt x="-223" y="18130"/>
                    <a:pt x="-223" y="19330"/>
                    <a:pt x="1182" y="20170"/>
                  </a:cubicBezTo>
                  <a:cubicBezTo>
                    <a:pt x="2587" y="21010"/>
                    <a:pt x="5396" y="21490"/>
                    <a:pt x="8557" y="20290"/>
                  </a:cubicBezTo>
                  <a:cubicBezTo>
                    <a:pt x="11718" y="19090"/>
                    <a:pt x="15231" y="16210"/>
                    <a:pt x="17426" y="13810"/>
                  </a:cubicBezTo>
                  <a:cubicBezTo>
                    <a:pt x="19621" y="11410"/>
                    <a:pt x="20499" y="9490"/>
                    <a:pt x="21377" y="757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76" name="Line"/>
            <p:cNvSpPr/>
            <p:nvPr/>
          </p:nvSpPr>
          <p:spPr>
            <a:xfrm>
              <a:off x="7862575" y="3662760"/>
              <a:ext cx="34053" cy="304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extrusionOk="0">
                  <a:moveTo>
                    <a:pt x="21424" y="0"/>
                  </a:moveTo>
                  <a:cubicBezTo>
                    <a:pt x="16281" y="116"/>
                    <a:pt x="11138" y="232"/>
                    <a:pt x="7538" y="929"/>
                  </a:cubicBezTo>
                  <a:cubicBezTo>
                    <a:pt x="3938" y="1626"/>
                    <a:pt x="1881" y="2903"/>
                    <a:pt x="853" y="5690"/>
                  </a:cubicBezTo>
                  <a:cubicBezTo>
                    <a:pt x="-176" y="8477"/>
                    <a:pt x="-176" y="12774"/>
                    <a:pt x="338" y="15677"/>
                  </a:cubicBezTo>
                  <a:cubicBezTo>
                    <a:pt x="853" y="18581"/>
                    <a:pt x="1881" y="20090"/>
                    <a:pt x="291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77" name="Line"/>
            <p:cNvSpPr/>
            <p:nvPr/>
          </p:nvSpPr>
          <p:spPr>
            <a:xfrm>
              <a:off x="7813248" y="3780474"/>
              <a:ext cx="152047" cy="1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806" y="2400"/>
                    <a:pt x="11613" y="4800"/>
                    <a:pt x="15213" y="8400"/>
                  </a:cubicBezTo>
                  <a:cubicBezTo>
                    <a:pt x="18813" y="12000"/>
                    <a:pt x="20206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78" name="Line"/>
            <p:cNvSpPr/>
            <p:nvPr/>
          </p:nvSpPr>
          <p:spPr>
            <a:xfrm>
              <a:off x="8112436" y="3912902"/>
              <a:ext cx="29429" cy="2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49" name="Line"/>
            <p:cNvSpPr/>
            <p:nvPr/>
          </p:nvSpPr>
          <p:spPr>
            <a:xfrm>
              <a:off x="856261" y="3142483"/>
              <a:ext cx="149210" cy="43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537" extrusionOk="0">
                  <a:moveTo>
                    <a:pt x="21427" y="4665"/>
                  </a:moveTo>
                  <a:cubicBezTo>
                    <a:pt x="21427" y="3849"/>
                    <a:pt x="21427" y="3034"/>
                    <a:pt x="21192" y="2382"/>
                  </a:cubicBezTo>
                  <a:cubicBezTo>
                    <a:pt x="20957" y="1730"/>
                    <a:pt x="20488" y="1241"/>
                    <a:pt x="19901" y="834"/>
                  </a:cubicBezTo>
                  <a:cubicBezTo>
                    <a:pt x="19314" y="426"/>
                    <a:pt x="18610" y="100"/>
                    <a:pt x="17670" y="19"/>
                  </a:cubicBezTo>
                  <a:cubicBezTo>
                    <a:pt x="16731" y="-63"/>
                    <a:pt x="15557" y="100"/>
                    <a:pt x="13914" y="956"/>
                  </a:cubicBezTo>
                  <a:cubicBezTo>
                    <a:pt x="12270" y="1812"/>
                    <a:pt x="10157" y="3360"/>
                    <a:pt x="8162" y="5520"/>
                  </a:cubicBezTo>
                  <a:cubicBezTo>
                    <a:pt x="6166" y="7680"/>
                    <a:pt x="4288" y="10452"/>
                    <a:pt x="2879" y="13019"/>
                  </a:cubicBezTo>
                  <a:cubicBezTo>
                    <a:pt x="1470" y="15587"/>
                    <a:pt x="531" y="17951"/>
                    <a:pt x="179" y="19336"/>
                  </a:cubicBezTo>
                  <a:cubicBezTo>
                    <a:pt x="-173" y="20722"/>
                    <a:pt x="62" y="21129"/>
                    <a:pt x="297" y="21537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50" name="Line"/>
            <p:cNvSpPr/>
            <p:nvPr/>
          </p:nvSpPr>
          <p:spPr>
            <a:xfrm>
              <a:off x="779853" y="3413346"/>
              <a:ext cx="112809" cy="13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0" y="20532"/>
                  </a:moveTo>
                  <a:cubicBezTo>
                    <a:pt x="2817" y="10932"/>
                    <a:pt x="5635" y="1332"/>
                    <a:pt x="9235" y="132"/>
                  </a:cubicBezTo>
                  <a:cubicBezTo>
                    <a:pt x="12835" y="-1068"/>
                    <a:pt x="17217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51" name="Line"/>
            <p:cNvSpPr/>
            <p:nvPr/>
          </p:nvSpPr>
          <p:spPr>
            <a:xfrm>
              <a:off x="1079003" y="3240952"/>
              <a:ext cx="19658" cy="40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198" extrusionOk="0">
                  <a:moveTo>
                    <a:pt x="14993" y="0"/>
                  </a:moveTo>
                  <a:cubicBezTo>
                    <a:pt x="11670" y="4320"/>
                    <a:pt x="8347" y="8640"/>
                    <a:pt x="5024" y="12960"/>
                  </a:cubicBezTo>
                  <a:cubicBezTo>
                    <a:pt x="1701" y="17280"/>
                    <a:pt x="-1622" y="21600"/>
                    <a:pt x="870" y="21168"/>
                  </a:cubicBezTo>
                  <a:cubicBezTo>
                    <a:pt x="3363" y="20736"/>
                    <a:pt x="11670" y="15552"/>
                    <a:pt x="19978" y="10368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52" name="Line"/>
            <p:cNvSpPr/>
            <p:nvPr/>
          </p:nvSpPr>
          <p:spPr>
            <a:xfrm>
              <a:off x="1032831" y="3407713"/>
              <a:ext cx="43008" cy="35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3" h="21184" extrusionOk="0">
                  <a:moveTo>
                    <a:pt x="976" y="0"/>
                  </a:moveTo>
                  <a:cubicBezTo>
                    <a:pt x="204" y="4909"/>
                    <a:pt x="-567" y="9818"/>
                    <a:pt x="590" y="13745"/>
                  </a:cubicBezTo>
                  <a:cubicBezTo>
                    <a:pt x="1747" y="17673"/>
                    <a:pt x="4833" y="20618"/>
                    <a:pt x="8304" y="21109"/>
                  </a:cubicBezTo>
                  <a:cubicBezTo>
                    <a:pt x="11776" y="21600"/>
                    <a:pt x="15633" y="19636"/>
                    <a:pt x="17947" y="16200"/>
                  </a:cubicBezTo>
                  <a:cubicBezTo>
                    <a:pt x="20262" y="12764"/>
                    <a:pt x="21033" y="7855"/>
                    <a:pt x="19490" y="5400"/>
                  </a:cubicBezTo>
                  <a:cubicBezTo>
                    <a:pt x="17947" y="2945"/>
                    <a:pt x="14090" y="2945"/>
                    <a:pt x="11390" y="5400"/>
                  </a:cubicBezTo>
                  <a:cubicBezTo>
                    <a:pt x="8690" y="7855"/>
                    <a:pt x="7147" y="12764"/>
                    <a:pt x="5604" y="17673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53" name="Line"/>
            <p:cNvSpPr/>
            <p:nvPr/>
          </p:nvSpPr>
          <p:spPr>
            <a:xfrm>
              <a:off x="1289946" y="3234413"/>
              <a:ext cx="122338" cy="196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0" y="3420"/>
                  </a:moveTo>
                  <a:cubicBezTo>
                    <a:pt x="288" y="2160"/>
                    <a:pt x="576" y="900"/>
                    <a:pt x="864" y="720"/>
                  </a:cubicBezTo>
                  <a:cubicBezTo>
                    <a:pt x="1152" y="540"/>
                    <a:pt x="1440" y="1440"/>
                    <a:pt x="1584" y="4410"/>
                  </a:cubicBezTo>
                  <a:cubicBezTo>
                    <a:pt x="1728" y="7380"/>
                    <a:pt x="1728" y="12420"/>
                    <a:pt x="1728" y="15390"/>
                  </a:cubicBezTo>
                  <a:cubicBezTo>
                    <a:pt x="1728" y="18360"/>
                    <a:pt x="1728" y="19260"/>
                    <a:pt x="2160" y="20070"/>
                  </a:cubicBezTo>
                  <a:cubicBezTo>
                    <a:pt x="2592" y="20880"/>
                    <a:pt x="3456" y="21600"/>
                    <a:pt x="4320" y="21600"/>
                  </a:cubicBezTo>
                  <a:cubicBezTo>
                    <a:pt x="5184" y="21600"/>
                    <a:pt x="6048" y="20880"/>
                    <a:pt x="8352" y="18180"/>
                  </a:cubicBezTo>
                  <a:cubicBezTo>
                    <a:pt x="10656" y="15480"/>
                    <a:pt x="14400" y="10800"/>
                    <a:pt x="16560" y="7740"/>
                  </a:cubicBezTo>
                  <a:cubicBezTo>
                    <a:pt x="18720" y="4680"/>
                    <a:pt x="19296" y="3240"/>
                    <a:pt x="19872" y="2070"/>
                  </a:cubicBezTo>
                  <a:cubicBezTo>
                    <a:pt x="20448" y="900"/>
                    <a:pt x="21024" y="0"/>
                    <a:pt x="21312" y="0"/>
                  </a:cubicBezTo>
                  <a:cubicBezTo>
                    <a:pt x="21600" y="0"/>
                    <a:pt x="21600" y="900"/>
                    <a:pt x="21456" y="1800"/>
                  </a:cubicBezTo>
                  <a:cubicBezTo>
                    <a:pt x="21312" y="2700"/>
                    <a:pt x="21024" y="3600"/>
                    <a:pt x="20736" y="450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54" name="Line"/>
            <p:cNvSpPr/>
            <p:nvPr/>
          </p:nvSpPr>
          <p:spPr>
            <a:xfrm>
              <a:off x="1458551" y="3133819"/>
              <a:ext cx="106061" cy="396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558" extrusionOk="0">
                  <a:moveTo>
                    <a:pt x="20914" y="1291"/>
                  </a:moveTo>
                  <a:cubicBezTo>
                    <a:pt x="20592" y="669"/>
                    <a:pt x="20269" y="47"/>
                    <a:pt x="19302" y="2"/>
                  </a:cubicBezTo>
                  <a:cubicBezTo>
                    <a:pt x="18335" y="-42"/>
                    <a:pt x="16723" y="491"/>
                    <a:pt x="13821" y="2225"/>
                  </a:cubicBezTo>
                  <a:cubicBezTo>
                    <a:pt x="10920" y="3958"/>
                    <a:pt x="6729" y="6891"/>
                    <a:pt x="3827" y="9647"/>
                  </a:cubicBezTo>
                  <a:cubicBezTo>
                    <a:pt x="926" y="12402"/>
                    <a:pt x="-686" y="14980"/>
                    <a:pt x="281" y="16891"/>
                  </a:cubicBezTo>
                  <a:cubicBezTo>
                    <a:pt x="1248" y="18802"/>
                    <a:pt x="4795" y="20047"/>
                    <a:pt x="7857" y="20714"/>
                  </a:cubicBezTo>
                  <a:cubicBezTo>
                    <a:pt x="10920" y="21380"/>
                    <a:pt x="13499" y="21469"/>
                    <a:pt x="16078" y="21558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55" name="Line"/>
            <p:cNvSpPr/>
            <p:nvPr/>
          </p:nvSpPr>
          <p:spPr>
            <a:xfrm>
              <a:off x="1580960" y="3213387"/>
              <a:ext cx="100047" cy="238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33" extrusionOk="0">
                  <a:moveTo>
                    <a:pt x="19510" y="2037"/>
                  </a:moveTo>
                  <a:cubicBezTo>
                    <a:pt x="19858" y="1155"/>
                    <a:pt x="20206" y="274"/>
                    <a:pt x="19510" y="53"/>
                  </a:cubicBezTo>
                  <a:cubicBezTo>
                    <a:pt x="18813" y="-167"/>
                    <a:pt x="17071" y="274"/>
                    <a:pt x="14110" y="1890"/>
                  </a:cubicBezTo>
                  <a:cubicBezTo>
                    <a:pt x="11148" y="3506"/>
                    <a:pt x="6968" y="6298"/>
                    <a:pt x="4181" y="8870"/>
                  </a:cubicBezTo>
                  <a:cubicBezTo>
                    <a:pt x="1394" y="11441"/>
                    <a:pt x="0" y="13792"/>
                    <a:pt x="0" y="15262"/>
                  </a:cubicBezTo>
                  <a:cubicBezTo>
                    <a:pt x="0" y="16731"/>
                    <a:pt x="1394" y="17319"/>
                    <a:pt x="4006" y="17613"/>
                  </a:cubicBezTo>
                  <a:cubicBezTo>
                    <a:pt x="6619" y="17906"/>
                    <a:pt x="10452" y="17906"/>
                    <a:pt x="12716" y="17539"/>
                  </a:cubicBezTo>
                  <a:cubicBezTo>
                    <a:pt x="14981" y="17172"/>
                    <a:pt x="15677" y="16437"/>
                    <a:pt x="15677" y="15702"/>
                  </a:cubicBezTo>
                  <a:cubicBezTo>
                    <a:pt x="15677" y="14968"/>
                    <a:pt x="14981" y="14233"/>
                    <a:pt x="15503" y="13866"/>
                  </a:cubicBezTo>
                  <a:cubicBezTo>
                    <a:pt x="16026" y="13498"/>
                    <a:pt x="17768" y="13498"/>
                    <a:pt x="19161" y="14013"/>
                  </a:cubicBezTo>
                  <a:cubicBezTo>
                    <a:pt x="20555" y="14527"/>
                    <a:pt x="21600" y="15555"/>
                    <a:pt x="21252" y="16878"/>
                  </a:cubicBezTo>
                  <a:cubicBezTo>
                    <a:pt x="20903" y="18200"/>
                    <a:pt x="19161" y="19817"/>
                    <a:pt x="17419" y="21433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56" name="Line"/>
            <p:cNvSpPr/>
            <p:nvPr/>
          </p:nvSpPr>
          <p:spPr>
            <a:xfrm>
              <a:off x="1672516" y="3149640"/>
              <a:ext cx="98030" cy="449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510" extrusionOk="0">
                  <a:moveTo>
                    <a:pt x="8498" y="1084"/>
                  </a:moveTo>
                  <a:cubicBezTo>
                    <a:pt x="9561" y="614"/>
                    <a:pt x="10623" y="145"/>
                    <a:pt x="12039" y="27"/>
                  </a:cubicBezTo>
                  <a:cubicBezTo>
                    <a:pt x="13456" y="-90"/>
                    <a:pt x="15226" y="145"/>
                    <a:pt x="16997" y="1201"/>
                  </a:cubicBezTo>
                  <a:cubicBezTo>
                    <a:pt x="18767" y="2258"/>
                    <a:pt x="20538" y="4136"/>
                    <a:pt x="21069" y="6210"/>
                  </a:cubicBezTo>
                  <a:cubicBezTo>
                    <a:pt x="21600" y="8284"/>
                    <a:pt x="20892" y="10553"/>
                    <a:pt x="18059" y="13019"/>
                  </a:cubicBezTo>
                  <a:cubicBezTo>
                    <a:pt x="15226" y="15484"/>
                    <a:pt x="10269" y="18145"/>
                    <a:pt x="6905" y="19593"/>
                  </a:cubicBezTo>
                  <a:cubicBezTo>
                    <a:pt x="3541" y="21040"/>
                    <a:pt x="1770" y="21275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57" name="Line"/>
            <p:cNvSpPr/>
            <p:nvPr/>
          </p:nvSpPr>
          <p:spPr>
            <a:xfrm>
              <a:off x="1837642" y="3290328"/>
              <a:ext cx="185632" cy="14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50" extrusionOk="0">
                  <a:moveTo>
                    <a:pt x="1895" y="9633"/>
                  </a:moveTo>
                  <a:cubicBezTo>
                    <a:pt x="947" y="8888"/>
                    <a:pt x="0" y="8143"/>
                    <a:pt x="0" y="7895"/>
                  </a:cubicBezTo>
                  <a:cubicBezTo>
                    <a:pt x="0" y="7647"/>
                    <a:pt x="947" y="7895"/>
                    <a:pt x="3979" y="8019"/>
                  </a:cubicBezTo>
                  <a:cubicBezTo>
                    <a:pt x="7011" y="8143"/>
                    <a:pt x="12126" y="8143"/>
                    <a:pt x="15158" y="8143"/>
                  </a:cubicBezTo>
                  <a:cubicBezTo>
                    <a:pt x="18189" y="8143"/>
                    <a:pt x="19137" y="8143"/>
                    <a:pt x="19232" y="7771"/>
                  </a:cubicBezTo>
                  <a:cubicBezTo>
                    <a:pt x="19326" y="7398"/>
                    <a:pt x="18568" y="6653"/>
                    <a:pt x="17621" y="5412"/>
                  </a:cubicBezTo>
                  <a:cubicBezTo>
                    <a:pt x="16674" y="4171"/>
                    <a:pt x="15537" y="2433"/>
                    <a:pt x="15442" y="1440"/>
                  </a:cubicBezTo>
                  <a:cubicBezTo>
                    <a:pt x="15347" y="447"/>
                    <a:pt x="16295" y="198"/>
                    <a:pt x="17242" y="74"/>
                  </a:cubicBezTo>
                  <a:cubicBezTo>
                    <a:pt x="18189" y="-50"/>
                    <a:pt x="19137" y="-50"/>
                    <a:pt x="19989" y="322"/>
                  </a:cubicBezTo>
                  <a:cubicBezTo>
                    <a:pt x="20842" y="695"/>
                    <a:pt x="21600" y="1440"/>
                    <a:pt x="21505" y="3798"/>
                  </a:cubicBezTo>
                  <a:cubicBezTo>
                    <a:pt x="21411" y="6157"/>
                    <a:pt x="20463" y="10129"/>
                    <a:pt x="19232" y="13357"/>
                  </a:cubicBezTo>
                  <a:cubicBezTo>
                    <a:pt x="18000" y="16584"/>
                    <a:pt x="16484" y="19067"/>
                    <a:pt x="14968" y="21550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58" name="Line"/>
            <p:cNvSpPr/>
            <p:nvPr/>
          </p:nvSpPr>
          <p:spPr>
            <a:xfrm>
              <a:off x="2182494" y="3063068"/>
              <a:ext cx="98210" cy="610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453" extrusionOk="0">
                  <a:moveTo>
                    <a:pt x="20928" y="1769"/>
                  </a:moveTo>
                  <a:cubicBezTo>
                    <a:pt x="20928" y="1482"/>
                    <a:pt x="20928" y="1195"/>
                    <a:pt x="20754" y="850"/>
                  </a:cubicBezTo>
                  <a:cubicBezTo>
                    <a:pt x="20580" y="505"/>
                    <a:pt x="20231" y="103"/>
                    <a:pt x="18838" y="17"/>
                  </a:cubicBezTo>
                  <a:cubicBezTo>
                    <a:pt x="17444" y="-69"/>
                    <a:pt x="15005" y="161"/>
                    <a:pt x="11696" y="793"/>
                  </a:cubicBezTo>
                  <a:cubicBezTo>
                    <a:pt x="8386" y="1425"/>
                    <a:pt x="4205" y="2459"/>
                    <a:pt x="1941" y="3263"/>
                  </a:cubicBezTo>
                  <a:cubicBezTo>
                    <a:pt x="-324" y="4067"/>
                    <a:pt x="-672" y="4642"/>
                    <a:pt x="1244" y="5331"/>
                  </a:cubicBezTo>
                  <a:cubicBezTo>
                    <a:pt x="3160" y="6020"/>
                    <a:pt x="7341" y="6825"/>
                    <a:pt x="9954" y="7342"/>
                  </a:cubicBezTo>
                  <a:cubicBezTo>
                    <a:pt x="12567" y="7859"/>
                    <a:pt x="13612" y="8088"/>
                    <a:pt x="14134" y="8347"/>
                  </a:cubicBezTo>
                  <a:cubicBezTo>
                    <a:pt x="14657" y="8605"/>
                    <a:pt x="14657" y="8893"/>
                    <a:pt x="13960" y="9122"/>
                  </a:cubicBezTo>
                  <a:cubicBezTo>
                    <a:pt x="13263" y="9352"/>
                    <a:pt x="11870" y="9525"/>
                    <a:pt x="10476" y="9697"/>
                  </a:cubicBezTo>
                  <a:cubicBezTo>
                    <a:pt x="9083" y="9869"/>
                    <a:pt x="7689" y="10042"/>
                    <a:pt x="6122" y="10329"/>
                  </a:cubicBezTo>
                  <a:cubicBezTo>
                    <a:pt x="4554" y="10616"/>
                    <a:pt x="2812" y="11018"/>
                    <a:pt x="2812" y="11363"/>
                  </a:cubicBezTo>
                  <a:cubicBezTo>
                    <a:pt x="2812" y="11708"/>
                    <a:pt x="4554" y="11995"/>
                    <a:pt x="5425" y="12627"/>
                  </a:cubicBezTo>
                  <a:cubicBezTo>
                    <a:pt x="6296" y="13259"/>
                    <a:pt x="6296" y="14235"/>
                    <a:pt x="5425" y="15413"/>
                  </a:cubicBezTo>
                  <a:cubicBezTo>
                    <a:pt x="4554" y="16591"/>
                    <a:pt x="2812" y="17969"/>
                    <a:pt x="1941" y="18860"/>
                  </a:cubicBezTo>
                  <a:cubicBezTo>
                    <a:pt x="1070" y="19750"/>
                    <a:pt x="1070" y="20152"/>
                    <a:pt x="1070" y="20497"/>
                  </a:cubicBezTo>
                  <a:cubicBezTo>
                    <a:pt x="1070" y="20842"/>
                    <a:pt x="1070" y="21129"/>
                    <a:pt x="1941" y="21301"/>
                  </a:cubicBezTo>
                  <a:cubicBezTo>
                    <a:pt x="2812" y="21474"/>
                    <a:pt x="4554" y="21531"/>
                    <a:pt x="6818" y="21301"/>
                  </a:cubicBezTo>
                  <a:cubicBezTo>
                    <a:pt x="9083" y="21071"/>
                    <a:pt x="11870" y="20554"/>
                    <a:pt x="14657" y="20037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59" name="Line"/>
            <p:cNvSpPr/>
            <p:nvPr/>
          </p:nvSpPr>
          <p:spPr>
            <a:xfrm>
              <a:off x="873043" y="3938949"/>
              <a:ext cx="103000" cy="179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7" extrusionOk="0">
                  <a:moveTo>
                    <a:pt x="0" y="13706"/>
                  </a:moveTo>
                  <a:cubicBezTo>
                    <a:pt x="4457" y="11391"/>
                    <a:pt x="8914" y="9077"/>
                    <a:pt x="12000" y="7438"/>
                  </a:cubicBezTo>
                  <a:cubicBezTo>
                    <a:pt x="15086" y="5798"/>
                    <a:pt x="16800" y="4834"/>
                    <a:pt x="17829" y="3773"/>
                  </a:cubicBezTo>
                  <a:cubicBezTo>
                    <a:pt x="18857" y="2713"/>
                    <a:pt x="19200" y="1556"/>
                    <a:pt x="17657" y="784"/>
                  </a:cubicBezTo>
                  <a:cubicBezTo>
                    <a:pt x="16114" y="13"/>
                    <a:pt x="12686" y="-373"/>
                    <a:pt x="9429" y="495"/>
                  </a:cubicBezTo>
                  <a:cubicBezTo>
                    <a:pt x="6171" y="1363"/>
                    <a:pt x="3086" y="3484"/>
                    <a:pt x="1714" y="6666"/>
                  </a:cubicBezTo>
                  <a:cubicBezTo>
                    <a:pt x="343" y="9848"/>
                    <a:pt x="686" y="14091"/>
                    <a:pt x="4286" y="16695"/>
                  </a:cubicBezTo>
                  <a:cubicBezTo>
                    <a:pt x="7886" y="19298"/>
                    <a:pt x="14743" y="20263"/>
                    <a:pt x="21600" y="21227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60" name="Line"/>
            <p:cNvSpPr/>
            <p:nvPr/>
          </p:nvSpPr>
          <p:spPr>
            <a:xfrm>
              <a:off x="1055744" y="3763241"/>
              <a:ext cx="263630" cy="327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46" extrusionOk="0">
                  <a:moveTo>
                    <a:pt x="13100" y="12294"/>
                  </a:moveTo>
                  <a:cubicBezTo>
                    <a:pt x="12700" y="11868"/>
                    <a:pt x="12300" y="11443"/>
                    <a:pt x="11367" y="11230"/>
                  </a:cubicBezTo>
                  <a:cubicBezTo>
                    <a:pt x="10433" y="11017"/>
                    <a:pt x="8967" y="11017"/>
                    <a:pt x="7367" y="11602"/>
                  </a:cubicBezTo>
                  <a:cubicBezTo>
                    <a:pt x="5767" y="12187"/>
                    <a:pt x="4033" y="13358"/>
                    <a:pt x="2767" y="14635"/>
                  </a:cubicBezTo>
                  <a:cubicBezTo>
                    <a:pt x="1500" y="15912"/>
                    <a:pt x="700" y="17295"/>
                    <a:pt x="300" y="18412"/>
                  </a:cubicBezTo>
                  <a:cubicBezTo>
                    <a:pt x="-100" y="19529"/>
                    <a:pt x="-100" y="20381"/>
                    <a:pt x="300" y="20859"/>
                  </a:cubicBezTo>
                  <a:cubicBezTo>
                    <a:pt x="700" y="21338"/>
                    <a:pt x="1500" y="21445"/>
                    <a:pt x="2967" y="20966"/>
                  </a:cubicBezTo>
                  <a:cubicBezTo>
                    <a:pt x="4433" y="20487"/>
                    <a:pt x="6567" y="19423"/>
                    <a:pt x="8567" y="17242"/>
                  </a:cubicBezTo>
                  <a:cubicBezTo>
                    <a:pt x="10567" y="15060"/>
                    <a:pt x="12433" y="11762"/>
                    <a:pt x="13433" y="8889"/>
                  </a:cubicBezTo>
                  <a:cubicBezTo>
                    <a:pt x="14433" y="6016"/>
                    <a:pt x="14567" y="3569"/>
                    <a:pt x="14500" y="2079"/>
                  </a:cubicBezTo>
                  <a:cubicBezTo>
                    <a:pt x="14433" y="589"/>
                    <a:pt x="14167" y="57"/>
                    <a:pt x="13833" y="4"/>
                  </a:cubicBezTo>
                  <a:cubicBezTo>
                    <a:pt x="13500" y="-49"/>
                    <a:pt x="13100" y="377"/>
                    <a:pt x="12633" y="2451"/>
                  </a:cubicBezTo>
                  <a:cubicBezTo>
                    <a:pt x="12167" y="4526"/>
                    <a:pt x="11633" y="8251"/>
                    <a:pt x="11500" y="11230"/>
                  </a:cubicBezTo>
                  <a:cubicBezTo>
                    <a:pt x="11367" y="14209"/>
                    <a:pt x="11633" y="16444"/>
                    <a:pt x="12967" y="18093"/>
                  </a:cubicBezTo>
                  <a:cubicBezTo>
                    <a:pt x="14300" y="19742"/>
                    <a:pt x="16700" y="20806"/>
                    <a:pt x="18300" y="21179"/>
                  </a:cubicBezTo>
                  <a:cubicBezTo>
                    <a:pt x="19900" y="21551"/>
                    <a:pt x="20700" y="21232"/>
                    <a:pt x="21500" y="20913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61" name="Line"/>
            <p:cNvSpPr/>
            <p:nvPr/>
          </p:nvSpPr>
          <p:spPr>
            <a:xfrm>
              <a:off x="1214587" y="3929473"/>
              <a:ext cx="320597" cy="639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33" extrusionOk="0">
                  <a:moveTo>
                    <a:pt x="12291" y="1583"/>
                  </a:moveTo>
                  <a:cubicBezTo>
                    <a:pt x="12291" y="1309"/>
                    <a:pt x="12291" y="1034"/>
                    <a:pt x="12126" y="733"/>
                  </a:cubicBezTo>
                  <a:cubicBezTo>
                    <a:pt x="11962" y="431"/>
                    <a:pt x="11633" y="102"/>
                    <a:pt x="11140" y="20"/>
                  </a:cubicBezTo>
                  <a:cubicBezTo>
                    <a:pt x="10646" y="-62"/>
                    <a:pt x="9988" y="102"/>
                    <a:pt x="9221" y="651"/>
                  </a:cubicBezTo>
                  <a:cubicBezTo>
                    <a:pt x="8453" y="1199"/>
                    <a:pt x="7576" y="2131"/>
                    <a:pt x="7028" y="2734"/>
                  </a:cubicBezTo>
                  <a:cubicBezTo>
                    <a:pt x="6480" y="3337"/>
                    <a:pt x="6260" y="3611"/>
                    <a:pt x="6425" y="3748"/>
                  </a:cubicBezTo>
                  <a:cubicBezTo>
                    <a:pt x="6589" y="3885"/>
                    <a:pt x="7138" y="3885"/>
                    <a:pt x="7631" y="3803"/>
                  </a:cubicBezTo>
                  <a:cubicBezTo>
                    <a:pt x="8124" y="3721"/>
                    <a:pt x="8563" y="3556"/>
                    <a:pt x="8892" y="3693"/>
                  </a:cubicBezTo>
                  <a:cubicBezTo>
                    <a:pt x="9221" y="3830"/>
                    <a:pt x="9440" y="4269"/>
                    <a:pt x="9605" y="5393"/>
                  </a:cubicBezTo>
                  <a:cubicBezTo>
                    <a:pt x="9769" y="6517"/>
                    <a:pt x="9879" y="8326"/>
                    <a:pt x="9769" y="9998"/>
                  </a:cubicBezTo>
                  <a:cubicBezTo>
                    <a:pt x="9659" y="11670"/>
                    <a:pt x="9330" y="13205"/>
                    <a:pt x="8892" y="14877"/>
                  </a:cubicBezTo>
                  <a:cubicBezTo>
                    <a:pt x="8453" y="16549"/>
                    <a:pt x="7905" y="18358"/>
                    <a:pt x="7302" y="19510"/>
                  </a:cubicBezTo>
                  <a:cubicBezTo>
                    <a:pt x="6699" y="20661"/>
                    <a:pt x="6041" y="21154"/>
                    <a:pt x="5164" y="21346"/>
                  </a:cubicBezTo>
                  <a:cubicBezTo>
                    <a:pt x="4287" y="21538"/>
                    <a:pt x="3190" y="21428"/>
                    <a:pt x="2149" y="20853"/>
                  </a:cubicBezTo>
                  <a:cubicBezTo>
                    <a:pt x="1107" y="20277"/>
                    <a:pt x="120" y="19235"/>
                    <a:pt x="11" y="18029"/>
                  </a:cubicBezTo>
                  <a:cubicBezTo>
                    <a:pt x="-99" y="16823"/>
                    <a:pt x="669" y="15453"/>
                    <a:pt x="2368" y="14000"/>
                  </a:cubicBezTo>
                  <a:cubicBezTo>
                    <a:pt x="4067" y="12547"/>
                    <a:pt x="6699" y="11012"/>
                    <a:pt x="9385" y="9477"/>
                  </a:cubicBezTo>
                  <a:cubicBezTo>
                    <a:pt x="12072" y="7942"/>
                    <a:pt x="14813" y="6407"/>
                    <a:pt x="16457" y="5420"/>
                  </a:cubicBezTo>
                  <a:cubicBezTo>
                    <a:pt x="18102" y="4433"/>
                    <a:pt x="18650" y="3995"/>
                    <a:pt x="18705" y="3693"/>
                  </a:cubicBezTo>
                  <a:cubicBezTo>
                    <a:pt x="18760" y="3392"/>
                    <a:pt x="18321" y="3227"/>
                    <a:pt x="17828" y="3173"/>
                  </a:cubicBezTo>
                  <a:cubicBezTo>
                    <a:pt x="17335" y="3118"/>
                    <a:pt x="16786" y="3173"/>
                    <a:pt x="16019" y="3474"/>
                  </a:cubicBezTo>
                  <a:cubicBezTo>
                    <a:pt x="15251" y="3776"/>
                    <a:pt x="14264" y="4324"/>
                    <a:pt x="13826" y="4927"/>
                  </a:cubicBezTo>
                  <a:cubicBezTo>
                    <a:pt x="13387" y="5530"/>
                    <a:pt x="13497" y="6188"/>
                    <a:pt x="14868" y="6681"/>
                  </a:cubicBezTo>
                  <a:cubicBezTo>
                    <a:pt x="16238" y="7175"/>
                    <a:pt x="18870" y="7503"/>
                    <a:pt x="21501" y="7832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62" name="Line"/>
            <p:cNvSpPr/>
            <p:nvPr/>
          </p:nvSpPr>
          <p:spPr>
            <a:xfrm>
              <a:off x="2059990" y="3940448"/>
              <a:ext cx="201095" cy="164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3" extrusionOk="0">
                  <a:moveTo>
                    <a:pt x="0" y="9049"/>
                  </a:moveTo>
                  <a:cubicBezTo>
                    <a:pt x="702" y="6533"/>
                    <a:pt x="1405" y="4016"/>
                    <a:pt x="2107" y="2339"/>
                  </a:cubicBezTo>
                  <a:cubicBezTo>
                    <a:pt x="2810" y="661"/>
                    <a:pt x="3512" y="-178"/>
                    <a:pt x="3951" y="32"/>
                  </a:cubicBezTo>
                  <a:cubicBezTo>
                    <a:pt x="4390" y="241"/>
                    <a:pt x="4566" y="1500"/>
                    <a:pt x="4566" y="4645"/>
                  </a:cubicBezTo>
                  <a:cubicBezTo>
                    <a:pt x="4566" y="7791"/>
                    <a:pt x="4390" y="12824"/>
                    <a:pt x="4390" y="15865"/>
                  </a:cubicBezTo>
                  <a:cubicBezTo>
                    <a:pt x="4390" y="18905"/>
                    <a:pt x="4566" y="19954"/>
                    <a:pt x="5180" y="20583"/>
                  </a:cubicBezTo>
                  <a:cubicBezTo>
                    <a:pt x="5795" y="21212"/>
                    <a:pt x="6849" y="21422"/>
                    <a:pt x="8780" y="20164"/>
                  </a:cubicBezTo>
                  <a:cubicBezTo>
                    <a:pt x="10712" y="18905"/>
                    <a:pt x="13522" y="16179"/>
                    <a:pt x="15541" y="13243"/>
                  </a:cubicBezTo>
                  <a:cubicBezTo>
                    <a:pt x="17561" y="10307"/>
                    <a:pt x="18790" y="7162"/>
                    <a:pt x="19405" y="4750"/>
                  </a:cubicBezTo>
                  <a:cubicBezTo>
                    <a:pt x="20020" y="2338"/>
                    <a:pt x="20020" y="661"/>
                    <a:pt x="19668" y="241"/>
                  </a:cubicBezTo>
                  <a:cubicBezTo>
                    <a:pt x="19317" y="-178"/>
                    <a:pt x="18615" y="661"/>
                    <a:pt x="18176" y="3387"/>
                  </a:cubicBezTo>
                  <a:cubicBezTo>
                    <a:pt x="17737" y="6113"/>
                    <a:pt x="17561" y="10727"/>
                    <a:pt x="18176" y="13977"/>
                  </a:cubicBezTo>
                  <a:cubicBezTo>
                    <a:pt x="18790" y="17228"/>
                    <a:pt x="20195" y="19115"/>
                    <a:pt x="21600" y="21003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63" name="Line"/>
            <p:cNvSpPr/>
            <p:nvPr/>
          </p:nvSpPr>
          <p:spPr>
            <a:xfrm>
              <a:off x="2359179" y="3936551"/>
              <a:ext cx="171666" cy="164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8" extrusionOk="0">
                  <a:moveTo>
                    <a:pt x="0" y="6341"/>
                  </a:moveTo>
                  <a:cubicBezTo>
                    <a:pt x="617" y="4680"/>
                    <a:pt x="1234" y="3018"/>
                    <a:pt x="2057" y="1980"/>
                  </a:cubicBezTo>
                  <a:cubicBezTo>
                    <a:pt x="2880" y="941"/>
                    <a:pt x="3909" y="526"/>
                    <a:pt x="4526" y="838"/>
                  </a:cubicBezTo>
                  <a:cubicBezTo>
                    <a:pt x="5143" y="1149"/>
                    <a:pt x="5349" y="2188"/>
                    <a:pt x="5349" y="4888"/>
                  </a:cubicBezTo>
                  <a:cubicBezTo>
                    <a:pt x="5349" y="7588"/>
                    <a:pt x="5143" y="11949"/>
                    <a:pt x="5040" y="14857"/>
                  </a:cubicBezTo>
                  <a:cubicBezTo>
                    <a:pt x="4937" y="17765"/>
                    <a:pt x="4937" y="19218"/>
                    <a:pt x="5451" y="20153"/>
                  </a:cubicBezTo>
                  <a:cubicBezTo>
                    <a:pt x="5966" y="21088"/>
                    <a:pt x="6994" y="21503"/>
                    <a:pt x="8949" y="19738"/>
                  </a:cubicBezTo>
                  <a:cubicBezTo>
                    <a:pt x="10903" y="17972"/>
                    <a:pt x="13783" y="14026"/>
                    <a:pt x="15326" y="10807"/>
                  </a:cubicBezTo>
                  <a:cubicBezTo>
                    <a:pt x="16869" y="7588"/>
                    <a:pt x="17074" y="5095"/>
                    <a:pt x="16869" y="3226"/>
                  </a:cubicBezTo>
                  <a:cubicBezTo>
                    <a:pt x="16663" y="1357"/>
                    <a:pt x="16046" y="111"/>
                    <a:pt x="15634" y="7"/>
                  </a:cubicBezTo>
                  <a:cubicBezTo>
                    <a:pt x="15223" y="-97"/>
                    <a:pt x="15017" y="941"/>
                    <a:pt x="14914" y="2188"/>
                  </a:cubicBezTo>
                  <a:cubicBezTo>
                    <a:pt x="14811" y="3434"/>
                    <a:pt x="14811" y="4888"/>
                    <a:pt x="15943" y="6341"/>
                  </a:cubicBezTo>
                  <a:cubicBezTo>
                    <a:pt x="17074" y="7795"/>
                    <a:pt x="19337" y="9249"/>
                    <a:pt x="21600" y="10703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6CF587-9455-48A1-9ECE-FC5E05864AEC}"/>
              </a:ext>
            </a:extLst>
          </p:cNvPr>
          <p:cNvGrpSpPr/>
          <p:nvPr/>
        </p:nvGrpSpPr>
        <p:grpSpPr>
          <a:xfrm>
            <a:off x="6264529" y="4224191"/>
            <a:ext cx="2116719" cy="1391036"/>
            <a:chOff x="6568990" y="4326361"/>
            <a:chExt cx="1585974" cy="1110577"/>
          </a:xfrm>
        </p:grpSpPr>
        <p:sp>
          <p:nvSpPr>
            <p:cNvPr id="9381" name="Line"/>
            <p:cNvSpPr/>
            <p:nvPr/>
          </p:nvSpPr>
          <p:spPr>
            <a:xfrm>
              <a:off x="6594369" y="4697234"/>
              <a:ext cx="1492571" cy="9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089" extrusionOk="0">
                  <a:moveTo>
                    <a:pt x="745" y="15483"/>
                  </a:moveTo>
                  <a:cubicBezTo>
                    <a:pt x="769" y="13741"/>
                    <a:pt x="793" y="12000"/>
                    <a:pt x="757" y="10606"/>
                  </a:cubicBezTo>
                  <a:cubicBezTo>
                    <a:pt x="722" y="9212"/>
                    <a:pt x="627" y="8167"/>
                    <a:pt x="544" y="8341"/>
                  </a:cubicBezTo>
                  <a:cubicBezTo>
                    <a:pt x="462" y="8516"/>
                    <a:pt x="391" y="9909"/>
                    <a:pt x="320" y="11477"/>
                  </a:cubicBezTo>
                  <a:cubicBezTo>
                    <a:pt x="249" y="13045"/>
                    <a:pt x="178" y="14787"/>
                    <a:pt x="143" y="16529"/>
                  </a:cubicBezTo>
                  <a:cubicBezTo>
                    <a:pt x="107" y="18271"/>
                    <a:pt x="107" y="20012"/>
                    <a:pt x="166" y="20709"/>
                  </a:cubicBezTo>
                  <a:cubicBezTo>
                    <a:pt x="225" y="21406"/>
                    <a:pt x="343" y="21058"/>
                    <a:pt x="450" y="20361"/>
                  </a:cubicBezTo>
                  <a:cubicBezTo>
                    <a:pt x="556" y="19664"/>
                    <a:pt x="651" y="18619"/>
                    <a:pt x="698" y="17225"/>
                  </a:cubicBezTo>
                  <a:cubicBezTo>
                    <a:pt x="745" y="15832"/>
                    <a:pt x="745" y="14090"/>
                    <a:pt x="686" y="12871"/>
                  </a:cubicBezTo>
                  <a:cubicBezTo>
                    <a:pt x="627" y="11651"/>
                    <a:pt x="509" y="10954"/>
                    <a:pt x="391" y="10954"/>
                  </a:cubicBezTo>
                  <a:cubicBezTo>
                    <a:pt x="273" y="10954"/>
                    <a:pt x="154" y="11651"/>
                    <a:pt x="95" y="13045"/>
                  </a:cubicBezTo>
                  <a:cubicBezTo>
                    <a:pt x="36" y="14438"/>
                    <a:pt x="36" y="16529"/>
                    <a:pt x="84" y="18096"/>
                  </a:cubicBezTo>
                  <a:cubicBezTo>
                    <a:pt x="131" y="19664"/>
                    <a:pt x="225" y="20709"/>
                    <a:pt x="308" y="20535"/>
                  </a:cubicBezTo>
                  <a:cubicBezTo>
                    <a:pt x="391" y="20361"/>
                    <a:pt x="462" y="18967"/>
                    <a:pt x="485" y="17400"/>
                  </a:cubicBezTo>
                  <a:cubicBezTo>
                    <a:pt x="509" y="15832"/>
                    <a:pt x="485" y="14090"/>
                    <a:pt x="426" y="12522"/>
                  </a:cubicBezTo>
                  <a:cubicBezTo>
                    <a:pt x="367" y="10954"/>
                    <a:pt x="273" y="9561"/>
                    <a:pt x="178" y="9387"/>
                  </a:cubicBezTo>
                  <a:cubicBezTo>
                    <a:pt x="84" y="9212"/>
                    <a:pt x="-11" y="10258"/>
                    <a:pt x="1" y="11129"/>
                  </a:cubicBezTo>
                  <a:cubicBezTo>
                    <a:pt x="13" y="12000"/>
                    <a:pt x="131" y="12696"/>
                    <a:pt x="580" y="13045"/>
                  </a:cubicBezTo>
                  <a:cubicBezTo>
                    <a:pt x="1029" y="13393"/>
                    <a:pt x="1809" y="13393"/>
                    <a:pt x="2589" y="13045"/>
                  </a:cubicBezTo>
                  <a:cubicBezTo>
                    <a:pt x="3368" y="12696"/>
                    <a:pt x="4148" y="12000"/>
                    <a:pt x="4845" y="11129"/>
                  </a:cubicBezTo>
                  <a:cubicBezTo>
                    <a:pt x="5543" y="10258"/>
                    <a:pt x="6157" y="9212"/>
                    <a:pt x="6571" y="8341"/>
                  </a:cubicBezTo>
                  <a:cubicBezTo>
                    <a:pt x="6984" y="7470"/>
                    <a:pt x="7197" y="6774"/>
                    <a:pt x="7244" y="6425"/>
                  </a:cubicBezTo>
                  <a:cubicBezTo>
                    <a:pt x="7291" y="6077"/>
                    <a:pt x="7173" y="6077"/>
                    <a:pt x="7055" y="6425"/>
                  </a:cubicBezTo>
                  <a:cubicBezTo>
                    <a:pt x="6937" y="6774"/>
                    <a:pt x="6819" y="7470"/>
                    <a:pt x="6736" y="8690"/>
                  </a:cubicBezTo>
                  <a:cubicBezTo>
                    <a:pt x="6653" y="9909"/>
                    <a:pt x="6606" y="11651"/>
                    <a:pt x="6618" y="13219"/>
                  </a:cubicBezTo>
                  <a:cubicBezTo>
                    <a:pt x="6630" y="14787"/>
                    <a:pt x="6701" y="16180"/>
                    <a:pt x="6795" y="17051"/>
                  </a:cubicBezTo>
                  <a:cubicBezTo>
                    <a:pt x="6890" y="17922"/>
                    <a:pt x="7008" y="18271"/>
                    <a:pt x="7126" y="18096"/>
                  </a:cubicBezTo>
                  <a:cubicBezTo>
                    <a:pt x="7244" y="17922"/>
                    <a:pt x="7362" y="17225"/>
                    <a:pt x="7398" y="16006"/>
                  </a:cubicBezTo>
                  <a:cubicBezTo>
                    <a:pt x="7433" y="14787"/>
                    <a:pt x="7386" y="13045"/>
                    <a:pt x="7315" y="11651"/>
                  </a:cubicBezTo>
                  <a:cubicBezTo>
                    <a:pt x="7244" y="10258"/>
                    <a:pt x="7150" y="9212"/>
                    <a:pt x="7043" y="8690"/>
                  </a:cubicBezTo>
                  <a:cubicBezTo>
                    <a:pt x="6937" y="8167"/>
                    <a:pt x="6819" y="8167"/>
                    <a:pt x="6724" y="8864"/>
                  </a:cubicBezTo>
                  <a:cubicBezTo>
                    <a:pt x="6630" y="9561"/>
                    <a:pt x="6559" y="10954"/>
                    <a:pt x="6512" y="12522"/>
                  </a:cubicBezTo>
                  <a:cubicBezTo>
                    <a:pt x="6464" y="14090"/>
                    <a:pt x="6441" y="15832"/>
                    <a:pt x="6476" y="17225"/>
                  </a:cubicBezTo>
                  <a:cubicBezTo>
                    <a:pt x="6512" y="18619"/>
                    <a:pt x="6606" y="19664"/>
                    <a:pt x="6701" y="19664"/>
                  </a:cubicBezTo>
                  <a:cubicBezTo>
                    <a:pt x="6795" y="19664"/>
                    <a:pt x="6890" y="18619"/>
                    <a:pt x="6937" y="17225"/>
                  </a:cubicBezTo>
                  <a:cubicBezTo>
                    <a:pt x="6984" y="15832"/>
                    <a:pt x="6984" y="14090"/>
                    <a:pt x="6925" y="12871"/>
                  </a:cubicBezTo>
                  <a:cubicBezTo>
                    <a:pt x="6866" y="11651"/>
                    <a:pt x="6748" y="10954"/>
                    <a:pt x="6653" y="11303"/>
                  </a:cubicBezTo>
                  <a:cubicBezTo>
                    <a:pt x="6559" y="11651"/>
                    <a:pt x="6488" y="13045"/>
                    <a:pt x="6535" y="13741"/>
                  </a:cubicBezTo>
                  <a:cubicBezTo>
                    <a:pt x="6582" y="14438"/>
                    <a:pt x="6748" y="14438"/>
                    <a:pt x="7185" y="13741"/>
                  </a:cubicBezTo>
                  <a:cubicBezTo>
                    <a:pt x="7622" y="13045"/>
                    <a:pt x="8331" y="11651"/>
                    <a:pt x="9064" y="10606"/>
                  </a:cubicBezTo>
                  <a:cubicBezTo>
                    <a:pt x="9796" y="9561"/>
                    <a:pt x="10553" y="8864"/>
                    <a:pt x="11285" y="8167"/>
                  </a:cubicBezTo>
                  <a:cubicBezTo>
                    <a:pt x="12018" y="7470"/>
                    <a:pt x="12727" y="6774"/>
                    <a:pt x="13140" y="6251"/>
                  </a:cubicBezTo>
                  <a:cubicBezTo>
                    <a:pt x="13554" y="5729"/>
                    <a:pt x="13672" y="5380"/>
                    <a:pt x="13790" y="5206"/>
                  </a:cubicBezTo>
                  <a:cubicBezTo>
                    <a:pt x="13908" y="5032"/>
                    <a:pt x="14027" y="5032"/>
                    <a:pt x="14027" y="5032"/>
                  </a:cubicBezTo>
                  <a:cubicBezTo>
                    <a:pt x="14027" y="5032"/>
                    <a:pt x="13908" y="5032"/>
                    <a:pt x="13802" y="5554"/>
                  </a:cubicBezTo>
                  <a:cubicBezTo>
                    <a:pt x="13696" y="6077"/>
                    <a:pt x="13601" y="7122"/>
                    <a:pt x="13530" y="8516"/>
                  </a:cubicBezTo>
                  <a:cubicBezTo>
                    <a:pt x="13459" y="9909"/>
                    <a:pt x="13412" y="11651"/>
                    <a:pt x="13459" y="13219"/>
                  </a:cubicBezTo>
                  <a:cubicBezTo>
                    <a:pt x="13507" y="14787"/>
                    <a:pt x="13649" y="16180"/>
                    <a:pt x="13790" y="16877"/>
                  </a:cubicBezTo>
                  <a:cubicBezTo>
                    <a:pt x="13932" y="17574"/>
                    <a:pt x="14074" y="17574"/>
                    <a:pt x="14204" y="17574"/>
                  </a:cubicBezTo>
                  <a:cubicBezTo>
                    <a:pt x="14334" y="17574"/>
                    <a:pt x="14452" y="17574"/>
                    <a:pt x="14499" y="16703"/>
                  </a:cubicBezTo>
                  <a:cubicBezTo>
                    <a:pt x="14547" y="15832"/>
                    <a:pt x="14523" y="14090"/>
                    <a:pt x="14464" y="12696"/>
                  </a:cubicBezTo>
                  <a:cubicBezTo>
                    <a:pt x="14405" y="11303"/>
                    <a:pt x="14310" y="10258"/>
                    <a:pt x="14204" y="9561"/>
                  </a:cubicBezTo>
                  <a:cubicBezTo>
                    <a:pt x="14098" y="8864"/>
                    <a:pt x="13979" y="8516"/>
                    <a:pt x="13873" y="9038"/>
                  </a:cubicBezTo>
                  <a:cubicBezTo>
                    <a:pt x="13767" y="9561"/>
                    <a:pt x="13672" y="10954"/>
                    <a:pt x="13625" y="12871"/>
                  </a:cubicBezTo>
                  <a:cubicBezTo>
                    <a:pt x="13578" y="14787"/>
                    <a:pt x="13578" y="17225"/>
                    <a:pt x="13637" y="18619"/>
                  </a:cubicBezTo>
                  <a:cubicBezTo>
                    <a:pt x="13696" y="20012"/>
                    <a:pt x="13814" y="20361"/>
                    <a:pt x="13932" y="20535"/>
                  </a:cubicBezTo>
                  <a:cubicBezTo>
                    <a:pt x="14050" y="20709"/>
                    <a:pt x="14168" y="20709"/>
                    <a:pt x="14239" y="19838"/>
                  </a:cubicBezTo>
                  <a:cubicBezTo>
                    <a:pt x="14310" y="18967"/>
                    <a:pt x="14334" y="17225"/>
                    <a:pt x="14298" y="15658"/>
                  </a:cubicBezTo>
                  <a:cubicBezTo>
                    <a:pt x="14263" y="14090"/>
                    <a:pt x="14168" y="12696"/>
                    <a:pt x="14038" y="11651"/>
                  </a:cubicBezTo>
                  <a:cubicBezTo>
                    <a:pt x="13908" y="10606"/>
                    <a:pt x="13743" y="9909"/>
                    <a:pt x="13731" y="9561"/>
                  </a:cubicBezTo>
                  <a:cubicBezTo>
                    <a:pt x="13719" y="9212"/>
                    <a:pt x="13861" y="9212"/>
                    <a:pt x="14357" y="9561"/>
                  </a:cubicBezTo>
                  <a:cubicBezTo>
                    <a:pt x="14854" y="9909"/>
                    <a:pt x="15705" y="10606"/>
                    <a:pt x="16614" y="10954"/>
                  </a:cubicBezTo>
                  <a:cubicBezTo>
                    <a:pt x="17524" y="11303"/>
                    <a:pt x="18493" y="11303"/>
                    <a:pt x="19214" y="10780"/>
                  </a:cubicBezTo>
                  <a:cubicBezTo>
                    <a:pt x="19935" y="10258"/>
                    <a:pt x="20407" y="9212"/>
                    <a:pt x="20703" y="8516"/>
                  </a:cubicBezTo>
                  <a:cubicBezTo>
                    <a:pt x="20998" y="7819"/>
                    <a:pt x="21116" y="7470"/>
                    <a:pt x="21235" y="6948"/>
                  </a:cubicBezTo>
                  <a:cubicBezTo>
                    <a:pt x="21353" y="6425"/>
                    <a:pt x="21471" y="5729"/>
                    <a:pt x="21530" y="4509"/>
                  </a:cubicBezTo>
                  <a:cubicBezTo>
                    <a:pt x="21589" y="3290"/>
                    <a:pt x="21589" y="1548"/>
                    <a:pt x="21530" y="677"/>
                  </a:cubicBezTo>
                  <a:cubicBezTo>
                    <a:pt x="21471" y="-194"/>
                    <a:pt x="21353" y="-194"/>
                    <a:pt x="21235" y="503"/>
                  </a:cubicBezTo>
                  <a:cubicBezTo>
                    <a:pt x="21116" y="1200"/>
                    <a:pt x="20998" y="2593"/>
                    <a:pt x="20904" y="4161"/>
                  </a:cubicBezTo>
                  <a:cubicBezTo>
                    <a:pt x="20809" y="5729"/>
                    <a:pt x="20738" y="7471"/>
                    <a:pt x="20703" y="9212"/>
                  </a:cubicBezTo>
                  <a:cubicBezTo>
                    <a:pt x="20667" y="10954"/>
                    <a:pt x="20667" y="12696"/>
                    <a:pt x="20715" y="14090"/>
                  </a:cubicBezTo>
                  <a:cubicBezTo>
                    <a:pt x="20762" y="15483"/>
                    <a:pt x="20856" y="16529"/>
                    <a:pt x="20963" y="17051"/>
                  </a:cubicBezTo>
                  <a:cubicBezTo>
                    <a:pt x="21069" y="17574"/>
                    <a:pt x="21187" y="17574"/>
                    <a:pt x="21294" y="17051"/>
                  </a:cubicBezTo>
                  <a:cubicBezTo>
                    <a:pt x="21400" y="16529"/>
                    <a:pt x="21494" y="15483"/>
                    <a:pt x="21542" y="14090"/>
                  </a:cubicBezTo>
                  <a:cubicBezTo>
                    <a:pt x="21589" y="12696"/>
                    <a:pt x="21589" y="10954"/>
                    <a:pt x="21518" y="9038"/>
                  </a:cubicBezTo>
                  <a:cubicBezTo>
                    <a:pt x="21447" y="7122"/>
                    <a:pt x="21305" y="5032"/>
                    <a:pt x="21022" y="5032"/>
                  </a:cubicBezTo>
                  <a:cubicBezTo>
                    <a:pt x="20738" y="5032"/>
                    <a:pt x="20313" y="7122"/>
                    <a:pt x="19887" y="9212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82" name="Line"/>
            <p:cNvSpPr/>
            <p:nvPr/>
          </p:nvSpPr>
          <p:spPr>
            <a:xfrm>
              <a:off x="7057937" y="4783738"/>
              <a:ext cx="34334" cy="471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extrusionOk="0">
                  <a:moveTo>
                    <a:pt x="0" y="487"/>
                  </a:moveTo>
                  <a:cubicBezTo>
                    <a:pt x="5143" y="189"/>
                    <a:pt x="10286" y="-109"/>
                    <a:pt x="12857" y="40"/>
                  </a:cubicBezTo>
                  <a:cubicBezTo>
                    <a:pt x="15428" y="189"/>
                    <a:pt x="15428" y="785"/>
                    <a:pt x="14914" y="2423"/>
                  </a:cubicBezTo>
                  <a:cubicBezTo>
                    <a:pt x="14400" y="4062"/>
                    <a:pt x="13371" y="6743"/>
                    <a:pt x="13371" y="9611"/>
                  </a:cubicBezTo>
                  <a:cubicBezTo>
                    <a:pt x="13371" y="12479"/>
                    <a:pt x="14400" y="15532"/>
                    <a:pt x="15943" y="17543"/>
                  </a:cubicBezTo>
                  <a:cubicBezTo>
                    <a:pt x="17486" y="19554"/>
                    <a:pt x="19543" y="20523"/>
                    <a:pt x="21600" y="21491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83" name="Line"/>
            <p:cNvSpPr/>
            <p:nvPr/>
          </p:nvSpPr>
          <p:spPr>
            <a:xfrm>
              <a:off x="7026260" y="5246383"/>
              <a:ext cx="64375" cy="5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124" extrusionOk="0">
                  <a:moveTo>
                    <a:pt x="5603" y="19344"/>
                  </a:moveTo>
                  <a:cubicBezTo>
                    <a:pt x="8303" y="19344"/>
                    <a:pt x="11003" y="19344"/>
                    <a:pt x="13163" y="18035"/>
                  </a:cubicBezTo>
                  <a:cubicBezTo>
                    <a:pt x="15323" y="16726"/>
                    <a:pt x="16943" y="14108"/>
                    <a:pt x="16943" y="11490"/>
                  </a:cubicBezTo>
                  <a:cubicBezTo>
                    <a:pt x="16943" y="8872"/>
                    <a:pt x="15323" y="6253"/>
                    <a:pt x="12893" y="4617"/>
                  </a:cubicBezTo>
                  <a:cubicBezTo>
                    <a:pt x="10463" y="2981"/>
                    <a:pt x="7223" y="2326"/>
                    <a:pt x="4793" y="3308"/>
                  </a:cubicBezTo>
                  <a:cubicBezTo>
                    <a:pt x="2363" y="4290"/>
                    <a:pt x="743" y="6908"/>
                    <a:pt x="203" y="9853"/>
                  </a:cubicBezTo>
                  <a:cubicBezTo>
                    <a:pt x="-337" y="12799"/>
                    <a:pt x="203" y="16072"/>
                    <a:pt x="1823" y="18035"/>
                  </a:cubicBezTo>
                  <a:cubicBezTo>
                    <a:pt x="3443" y="19999"/>
                    <a:pt x="6143" y="20653"/>
                    <a:pt x="8843" y="20981"/>
                  </a:cubicBezTo>
                  <a:cubicBezTo>
                    <a:pt x="11543" y="21308"/>
                    <a:pt x="14243" y="21308"/>
                    <a:pt x="16673" y="18363"/>
                  </a:cubicBezTo>
                  <a:cubicBezTo>
                    <a:pt x="19103" y="15417"/>
                    <a:pt x="21263" y="9526"/>
                    <a:pt x="21263" y="5599"/>
                  </a:cubicBezTo>
                  <a:cubicBezTo>
                    <a:pt x="21263" y="1672"/>
                    <a:pt x="19103" y="-292"/>
                    <a:pt x="15593" y="35"/>
                  </a:cubicBezTo>
                  <a:cubicBezTo>
                    <a:pt x="12083" y="363"/>
                    <a:pt x="7223" y="2981"/>
                    <a:pt x="2363" y="5599"/>
                  </a:cubicBezTo>
                </a:path>
              </a:pathLst>
            </a:custGeom>
            <a:noFill/>
            <a:ln w="254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84" name="Line"/>
            <p:cNvSpPr/>
            <p:nvPr/>
          </p:nvSpPr>
          <p:spPr>
            <a:xfrm>
              <a:off x="6568990" y="4479575"/>
              <a:ext cx="109860" cy="185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169" extrusionOk="0">
                  <a:moveTo>
                    <a:pt x="12856" y="4576"/>
                  </a:moveTo>
                  <a:cubicBezTo>
                    <a:pt x="13169" y="3645"/>
                    <a:pt x="13482" y="2714"/>
                    <a:pt x="13012" y="1876"/>
                  </a:cubicBezTo>
                  <a:cubicBezTo>
                    <a:pt x="12543" y="1038"/>
                    <a:pt x="11291" y="294"/>
                    <a:pt x="10038" y="294"/>
                  </a:cubicBezTo>
                  <a:cubicBezTo>
                    <a:pt x="8786" y="294"/>
                    <a:pt x="7534" y="1038"/>
                    <a:pt x="5812" y="3273"/>
                  </a:cubicBezTo>
                  <a:cubicBezTo>
                    <a:pt x="4091" y="5507"/>
                    <a:pt x="1899" y="9232"/>
                    <a:pt x="804" y="12118"/>
                  </a:cubicBezTo>
                  <a:cubicBezTo>
                    <a:pt x="-292" y="15004"/>
                    <a:pt x="-292" y="17052"/>
                    <a:pt x="960" y="18635"/>
                  </a:cubicBezTo>
                  <a:cubicBezTo>
                    <a:pt x="2212" y="20218"/>
                    <a:pt x="4717" y="21335"/>
                    <a:pt x="8317" y="21149"/>
                  </a:cubicBezTo>
                  <a:cubicBezTo>
                    <a:pt x="11917" y="20963"/>
                    <a:pt x="16612" y="19473"/>
                    <a:pt x="18960" y="16307"/>
                  </a:cubicBezTo>
                  <a:cubicBezTo>
                    <a:pt x="21308" y="13142"/>
                    <a:pt x="21308" y="8301"/>
                    <a:pt x="20682" y="5228"/>
                  </a:cubicBezTo>
                  <a:cubicBezTo>
                    <a:pt x="20056" y="2156"/>
                    <a:pt x="18804" y="852"/>
                    <a:pt x="16612" y="294"/>
                  </a:cubicBezTo>
                  <a:cubicBezTo>
                    <a:pt x="14421" y="-265"/>
                    <a:pt x="11291" y="-79"/>
                    <a:pt x="9412" y="1318"/>
                  </a:cubicBezTo>
                  <a:cubicBezTo>
                    <a:pt x="7534" y="2714"/>
                    <a:pt x="6908" y="5321"/>
                    <a:pt x="6282" y="7928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87" name="Line"/>
            <p:cNvSpPr/>
            <p:nvPr/>
          </p:nvSpPr>
          <p:spPr>
            <a:xfrm>
              <a:off x="7146222" y="5200638"/>
              <a:ext cx="39238" cy="21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extrusionOk="0">
                  <a:moveTo>
                    <a:pt x="0" y="6569"/>
                  </a:moveTo>
                  <a:cubicBezTo>
                    <a:pt x="4500" y="5074"/>
                    <a:pt x="9000" y="3578"/>
                    <a:pt x="12600" y="2332"/>
                  </a:cubicBezTo>
                  <a:cubicBezTo>
                    <a:pt x="16200" y="1086"/>
                    <a:pt x="18900" y="89"/>
                    <a:pt x="20250" y="6"/>
                  </a:cubicBezTo>
                  <a:cubicBezTo>
                    <a:pt x="21600" y="-77"/>
                    <a:pt x="21600" y="754"/>
                    <a:pt x="20250" y="2997"/>
                  </a:cubicBezTo>
                  <a:cubicBezTo>
                    <a:pt x="18900" y="5240"/>
                    <a:pt x="16200" y="8895"/>
                    <a:pt x="16200" y="12218"/>
                  </a:cubicBezTo>
                  <a:cubicBezTo>
                    <a:pt x="16200" y="15541"/>
                    <a:pt x="18900" y="18532"/>
                    <a:pt x="21600" y="21523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88" name="Line"/>
            <p:cNvSpPr/>
            <p:nvPr/>
          </p:nvSpPr>
          <p:spPr>
            <a:xfrm>
              <a:off x="7136412" y="5412414"/>
              <a:ext cx="107904" cy="2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89" name="Line"/>
            <p:cNvSpPr/>
            <p:nvPr/>
          </p:nvSpPr>
          <p:spPr>
            <a:xfrm>
              <a:off x="7522488" y="4491958"/>
              <a:ext cx="150330" cy="174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600" extrusionOk="0">
                  <a:moveTo>
                    <a:pt x="2954" y="4643"/>
                  </a:moveTo>
                  <a:cubicBezTo>
                    <a:pt x="2265" y="3836"/>
                    <a:pt x="1575" y="3028"/>
                    <a:pt x="1805" y="2321"/>
                  </a:cubicBezTo>
                  <a:cubicBezTo>
                    <a:pt x="2035" y="1615"/>
                    <a:pt x="3184" y="1009"/>
                    <a:pt x="4563" y="606"/>
                  </a:cubicBezTo>
                  <a:cubicBezTo>
                    <a:pt x="5941" y="202"/>
                    <a:pt x="7550" y="0"/>
                    <a:pt x="8929" y="0"/>
                  </a:cubicBezTo>
                  <a:cubicBezTo>
                    <a:pt x="10307" y="0"/>
                    <a:pt x="11456" y="202"/>
                    <a:pt x="12031" y="1312"/>
                  </a:cubicBezTo>
                  <a:cubicBezTo>
                    <a:pt x="12605" y="2422"/>
                    <a:pt x="12605" y="4441"/>
                    <a:pt x="10537" y="7267"/>
                  </a:cubicBezTo>
                  <a:cubicBezTo>
                    <a:pt x="8469" y="10093"/>
                    <a:pt x="4333" y="13727"/>
                    <a:pt x="2150" y="16049"/>
                  </a:cubicBezTo>
                  <a:cubicBezTo>
                    <a:pt x="-33" y="18370"/>
                    <a:pt x="-263" y="19379"/>
                    <a:pt x="197" y="19985"/>
                  </a:cubicBezTo>
                  <a:cubicBezTo>
                    <a:pt x="656" y="20591"/>
                    <a:pt x="1805" y="20793"/>
                    <a:pt x="4907" y="20490"/>
                  </a:cubicBezTo>
                  <a:cubicBezTo>
                    <a:pt x="8009" y="20187"/>
                    <a:pt x="13065" y="19379"/>
                    <a:pt x="16397" y="18976"/>
                  </a:cubicBezTo>
                  <a:cubicBezTo>
                    <a:pt x="19728" y="18572"/>
                    <a:pt x="21337" y="18572"/>
                    <a:pt x="21107" y="19077"/>
                  </a:cubicBezTo>
                  <a:cubicBezTo>
                    <a:pt x="20877" y="19581"/>
                    <a:pt x="18809" y="20591"/>
                    <a:pt x="16741" y="21600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90" name="Line"/>
            <p:cNvSpPr/>
            <p:nvPr/>
          </p:nvSpPr>
          <p:spPr>
            <a:xfrm>
              <a:off x="8002916" y="4461304"/>
              <a:ext cx="152048" cy="213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extrusionOk="0">
                  <a:moveTo>
                    <a:pt x="5806" y="1443"/>
                  </a:moveTo>
                  <a:cubicBezTo>
                    <a:pt x="4645" y="1278"/>
                    <a:pt x="3484" y="1113"/>
                    <a:pt x="3484" y="866"/>
                  </a:cubicBezTo>
                  <a:cubicBezTo>
                    <a:pt x="3484" y="619"/>
                    <a:pt x="4645" y="289"/>
                    <a:pt x="7084" y="124"/>
                  </a:cubicBezTo>
                  <a:cubicBezTo>
                    <a:pt x="9523" y="-41"/>
                    <a:pt x="13239" y="-41"/>
                    <a:pt x="15677" y="124"/>
                  </a:cubicBezTo>
                  <a:cubicBezTo>
                    <a:pt x="18116" y="289"/>
                    <a:pt x="19277" y="619"/>
                    <a:pt x="19510" y="1690"/>
                  </a:cubicBezTo>
                  <a:cubicBezTo>
                    <a:pt x="19742" y="2762"/>
                    <a:pt x="19045" y="4576"/>
                    <a:pt x="16026" y="6225"/>
                  </a:cubicBezTo>
                  <a:cubicBezTo>
                    <a:pt x="13006" y="7873"/>
                    <a:pt x="7664" y="9357"/>
                    <a:pt x="4413" y="10182"/>
                  </a:cubicBezTo>
                  <a:cubicBezTo>
                    <a:pt x="1161" y="11006"/>
                    <a:pt x="0" y="11171"/>
                    <a:pt x="0" y="11254"/>
                  </a:cubicBezTo>
                  <a:cubicBezTo>
                    <a:pt x="0" y="11336"/>
                    <a:pt x="1161" y="11336"/>
                    <a:pt x="4297" y="11254"/>
                  </a:cubicBezTo>
                  <a:cubicBezTo>
                    <a:pt x="7432" y="11171"/>
                    <a:pt x="12542" y="11006"/>
                    <a:pt x="15677" y="11171"/>
                  </a:cubicBezTo>
                  <a:cubicBezTo>
                    <a:pt x="18813" y="11336"/>
                    <a:pt x="19974" y="11831"/>
                    <a:pt x="20671" y="12490"/>
                  </a:cubicBezTo>
                  <a:cubicBezTo>
                    <a:pt x="21368" y="13150"/>
                    <a:pt x="21600" y="13974"/>
                    <a:pt x="21600" y="14799"/>
                  </a:cubicBezTo>
                  <a:cubicBezTo>
                    <a:pt x="21600" y="15623"/>
                    <a:pt x="21368" y="16448"/>
                    <a:pt x="20206" y="17437"/>
                  </a:cubicBezTo>
                  <a:cubicBezTo>
                    <a:pt x="19045" y="18426"/>
                    <a:pt x="16955" y="19580"/>
                    <a:pt x="14052" y="20322"/>
                  </a:cubicBezTo>
                  <a:cubicBezTo>
                    <a:pt x="11148" y="21064"/>
                    <a:pt x="7432" y="21394"/>
                    <a:pt x="4994" y="21477"/>
                  </a:cubicBezTo>
                  <a:cubicBezTo>
                    <a:pt x="2555" y="21559"/>
                    <a:pt x="1394" y="21394"/>
                    <a:pt x="1626" y="21064"/>
                  </a:cubicBezTo>
                  <a:cubicBezTo>
                    <a:pt x="1858" y="20735"/>
                    <a:pt x="3484" y="20240"/>
                    <a:pt x="5110" y="19745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91" name="Line"/>
            <p:cNvSpPr/>
            <p:nvPr/>
          </p:nvSpPr>
          <p:spPr>
            <a:xfrm>
              <a:off x="7141317" y="4898196"/>
              <a:ext cx="82538" cy="169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354" extrusionOk="0">
                  <a:moveTo>
                    <a:pt x="0" y="4839"/>
                  </a:moveTo>
                  <a:cubicBezTo>
                    <a:pt x="0" y="3811"/>
                    <a:pt x="0" y="2782"/>
                    <a:pt x="847" y="1959"/>
                  </a:cubicBezTo>
                  <a:cubicBezTo>
                    <a:pt x="1694" y="1136"/>
                    <a:pt x="3388" y="519"/>
                    <a:pt x="5718" y="211"/>
                  </a:cubicBezTo>
                  <a:cubicBezTo>
                    <a:pt x="8047" y="-98"/>
                    <a:pt x="11012" y="-98"/>
                    <a:pt x="12706" y="416"/>
                  </a:cubicBezTo>
                  <a:cubicBezTo>
                    <a:pt x="14400" y="931"/>
                    <a:pt x="14823" y="1959"/>
                    <a:pt x="14188" y="3502"/>
                  </a:cubicBezTo>
                  <a:cubicBezTo>
                    <a:pt x="13553" y="5045"/>
                    <a:pt x="11859" y="7102"/>
                    <a:pt x="10165" y="8439"/>
                  </a:cubicBezTo>
                  <a:cubicBezTo>
                    <a:pt x="8471" y="9776"/>
                    <a:pt x="6777" y="10393"/>
                    <a:pt x="6988" y="10496"/>
                  </a:cubicBezTo>
                  <a:cubicBezTo>
                    <a:pt x="7200" y="10599"/>
                    <a:pt x="9318" y="10188"/>
                    <a:pt x="11647" y="9982"/>
                  </a:cubicBezTo>
                  <a:cubicBezTo>
                    <a:pt x="13976" y="9776"/>
                    <a:pt x="16518" y="9776"/>
                    <a:pt x="18212" y="10291"/>
                  </a:cubicBezTo>
                  <a:cubicBezTo>
                    <a:pt x="19906" y="10805"/>
                    <a:pt x="20753" y="11833"/>
                    <a:pt x="21176" y="12862"/>
                  </a:cubicBezTo>
                  <a:cubicBezTo>
                    <a:pt x="21600" y="13891"/>
                    <a:pt x="21600" y="14919"/>
                    <a:pt x="18847" y="16359"/>
                  </a:cubicBezTo>
                  <a:cubicBezTo>
                    <a:pt x="16094" y="17799"/>
                    <a:pt x="10588" y="19651"/>
                    <a:pt x="6777" y="20576"/>
                  </a:cubicBezTo>
                  <a:cubicBezTo>
                    <a:pt x="2965" y="21502"/>
                    <a:pt x="847" y="21502"/>
                    <a:pt x="424" y="21091"/>
                  </a:cubicBezTo>
                  <a:cubicBezTo>
                    <a:pt x="0" y="20679"/>
                    <a:pt x="1271" y="19856"/>
                    <a:pt x="2541" y="19033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92" name="Line"/>
            <p:cNvSpPr/>
            <p:nvPr/>
          </p:nvSpPr>
          <p:spPr>
            <a:xfrm>
              <a:off x="6805907" y="4616212"/>
              <a:ext cx="60745" cy="6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600" extrusionOk="0">
                  <a:moveTo>
                    <a:pt x="2362" y="5400"/>
                  </a:moveTo>
                  <a:cubicBezTo>
                    <a:pt x="2931" y="2700"/>
                    <a:pt x="3499" y="0"/>
                    <a:pt x="3499" y="0"/>
                  </a:cubicBezTo>
                  <a:cubicBezTo>
                    <a:pt x="3499" y="0"/>
                    <a:pt x="2931" y="2700"/>
                    <a:pt x="2362" y="5400"/>
                  </a:cubicBezTo>
                  <a:cubicBezTo>
                    <a:pt x="1794" y="8100"/>
                    <a:pt x="1225" y="10800"/>
                    <a:pt x="657" y="13500"/>
                  </a:cubicBezTo>
                  <a:cubicBezTo>
                    <a:pt x="88" y="16200"/>
                    <a:pt x="-480" y="18900"/>
                    <a:pt x="657" y="20250"/>
                  </a:cubicBezTo>
                  <a:cubicBezTo>
                    <a:pt x="1794" y="21600"/>
                    <a:pt x="4636" y="21600"/>
                    <a:pt x="8046" y="21060"/>
                  </a:cubicBezTo>
                  <a:cubicBezTo>
                    <a:pt x="11457" y="20520"/>
                    <a:pt x="15436" y="19440"/>
                    <a:pt x="17709" y="19440"/>
                  </a:cubicBezTo>
                  <a:cubicBezTo>
                    <a:pt x="19983" y="19440"/>
                    <a:pt x="20552" y="20520"/>
                    <a:pt x="21120" y="21600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93" name="Line"/>
            <p:cNvSpPr/>
            <p:nvPr/>
          </p:nvSpPr>
          <p:spPr>
            <a:xfrm>
              <a:off x="6856842" y="4612942"/>
              <a:ext cx="4905" cy="117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94" name="Line"/>
            <p:cNvSpPr/>
            <p:nvPr/>
          </p:nvSpPr>
          <p:spPr>
            <a:xfrm>
              <a:off x="7303173" y="4592381"/>
              <a:ext cx="103000" cy="84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extrusionOk="0">
                  <a:moveTo>
                    <a:pt x="0" y="7716"/>
                  </a:moveTo>
                  <a:cubicBezTo>
                    <a:pt x="686" y="5639"/>
                    <a:pt x="1371" y="3562"/>
                    <a:pt x="2571" y="2109"/>
                  </a:cubicBezTo>
                  <a:cubicBezTo>
                    <a:pt x="3771" y="655"/>
                    <a:pt x="5486" y="-176"/>
                    <a:pt x="7029" y="32"/>
                  </a:cubicBezTo>
                  <a:cubicBezTo>
                    <a:pt x="8571" y="239"/>
                    <a:pt x="9943" y="1486"/>
                    <a:pt x="10114" y="3355"/>
                  </a:cubicBezTo>
                  <a:cubicBezTo>
                    <a:pt x="10286" y="5224"/>
                    <a:pt x="9257" y="7716"/>
                    <a:pt x="8057" y="10001"/>
                  </a:cubicBezTo>
                  <a:cubicBezTo>
                    <a:pt x="6857" y="12286"/>
                    <a:pt x="5486" y="14362"/>
                    <a:pt x="4286" y="16232"/>
                  </a:cubicBezTo>
                  <a:cubicBezTo>
                    <a:pt x="3086" y="18101"/>
                    <a:pt x="2057" y="19762"/>
                    <a:pt x="2743" y="20593"/>
                  </a:cubicBezTo>
                  <a:cubicBezTo>
                    <a:pt x="3429" y="21424"/>
                    <a:pt x="5829" y="21424"/>
                    <a:pt x="9257" y="21424"/>
                  </a:cubicBezTo>
                  <a:cubicBezTo>
                    <a:pt x="12686" y="21424"/>
                    <a:pt x="17143" y="21424"/>
                    <a:pt x="21600" y="21424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395" name="Line"/>
            <p:cNvSpPr/>
            <p:nvPr/>
          </p:nvSpPr>
          <p:spPr>
            <a:xfrm>
              <a:off x="7749504" y="4600639"/>
              <a:ext cx="22889" cy="100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extrusionOk="0">
                  <a:moveTo>
                    <a:pt x="0" y="5758"/>
                  </a:moveTo>
                  <a:cubicBezTo>
                    <a:pt x="6171" y="2970"/>
                    <a:pt x="12343" y="183"/>
                    <a:pt x="16200" y="9"/>
                  </a:cubicBezTo>
                  <a:cubicBezTo>
                    <a:pt x="20057" y="-165"/>
                    <a:pt x="21600" y="2274"/>
                    <a:pt x="21600" y="6280"/>
                  </a:cubicBezTo>
                  <a:cubicBezTo>
                    <a:pt x="21600" y="10287"/>
                    <a:pt x="20057" y="15861"/>
                    <a:pt x="18514" y="21435"/>
                  </a:cubicBezTo>
                </a:path>
              </a:pathLst>
            </a:custGeom>
            <a:noFill/>
            <a:ln w="25400" cap="rnd">
              <a:solidFill>
                <a:srgbClr val="E63B7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BB3571-6BCD-4618-A1BE-BFA61B6B3FED}"/>
                </a:ext>
              </a:extLst>
            </p:cNvPr>
            <p:cNvSpPr txBox="1"/>
            <p:nvPr/>
          </p:nvSpPr>
          <p:spPr>
            <a:xfrm>
              <a:off x="6847688" y="4326361"/>
              <a:ext cx="45548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400" i="0" u="none" strike="noStrike" cap="none" spc="0" normalizeH="0" baseline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D02A51-0978-4A47-B2FE-3244AECD7C83}"/>
              </a:ext>
            </a:extLst>
          </p:cNvPr>
          <p:cNvGrpSpPr/>
          <p:nvPr/>
        </p:nvGrpSpPr>
        <p:grpSpPr>
          <a:xfrm>
            <a:off x="609600" y="4468545"/>
            <a:ext cx="4765893" cy="1248549"/>
            <a:chOff x="609600" y="4468545"/>
            <a:chExt cx="4765893" cy="12485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98BC59-818A-46F9-B05B-7925147F9B6C}"/>
                </a:ext>
              </a:extLst>
            </p:cNvPr>
            <p:cNvGrpSpPr/>
            <p:nvPr/>
          </p:nvGrpSpPr>
          <p:grpSpPr>
            <a:xfrm>
              <a:off x="609600" y="4468545"/>
              <a:ext cx="4765893" cy="1135332"/>
              <a:chOff x="828385" y="4391683"/>
              <a:chExt cx="4583921" cy="1085830"/>
            </a:xfrm>
          </p:grpSpPr>
          <p:sp>
            <p:nvSpPr>
              <p:cNvPr id="9379" name="Line"/>
              <p:cNvSpPr/>
              <p:nvPr/>
            </p:nvSpPr>
            <p:spPr>
              <a:xfrm>
                <a:off x="3323382" y="4663655"/>
                <a:ext cx="1966815" cy="123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7" h="21274" extrusionOk="0">
                    <a:moveTo>
                      <a:pt x="567" y="15092"/>
                    </a:moveTo>
                    <a:cubicBezTo>
                      <a:pt x="567" y="13689"/>
                      <a:pt x="567" y="12287"/>
                      <a:pt x="534" y="11165"/>
                    </a:cubicBezTo>
                    <a:cubicBezTo>
                      <a:pt x="501" y="10043"/>
                      <a:pt x="435" y="9201"/>
                      <a:pt x="368" y="9201"/>
                    </a:cubicBezTo>
                    <a:cubicBezTo>
                      <a:pt x="302" y="9201"/>
                      <a:pt x="236" y="10043"/>
                      <a:pt x="186" y="11165"/>
                    </a:cubicBezTo>
                    <a:cubicBezTo>
                      <a:pt x="136" y="12287"/>
                      <a:pt x="103" y="13689"/>
                      <a:pt x="86" y="15232"/>
                    </a:cubicBezTo>
                    <a:cubicBezTo>
                      <a:pt x="70" y="16775"/>
                      <a:pt x="70" y="18458"/>
                      <a:pt x="111" y="19440"/>
                    </a:cubicBezTo>
                    <a:cubicBezTo>
                      <a:pt x="153" y="20422"/>
                      <a:pt x="236" y="20702"/>
                      <a:pt x="319" y="20702"/>
                    </a:cubicBezTo>
                    <a:cubicBezTo>
                      <a:pt x="401" y="20702"/>
                      <a:pt x="484" y="20422"/>
                      <a:pt x="551" y="18739"/>
                    </a:cubicBezTo>
                    <a:cubicBezTo>
                      <a:pt x="617" y="17056"/>
                      <a:pt x="667" y="13970"/>
                      <a:pt x="667" y="11866"/>
                    </a:cubicBezTo>
                    <a:cubicBezTo>
                      <a:pt x="667" y="9762"/>
                      <a:pt x="617" y="8640"/>
                      <a:pt x="517" y="8360"/>
                    </a:cubicBezTo>
                    <a:cubicBezTo>
                      <a:pt x="418" y="8079"/>
                      <a:pt x="269" y="8640"/>
                      <a:pt x="178" y="9622"/>
                    </a:cubicBezTo>
                    <a:cubicBezTo>
                      <a:pt x="86" y="10604"/>
                      <a:pt x="53" y="12006"/>
                      <a:pt x="28" y="13409"/>
                    </a:cubicBezTo>
                    <a:cubicBezTo>
                      <a:pt x="4" y="14812"/>
                      <a:pt x="-13" y="16214"/>
                      <a:pt x="12" y="17336"/>
                    </a:cubicBezTo>
                    <a:cubicBezTo>
                      <a:pt x="37" y="18458"/>
                      <a:pt x="103" y="19300"/>
                      <a:pt x="178" y="19721"/>
                    </a:cubicBezTo>
                    <a:cubicBezTo>
                      <a:pt x="252" y="20141"/>
                      <a:pt x="335" y="20141"/>
                      <a:pt x="385" y="19440"/>
                    </a:cubicBezTo>
                    <a:cubicBezTo>
                      <a:pt x="435" y="18739"/>
                      <a:pt x="451" y="17336"/>
                      <a:pt x="443" y="15934"/>
                    </a:cubicBezTo>
                    <a:cubicBezTo>
                      <a:pt x="435" y="14531"/>
                      <a:pt x="401" y="13128"/>
                      <a:pt x="360" y="11866"/>
                    </a:cubicBezTo>
                    <a:cubicBezTo>
                      <a:pt x="319" y="10604"/>
                      <a:pt x="269" y="9482"/>
                      <a:pt x="227" y="9622"/>
                    </a:cubicBezTo>
                    <a:cubicBezTo>
                      <a:pt x="186" y="9762"/>
                      <a:pt x="153" y="11165"/>
                      <a:pt x="136" y="12567"/>
                    </a:cubicBezTo>
                    <a:cubicBezTo>
                      <a:pt x="120" y="13970"/>
                      <a:pt x="120" y="15373"/>
                      <a:pt x="128" y="16775"/>
                    </a:cubicBezTo>
                    <a:cubicBezTo>
                      <a:pt x="136" y="18178"/>
                      <a:pt x="153" y="19580"/>
                      <a:pt x="203" y="20422"/>
                    </a:cubicBezTo>
                    <a:cubicBezTo>
                      <a:pt x="252" y="21263"/>
                      <a:pt x="335" y="21544"/>
                      <a:pt x="393" y="20983"/>
                    </a:cubicBezTo>
                    <a:cubicBezTo>
                      <a:pt x="451" y="20422"/>
                      <a:pt x="484" y="19019"/>
                      <a:pt x="501" y="17336"/>
                    </a:cubicBezTo>
                    <a:cubicBezTo>
                      <a:pt x="517" y="15653"/>
                      <a:pt x="517" y="13689"/>
                      <a:pt x="493" y="12147"/>
                    </a:cubicBezTo>
                    <a:cubicBezTo>
                      <a:pt x="468" y="10604"/>
                      <a:pt x="418" y="9482"/>
                      <a:pt x="368" y="9482"/>
                    </a:cubicBezTo>
                    <a:cubicBezTo>
                      <a:pt x="319" y="9482"/>
                      <a:pt x="269" y="10604"/>
                      <a:pt x="236" y="11866"/>
                    </a:cubicBezTo>
                    <a:cubicBezTo>
                      <a:pt x="203" y="13128"/>
                      <a:pt x="186" y="14531"/>
                      <a:pt x="203" y="14671"/>
                    </a:cubicBezTo>
                    <a:cubicBezTo>
                      <a:pt x="219" y="14812"/>
                      <a:pt x="269" y="13689"/>
                      <a:pt x="385" y="12988"/>
                    </a:cubicBezTo>
                    <a:cubicBezTo>
                      <a:pt x="501" y="12287"/>
                      <a:pt x="683" y="12006"/>
                      <a:pt x="1114" y="11866"/>
                    </a:cubicBezTo>
                    <a:cubicBezTo>
                      <a:pt x="1545" y="11726"/>
                      <a:pt x="2225" y="11726"/>
                      <a:pt x="2896" y="11726"/>
                    </a:cubicBezTo>
                    <a:cubicBezTo>
                      <a:pt x="3568" y="11726"/>
                      <a:pt x="4231" y="11726"/>
                      <a:pt x="4877" y="11726"/>
                    </a:cubicBezTo>
                    <a:cubicBezTo>
                      <a:pt x="5524" y="11726"/>
                      <a:pt x="6154" y="11726"/>
                      <a:pt x="6659" y="11445"/>
                    </a:cubicBezTo>
                    <a:cubicBezTo>
                      <a:pt x="7165" y="11165"/>
                      <a:pt x="7546" y="10604"/>
                      <a:pt x="7787" y="10043"/>
                    </a:cubicBezTo>
                    <a:cubicBezTo>
                      <a:pt x="8027" y="9482"/>
                      <a:pt x="8126" y="8921"/>
                      <a:pt x="8143" y="8219"/>
                    </a:cubicBezTo>
                    <a:cubicBezTo>
                      <a:pt x="8160" y="7518"/>
                      <a:pt x="8093" y="6676"/>
                      <a:pt x="8019" y="6256"/>
                    </a:cubicBezTo>
                    <a:cubicBezTo>
                      <a:pt x="7944" y="5835"/>
                      <a:pt x="7861" y="5835"/>
                      <a:pt x="7770" y="6256"/>
                    </a:cubicBezTo>
                    <a:cubicBezTo>
                      <a:pt x="7679" y="6676"/>
                      <a:pt x="7579" y="7518"/>
                      <a:pt x="7521" y="9061"/>
                    </a:cubicBezTo>
                    <a:cubicBezTo>
                      <a:pt x="7463" y="10604"/>
                      <a:pt x="7447" y="12848"/>
                      <a:pt x="7480" y="14110"/>
                    </a:cubicBezTo>
                    <a:cubicBezTo>
                      <a:pt x="7513" y="15373"/>
                      <a:pt x="7596" y="15653"/>
                      <a:pt x="7687" y="15793"/>
                    </a:cubicBezTo>
                    <a:cubicBezTo>
                      <a:pt x="7778" y="15934"/>
                      <a:pt x="7878" y="15934"/>
                      <a:pt x="7969" y="15793"/>
                    </a:cubicBezTo>
                    <a:cubicBezTo>
                      <a:pt x="8060" y="15653"/>
                      <a:pt x="8143" y="15373"/>
                      <a:pt x="8209" y="14671"/>
                    </a:cubicBezTo>
                    <a:cubicBezTo>
                      <a:pt x="8276" y="13970"/>
                      <a:pt x="8325" y="12848"/>
                      <a:pt x="8342" y="11586"/>
                    </a:cubicBezTo>
                    <a:cubicBezTo>
                      <a:pt x="8358" y="10323"/>
                      <a:pt x="8342" y="8921"/>
                      <a:pt x="8292" y="7658"/>
                    </a:cubicBezTo>
                    <a:cubicBezTo>
                      <a:pt x="8242" y="6396"/>
                      <a:pt x="8160" y="5274"/>
                      <a:pt x="8077" y="4573"/>
                    </a:cubicBezTo>
                    <a:cubicBezTo>
                      <a:pt x="7994" y="3871"/>
                      <a:pt x="7911" y="3591"/>
                      <a:pt x="7828" y="3591"/>
                    </a:cubicBezTo>
                    <a:cubicBezTo>
                      <a:pt x="7745" y="3591"/>
                      <a:pt x="7662" y="3871"/>
                      <a:pt x="7596" y="4573"/>
                    </a:cubicBezTo>
                    <a:cubicBezTo>
                      <a:pt x="7530" y="5274"/>
                      <a:pt x="7480" y="6396"/>
                      <a:pt x="7455" y="7658"/>
                    </a:cubicBezTo>
                    <a:cubicBezTo>
                      <a:pt x="7430" y="8921"/>
                      <a:pt x="7430" y="10323"/>
                      <a:pt x="7496" y="11726"/>
                    </a:cubicBezTo>
                    <a:cubicBezTo>
                      <a:pt x="7563" y="13128"/>
                      <a:pt x="7695" y="14531"/>
                      <a:pt x="7803" y="15092"/>
                    </a:cubicBezTo>
                    <a:cubicBezTo>
                      <a:pt x="7911" y="15653"/>
                      <a:pt x="7994" y="15373"/>
                      <a:pt x="8060" y="14671"/>
                    </a:cubicBezTo>
                    <a:cubicBezTo>
                      <a:pt x="8126" y="13970"/>
                      <a:pt x="8176" y="12848"/>
                      <a:pt x="8201" y="11586"/>
                    </a:cubicBezTo>
                    <a:cubicBezTo>
                      <a:pt x="8226" y="10323"/>
                      <a:pt x="8226" y="8921"/>
                      <a:pt x="8184" y="8500"/>
                    </a:cubicBezTo>
                    <a:cubicBezTo>
                      <a:pt x="8143" y="8079"/>
                      <a:pt x="8060" y="8640"/>
                      <a:pt x="7994" y="9622"/>
                    </a:cubicBezTo>
                    <a:cubicBezTo>
                      <a:pt x="7927" y="10604"/>
                      <a:pt x="7878" y="12006"/>
                      <a:pt x="7886" y="13128"/>
                    </a:cubicBezTo>
                    <a:cubicBezTo>
                      <a:pt x="7894" y="14251"/>
                      <a:pt x="7961" y="15092"/>
                      <a:pt x="8002" y="14812"/>
                    </a:cubicBezTo>
                    <a:cubicBezTo>
                      <a:pt x="8043" y="14531"/>
                      <a:pt x="8060" y="13128"/>
                      <a:pt x="8027" y="11866"/>
                    </a:cubicBezTo>
                    <a:cubicBezTo>
                      <a:pt x="7994" y="10604"/>
                      <a:pt x="7911" y="9482"/>
                      <a:pt x="7911" y="9061"/>
                    </a:cubicBezTo>
                    <a:cubicBezTo>
                      <a:pt x="7911" y="8640"/>
                      <a:pt x="7994" y="8921"/>
                      <a:pt x="8317" y="9201"/>
                    </a:cubicBezTo>
                    <a:cubicBezTo>
                      <a:pt x="8640" y="9482"/>
                      <a:pt x="9204" y="9762"/>
                      <a:pt x="9834" y="9902"/>
                    </a:cubicBezTo>
                    <a:cubicBezTo>
                      <a:pt x="10464" y="10043"/>
                      <a:pt x="11160" y="10043"/>
                      <a:pt x="11806" y="9762"/>
                    </a:cubicBezTo>
                    <a:cubicBezTo>
                      <a:pt x="12453" y="9482"/>
                      <a:pt x="13050" y="8921"/>
                      <a:pt x="13448" y="8500"/>
                    </a:cubicBezTo>
                    <a:cubicBezTo>
                      <a:pt x="13845" y="8079"/>
                      <a:pt x="14044" y="7799"/>
                      <a:pt x="14185" y="7518"/>
                    </a:cubicBezTo>
                    <a:cubicBezTo>
                      <a:pt x="14326" y="7238"/>
                      <a:pt x="14409" y="6957"/>
                      <a:pt x="14409" y="6676"/>
                    </a:cubicBezTo>
                    <a:cubicBezTo>
                      <a:pt x="14409" y="6396"/>
                      <a:pt x="14326" y="6115"/>
                      <a:pt x="14268" y="6676"/>
                    </a:cubicBezTo>
                    <a:cubicBezTo>
                      <a:pt x="14210" y="7238"/>
                      <a:pt x="14177" y="8640"/>
                      <a:pt x="14169" y="10043"/>
                    </a:cubicBezTo>
                    <a:cubicBezTo>
                      <a:pt x="14160" y="11445"/>
                      <a:pt x="14177" y="12848"/>
                      <a:pt x="14227" y="13830"/>
                    </a:cubicBezTo>
                    <a:cubicBezTo>
                      <a:pt x="14276" y="14812"/>
                      <a:pt x="14359" y="15373"/>
                      <a:pt x="14451" y="15653"/>
                    </a:cubicBezTo>
                    <a:cubicBezTo>
                      <a:pt x="14542" y="15934"/>
                      <a:pt x="14641" y="15934"/>
                      <a:pt x="14732" y="15653"/>
                    </a:cubicBezTo>
                    <a:cubicBezTo>
                      <a:pt x="14824" y="15373"/>
                      <a:pt x="14906" y="14812"/>
                      <a:pt x="14964" y="13830"/>
                    </a:cubicBezTo>
                    <a:cubicBezTo>
                      <a:pt x="15022" y="12848"/>
                      <a:pt x="15056" y="11445"/>
                      <a:pt x="15039" y="10323"/>
                    </a:cubicBezTo>
                    <a:cubicBezTo>
                      <a:pt x="15022" y="9201"/>
                      <a:pt x="14956" y="8360"/>
                      <a:pt x="14882" y="7799"/>
                    </a:cubicBezTo>
                    <a:cubicBezTo>
                      <a:pt x="14807" y="7238"/>
                      <a:pt x="14724" y="6957"/>
                      <a:pt x="14641" y="6957"/>
                    </a:cubicBezTo>
                    <a:cubicBezTo>
                      <a:pt x="14558" y="6957"/>
                      <a:pt x="14475" y="7238"/>
                      <a:pt x="14442" y="8219"/>
                    </a:cubicBezTo>
                    <a:cubicBezTo>
                      <a:pt x="14409" y="9201"/>
                      <a:pt x="14426" y="10884"/>
                      <a:pt x="14475" y="11866"/>
                    </a:cubicBezTo>
                    <a:cubicBezTo>
                      <a:pt x="14525" y="12848"/>
                      <a:pt x="14608" y="13128"/>
                      <a:pt x="14674" y="12708"/>
                    </a:cubicBezTo>
                    <a:cubicBezTo>
                      <a:pt x="14741" y="12287"/>
                      <a:pt x="14790" y="11165"/>
                      <a:pt x="14790" y="10043"/>
                    </a:cubicBezTo>
                    <a:cubicBezTo>
                      <a:pt x="14790" y="8921"/>
                      <a:pt x="14741" y="7799"/>
                      <a:pt x="14683" y="6817"/>
                    </a:cubicBezTo>
                    <a:cubicBezTo>
                      <a:pt x="14625" y="5835"/>
                      <a:pt x="14558" y="4993"/>
                      <a:pt x="14583" y="4853"/>
                    </a:cubicBezTo>
                    <a:cubicBezTo>
                      <a:pt x="14608" y="4713"/>
                      <a:pt x="14724" y="5274"/>
                      <a:pt x="15047" y="5554"/>
                    </a:cubicBezTo>
                    <a:cubicBezTo>
                      <a:pt x="15371" y="5835"/>
                      <a:pt x="15901" y="5835"/>
                      <a:pt x="16448" y="5695"/>
                    </a:cubicBezTo>
                    <a:cubicBezTo>
                      <a:pt x="16995" y="5554"/>
                      <a:pt x="17559" y="5274"/>
                      <a:pt x="18122" y="4853"/>
                    </a:cubicBezTo>
                    <a:cubicBezTo>
                      <a:pt x="18686" y="4432"/>
                      <a:pt x="19250" y="3871"/>
                      <a:pt x="19772" y="3451"/>
                    </a:cubicBezTo>
                    <a:cubicBezTo>
                      <a:pt x="20294" y="3030"/>
                      <a:pt x="20775" y="2749"/>
                      <a:pt x="21065" y="2328"/>
                    </a:cubicBezTo>
                    <a:cubicBezTo>
                      <a:pt x="21355" y="1908"/>
                      <a:pt x="21454" y="1347"/>
                      <a:pt x="21463" y="926"/>
                    </a:cubicBezTo>
                    <a:cubicBezTo>
                      <a:pt x="21471" y="505"/>
                      <a:pt x="21388" y="225"/>
                      <a:pt x="21305" y="84"/>
                    </a:cubicBezTo>
                    <a:cubicBezTo>
                      <a:pt x="21222" y="-56"/>
                      <a:pt x="21139" y="-56"/>
                      <a:pt x="21057" y="365"/>
                    </a:cubicBezTo>
                    <a:cubicBezTo>
                      <a:pt x="20974" y="786"/>
                      <a:pt x="20891" y="1627"/>
                      <a:pt x="20849" y="3170"/>
                    </a:cubicBezTo>
                    <a:cubicBezTo>
                      <a:pt x="20808" y="4713"/>
                      <a:pt x="20808" y="6957"/>
                      <a:pt x="20849" y="8360"/>
                    </a:cubicBezTo>
                    <a:cubicBezTo>
                      <a:pt x="20891" y="9762"/>
                      <a:pt x="20974" y="10323"/>
                      <a:pt x="21057" y="10604"/>
                    </a:cubicBezTo>
                    <a:cubicBezTo>
                      <a:pt x="21139" y="10884"/>
                      <a:pt x="21222" y="10884"/>
                      <a:pt x="21305" y="10744"/>
                    </a:cubicBezTo>
                    <a:cubicBezTo>
                      <a:pt x="21388" y="10604"/>
                      <a:pt x="21471" y="10323"/>
                      <a:pt x="21521" y="9482"/>
                    </a:cubicBezTo>
                    <a:cubicBezTo>
                      <a:pt x="21570" y="8640"/>
                      <a:pt x="21587" y="7238"/>
                      <a:pt x="21570" y="5835"/>
                    </a:cubicBezTo>
                    <a:cubicBezTo>
                      <a:pt x="21554" y="4432"/>
                      <a:pt x="21504" y="3030"/>
                      <a:pt x="21322" y="2609"/>
                    </a:cubicBezTo>
                    <a:cubicBezTo>
                      <a:pt x="21139" y="2188"/>
                      <a:pt x="20824" y="2749"/>
                      <a:pt x="20509" y="3310"/>
                    </a:cubicBezTo>
                  </a:path>
                </a:pathLst>
              </a:custGeom>
              <a:noFill/>
              <a:ln w="25400" cap="rnd">
                <a:solidFill>
                  <a:srgbClr val="0061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380" name="Line"/>
              <p:cNvSpPr/>
              <p:nvPr/>
            </p:nvSpPr>
            <p:spPr>
              <a:xfrm>
                <a:off x="4088275" y="4730648"/>
                <a:ext cx="97300" cy="648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8" h="21482" extrusionOk="0">
                    <a:moveTo>
                      <a:pt x="4450" y="369"/>
                    </a:moveTo>
                    <a:cubicBezTo>
                      <a:pt x="3453" y="153"/>
                      <a:pt x="2456" y="-64"/>
                      <a:pt x="1958" y="17"/>
                    </a:cubicBezTo>
                    <a:cubicBezTo>
                      <a:pt x="1460" y="98"/>
                      <a:pt x="1460" y="477"/>
                      <a:pt x="1626" y="1641"/>
                    </a:cubicBezTo>
                    <a:cubicBezTo>
                      <a:pt x="1792" y="2805"/>
                      <a:pt x="2124" y="4754"/>
                      <a:pt x="3287" y="6730"/>
                    </a:cubicBezTo>
                    <a:cubicBezTo>
                      <a:pt x="4450" y="8706"/>
                      <a:pt x="6444" y="10709"/>
                      <a:pt x="8438" y="12550"/>
                    </a:cubicBezTo>
                    <a:cubicBezTo>
                      <a:pt x="10432" y="14390"/>
                      <a:pt x="12426" y="16068"/>
                      <a:pt x="13589" y="17043"/>
                    </a:cubicBezTo>
                    <a:cubicBezTo>
                      <a:pt x="14752" y="18017"/>
                      <a:pt x="15084" y="18288"/>
                      <a:pt x="15084" y="18559"/>
                    </a:cubicBezTo>
                    <a:cubicBezTo>
                      <a:pt x="15084" y="18829"/>
                      <a:pt x="14752" y="19100"/>
                      <a:pt x="14253" y="19371"/>
                    </a:cubicBezTo>
                    <a:cubicBezTo>
                      <a:pt x="13755" y="19641"/>
                      <a:pt x="13090" y="19912"/>
                      <a:pt x="12093" y="19858"/>
                    </a:cubicBezTo>
                    <a:cubicBezTo>
                      <a:pt x="11096" y="19804"/>
                      <a:pt x="9767" y="19425"/>
                      <a:pt x="8272" y="19289"/>
                    </a:cubicBezTo>
                    <a:cubicBezTo>
                      <a:pt x="6776" y="19154"/>
                      <a:pt x="5115" y="19262"/>
                      <a:pt x="3786" y="19425"/>
                    </a:cubicBezTo>
                    <a:cubicBezTo>
                      <a:pt x="2456" y="19587"/>
                      <a:pt x="1460" y="19804"/>
                      <a:pt x="795" y="20047"/>
                    </a:cubicBezTo>
                    <a:cubicBezTo>
                      <a:pt x="130" y="20291"/>
                      <a:pt x="-202" y="20562"/>
                      <a:pt x="130" y="20805"/>
                    </a:cubicBezTo>
                    <a:cubicBezTo>
                      <a:pt x="463" y="21049"/>
                      <a:pt x="1460" y="21265"/>
                      <a:pt x="3786" y="21374"/>
                    </a:cubicBezTo>
                    <a:cubicBezTo>
                      <a:pt x="6112" y="21482"/>
                      <a:pt x="9767" y="21482"/>
                      <a:pt x="12592" y="21428"/>
                    </a:cubicBezTo>
                    <a:cubicBezTo>
                      <a:pt x="15416" y="21374"/>
                      <a:pt x="17410" y="21265"/>
                      <a:pt x="18906" y="21103"/>
                    </a:cubicBezTo>
                    <a:cubicBezTo>
                      <a:pt x="20401" y="20941"/>
                      <a:pt x="21398" y="20724"/>
                      <a:pt x="21398" y="20507"/>
                    </a:cubicBezTo>
                    <a:cubicBezTo>
                      <a:pt x="21398" y="20291"/>
                      <a:pt x="20401" y="20074"/>
                      <a:pt x="19072" y="19966"/>
                    </a:cubicBezTo>
                    <a:cubicBezTo>
                      <a:pt x="17743" y="19858"/>
                      <a:pt x="16081" y="19858"/>
                      <a:pt x="14420" y="19912"/>
                    </a:cubicBezTo>
                    <a:cubicBezTo>
                      <a:pt x="12758" y="19966"/>
                      <a:pt x="11096" y="20074"/>
                      <a:pt x="9767" y="20237"/>
                    </a:cubicBezTo>
                    <a:cubicBezTo>
                      <a:pt x="8438" y="20399"/>
                      <a:pt x="7441" y="20616"/>
                      <a:pt x="6610" y="20859"/>
                    </a:cubicBezTo>
                    <a:cubicBezTo>
                      <a:pt x="5780" y="21103"/>
                      <a:pt x="5115" y="21374"/>
                      <a:pt x="5780" y="21455"/>
                    </a:cubicBezTo>
                    <a:cubicBezTo>
                      <a:pt x="6444" y="21536"/>
                      <a:pt x="8438" y="21428"/>
                      <a:pt x="9435" y="21238"/>
                    </a:cubicBezTo>
                    <a:cubicBezTo>
                      <a:pt x="10432" y="21049"/>
                      <a:pt x="10432" y="20778"/>
                      <a:pt x="10432" y="20507"/>
                    </a:cubicBezTo>
                  </a:path>
                </a:pathLst>
              </a:custGeom>
              <a:noFill/>
              <a:ln w="25400" cap="rnd">
                <a:solidFill>
                  <a:srgbClr val="0061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396" name="Line"/>
              <p:cNvSpPr/>
              <p:nvPr/>
            </p:nvSpPr>
            <p:spPr>
              <a:xfrm>
                <a:off x="3390790" y="4487382"/>
                <a:ext cx="92489" cy="128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86" h="20912" extrusionOk="0">
                    <a:moveTo>
                      <a:pt x="12004" y="4698"/>
                    </a:moveTo>
                    <a:cubicBezTo>
                      <a:pt x="12004" y="3364"/>
                      <a:pt x="12004" y="2031"/>
                      <a:pt x="11147" y="1231"/>
                    </a:cubicBezTo>
                    <a:cubicBezTo>
                      <a:pt x="10290" y="431"/>
                      <a:pt x="8575" y="164"/>
                      <a:pt x="6518" y="2031"/>
                    </a:cubicBezTo>
                    <a:cubicBezTo>
                      <a:pt x="4461" y="3898"/>
                      <a:pt x="2061" y="7898"/>
                      <a:pt x="861" y="10698"/>
                    </a:cubicBezTo>
                    <a:cubicBezTo>
                      <a:pt x="-339" y="13498"/>
                      <a:pt x="-339" y="15098"/>
                      <a:pt x="1204" y="16831"/>
                    </a:cubicBezTo>
                    <a:cubicBezTo>
                      <a:pt x="2747" y="18564"/>
                      <a:pt x="5832" y="20431"/>
                      <a:pt x="9432" y="20831"/>
                    </a:cubicBezTo>
                    <a:cubicBezTo>
                      <a:pt x="13032" y="21231"/>
                      <a:pt x="17147" y="20164"/>
                      <a:pt x="19204" y="17231"/>
                    </a:cubicBezTo>
                    <a:cubicBezTo>
                      <a:pt x="21261" y="14298"/>
                      <a:pt x="21261" y="9498"/>
                      <a:pt x="20575" y="6431"/>
                    </a:cubicBezTo>
                    <a:cubicBezTo>
                      <a:pt x="19890" y="3364"/>
                      <a:pt x="18518" y="2031"/>
                      <a:pt x="16632" y="1098"/>
                    </a:cubicBezTo>
                    <a:cubicBezTo>
                      <a:pt x="14747" y="164"/>
                      <a:pt x="12347" y="-369"/>
                      <a:pt x="10804" y="298"/>
                    </a:cubicBezTo>
                    <a:cubicBezTo>
                      <a:pt x="9261" y="964"/>
                      <a:pt x="8575" y="2831"/>
                      <a:pt x="7890" y="4698"/>
                    </a:cubicBezTo>
                  </a:path>
                </a:pathLst>
              </a:custGeom>
              <a:noFill/>
              <a:ln w="25400" cap="rnd">
                <a:solidFill>
                  <a:srgbClr val="3A87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397" name="Line"/>
              <p:cNvSpPr/>
              <p:nvPr/>
            </p:nvSpPr>
            <p:spPr>
              <a:xfrm>
                <a:off x="4276931" y="5245355"/>
                <a:ext cx="118671" cy="1120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457" extrusionOk="0">
                    <a:moveTo>
                      <a:pt x="6562" y="3130"/>
                    </a:moveTo>
                    <a:cubicBezTo>
                      <a:pt x="7109" y="1565"/>
                      <a:pt x="7656" y="0"/>
                      <a:pt x="7656" y="0"/>
                    </a:cubicBezTo>
                    <a:cubicBezTo>
                      <a:pt x="7656" y="0"/>
                      <a:pt x="7109" y="1565"/>
                      <a:pt x="6015" y="3757"/>
                    </a:cubicBezTo>
                    <a:cubicBezTo>
                      <a:pt x="4922" y="5948"/>
                      <a:pt x="3281" y="8765"/>
                      <a:pt x="2051" y="11426"/>
                    </a:cubicBezTo>
                    <a:cubicBezTo>
                      <a:pt x="820" y="14087"/>
                      <a:pt x="0" y="16591"/>
                      <a:pt x="0" y="18470"/>
                    </a:cubicBezTo>
                    <a:cubicBezTo>
                      <a:pt x="0" y="20348"/>
                      <a:pt x="820" y="21600"/>
                      <a:pt x="3418" y="21443"/>
                    </a:cubicBezTo>
                    <a:cubicBezTo>
                      <a:pt x="6015" y="21287"/>
                      <a:pt x="10390" y="19722"/>
                      <a:pt x="13261" y="18783"/>
                    </a:cubicBezTo>
                    <a:cubicBezTo>
                      <a:pt x="16132" y="17843"/>
                      <a:pt x="17499" y="17530"/>
                      <a:pt x="18866" y="17530"/>
                    </a:cubicBezTo>
                    <a:cubicBezTo>
                      <a:pt x="20233" y="17530"/>
                      <a:pt x="21600" y="17843"/>
                      <a:pt x="21463" y="18313"/>
                    </a:cubicBezTo>
                    <a:cubicBezTo>
                      <a:pt x="21327" y="18783"/>
                      <a:pt x="19686" y="19409"/>
                      <a:pt x="18046" y="20035"/>
                    </a:cubicBezTo>
                  </a:path>
                </a:pathLst>
              </a:custGeom>
              <a:noFill/>
              <a:ln w="25400" cap="rnd">
                <a:solidFill>
                  <a:srgbClr val="3A87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 dirty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398" name="Line"/>
              <p:cNvSpPr/>
              <p:nvPr/>
            </p:nvSpPr>
            <p:spPr>
              <a:xfrm>
                <a:off x="4350503" y="5251895"/>
                <a:ext cx="45719" cy="2256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87" h="21600" extrusionOk="0">
                    <a:moveTo>
                      <a:pt x="0" y="0"/>
                    </a:moveTo>
                    <a:cubicBezTo>
                      <a:pt x="8100" y="2817"/>
                      <a:pt x="16200" y="5635"/>
                      <a:pt x="18900" y="8843"/>
                    </a:cubicBezTo>
                    <a:cubicBezTo>
                      <a:pt x="21600" y="12052"/>
                      <a:pt x="18900" y="15652"/>
                      <a:pt x="14850" y="17843"/>
                    </a:cubicBezTo>
                    <a:cubicBezTo>
                      <a:pt x="10800" y="20035"/>
                      <a:pt x="5400" y="20817"/>
                      <a:pt x="0" y="21600"/>
                    </a:cubicBezTo>
                  </a:path>
                </a:pathLst>
              </a:custGeom>
              <a:noFill/>
              <a:ln w="25400" cap="rnd">
                <a:solidFill>
                  <a:srgbClr val="3A87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399" name="Line"/>
              <p:cNvSpPr/>
              <p:nvPr/>
            </p:nvSpPr>
            <p:spPr>
              <a:xfrm>
                <a:off x="4017750" y="4476940"/>
                <a:ext cx="121684" cy="147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364" extrusionOk="0">
                    <a:moveTo>
                      <a:pt x="8674" y="6410"/>
                    </a:moveTo>
                    <a:cubicBezTo>
                      <a:pt x="7607" y="5698"/>
                      <a:pt x="6541" y="4986"/>
                      <a:pt x="6274" y="4037"/>
                    </a:cubicBezTo>
                    <a:cubicBezTo>
                      <a:pt x="6007" y="3087"/>
                      <a:pt x="6541" y="1900"/>
                      <a:pt x="8007" y="1069"/>
                    </a:cubicBezTo>
                    <a:cubicBezTo>
                      <a:pt x="9474" y="239"/>
                      <a:pt x="11874" y="-236"/>
                      <a:pt x="13207" y="120"/>
                    </a:cubicBezTo>
                    <a:cubicBezTo>
                      <a:pt x="14541" y="476"/>
                      <a:pt x="14807" y="1663"/>
                      <a:pt x="14407" y="3443"/>
                    </a:cubicBezTo>
                    <a:cubicBezTo>
                      <a:pt x="14007" y="5223"/>
                      <a:pt x="12941" y="7597"/>
                      <a:pt x="10941" y="10089"/>
                    </a:cubicBezTo>
                    <a:cubicBezTo>
                      <a:pt x="8941" y="12582"/>
                      <a:pt x="6007" y="15193"/>
                      <a:pt x="3741" y="17091"/>
                    </a:cubicBezTo>
                    <a:cubicBezTo>
                      <a:pt x="1474" y="18990"/>
                      <a:pt x="-126" y="20177"/>
                      <a:pt x="7" y="20771"/>
                    </a:cubicBezTo>
                    <a:cubicBezTo>
                      <a:pt x="141" y="21364"/>
                      <a:pt x="2007" y="21364"/>
                      <a:pt x="5874" y="21364"/>
                    </a:cubicBezTo>
                    <a:cubicBezTo>
                      <a:pt x="9741" y="21364"/>
                      <a:pt x="15607" y="21364"/>
                      <a:pt x="21474" y="21364"/>
                    </a:cubicBezTo>
                  </a:path>
                </a:pathLst>
              </a:custGeom>
              <a:noFill/>
              <a:ln w="25400" cap="rnd">
                <a:solidFill>
                  <a:srgbClr val="3A87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00" name="Line"/>
              <p:cNvSpPr/>
              <p:nvPr/>
            </p:nvSpPr>
            <p:spPr>
              <a:xfrm>
                <a:off x="4664200" y="4468772"/>
                <a:ext cx="97132" cy="167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7" h="21431" extrusionOk="0">
                    <a:moveTo>
                      <a:pt x="10841" y="1049"/>
                    </a:moveTo>
                    <a:cubicBezTo>
                      <a:pt x="9205" y="839"/>
                      <a:pt x="7569" y="629"/>
                      <a:pt x="7569" y="524"/>
                    </a:cubicBezTo>
                    <a:cubicBezTo>
                      <a:pt x="7569" y="419"/>
                      <a:pt x="9205" y="419"/>
                      <a:pt x="10841" y="315"/>
                    </a:cubicBezTo>
                    <a:cubicBezTo>
                      <a:pt x="12478" y="210"/>
                      <a:pt x="14114" y="0"/>
                      <a:pt x="15750" y="0"/>
                    </a:cubicBezTo>
                    <a:cubicBezTo>
                      <a:pt x="17387" y="0"/>
                      <a:pt x="19023" y="210"/>
                      <a:pt x="19841" y="839"/>
                    </a:cubicBezTo>
                    <a:cubicBezTo>
                      <a:pt x="20659" y="1468"/>
                      <a:pt x="20659" y="2517"/>
                      <a:pt x="20169" y="3460"/>
                    </a:cubicBezTo>
                    <a:cubicBezTo>
                      <a:pt x="19678" y="4404"/>
                      <a:pt x="18696" y="5243"/>
                      <a:pt x="17550" y="5977"/>
                    </a:cubicBezTo>
                    <a:cubicBezTo>
                      <a:pt x="16405" y="6711"/>
                      <a:pt x="15096" y="7340"/>
                      <a:pt x="15259" y="7969"/>
                    </a:cubicBezTo>
                    <a:cubicBezTo>
                      <a:pt x="15423" y="8598"/>
                      <a:pt x="17059" y="9227"/>
                      <a:pt x="18532" y="10171"/>
                    </a:cubicBezTo>
                    <a:cubicBezTo>
                      <a:pt x="20005" y="11115"/>
                      <a:pt x="21314" y="12373"/>
                      <a:pt x="20987" y="13841"/>
                    </a:cubicBezTo>
                    <a:cubicBezTo>
                      <a:pt x="20659" y="15309"/>
                      <a:pt x="18696" y="16986"/>
                      <a:pt x="15423" y="18350"/>
                    </a:cubicBezTo>
                    <a:cubicBezTo>
                      <a:pt x="12150" y="19713"/>
                      <a:pt x="7569" y="20761"/>
                      <a:pt x="4459" y="21181"/>
                    </a:cubicBezTo>
                    <a:cubicBezTo>
                      <a:pt x="1350" y="21600"/>
                      <a:pt x="-286" y="21390"/>
                      <a:pt x="41" y="21285"/>
                    </a:cubicBezTo>
                    <a:cubicBezTo>
                      <a:pt x="369" y="21181"/>
                      <a:pt x="2659" y="21181"/>
                      <a:pt x="4950" y="21181"/>
                    </a:cubicBezTo>
                  </a:path>
                </a:pathLst>
              </a:custGeom>
              <a:noFill/>
              <a:ln w="25400" cap="rnd">
                <a:solidFill>
                  <a:srgbClr val="3A87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01" name="Line"/>
              <p:cNvSpPr/>
              <p:nvPr/>
            </p:nvSpPr>
            <p:spPr>
              <a:xfrm>
                <a:off x="5346163" y="4391683"/>
                <a:ext cx="45719" cy="1882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2" extrusionOk="0">
                    <a:moveTo>
                      <a:pt x="0" y="6918"/>
                    </a:moveTo>
                    <a:cubicBezTo>
                      <a:pt x="3086" y="5056"/>
                      <a:pt x="6171" y="3194"/>
                      <a:pt x="9257" y="1890"/>
                    </a:cubicBezTo>
                    <a:cubicBezTo>
                      <a:pt x="12343" y="587"/>
                      <a:pt x="15428" y="-158"/>
                      <a:pt x="16971" y="28"/>
                    </a:cubicBezTo>
                    <a:cubicBezTo>
                      <a:pt x="18514" y="214"/>
                      <a:pt x="18514" y="1332"/>
                      <a:pt x="19028" y="4497"/>
                    </a:cubicBezTo>
                    <a:cubicBezTo>
                      <a:pt x="19543" y="7663"/>
                      <a:pt x="20571" y="12876"/>
                      <a:pt x="21086" y="16042"/>
                    </a:cubicBezTo>
                    <a:cubicBezTo>
                      <a:pt x="21600" y="19208"/>
                      <a:pt x="21600" y="20325"/>
                      <a:pt x="21600" y="21442"/>
                    </a:cubicBezTo>
                  </a:path>
                </a:pathLst>
              </a:custGeom>
              <a:noFill/>
              <a:ln w="25400" cap="rnd">
                <a:solidFill>
                  <a:srgbClr val="3A87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02" name="Line"/>
              <p:cNvSpPr/>
              <p:nvPr/>
            </p:nvSpPr>
            <p:spPr>
              <a:xfrm>
                <a:off x="5321642" y="4575041"/>
                <a:ext cx="90664" cy="49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200" y="14400"/>
                      <a:pt x="14400" y="7200"/>
                      <a:pt x="21600" y="0"/>
                    </a:cubicBezTo>
                  </a:path>
                </a:pathLst>
              </a:custGeom>
              <a:noFill/>
              <a:ln w="25400" cap="rnd">
                <a:solidFill>
                  <a:srgbClr val="3A87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03" name="Line"/>
              <p:cNvSpPr/>
              <p:nvPr/>
            </p:nvSpPr>
            <p:spPr>
              <a:xfrm>
                <a:off x="3672014" y="4798958"/>
                <a:ext cx="75553" cy="114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08" extrusionOk="0">
                    <a:moveTo>
                      <a:pt x="432" y="4880"/>
                    </a:moveTo>
                    <a:cubicBezTo>
                      <a:pt x="1296" y="3359"/>
                      <a:pt x="2160" y="1838"/>
                      <a:pt x="3672" y="925"/>
                    </a:cubicBezTo>
                    <a:cubicBezTo>
                      <a:pt x="5184" y="12"/>
                      <a:pt x="7344" y="-292"/>
                      <a:pt x="8640" y="316"/>
                    </a:cubicBezTo>
                    <a:cubicBezTo>
                      <a:pt x="9936" y="925"/>
                      <a:pt x="10368" y="2446"/>
                      <a:pt x="9504" y="4728"/>
                    </a:cubicBezTo>
                    <a:cubicBezTo>
                      <a:pt x="8640" y="7009"/>
                      <a:pt x="6480" y="10052"/>
                      <a:pt x="4320" y="12638"/>
                    </a:cubicBezTo>
                    <a:cubicBezTo>
                      <a:pt x="2160" y="15223"/>
                      <a:pt x="0" y="17353"/>
                      <a:pt x="0" y="18570"/>
                    </a:cubicBezTo>
                    <a:cubicBezTo>
                      <a:pt x="0" y="19787"/>
                      <a:pt x="2160" y="20091"/>
                      <a:pt x="5400" y="19939"/>
                    </a:cubicBezTo>
                    <a:cubicBezTo>
                      <a:pt x="8640" y="19787"/>
                      <a:pt x="12960" y="19178"/>
                      <a:pt x="16200" y="18874"/>
                    </a:cubicBezTo>
                    <a:cubicBezTo>
                      <a:pt x="19440" y="18570"/>
                      <a:pt x="21600" y="18570"/>
                      <a:pt x="21600" y="19026"/>
                    </a:cubicBezTo>
                    <a:cubicBezTo>
                      <a:pt x="21600" y="19483"/>
                      <a:pt x="19440" y="20395"/>
                      <a:pt x="17280" y="21308"/>
                    </a:cubicBezTo>
                  </a:path>
                </a:pathLst>
              </a:custGeom>
              <a:noFill/>
              <a:ln w="25400" cap="rnd">
                <a:solidFill>
                  <a:srgbClr val="E63B7A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04" name="Line"/>
              <p:cNvSpPr/>
              <p:nvPr/>
            </p:nvSpPr>
            <p:spPr>
              <a:xfrm>
                <a:off x="4149409" y="4918373"/>
                <a:ext cx="77064" cy="1128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574"/>
                    </a:moveTo>
                    <a:cubicBezTo>
                      <a:pt x="424" y="5009"/>
                      <a:pt x="847" y="3443"/>
                      <a:pt x="2118" y="2191"/>
                    </a:cubicBezTo>
                    <a:cubicBezTo>
                      <a:pt x="3388" y="939"/>
                      <a:pt x="5506" y="0"/>
                      <a:pt x="7412" y="0"/>
                    </a:cubicBezTo>
                    <a:cubicBezTo>
                      <a:pt x="9318" y="0"/>
                      <a:pt x="11012" y="939"/>
                      <a:pt x="11223" y="3287"/>
                    </a:cubicBezTo>
                    <a:cubicBezTo>
                      <a:pt x="11435" y="5635"/>
                      <a:pt x="10165" y="9391"/>
                      <a:pt x="8682" y="12209"/>
                    </a:cubicBezTo>
                    <a:cubicBezTo>
                      <a:pt x="7200" y="15026"/>
                      <a:pt x="5506" y="16904"/>
                      <a:pt x="5506" y="18313"/>
                    </a:cubicBezTo>
                    <a:cubicBezTo>
                      <a:pt x="5506" y="19722"/>
                      <a:pt x="7200" y="20661"/>
                      <a:pt x="10165" y="21130"/>
                    </a:cubicBezTo>
                    <a:cubicBezTo>
                      <a:pt x="13129" y="21600"/>
                      <a:pt x="17365" y="21600"/>
                      <a:pt x="21600" y="21600"/>
                    </a:cubicBezTo>
                  </a:path>
                </a:pathLst>
              </a:custGeom>
              <a:noFill/>
              <a:ln w="25400" cap="rnd">
                <a:solidFill>
                  <a:srgbClr val="E63B7A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05" name="Line"/>
              <p:cNvSpPr/>
              <p:nvPr/>
            </p:nvSpPr>
            <p:spPr>
              <a:xfrm>
                <a:off x="4465555" y="4564358"/>
                <a:ext cx="45719" cy="84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68" h="21407" extrusionOk="0">
                    <a:moveTo>
                      <a:pt x="9086" y="5207"/>
                    </a:moveTo>
                    <a:cubicBezTo>
                      <a:pt x="5159" y="2715"/>
                      <a:pt x="1232" y="222"/>
                      <a:pt x="250" y="15"/>
                    </a:cubicBezTo>
                    <a:cubicBezTo>
                      <a:pt x="-732" y="-193"/>
                      <a:pt x="1232" y="1884"/>
                      <a:pt x="5159" y="5830"/>
                    </a:cubicBezTo>
                    <a:cubicBezTo>
                      <a:pt x="9086" y="9776"/>
                      <a:pt x="14977" y="15592"/>
                      <a:pt x="20868" y="21407"/>
                    </a:cubicBezTo>
                  </a:path>
                </a:pathLst>
              </a:custGeom>
              <a:noFill/>
              <a:ln w="25400" cap="rnd">
                <a:solidFill>
                  <a:srgbClr val="E63B7A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06" name="Line"/>
              <p:cNvSpPr/>
              <p:nvPr/>
            </p:nvSpPr>
            <p:spPr>
              <a:xfrm>
                <a:off x="5036294" y="4537121"/>
                <a:ext cx="82404" cy="86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7" h="21172" extrusionOk="0">
                    <a:moveTo>
                      <a:pt x="1388" y="4478"/>
                    </a:moveTo>
                    <a:cubicBezTo>
                      <a:pt x="2566" y="2478"/>
                      <a:pt x="3744" y="478"/>
                      <a:pt x="5119" y="78"/>
                    </a:cubicBezTo>
                    <a:cubicBezTo>
                      <a:pt x="6493" y="-322"/>
                      <a:pt x="8064" y="878"/>
                      <a:pt x="8653" y="2478"/>
                    </a:cubicBezTo>
                    <a:cubicBezTo>
                      <a:pt x="9242" y="4078"/>
                      <a:pt x="8850" y="6078"/>
                      <a:pt x="8064" y="7878"/>
                    </a:cubicBezTo>
                    <a:cubicBezTo>
                      <a:pt x="7279" y="9678"/>
                      <a:pt x="6101" y="11278"/>
                      <a:pt x="4333" y="13478"/>
                    </a:cubicBezTo>
                    <a:cubicBezTo>
                      <a:pt x="2566" y="15678"/>
                      <a:pt x="210" y="18478"/>
                      <a:pt x="13" y="19878"/>
                    </a:cubicBezTo>
                    <a:cubicBezTo>
                      <a:pt x="-183" y="21278"/>
                      <a:pt x="1781" y="21278"/>
                      <a:pt x="5708" y="21078"/>
                    </a:cubicBezTo>
                    <a:cubicBezTo>
                      <a:pt x="9635" y="20878"/>
                      <a:pt x="15526" y="20478"/>
                      <a:pt x="21417" y="20078"/>
                    </a:cubicBezTo>
                  </a:path>
                </a:pathLst>
              </a:custGeom>
              <a:noFill/>
              <a:ln w="25400" cap="rnd">
                <a:solidFill>
                  <a:srgbClr val="E63B7A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64" name="Line"/>
              <p:cNvSpPr/>
              <p:nvPr/>
            </p:nvSpPr>
            <p:spPr>
              <a:xfrm>
                <a:off x="839073" y="4637706"/>
                <a:ext cx="135659" cy="245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0935" extrusionOk="0">
                    <a:moveTo>
                      <a:pt x="2107" y="512"/>
                    </a:moveTo>
                    <a:cubicBezTo>
                      <a:pt x="1867" y="-46"/>
                      <a:pt x="1627" y="-603"/>
                      <a:pt x="1387" y="1487"/>
                    </a:cubicBezTo>
                    <a:cubicBezTo>
                      <a:pt x="1147" y="3578"/>
                      <a:pt x="907" y="8316"/>
                      <a:pt x="667" y="11451"/>
                    </a:cubicBezTo>
                    <a:cubicBezTo>
                      <a:pt x="427" y="14587"/>
                      <a:pt x="187" y="16120"/>
                      <a:pt x="67" y="17234"/>
                    </a:cubicBezTo>
                    <a:cubicBezTo>
                      <a:pt x="-53" y="18349"/>
                      <a:pt x="-53" y="19046"/>
                      <a:pt x="427" y="19673"/>
                    </a:cubicBezTo>
                    <a:cubicBezTo>
                      <a:pt x="907" y="20300"/>
                      <a:pt x="1867" y="20858"/>
                      <a:pt x="4267" y="20927"/>
                    </a:cubicBezTo>
                    <a:cubicBezTo>
                      <a:pt x="6667" y="20997"/>
                      <a:pt x="10507" y="20579"/>
                      <a:pt x="13627" y="20300"/>
                    </a:cubicBezTo>
                    <a:cubicBezTo>
                      <a:pt x="16747" y="20022"/>
                      <a:pt x="19147" y="19882"/>
                      <a:pt x="21547" y="19743"/>
                    </a:cubicBezTo>
                  </a:path>
                </a:pathLst>
              </a:custGeom>
              <a:noFill/>
              <a:ln w="25400" cap="rnd">
                <a:solidFill>
                  <a:srgbClr val="0061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65" name="Line"/>
              <p:cNvSpPr/>
              <p:nvPr/>
            </p:nvSpPr>
            <p:spPr>
              <a:xfrm>
                <a:off x="841867" y="4746707"/>
                <a:ext cx="124011" cy="53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8" h="21600" extrusionOk="0">
                    <a:moveTo>
                      <a:pt x="278" y="21600"/>
                    </a:moveTo>
                    <a:cubicBezTo>
                      <a:pt x="18" y="17673"/>
                      <a:pt x="-242" y="13746"/>
                      <a:pt x="409" y="11127"/>
                    </a:cubicBezTo>
                    <a:cubicBezTo>
                      <a:pt x="1059" y="8509"/>
                      <a:pt x="2621" y="7200"/>
                      <a:pt x="5353" y="5891"/>
                    </a:cubicBezTo>
                    <a:cubicBezTo>
                      <a:pt x="8086" y="4582"/>
                      <a:pt x="11989" y="3273"/>
                      <a:pt x="14852" y="2291"/>
                    </a:cubicBezTo>
                    <a:cubicBezTo>
                      <a:pt x="17715" y="1309"/>
                      <a:pt x="19536" y="655"/>
                      <a:pt x="21358" y="0"/>
                    </a:cubicBezTo>
                  </a:path>
                </a:pathLst>
              </a:custGeom>
              <a:noFill/>
              <a:ln w="25400" cap="rnd">
                <a:solidFill>
                  <a:srgbClr val="0061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66" name="Line"/>
              <p:cNvSpPr/>
              <p:nvPr/>
            </p:nvSpPr>
            <p:spPr>
              <a:xfrm>
                <a:off x="828385" y="4638368"/>
                <a:ext cx="190869" cy="59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16" h="20614" extrusionOk="0">
                    <a:moveTo>
                      <a:pt x="3091" y="20614"/>
                    </a:moveTo>
                    <a:cubicBezTo>
                      <a:pt x="2079" y="18340"/>
                      <a:pt x="1066" y="16067"/>
                      <a:pt x="475" y="13224"/>
                    </a:cubicBezTo>
                    <a:cubicBezTo>
                      <a:pt x="-115" y="10382"/>
                      <a:pt x="-284" y="6972"/>
                      <a:pt x="728" y="4130"/>
                    </a:cubicBezTo>
                    <a:cubicBezTo>
                      <a:pt x="1741" y="1288"/>
                      <a:pt x="3935" y="-986"/>
                      <a:pt x="7310" y="435"/>
                    </a:cubicBezTo>
                    <a:cubicBezTo>
                      <a:pt x="10685" y="1856"/>
                      <a:pt x="15241" y="6972"/>
                      <a:pt x="17772" y="10667"/>
                    </a:cubicBezTo>
                    <a:cubicBezTo>
                      <a:pt x="20303" y="14361"/>
                      <a:pt x="20810" y="16635"/>
                      <a:pt x="21316" y="18909"/>
                    </a:cubicBezTo>
                  </a:path>
                </a:pathLst>
              </a:custGeom>
              <a:noFill/>
              <a:ln w="25400" cap="rnd">
                <a:solidFill>
                  <a:srgbClr val="0061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67" name="Line"/>
              <p:cNvSpPr/>
              <p:nvPr/>
            </p:nvSpPr>
            <p:spPr>
              <a:xfrm>
                <a:off x="1064328" y="4722183"/>
                <a:ext cx="117863" cy="15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92" y="675"/>
                      <a:pt x="4985" y="1350"/>
                      <a:pt x="8169" y="3938"/>
                    </a:cubicBezTo>
                    <a:cubicBezTo>
                      <a:pt x="11354" y="6525"/>
                      <a:pt x="15231" y="11025"/>
                      <a:pt x="17585" y="14288"/>
                    </a:cubicBezTo>
                    <a:cubicBezTo>
                      <a:pt x="19938" y="17550"/>
                      <a:pt x="20769" y="19575"/>
                      <a:pt x="21600" y="21600"/>
                    </a:cubicBezTo>
                  </a:path>
                </a:pathLst>
              </a:custGeom>
              <a:noFill/>
              <a:ln w="25400" cap="rnd">
                <a:solidFill>
                  <a:srgbClr val="0061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68" name="Line"/>
              <p:cNvSpPr/>
              <p:nvPr/>
            </p:nvSpPr>
            <p:spPr>
              <a:xfrm>
                <a:off x="1074138" y="4717654"/>
                <a:ext cx="95197" cy="200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6" extrusionOk="0">
                    <a:moveTo>
                      <a:pt x="21600" y="1528"/>
                    </a:moveTo>
                    <a:cubicBezTo>
                      <a:pt x="20571" y="657"/>
                      <a:pt x="19543" y="-214"/>
                      <a:pt x="18514" y="47"/>
                    </a:cubicBezTo>
                    <a:cubicBezTo>
                      <a:pt x="17486" y="309"/>
                      <a:pt x="16457" y="1702"/>
                      <a:pt x="14743" y="4141"/>
                    </a:cubicBezTo>
                    <a:cubicBezTo>
                      <a:pt x="13029" y="6580"/>
                      <a:pt x="10629" y="10063"/>
                      <a:pt x="8057" y="13112"/>
                    </a:cubicBezTo>
                    <a:cubicBezTo>
                      <a:pt x="5486" y="16160"/>
                      <a:pt x="2743" y="18773"/>
                      <a:pt x="0" y="21386"/>
                    </a:cubicBezTo>
                  </a:path>
                </a:pathLst>
              </a:custGeom>
              <a:noFill/>
              <a:ln w="25400" cap="rnd">
                <a:solidFill>
                  <a:srgbClr val="0061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69" name="Line"/>
              <p:cNvSpPr/>
              <p:nvPr/>
            </p:nvSpPr>
            <p:spPr>
              <a:xfrm>
                <a:off x="1256342" y="4642835"/>
                <a:ext cx="436629" cy="3491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2" h="21553" extrusionOk="0">
                    <a:moveTo>
                      <a:pt x="4213" y="10955"/>
                    </a:moveTo>
                    <a:cubicBezTo>
                      <a:pt x="4138" y="9441"/>
                      <a:pt x="4064" y="7927"/>
                      <a:pt x="3952" y="6867"/>
                    </a:cubicBezTo>
                    <a:cubicBezTo>
                      <a:pt x="3840" y="5807"/>
                      <a:pt x="3691" y="5202"/>
                      <a:pt x="3430" y="4798"/>
                    </a:cubicBezTo>
                    <a:cubicBezTo>
                      <a:pt x="3170" y="4394"/>
                      <a:pt x="2797" y="4192"/>
                      <a:pt x="2276" y="4798"/>
                    </a:cubicBezTo>
                    <a:cubicBezTo>
                      <a:pt x="1755" y="5403"/>
                      <a:pt x="1084" y="6817"/>
                      <a:pt x="637" y="8230"/>
                    </a:cubicBezTo>
                    <a:cubicBezTo>
                      <a:pt x="190" y="9643"/>
                      <a:pt x="-33" y="11056"/>
                      <a:pt x="4" y="11914"/>
                    </a:cubicBezTo>
                    <a:cubicBezTo>
                      <a:pt x="41" y="12772"/>
                      <a:pt x="339" y="13074"/>
                      <a:pt x="1010" y="12974"/>
                    </a:cubicBezTo>
                    <a:cubicBezTo>
                      <a:pt x="1680" y="12873"/>
                      <a:pt x="2723" y="12368"/>
                      <a:pt x="3393" y="11661"/>
                    </a:cubicBezTo>
                    <a:cubicBezTo>
                      <a:pt x="4064" y="10955"/>
                      <a:pt x="4361" y="10046"/>
                      <a:pt x="4473" y="9189"/>
                    </a:cubicBezTo>
                    <a:cubicBezTo>
                      <a:pt x="4585" y="8331"/>
                      <a:pt x="4510" y="7523"/>
                      <a:pt x="4361" y="6917"/>
                    </a:cubicBezTo>
                    <a:cubicBezTo>
                      <a:pt x="4213" y="6312"/>
                      <a:pt x="3989" y="5908"/>
                      <a:pt x="3840" y="6009"/>
                    </a:cubicBezTo>
                    <a:cubicBezTo>
                      <a:pt x="3691" y="6110"/>
                      <a:pt x="3617" y="6716"/>
                      <a:pt x="3579" y="7574"/>
                    </a:cubicBezTo>
                    <a:cubicBezTo>
                      <a:pt x="3542" y="8432"/>
                      <a:pt x="3542" y="9542"/>
                      <a:pt x="3840" y="10450"/>
                    </a:cubicBezTo>
                    <a:cubicBezTo>
                      <a:pt x="4138" y="11359"/>
                      <a:pt x="4734" y="12065"/>
                      <a:pt x="5628" y="11661"/>
                    </a:cubicBezTo>
                    <a:cubicBezTo>
                      <a:pt x="6521" y="11258"/>
                      <a:pt x="7713" y="9744"/>
                      <a:pt x="8346" y="8734"/>
                    </a:cubicBezTo>
                    <a:cubicBezTo>
                      <a:pt x="8979" y="7725"/>
                      <a:pt x="9054" y="7220"/>
                      <a:pt x="9166" y="6716"/>
                    </a:cubicBezTo>
                    <a:cubicBezTo>
                      <a:pt x="9277" y="6211"/>
                      <a:pt x="9426" y="5706"/>
                      <a:pt x="9650" y="5605"/>
                    </a:cubicBezTo>
                    <a:cubicBezTo>
                      <a:pt x="9873" y="5504"/>
                      <a:pt x="10171" y="5807"/>
                      <a:pt x="10395" y="7018"/>
                    </a:cubicBezTo>
                    <a:cubicBezTo>
                      <a:pt x="10618" y="8230"/>
                      <a:pt x="10767" y="10349"/>
                      <a:pt x="10841" y="11661"/>
                    </a:cubicBezTo>
                    <a:cubicBezTo>
                      <a:pt x="10916" y="12974"/>
                      <a:pt x="10916" y="13478"/>
                      <a:pt x="10916" y="13478"/>
                    </a:cubicBezTo>
                    <a:cubicBezTo>
                      <a:pt x="10916" y="13478"/>
                      <a:pt x="10916" y="12974"/>
                      <a:pt x="11065" y="11661"/>
                    </a:cubicBezTo>
                    <a:cubicBezTo>
                      <a:pt x="11214" y="10349"/>
                      <a:pt x="11512" y="8230"/>
                      <a:pt x="11773" y="6968"/>
                    </a:cubicBezTo>
                    <a:cubicBezTo>
                      <a:pt x="12033" y="5706"/>
                      <a:pt x="12257" y="5303"/>
                      <a:pt x="12443" y="5353"/>
                    </a:cubicBezTo>
                    <a:cubicBezTo>
                      <a:pt x="12629" y="5403"/>
                      <a:pt x="12778" y="5908"/>
                      <a:pt x="12964" y="6867"/>
                    </a:cubicBezTo>
                    <a:cubicBezTo>
                      <a:pt x="13150" y="7826"/>
                      <a:pt x="13374" y="9239"/>
                      <a:pt x="13523" y="10198"/>
                    </a:cubicBezTo>
                    <a:cubicBezTo>
                      <a:pt x="13672" y="11157"/>
                      <a:pt x="13746" y="11661"/>
                      <a:pt x="13784" y="11611"/>
                    </a:cubicBezTo>
                    <a:cubicBezTo>
                      <a:pt x="13821" y="11560"/>
                      <a:pt x="13821" y="10955"/>
                      <a:pt x="14044" y="9592"/>
                    </a:cubicBezTo>
                    <a:cubicBezTo>
                      <a:pt x="14268" y="8230"/>
                      <a:pt x="14715" y="6110"/>
                      <a:pt x="15050" y="4798"/>
                    </a:cubicBezTo>
                    <a:cubicBezTo>
                      <a:pt x="15385" y="3486"/>
                      <a:pt x="15608" y="2981"/>
                      <a:pt x="15795" y="2981"/>
                    </a:cubicBezTo>
                    <a:cubicBezTo>
                      <a:pt x="15981" y="2981"/>
                      <a:pt x="16130" y="3486"/>
                      <a:pt x="16316" y="4546"/>
                    </a:cubicBezTo>
                    <a:cubicBezTo>
                      <a:pt x="16502" y="5605"/>
                      <a:pt x="16726" y="7220"/>
                      <a:pt x="16912" y="8280"/>
                    </a:cubicBezTo>
                    <a:cubicBezTo>
                      <a:pt x="17098" y="9340"/>
                      <a:pt x="17247" y="9845"/>
                      <a:pt x="17470" y="10299"/>
                    </a:cubicBezTo>
                    <a:cubicBezTo>
                      <a:pt x="17694" y="10753"/>
                      <a:pt x="17992" y="11157"/>
                      <a:pt x="18327" y="11308"/>
                    </a:cubicBezTo>
                    <a:cubicBezTo>
                      <a:pt x="18662" y="11460"/>
                      <a:pt x="19035" y="11359"/>
                      <a:pt x="19481" y="10904"/>
                    </a:cubicBezTo>
                    <a:cubicBezTo>
                      <a:pt x="19928" y="10450"/>
                      <a:pt x="20450" y="9643"/>
                      <a:pt x="20822" y="7977"/>
                    </a:cubicBezTo>
                    <a:cubicBezTo>
                      <a:pt x="21195" y="6312"/>
                      <a:pt x="21418" y="3789"/>
                      <a:pt x="21493" y="2224"/>
                    </a:cubicBezTo>
                    <a:cubicBezTo>
                      <a:pt x="21567" y="660"/>
                      <a:pt x="21493" y="54"/>
                      <a:pt x="21381" y="3"/>
                    </a:cubicBezTo>
                    <a:cubicBezTo>
                      <a:pt x="21269" y="-47"/>
                      <a:pt x="21120" y="458"/>
                      <a:pt x="20934" y="2426"/>
                    </a:cubicBezTo>
                    <a:cubicBezTo>
                      <a:pt x="20748" y="4394"/>
                      <a:pt x="20524" y="7826"/>
                      <a:pt x="20375" y="11258"/>
                    </a:cubicBezTo>
                    <a:cubicBezTo>
                      <a:pt x="20226" y="14689"/>
                      <a:pt x="20152" y="18121"/>
                      <a:pt x="20077" y="21553"/>
                    </a:cubicBezTo>
                  </a:path>
                </a:pathLst>
              </a:custGeom>
              <a:noFill/>
              <a:ln w="25400" cap="rnd">
                <a:solidFill>
                  <a:srgbClr val="0061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70" name="Line"/>
              <p:cNvSpPr/>
              <p:nvPr/>
            </p:nvSpPr>
            <p:spPr>
              <a:xfrm>
                <a:off x="1677421" y="4510406"/>
                <a:ext cx="394386" cy="344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52" extrusionOk="0">
                    <a:moveTo>
                      <a:pt x="0" y="21552"/>
                    </a:moveTo>
                    <a:cubicBezTo>
                      <a:pt x="331" y="19709"/>
                      <a:pt x="662" y="17867"/>
                      <a:pt x="1034" y="16689"/>
                    </a:cubicBezTo>
                    <a:cubicBezTo>
                      <a:pt x="1407" y="15512"/>
                      <a:pt x="1821" y="15000"/>
                      <a:pt x="2234" y="14693"/>
                    </a:cubicBezTo>
                    <a:cubicBezTo>
                      <a:pt x="2648" y="14386"/>
                      <a:pt x="3062" y="14284"/>
                      <a:pt x="3434" y="15103"/>
                    </a:cubicBezTo>
                    <a:cubicBezTo>
                      <a:pt x="3807" y="15922"/>
                      <a:pt x="4138" y="17662"/>
                      <a:pt x="4221" y="18788"/>
                    </a:cubicBezTo>
                    <a:cubicBezTo>
                      <a:pt x="4303" y="19914"/>
                      <a:pt x="4138" y="20426"/>
                      <a:pt x="3724" y="20784"/>
                    </a:cubicBezTo>
                    <a:cubicBezTo>
                      <a:pt x="3310" y="21143"/>
                      <a:pt x="2648" y="21347"/>
                      <a:pt x="2524" y="21450"/>
                    </a:cubicBezTo>
                    <a:cubicBezTo>
                      <a:pt x="2400" y="21552"/>
                      <a:pt x="2814" y="21552"/>
                      <a:pt x="3807" y="21040"/>
                    </a:cubicBezTo>
                    <a:cubicBezTo>
                      <a:pt x="4800" y="20528"/>
                      <a:pt x="6372" y="19505"/>
                      <a:pt x="7862" y="17662"/>
                    </a:cubicBezTo>
                    <a:cubicBezTo>
                      <a:pt x="9352" y="15819"/>
                      <a:pt x="10759" y="13158"/>
                      <a:pt x="11545" y="10547"/>
                    </a:cubicBezTo>
                    <a:cubicBezTo>
                      <a:pt x="12331" y="7937"/>
                      <a:pt x="12497" y="5378"/>
                      <a:pt x="12538" y="3791"/>
                    </a:cubicBezTo>
                    <a:cubicBezTo>
                      <a:pt x="12579" y="2204"/>
                      <a:pt x="12497" y="1590"/>
                      <a:pt x="12331" y="1027"/>
                    </a:cubicBezTo>
                    <a:cubicBezTo>
                      <a:pt x="12166" y="464"/>
                      <a:pt x="11917" y="-48"/>
                      <a:pt x="11628" y="3"/>
                    </a:cubicBezTo>
                    <a:cubicBezTo>
                      <a:pt x="11338" y="54"/>
                      <a:pt x="11007" y="669"/>
                      <a:pt x="10593" y="2460"/>
                    </a:cubicBezTo>
                    <a:cubicBezTo>
                      <a:pt x="10179" y="4252"/>
                      <a:pt x="9683" y="7220"/>
                      <a:pt x="9517" y="9882"/>
                    </a:cubicBezTo>
                    <a:cubicBezTo>
                      <a:pt x="9352" y="12543"/>
                      <a:pt x="9517" y="14898"/>
                      <a:pt x="10097" y="16689"/>
                    </a:cubicBezTo>
                    <a:cubicBezTo>
                      <a:pt x="10676" y="18481"/>
                      <a:pt x="11669" y="19709"/>
                      <a:pt x="12579" y="20272"/>
                    </a:cubicBezTo>
                    <a:cubicBezTo>
                      <a:pt x="13490" y="20835"/>
                      <a:pt x="14317" y="20733"/>
                      <a:pt x="15021" y="20119"/>
                    </a:cubicBezTo>
                    <a:cubicBezTo>
                      <a:pt x="15724" y="19505"/>
                      <a:pt x="16303" y="18379"/>
                      <a:pt x="16593" y="17304"/>
                    </a:cubicBezTo>
                    <a:cubicBezTo>
                      <a:pt x="16883" y="16229"/>
                      <a:pt x="16883" y="15205"/>
                      <a:pt x="16676" y="14488"/>
                    </a:cubicBezTo>
                    <a:cubicBezTo>
                      <a:pt x="16469" y="13772"/>
                      <a:pt x="16055" y="13362"/>
                      <a:pt x="15766" y="13465"/>
                    </a:cubicBezTo>
                    <a:cubicBezTo>
                      <a:pt x="15476" y="13567"/>
                      <a:pt x="15310" y="14181"/>
                      <a:pt x="15228" y="15052"/>
                    </a:cubicBezTo>
                    <a:cubicBezTo>
                      <a:pt x="15145" y="15922"/>
                      <a:pt x="15145" y="17048"/>
                      <a:pt x="16221" y="18123"/>
                    </a:cubicBezTo>
                    <a:cubicBezTo>
                      <a:pt x="17297" y="19197"/>
                      <a:pt x="19448" y="20221"/>
                      <a:pt x="21600" y="21245"/>
                    </a:cubicBezTo>
                  </a:path>
                </a:pathLst>
              </a:custGeom>
              <a:noFill/>
              <a:ln w="25400" cap="rnd">
                <a:solidFill>
                  <a:srgbClr val="0061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71" name="Line"/>
              <p:cNvSpPr/>
              <p:nvPr/>
            </p:nvSpPr>
            <p:spPr>
              <a:xfrm>
                <a:off x="867266" y="5006658"/>
                <a:ext cx="1015523" cy="392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0" h="21600" extrusionOk="0">
                    <a:moveTo>
                      <a:pt x="402" y="21600"/>
                    </a:moveTo>
                    <a:cubicBezTo>
                      <a:pt x="210" y="18900"/>
                      <a:pt x="17" y="16200"/>
                      <a:pt x="1" y="14850"/>
                    </a:cubicBezTo>
                    <a:cubicBezTo>
                      <a:pt x="-15" y="13500"/>
                      <a:pt x="145" y="13500"/>
                      <a:pt x="771" y="14400"/>
                    </a:cubicBezTo>
                    <a:cubicBezTo>
                      <a:pt x="1397" y="15300"/>
                      <a:pt x="2488" y="17100"/>
                      <a:pt x="3628" y="18000"/>
                    </a:cubicBezTo>
                    <a:cubicBezTo>
                      <a:pt x="4767" y="18900"/>
                      <a:pt x="5955" y="18900"/>
                      <a:pt x="7238" y="18900"/>
                    </a:cubicBezTo>
                    <a:cubicBezTo>
                      <a:pt x="8522" y="18900"/>
                      <a:pt x="9902" y="18900"/>
                      <a:pt x="11250" y="19350"/>
                    </a:cubicBezTo>
                    <a:cubicBezTo>
                      <a:pt x="12598" y="19800"/>
                      <a:pt x="13914" y="20700"/>
                      <a:pt x="15166" y="20250"/>
                    </a:cubicBezTo>
                    <a:cubicBezTo>
                      <a:pt x="16418" y="19800"/>
                      <a:pt x="17605" y="18000"/>
                      <a:pt x="18600" y="15750"/>
                    </a:cubicBezTo>
                    <a:cubicBezTo>
                      <a:pt x="19595" y="13500"/>
                      <a:pt x="20397" y="10800"/>
                      <a:pt x="20895" y="8550"/>
                    </a:cubicBezTo>
                    <a:cubicBezTo>
                      <a:pt x="21392" y="6300"/>
                      <a:pt x="21585" y="4500"/>
                      <a:pt x="21569" y="3150"/>
                    </a:cubicBezTo>
                    <a:cubicBezTo>
                      <a:pt x="21553" y="1800"/>
                      <a:pt x="21328" y="900"/>
                      <a:pt x="21104" y="0"/>
                    </a:cubicBezTo>
                  </a:path>
                </a:pathLst>
              </a:custGeom>
              <a:noFill/>
              <a:ln w="25400" cap="rnd">
                <a:solidFill>
                  <a:srgbClr val="0061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72" name="Line"/>
              <p:cNvSpPr/>
              <p:nvPr/>
            </p:nvSpPr>
            <p:spPr>
              <a:xfrm>
                <a:off x="2265989" y="4625723"/>
                <a:ext cx="45719" cy="34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37" extrusionOk="0">
                    <a:moveTo>
                      <a:pt x="21600" y="7855"/>
                    </a:moveTo>
                    <a:cubicBezTo>
                      <a:pt x="18000" y="3927"/>
                      <a:pt x="14400" y="0"/>
                      <a:pt x="10800" y="0"/>
                    </a:cubicBezTo>
                    <a:cubicBezTo>
                      <a:pt x="7200" y="0"/>
                      <a:pt x="3600" y="3927"/>
                      <a:pt x="1800" y="8346"/>
                    </a:cubicBezTo>
                    <a:cubicBezTo>
                      <a:pt x="0" y="12764"/>
                      <a:pt x="0" y="17673"/>
                      <a:pt x="3000" y="19636"/>
                    </a:cubicBezTo>
                    <a:cubicBezTo>
                      <a:pt x="6000" y="21600"/>
                      <a:pt x="12000" y="20618"/>
                      <a:pt x="15600" y="17182"/>
                    </a:cubicBezTo>
                    <a:cubicBezTo>
                      <a:pt x="19200" y="13745"/>
                      <a:pt x="20400" y="7855"/>
                      <a:pt x="18600" y="6382"/>
                    </a:cubicBezTo>
                    <a:cubicBezTo>
                      <a:pt x="16800" y="4909"/>
                      <a:pt x="12000" y="7855"/>
                      <a:pt x="8400" y="10309"/>
                    </a:cubicBezTo>
                    <a:cubicBezTo>
                      <a:pt x="4800" y="12764"/>
                      <a:pt x="2400" y="14727"/>
                      <a:pt x="0" y="16691"/>
                    </a:cubicBezTo>
                  </a:path>
                </a:pathLst>
              </a:custGeom>
              <a:noFill/>
              <a:ln w="25400" cap="rnd">
                <a:solidFill>
                  <a:srgbClr val="0061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73" name="Line"/>
              <p:cNvSpPr/>
              <p:nvPr/>
            </p:nvSpPr>
            <p:spPr>
              <a:xfrm>
                <a:off x="2241466" y="4790850"/>
                <a:ext cx="57897" cy="57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1" h="21600" extrusionOk="0">
                    <a:moveTo>
                      <a:pt x="9969" y="0"/>
                    </a:moveTo>
                    <a:cubicBezTo>
                      <a:pt x="7754" y="1851"/>
                      <a:pt x="5538" y="3703"/>
                      <a:pt x="3877" y="7097"/>
                    </a:cubicBezTo>
                    <a:cubicBezTo>
                      <a:pt x="2215" y="10491"/>
                      <a:pt x="1108" y="15429"/>
                      <a:pt x="1938" y="18206"/>
                    </a:cubicBezTo>
                    <a:cubicBezTo>
                      <a:pt x="2769" y="20983"/>
                      <a:pt x="5538" y="21600"/>
                      <a:pt x="8308" y="21600"/>
                    </a:cubicBezTo>
                    <a:cubicBezTo>
                      <a:pt x="11077" y="21600"/>
                      <a:pt x="13846" y="20983"/>
                      <a:pt x="16062" y="19440"/>
                    </a:cubicBezTo>
                    <a:cubicBezTo>
                      <a:pt x="18277" y="17897"/>
                      <a:pt x="19938" y="15429"/>
                      <a:pt x="20769" y="12651"/>
                    </a:cubicBezTo>
                    <a:cubicBezTo>
                      <a:pt x="21600" y="9874"/>
                      <a:pt x="21600" y="6789"/>
                      <a:pt x="18000" y="5554"/>
                    </a:cubicBezTo>
                    <a:cubicBezTo>
                      <a:pt x="14400" y="4320"/>
                      <a:pt x="7200" y="4937"/>
                      <a:pt x="0" y="5554"/>
                    </a:cubicBezTo>
                  </a:path>
                </a:pathLst>
              </a:custGeom>
              <a:noFill/>
              <a:ln w="25400" cap="rnd">
                <a:solidFill>
                  <a:srgbClr val="0061F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73D51F-E070-48D9-BBAE-38285BC7F967}"/>
                </a:ext>
              </a:extLst>
            </p:cNvPr>
            <p:cNvSpPr txBox="1"/>
            <p:nvPr/>
          </p:nvSpPr>
          <p:spPr>
            <a:xfrm>
              <a:off x="4114800" y="5245170"/>
              <a:ext cx="394168" cy="47192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400" i="0" u="none" strike="noStrike" cap="none" spc="0" normalizeH="0" baseline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</a:p>
          </p:txBody>
        </p:sp>
      </p:grpSp>
      <p:sp>
        <p:nvSpPr>
          <p:cNvPr id="231" name="Rectangle 2">
            <a:extLst>
              <a:ext uri="{FF2B5EF4-FFF2-40B4-BE49-F238E27FC236}">
                <a16:creationId xmlns:a16="http://schemas.microsoft.com/office/drawing/2014/main" id="{79B5A491-FCC7-47A4-A82D-5C9E7825CC34}"/>
              </a:ext>
            </a:extLst>
          </p:cNvPr>
          <p:cNvSpPr txBox="1">
            <a:spLocks noChangeArrowheads="1"/>
          </p:cNvSpPr>
          <p:nvPr/>
        </p:nvSpPr>
        <p:spPr>
          <a:xfrm>
            <a:off x="562957" y="379234"/>
            <a:ext cx="8382000" cy="6699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>
            <a:lvl1pPr marL="0" marR="0" indent="0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171450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342900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514350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685800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857250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028700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200150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371600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algn="l" fontAlgn="auto"/>
            <a:r>
              <a:rPr lang="en-US" altLang="en-US" sz="3200" kern="0" dirty="0"/>
              <a:t>Graceful Labeling of Trees</a:t>
            </a:r>
            <a:br>
              <a:rPr lang="en-US" altLang="en-US" sz="3200" kern="0" dirty="0"/>
            </a:br>
            <a:endParaRPr lang="en-US" altLang="en-US" sz="3200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0DC6B1-9842-47AA-92E8-9E17E4BE0DA6}"/>
              </a:ext>
            </a:extLst>
          </p:cNvPr>
          <p:cNvGrpSpPr/>
          <p:nvPr/>
        </p:nvGrpSpPr>
        <p:grpSpPr>
          <a:xfrm>
            <a:off x="820496" y="474583"/>
            <a:ext cx="7175022" cy="750515"/>
            <a:chOff x="1199845" y="1144452"/>
            <a:chExt cx="6580504" cy="571168"/>
          </a:xfrm>
        </p:grpSpPr>
        <p:sp>
          <p:nvSpPr>
            <p:cNvPr id="9476" name="Line"/>
            <p:cNvSpPr/>
            <p:nvPr/>
          </p:nvSpPr>
          <p:spPr>
            <a:xfrm>
              <a:off x="1199845" y="1144452"/>
              <a:ext cx="233168" cy="33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362" extrusionOk="0">
                  <a:moveTo>
                    <a:pt x="16740" y="8073"/>
                  </a:moveTo>
                  <a:cubicBezTo>
                    <a:pt x="18256" y="6518"/>
                    <a:pt x="19772" y="4963"/>
                    <a:pt x="20593" y="3839"/>
                  </a:cubicBezTo>
                  <a:cubicBezTo>
                    <a:pt x="21414" y="2716"/>
                    <a:pt x="21540" y="2025"/>
                    <a:pt x="21477" y="1463"/>
                  </a:cubicBezTo>
                  <a:cubicBezTo>
                    <a:pt x="21414" y="902"/>
                    <a:pt x="21161" y="470"/>
                    <a:pt x="20593" y="211"/>
                  </a:cubicBezTo>
                  <a:cubicBezTo>
                    <a:pt x="20024" y="-49"/>
                    <a:pt x="19140" y="-135"/>
                    <a:pt x="17245" y="340"/>
                  </a:cubicBezTo>
                  <a:cubicBezTo>
                    <a:pt x="15351" y="815"/>
                    <a:pt x="12445" y="1852"/>
                    <a:pt x="9793" y="3494"/>
                  </a:cubicBezTo>
                  <a:cubicBezTo>
                    <a:pt x="7140" y="5135"/>
                    <a:pt x="4740" y="7382"/>
                    <a:pt x="2972" y="9628"/>
                  </a:cubicBezTo>
                  <a:cubicBezTo>
                    <a:pt x="1203" y="11875"/>
                    <a:pt x="66" y="14121"/>
                    <a:pt x="3" y="15979"/>
                  </a:cubicBezTo>
                  <a:cubicBezTo>
                    <a:pt x="-60" y="17836"/>
                    <a:pt x="951" y="19305"/>
                    <a:pt x="3414" y="20212"/>
                  </a:cubicBezTo>
                  <a:cubicBezTo>
                    <a:pt x="5877" y="21119"/>
                    <a:pt x="9793" y="21465"/>
                    <a:pt x="12698" y="21335"/>
                  </a:cubicBezTo>
                  <a:cubicBezTo>
                    <a:pt x="15603" y="21206"/>
                    <a:pt x="17498" y="20601"/>
                    <a:pt x="19393" y="19996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77" name="Line"/>
            <p:cNvSpPr/>
            <p:nvPr/>
          </p:nvSpPr>
          <p:spPr>
            <a:xfrm>
              <a:off x="1403126" y="1347807"/>
              <a:ext cx="290816" cy="134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95" extrusionOk="0">
                  <a:moveTo>
                    <a:pt x="6003" y="2413"/>
                  </a:moveTo>
                  <a:cubicBezTo>
                    <a:pt x="5698" y="1540"/>
                    <a:pt x="5394" y="668"/>
                    <a:pt x="4988" y="231"/>
                  </a:cubicBezTo>
                  <a:cubicBezTo>
                    <a:pt x="4583" y="-205"/>
                    <a:pt x="4076" y="-205"/>
                    <a:pt x="3214" y="1868"/>
                  </a:cubicBezTo>
                  <a:cubicBezTo>
                    <a:pt x="2352" y="3940"/>
                    <a:pt x="1135" y="8086"/>
                    <a:pt x="526" y="11468"/>
                  </a:cubicBezTo>
                  <a:cubicBezTo>
                    <a:pt x="-82" y="14850"/>
                    <a:pt x="-82" y="17468"/>
                    <a:pt x="121" y="19104"/>
                  </a:cubicBezTo>
                  <a:cubicBezTo>
                    <a:pt x="324" y="20740"/>
                    <a:pt x="729" y="21395"/>
                    <a:pt x="2098" y="21177"/>
                  </a:cubicBezTo>
                  <a:cubicBezTo>
                    <a:pt x="3467" y="20959"/>
                    <a:pt x="5800" y="19868"/>
                    <a:pt x="7270" y="18122"/>
                  </a:cubicBezTo>
                  <a:cubicBezTo>
                    <a:pt x="8741" y="16377"/>
                    <a:pt x="9349" y="13977"/>
                    <a:pt x="9298" y="11686"/>
                  </a:cubicBezTo>
                  <a:cubicBezTo>
                    <a:pt x="9248" y="9395"/>
                    <a:pt x="8538" y="7213"/>
                    <a:pt x="7524" y="6122"/>
                  </a:cubicBezTo>
                  <a:cubicBezTo>
                    <a:pt x="6510" y="5031"/>
                    <a:pt x="5191" y="5031"/>
                    <a:pt x="4228" y="5140"/>
                  </a:cubicBezTo>
                  <a:cubicBezTo>
                    <a:pt x="3264" y="5250"/>
                    <a:pt x="2656" y="5468"/>
                    <a:pt x="2656" y="5577"/>
                  </a:cubicBezTo>
                  <a:cubicBezTo>
                    <a:pt x="2656" y="5686"/>
                    <a:pt x="3264" y="5686"/>
                    <a:pt x="5039" y="5250"/>
                  </a:cubicBezTo>
                  <a:cubicBezTo>
                    <a:pt x="6814" y="4813"/>
                    <a:pt x="9755" y="3940"/>
                    <a:pt x="11529" y="3613"/>
                  </a:cubicBezTo>
                  <a:cubicBezTo>
                    <a:pt x="13304" y="3286"/>
                    <a:pt x="13912" y="3504"/>
                    <a:pt x="14267" y="4159"/>
                  </a:cubicBezTo>
                  <a:cubicBezTo>
                    <a:pt x="14622" y="4813"/>
                    <a:pt x="14724" y="5904"/>
                    <a:pt x="14622" y="8195"/>
                  </a:cubicBezTo>
                  <a:cubicBezTo>
                    <a:pt x="14521" y="10486"/>
                    <a:pt x="14217" y="13977"/>
                    <a:pt x="14064" y="16377"/>
                  </a:cubicBezTo>
                  <a:cubicBezTo>
                    <a:pt x="13912" y="18777"/>
                    <a:pt x="13912" y="20086"/>
                    <a:pt x="14166" y="20413"/>
                  </a:cubicBezTo>
                  <a:cubicBezTo>
                    <a:pt x="14419" y="20740"/>
                    <a:pt x="14926" y="20086"/>
                    <a:pt x="15738" y="17686"/>
                  </a:cubicBezTo>
                  <a:cubicBezTo>
                    <a:pt x="16549" y="15286"/>
                    <a:pt x="17664" y="11140"/>
                    <a:pt x="18374" y="8522"/>
                  </a:cubicBezTo>
                  <a:cubicBezTo>
                    <a:pt x="19084" y="5904"/>
                    <a:pt x="19388" y="4813"/>
                    <a:pt x="19541" y="5359"/>
                  </a:cubicBezTo>
                  <a:cubicBezTo>
                    <a:pt x="19693" y="5904"/>
                    <a:pt x="19693" y="8086"/>
                    <a:pt x="19693" y="10486"/>
                  </a:cubicBezTo>
                  <a:cubicBezTo>
                    <a:pt x="19693" y="12886"/>
                    <a:pt x="19693" y="15504"/>
                    <a:pt x="19997" y="17359"/>
                  </a:cubicBezTo>
                  <a:cubicBezTo>
                    <a:pt x="20301" y="19213"/>
                    <a:pt x="20910" y="20304"/>
                    <a:pt x="21518" y="21395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78" name="Line"/>
            <p:cNvSpPr/>
            <p:nvPr/>
          </p:nvSpPr>
          <p:spPr>
            <a:xfrm>
              <a:off x="1726043" y="1391746"/>
              <a:ext cx="89363" cy="323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538" extrusionOk="0">
                  <a:moveTo>
                    <a:pt x="18844" y="0"/>
                  </a:moveTo>
                  <a:cubicBezTo>
                    <a:pt x="19171" y="2643"/>
                    <a:pt x="19498" y="5286"/>
                    <a:pt x="19989" y="8111"/>
                  </a:cubicBezTo>
                  <a:cubicBezTo>
                    <a:pt x="20480" y="10937"/>
                    <a:pt x="21135" y="13944"/>
                    <a:pt x="21298" y="15995"/>
                  </a:cubicBezTo>
                  <a:cubicBezTo>
                    <a:pt x="21462" y="18046"/>
                    <a:pt x="21135" y="19139"/>
                    <a:pt x="20480" y="19914"/>
                  </a:cubicBezTo>
                  <a:cubicBezTo>
                    <a:pt x="19826" y="20689"/>
                    <a:pt x="18844" y="21144"/>
                    <a:pt x="17535" y="21372"/>
                  </a:cubicBezTo>
                  <a:cubicBezTo>
                    <a:pt x="16226" y="21600"/>
                    <a:pt x="14589" y="21600"/>
                    <a:pt x="11971" y="21327"/>
                  </a:cubicBezTo>
                  <a:cubicBezTo>
                    <a:pt x="9353" y="21053"/>
                    <a:pt x="5753" y="20506"/>
                    <a:pt x="3462" y="20051"/>
                  </a:cubicBezTo>
                  <a:cubicBezTo>
                    <a:pt x="1171" y="19595"/>
                    <a:pt x="189" y="19230"/>
                    <a:pt x="26" y="18820"/>
                  </a:cubicBezTo>
                  <a:cubicBezTo>
                    <a:pt x="-138" y="18410"/>
                    <a:pt x="517" y="17954"/>
                    <a:pt x="1335" y="17590"/>
                  </a:cubicBezTo>
                  <a:cubicBezTo>
                    <a:pt x="2153" y="17225"/>
                    <a:pt x="3135" y="16952"/>
                    <a:pt x="4117" y="16678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79" name="Line"/>
            <p:cNvSpPr/>
            <p:nvPr/>
          </p:nvSpPr>
          <p:spPr>
            <a:xfrm>
              <a:off x="1796730" y="1278141"/>
              <a:ext cx="37004" cy="51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7" extrusionOk="0">
                  <a:moveTo>
                    <a:pt x="0" y="20987"/>
                  </a:moveTo>
                  <a:cubicBezTo>
                    <a:pt x="0" y="16556"/>
                    <a:pt x="0" y="12125"/>
                    <a:pt x="0" y="8249"/>
                  </a:cubicBezTo>
                  <a:cubicBezTo>
                    <a:pt x="0" y="4372"/>
                    <a:pt x="0" y="1049"/>
                    <a:pt x="2000" y="218"/>
                  </a:cubicBezTo>
                  <a:cubicBezTo>
                    <a:pt x="4000" y="-613"/>
                    <a:pt x="8000" y="1049"/>
                    <a:pt x="11600" y="3264"/>
                  </a:cubicBezTo>
                  <a:cubicBezTo>
                    <a:pt x="15200" y="5479"/>
                    <a:pt x="18400" y="8249"/>
                    <a:pt x="21600" y="11018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80" name="Line"/>
            <p:cNvSpPr/>
            <p:nvPr/>
          </p:nvSpPr>
          <p:spPr>
            <a:xfrm>
              <a:off x="1895844" y="1392869"/>
              <a:ext cx="106462" cy="113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138" extrusionOk="0">
                  <a:moveTo>
                    <a:pt x="2373" y="11990"/>
                  </a:moveTo>
                  <a:cubicBezTo>
                    <a:pt x="5654" y="11227"/>
                    <a:pt x="8935" y="10465"/>
                    <a:pt x="11259" y="9322"/>
                  </a:cubicBezTo>
                  <a:cubicBezTo>
                    <a:pt x="13583" y="8178"/>
                    <a:pt x="14950" y="6653"/>
                    <a:pt x="15771" y="5129"/>
                  </a:cubicBezTo>
                  <a:cubicBezTo>
                    <a:pt x="16591" y="3604"/>
                    <a:pt x="16864" y="2079"/>
                    <a:pt x="14814" y="1063"/>
                  </a:cubicBezTo>
                  <a:cubicBezTo>
                    <a:pt x="12763" y="46"/>
                    <a:pt x="8388" y="-462"/>
                    <a:pt x="5107" y="554"/>
                  </a:cubicBezTo>
                  <a:cubicBezTo>
                    <a:pt x="1826" y="1571"/>
                    <a:pt x="-361" y="4112"/>
                    <a:pt x="49" y="7289"/>
                  </a:cubicBezTo>
                  <a:cubicBezTo>
                    <a:pt x="459" y="10465"/>
                    <a:pt x="3467" y="14277"/>
                    <a:pt x="7431" y="16691"/>
                  </a:cubicBezTo>
                  <a:cubicBezTo>
                    <a:pt x="11396" y="19105"/>
                    <a:pt x="16317" y="20122"/>
                    <a:pt x="21239" y="21138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81" name="Line"/>
            <p:cNvSpPr/>
            <p:nvPr/>
          </p:nvSpPr>
          <p:spPr>
            <a:xfrm>
              <a:off x="2053360" y="1393745"/>
              <a:ext cx="121629" cy="99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277" extrusionOk="0">
                  <a:moveTo>
                    <a:pt x="9059" y="3077"/>
                  </a:moveTo>
                  <a:cubicBezTo>
                    <a:pt x="8579" y="1617"/>
                    <a:pt x="8099" y="158"/>
                    <a:pt x="7259" y="12"/>
                  </a:cubicBezTo>
                  <a:cubicBezTo>
                    <a:pt x="6419" y="-134"/>
                    <a:pt x="5219" y="1034"/>
                    <a:pt x="3899" y="3807"/>
                  </a:cubicBezTo>
                  <a:cubicBezTo>
                    <a:pt x="2579" y="6580"/>
                    <a:pt x="1139" y="10958"/>
                    <a:pt x="419" y="14169"/>
                  </a:cubicBezTo>
                  <a:cubicBezTo>
                    <a:pt x="-301" y="17380"/>
                    <a:pt x="-301" y="19423"/>
                    <a:pt x="2099" y="20444"/>
                  </a:cubicBezTo>
                  <a:cubicBezTo>
                    <a:pt x="4499" y="21466"/>
                    <a:pt x="9299" y="21466"/>
                    <a:pt x="12899" y="20882"/>
                  </a:cubicBezTo>
                  <a:cubicBezTo>
                    <a:pt x="16499" y="20298"/>
                    <a:pt x="18899" y="19131"/>
                    <a:pt x="21299" y="17963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82" name="Line"/>
            <p:cNvSpPr/>
            <p:nvPr/>
          </p:nvSpPr>
          <p:spPr>
            <a:xfrm>
              <a:off x="2208208" y="1264289"/>
              <a:ext cx="20231" cy="267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extrusionOk="0">
                  <a:moveTo>
                    <a:pt x="21256" y="0"/>
                  </a:moveTo>
                  <a:cubicBezTo>
                    <a:pt x="14056" y="222"/>
                    <a:pt x="6856" y="443"/>
                    <a:pt x="3256" y="1551"/>
                  </a:cubicBezTo>
                  <a:cubicBezTo>
                    <a:pt x="-344" y="2658"/>
                    <a:pt x="-344" y="4652"/>
                    <a:pt x="376" y="7477"/>
                  </a:cubicBezTo>
                  <a:cubicBezTo>
                    <a:pt x="1096" y="10302"/>
                    <a:pt x="2536" y="13957"/>
                    <a:pt x="5416" y="16449"/>
                  </a:cubicBezTo>
                  <a:cubicBezTo>
                    <a:pt x="8296" y="18942"/>
                    <a:pt x="12616" y="20271"/>
                    <a:pt x="16936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83" name="Line"/>
            <p:cNvSpPr/>
            <p:nvPr/>
          </p:nvSpPr>
          <p:spPr>
            <a:xfrm>
              <a:off x="2195546" y="1404786"/>
              <a:ext cx="201465" cy="114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extrusionOk="0">
                  <a:moveTo>
                    <a:pt x="0" y="6039"/>
                  </a:moveTo>
                  <a:cubicBezTo>
                    <a:pt x="294" y="4754"/>
                    <a:pt x="588" y="3468"/>
                    <a:pt x="1910" y="2439"/>
                  </a:cubicBezTo>
                  <a:cubicBezTo>
                    <a:pt x="3233" y="1411"/>
                    <a:pt x="5584" y="639"/>
                    <a:pt x="7347" y="254"/>
                  </a:cubicBezTo>
                  <a:cubicBezTo>
                    <a:pt x="9110" y="-132"/>
                    <a:pt x="10286" y="-132"/>
                    <a:pt x="10800" y="639"/>
                  </a:cubicBezTo>
                  <a:cubicBezTo>
                    <a:pt x="11314" y="1411"/>
                    <a:pt x="11167" y="2954"/>
                    <a:pt x="11020" y="5011"/>
                  </a:cubicBezTo>
                  <a:cubicBezTo>
                    <a:pt x="10873" y="7068"/>
                    <a:pt x="10727" y="9639"/>
                    <a:pt x="10727" y="11568"/>
                  </a:cubicBezTo>
                  <a:cubicBezTo>
                    <a:pt x="10727" y="13497"/>
                    <a:pt x="10873" y="14782"/>
                    <a:pt x="11314" y="15554"/>
                  </a:cubicBezTo>
                  <a:cubicBezTo>
                    <a:pt x="11755" y="16325"/>
                    <a:pt x="12490" y="16582"/>
                    <a:pt x="13518" y="15939"/>
                  </a:cubicBezTo>
                  <a:cubicBezTo>
                    <a:pt x="14547" y="15297"/>
                    <a:pt x="15869" y="13754"/>
                    <a:pt x="16678" y="12339"/>
                  </a:cubicBezTo>
                  <a:cubicBezTo>
                    <a:pt x="17486" y="10925"/>
                    <a:pt x="17780" y="9639"/>
                    <a:pt x="18000" y="7839"/>
                  </a:cubicBezTo>
                  <a:cubicBezTo>
                    <a:pt x="18220" y="6039"/>
                    <a:pt x="18367" y="3725"/>
                    <a:pt x="18441" y="3468"/>
                  </a:cubicBezTo>
                  <a:cubicBezTo>
                    <a:pt x="18514" y="3211"/>
                    <a:pt x="18514" y="5011"/>
                    <a:pt x="19029" y="8354"/>
                  </a:cubicBezTo>
                  <a:cubicBezTo>
                    <a:pt x="19543" y="11697"/>
                    <a:pt x="20571" y="16582"/>
                    <a:pt x="21600" y="21468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84" name="Line"/>
            <p:cNvSpPr/>
            <p:nvPr/>
          </p:nvSpPr>
          <p:spPr>
            <a:xfrm>
              <a:off x="2425791" y="1367077"/>
              <a:ext cx="69896" cy="12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545"/>
                  </a:moveTo>
                  <a:cubicBezTo>
                    <a:pt x="847" y="7121"/>
                    <a:pt x="1694" y="5697"/>
                    <a:pt x="2541" y="5578"/>
                  </a:cubicBezTo>
                  <a:cubicBezTo>
                    <a:pt x="3388" y="5459"/>
                    <a:pt x="4235" y="6646"/>
                    <a:pt x="4659" y="9138"/>
                  </a:cubicBezTo>
                  <a:cubicBezTo>
                    <a:pt x="5082" y="11631"/>
                    <a:pt x="5082" y="15429"/>
                    <a:pt x="4871" y="17921"/>
                  </a:cubicBezTo>
                  <a:cubicBezTo>
                    <a:pt x="4659" y="20413"/>
                    <a:pt x="4235" y="21600"/>
                    <a:pt x="3812" y="21600"/>
                  </a:cubicBezTo>
                  <a:cubicBezTo>
                    <a:pt x="3388" y="21600"/>
                    <a:pt x="2965" y="20413"/>
                    <a:pt x="4235" y="17209"/>
                  </a:cubicBezTo>
                  <a:cubicBezTo>
                    <a:pt x="5506" y="14004"/>
                    <a:pt x="8471" y="8782"/>
                    <a:pt x="11647" y="5578"/>
                  </a:cubicBezTo>
                  <a:cubicBezTo>
                    <a:pt x="14824" y="2374"/>
                    <a:pt x="18212" y="118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85" name="Line"/>
            <p:cNvSpPr/>
            <p:nvPr/>
          </p:nvSpPr>
          <p:spPr>
            <a:xfrm>
              <a:off x="2508021" y="1370073"/>
              <a:ext cx="143903" cy="16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extrusionOk="0">
                  <a:moveTo>
                    <a:pt x="0" y="12462"/>
                  </a:moveTo>
                  <a:cubicBezTo>
                    <a:pt x="2263" y="12284"/>
                    <a:pt x="4526" y="12105"/>
                    <a:pt x="7097" y="11124"/>
                  </a:cubicBezTo>
                  <a:cubicBezTo>
                    <a:pt x="9669" y="10142"/>
                    <a:pt x="12549" y="8357"/>
                    <a:pt x="14091" y="6571"/>
                  </a:cubicBezTo>
                  <a:cubicBezTo>
                    <a:pt x="15634" y="4786"/>
                    <a:pt x="15840" y="3001"/>
                    <a:pt x="15531" y="1752"/>
                  </a:cubicBezTo>
                  <a:cubicBezTo>
                    <a:pt x="15223" y="502"/>
                    <a:pt x="14400" y="-212"/>
                    <a:pt x="13063" y="56"/>
                  </a:cubicBezTo>
                  <a:cubicBezTo>
                    <a:pt x="11726" y="324"/>
                    <a:pt x="9874" y="1573"/>
                    <a:pt x="8743" y="4608"/>
                  </a:cubicBezTo>
                  <a:cubicBezTo>
                    <a:pt x="7611" y="7643"/>
                    <a:pt x="7200" y="12462"/>
                    <a:pt x="7920" y="15586"/>
                  </a:cubicBezTo>
                  <a:cubicBezTo>
                    <a:pt x="8640" y="18710"/>
                    <a:pt x="10491" y="20138"/>
                    <a:pt x="12960" y="20763"/>
                  </a:cubicBezTo>
                  <a:cubicBezTo>
                    <a:pt x="15429" y="21388"/>
                    <a:pt x="18514" y="21209"/>
                    <a:pt x="21600" y="21031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86" name="Line"/>
            <p:cNvSpPr/>
            <p:nvPr/>
          </p:nvSpPr>
          <p:spPr>
            <a:xfrm>
              <a:off x="1249167" y="1615138"/>
              <a:ext cx="1486358" cy="88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43" extrusionOk="0">
                  <a:moveTo>
                    <a:pt x="1504" y="19606"/>
                  </a:moveTo>
                  <a:cubicBezTo>
                    <a:pt x="1066" y="20271"/>
                    <a:pt x="628" y="20935"/>
                    <a:pt x="359" y="21268"/>
                  </a:cubicBezTo>
                  <a:cubicBezTo>
                    <a:pt x="91" y="21600"/>
                    <a:pt x="-9" y="21600"/>
                    <a:pt x="1" y="21434"/>
                  </a:cubicBezTo>
                  <a:cubicBezTo>
                    <a:pt x="11" y="21268"/>
                    <a:pt x="130" y="20935"/>
                    <a:pt x="568" y="20603"/>
                  </a:cubicBezTo>
                  <a:cubicBezTo>
                    <a:pt x="1006" y="20271"/>
                    <a:pt x="1763" y="19938"/>
                    <a:pt x="2549" y="19772"/>
                  </a:cubicBezTo>
                  <a:cubicBezTo>
                    <a:pt x="3336" y="19606"/>
                    <a:pt x="4152" y="19606"/>
                    <a:pt x="4968" y="19274"/>
                  </a:cubicBezTo>
                  <a:cubicBezTo>
                    <a:pt x="5784" y="18942"/>
                    <a:pt x="6600" y="18277"/>
                    <a:pt x="7367" y="17612"/>
                  </a:cubicBezTo>
                  <a:cubicBezTo>
                    <a:pt x="8133" y="16948"/>
                    <a:pt x="8850" y="16283"/>
                    <a:pt x="9567" y="15785"/>
                  </a:cubicBezTo>
                  <a:cubicBezTo>
                    <a:pt x="10283" y="15286"/>
                    <a:pt x="11000" y="14954"/>
                    <a:pt x="11737" y="14289"/>
                  </a:cubicBezTo>
                  <a:cubicBezTo>
                    <a:pt x="12473" y="13625"/>
                    <a:pt x="13230" y="12628"/>
                    <a:pt x="14016" y="11797"/>
                  </a:cubicBezTo>
                  <a:cubicBezTo>
                    <a:pt x="14802" y="10966"/>
                    <a:pt x="15619" y="10302"/>
                    <a:pt x="16375" y="9637"/>
                  </a:cubicBezTo>
                  <a:cubicBezTo>
                    <a:pt x="17132" y="8972"/>
                    <a:pt x="17828" y="8308"/>
                    <a:pt x="18545" y="7311"/>
                  </a:cubicBezTo>
                  <a:cubicBezTo>
                    <a:pt x="19262" y="6314"/>
                    <a:pt x="19998" y="4985"/>
                    <a:pt x="20476" y="3988"/>
                  </a:cubicBezTo>
                  <a:cubicBezTo>
                    <a:pt x="20954" y="2991"/>
                    <a:pt x="21173" y="2326"/>
                    <a:pt x="21332" y="1828"/>
                  </a:cubicBezTo>
                  <a:cubicBezTo>
                    <a:pt x="21491" y="1329"/>
                    <a:pt x="21591" y="997"/>
                    <a:pt x="21591" y="665"/>
                  </a:cubicBezTo>
                  <a:cubicBezTo>
                    <a:pt x="21591" y="332"/>
                    <a:pt x="21491" y="0"/>
                    <a:pt x="21392" y="0"/>
                  </a:cubicBezTo>
                  <a:cubicBezTo>
                    <a:pt x="21292" y="0"/>
                    <a:pt x="21193" y="332"/>
                    <a:pt x="21093" y="665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87" name="Line"/>
            <p:cNvSpPr/>
            <p:nvPr/>
          </p:nvSpPr>
          <p:spPr>
            <a:xfrm>
              <a:off x="3013564" y="1146402"/>
              <a:ext cx="172857" cy="564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442" extrusionOk="0">
                  <a:moveTo>
                    <a:pt x="21451" y="1354"/>
                  </a:moveTo>
                  <a:cubicBezTo>
                    <a:pt x="21451" y="1094"/>
                    <a:pt x="21451" y="834"/>
                    <a:pt x="21196" y="600"/>
                  </a:cubicBezTo>
                  <a:cubicBezTo>
                    <a:pt x="20941" y="365"/>
                    <a:pt x="20431" y="157"/>
                    <a:pt x="19750" y="53"/>
                  </a:cubicBezTo>
                  <a:cubicBezTo>
                    <a:pt x="19070" y="-51"/>
                    <a:pt x="18219" y="-51"/>
                    <a:pt x="16264" y="522"/>
                  </a:cubicBezTo>
                  <a:cubicBezTo>
                    <a:pt x="14308" y="1094"/>
                    <a:pt x="11246" y="2239"/>
                    <a:pt x="8610" y="3644"/>
                  </a:cubicBezTo>
                  <a:cubicBezTo>
                    <a:pt x="5974" y="5050"/>
                    <a:pt x="3763" y="6715"/>
                    <a:pt x="2232" y="8459"/>
                  </a:cubicBezTo>
                  <a:cubicBezTo>
                    <a:pt x="701" y="10202"/>
                    <a:pt x="-149" y="12024"/>
                    <a:pt x="21" y="13846"/>
                  </a:cubicBezTo>
                  <a:cubicBezTo>
                    <a:pt x="191" y="15668"/>
                    <a:pt x="1382" y="17489"/>
                    <a:pt x="3082" y="18790"/>
                  </a:cubicBezTo>
                  <a:cubicBezTo>
                    <a:pt x="4783" y="20092"/>
                    <a:pt x="6994" y="20872"/>
                    <a:pt x="8865" y="21211"/>
                  </a:cubicBezTo>
                  <a:cubicBezTo>
                    <a:pt x="10736" y="21549"/>
                    <a:pt x="12267" y="21445"/>
                    <a:pt x="13797" y="21341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88" name="Line"/>
            <p:cNvSpPr/>
            <p:nvPr/>
          </p:nvSpPr>
          <p:spPr>
            <a:xfrm>
              <a:off x="3178198" y="1287588"/>
              <a:ext cx="20558" cy="239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826"/>
                  </a:moveTo>
                  <a:cubicBezTo>
                    <a:pt x="21600" y="2962"/>
                    <a:pt x="21600" y="2098"/>
                    <a:pt x="21600" y="1358"/>
                  </a:cubicBezTo>
                  <a:cubicBezTo>
                    <a:pt x="21600" y="617"/>
                    <a:pt x="21600" y="0"/>
                    <a:pt x="20160" y="0"/>
                  </a:cubicBezTo>
                  <a:cubicBezTo>
                    <a:pt x="18720" y="0"/>
                    <a:pt x="15840" y="617"/>
                    <a:pt x="12960" y="2901"/>
                  </a:cubicBezTo>
                  <a:cubicBezTo>
                    <a:pt x="10080" y="5184"/>
                    <a:pt x="7200" y="9134"/>
                    <a:pt x="5040" y="12528"/>
                  </a:cubicBezTo>
                  <a:cubicBezTo>
                    <a:pt x="2880" y="15922"/>
                    <a:pt x="1440" y="1876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89" name="Line"/>
            <p:cNvSpPr/>
            <p:nvPr/>
          </p:nvSpPr>
          <p:spPr>
            <a:xfrm>
              <a:off x="3181978" y="1325962"/>
              <a:ext cx="119565" cy="20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extrusionOk="0">
                  <a:moveTo>
                    <a:pt x="16996" y="0"/>
                  </a:moveTo>
                  <a:cubicBezTo>
                    <a:pt x="12823" y="2448"/>
                    <a:pt x="8650" y="4896"/>
                    <a:pt x="6196" y="6408"/>
                  </a:cubicBezTo>
                  <a:cubicBezTo>
                    <a:pt x="3741" y="7920"/>
                    <a:pt x="3005" y="8496"/>
                    <a:pt x="2146" y="9000"/>
                  </a:cubicBezTo>
                  <a:cubicBezTo>
                    <a:pt x="1287" y="9504"/>
                    <a:pt x="305" y="9936"/>
                    <a:pt x="59" y="10512"/>
                  </a:cubicBezTo>
                  <a:cubicBezTo>
                    <a:pt x="-186" y="11088"/>
                    <a:pt x="305" y="11808"/>
                    <a:pt x="2023" y="12600"/>
                  </a:cubicBezTo>
                  <a:cubicBezTo>
                    <a:pt x="3741" y="13392"/>
                    <a:pt x="6687" y="14256"/>
                    <a:pt x="10123" y="15768"/>
                  </a:cubicBezTo>
                  <a:cubicBezTo>
                    <a:pt x="13559" y="17280"/>
                    <a:pt x="17487" y="19440"/>
                    <a:pt x="21414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90" name="Line"/>
            <p:cNvSpPr/>
            <p:nvPr/>
          </p:nvSpPr>
          <p:spPr>
            <a:xfrm>
              <a:off x="3346769" y="1404080"/>
              <a:ext cx="96663" cy="12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249" extrusionOk="0">
                  <a:moveTo>
                    <a:pt x="12600" y="0"/>
                  </a:moveTo>
                  <a:cubicBezTo>
                    <a:pt x="10200" y="2583"/>
                    <a:pt x="7800" y="5165"/>
                    <a:pt x="6300" y="7748"/>
                  </a:cubicBezTo>
                  <a:cubicBezTo>
                    <a:pt x="4800" y="10330"/>
                    <a:pt x="4200" y="12913"/>
                    <a:pt x="4500" y="15143"/>
                  </a:cubicBezTo>
                  <a:cubicBezTo>
                    <a:pt x="4800" y="17374"/>
                    <a:pt x="6000" y="19252"/>
                    <a:pt x="7650" y="20309"/>
                  </a:cubicBezTo>
                  <a:cubicBezTo>
                    <a:pt x="9300" y="21365"/>
                    <a:pt x="11400" y="21600"/>
                    <a:pt x="13800" y="20661"/>
                  </a:cubicBezTo>
                  <a:cubicBezTo>
                    <a:pt x="16200" y="19722"/>
                    <a:pt x="18900" y="17609"/>
                    <a:pt x="20250" y="15378"/>
                  </a:cubicBezTo>
                  <a:cubicBezTo>
                    <a:pt x="21600" y="13148"/>
                    <a:pt x="21600" y="10800"/>
                    <a:pt x="19200" y="8570"/>
                  </a:cubicBezTo>
                  <a:cubicBezTo>
                    <a:pt x="16800" y="6339"/>
                    <a:pt x="12000" y="4226"/>
                    <a:pt x="8400" y="4109"/>
                  </a:cubicBezTo>
                  <a:cubicBezTo>
                    <a:pt x="4800" y="3991"/>
                    <a:pt x="2400" y="5870"/>
                    <a:pt x="0" y="7748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91" name="Line"/>
            <p:cNvSpPr/>
            <p:nvPr/>
          </p:nvSpPr>
          <p:spPr>
            <a:xfrm>
              <a:off x="3527676" y="1239620"/>
              <a:ext cx="28546" cy="271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extrusionOk="0">
                  <a:moveTo>
                    <a:pt x="0" y="15055"/>
                  </a:moveTo>
                  <a:cubicBezTo>
                    <a:pt x="6171" y="11564"/>
                    <a:pt x="12343" y="8073"/>
                    <a:pt x="15943" y="5782"/>
                  </a:cubicBezTo>
                  <a:cubicBezTo>
                    <a:pt x="19543" y="3491"/>
                    <a:pt x="20571" y="2400"/>
                    <a:pt x="21086" y="1527"/>
                  </a:cubicBezTo>
                  <a:cubicBezTo>
                    <a:pt x="21600" y="655"/>
                    <a:pt x="21600" y="0"/>
                    <a:pt x="20571" y="0"/>
                  </a:cubicBezTo>
                  <a:cubicBezTo>
                    <a:pt x="19543" y="0"/>
                    <a:pt x="17486" y="655"/>
                    <a:pt x="15429" y="2945"/>
                  </a:cubicBezTo>
                  <a:cubicBezTo>
                    <a:pt x="13371" y="5236"/>
                    <a:pt x="11314" y="9164"/>
                    <a:pt x="11829" y="12545"/>
                  </a:cubicBezTo>
                  <a:cubicBezTo>
                    <a:pt x="12343" y="15927"/>
                    <a:pt x="15429" y="18764"/>
                    <a:pt x="18514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92" name="Line"/>
            <p:cNvSpPr/>
            <p:nvPr/>
          </p:nvSpPr>
          <p:spPr>
            <a:xfrm>
              <a:off x="3511054" y="1404080"/>
              <a:ext cx="86519" cy="16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600" extrusionOk="0">
                  <a:moveTo>
                    <a:pt x="3081" y="10800"/>
                  </a:moveTo>
                  <a:cubicBezTo>
                    <a:pt x="1394" y="5400"/>
                    <a:pt x="-294" y="0"/>
                    <a:pt x="44" y="0"/>
                  </a:cubicBezTo>
                  <a:cubicBezTo>
                    <a:pt x="381" y="0"/>
                    <a:pt x="2744" y="5400"/>
                    <a:pt x="6625" y="9900"/>
                  </a:cubicBezTo>
                  <a:cubicBezTo>
                    <a:pt x="10506" y="14400"/>
                    <a:pt x="15906" y="18000"/>
                    <a:pt x="21306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93" name="Line"/>
            <p:cNvSpPr/>
            <p:nvPr/>
          </p:nvSpPr>
          <p:spPr>
            <a:xfrm>
              <a:off x="3651022" y="1402586"/>
              <a:ext cx="94565" cy="12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extrusionOk="0">
                  <a:moveTo>
                    <a:pt x="0" y="2395"/>
                  </a:moveTo>
                  <a:cubicBezTo>
                    <a:pt x="4696" y="1683"/>
                    <a:pt x="9391" y="971"/>
                    <a:pt x="12991" y="496"/>
                  </a:cubicBezTo>
                  <a:cubicBezTo>
                    <a:pt x="16591" y="21"/>
                    <a:pt x="19096" y="-216"/>
                    <a:pt x="20348" y="259"/>
                  </a:cubicBezTo>
                  <a:cubicBezTo>
                    <a:pt x="21600" y="733"/>
                    <a:pt x="21600" y="1920"/>
                    <a:pt x="19565" y="4057"/>
                  </a:cubicBezTo>
                  <a:cubicBezTo>
                    <a:pt x="17530" y="6193"/>
                    <a:pt x="13461" y="9279"/>
                    <a:pt x="10957" y="11296"/>
                  </a:cubicBezTo>
                  <a:cubicBezTo>
                    <a:pt x="8452" y="13314"/>
                    <a:pt x="7513" y="14263"/>
                    <a:pt x="7513" y="15806"/>
                  </a:cubicBezTo>
                  <a:cubicBezTo>
                    <a:pt x="7513" y="17349"/>
                    <a:pt x="8452" y="19485"/>
                    <a:pt x="10957" y="20435"/>
                  </a:cubicBezTo>
                  <a:cubicBezTo>
                    <a:pt x="13461" y="21384"/>
                    <a:pt x="17530" y="21147"/>
                    <a:pt x="21600" y="20909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94" name="Line"/>
            <p:cNvSpPr/>
            <p:nvPr/>
          </p:nvSpPr>
          <p:spPr>
            <a:xfrm>
              <a:off x="3663356" y="1473976"/>
              <a:ext cx="86342" cy="4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95" name="Line"/>
            <p:cNvSpPr/>
            <p:nvPr/>
          </p:nvSpPr>
          <p:spPr>
            <a:xfrm>
              <a:off x="3852485" y="1428750"/>
              <a:ext cx="8224" cy="115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96" name="Line"/>
            <p:cNvSpPr/>
            <p:nvPr/>
          </p:nvSpPr>
          <p:spPr>
            <a:xfrm>
              <a:off x="3881266" y="1371188"/>
              <a:ext cx="0" cy="12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97" name="Line"/>
            <p:cNvSpPr/>
            <p:nvPr/>
          </p:nvSpPr>
          <p:spPr>
            <a:xfrm>
              <a:off x="3910047" y="1434751"/>
              <a:ext cx="96059" cy="25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471" extrusionOk="0">
                  <a:moveTo>
                    <a:pt x="18254" y="3957"/>
                  </a:moveTo>
                  <a:cubicBezTo>
                    <a:pt x="19166" y="3386"/>
                    <a:pt x="20079" y="2814"/>
                    <a:pt x="20687" y="2186"/>
                  </a:cubicBezTo>
                  <a:cubicBezTo>
                    <a:pt x="21296" y="1557"/>
                    <a:pt x="21600" y="871"/>
                    <a:pt x="20992" y="471"/>
                  </a:cubicBezTo>
                  <a:cubicBezTo>
                    <a:pt x="20383" y="71"/>
                    <a:pt x="18862" y="-43"/>
                    <a:pt x="16428" y="14"/>
                  </a:cubicBezTo>
                  <a:cubicBezTo>
                    <a:pt x="13994" y="71"/>
                    <a:pt x="10648" y="300"/>
                    <a:pt x="8366" y="586"/>
                  </a:cubicBezTo>
                  <a:cubicBezTo>
                    <a:pt x="6085" y="871"/>
                    <a:pt x="4868" y="1214"/>
                    <a:pt x="3955" y="1671"/>
                  </a:cubicBezTo>
                  <a:cubicBezTo>
                    <a:pt x="3042" y="2128"/>
                    <a:pt x="2434" y="2700"/>
                    <a:pt x="2890" y="3100"/>
                  </a:cubicBezTo>
                  <a:cubicBezTo>
                    <a:pt x="3346" y="3500"/>
                    <a:pt x="4868" y="3728"/>
                    <a:pt x="7149" y="3843"/>
                  </a:cubicBezTo>
                  <a:cubicBezTo>
                    <a:pt x="9431" y="3957"/>
                    <a:pt x="12473" y="3957"/>
                    <a:pt x="14907" y="3786"/>
                  </a:cubicBezTo>
                  <a:cubicBezTo>
                    <a:pt x="17341" y="3614"/>
                    <a:pt x="19166" y="3271"/>
                    <a:pt x="20079" y="3386"/>
                  </a:cubicBezTo>
                  <a:cubicBezTo>
                    <a:pt x="20992" y="3500"/>
                    <a:pt x="20992" y="4071"/>
                    <a:pt x="20839" y="6586"/>
                  </a:cubicBezTo>
                  <a:cubicBezTo>
                    <a:pt x="20687" y="9100"/>
                    <a:pt x="20383" y="13557"/>
                    <a:pt x="19470" y="16300"/>
                  </a:cubicBezTo>
                  <a:cubicBezTo>
                    <a:pt x="18558" y="19043"/>
                    <a:pt x="17037" y="20071"/>
                    <a:pt x="15516" y="20700"/>
                  </a:cubicBezTo>
                  <a:cubicBezTo>
                    <a:pt x="13994" y="21328"/>
                    <a:pt x="12473" y="21557"/>
                    <a:pt x="10039" y="21443"/>
                  </a:cubicBezTo>
                  <a:cubicBezTo>
                    <a:pt x="7606" y="21328"/>
                    <a:pt x="4259" y="20871"/>
                    <a:pt x="2434" y="20300"/>
                  </a:cubicBezTo>
                  <a:cubicBezTo>
                    <a:pt x="608" y="19728"/>
                    <a:pt x="304" y="19043"/>
                    <a:pt x="0" y="18357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98" name="Line"/>
            <p:cNvSpPr/>
            <p:nvPr/>
          </p:nvSpPr>
          <p:spPr>
            <a:xfrm>
              <a:off x="4078619" y="1525312"/>
              <a:ext cx="50128" cy="9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61" extrusionOk="0">
                  <a:moveTo>
                    <a:pt x="10508" y="2295"/>
                  </a:moveTo>
                  <a:cubicBezTo>
                    <a:pt x="13427" y="1078"/>
                    <a:pt x="16346" y="-139"/>
                    <a:pt x="18389" y="13"/>
                  </a:cubicBezTo>
                  <a:cubicBezTo>
                    <a:pt x="20432" y="165"/>
                    <a:pt x="21600" y="1686"/>
                    <a:pt x="21308" y="4272"/>
                  </a:cubicBezTo>
                  <a:cubicBezTo>
                    <a:pt x="21016" y="6858"/>
                    <a:pt x="19265" y="10509"/>
                    <a:pt x="15470" y="13551"/>
                  </a:cubicBezTo>
                  <a:cubicBezTo>
                    <a:pt x="11676" y="16593"/>
                    <a:pt x="5838" y="19027"/>
                    <a:pt x="0" y="21461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499" name="Line"/>
            <p:cNvSpPr/>
            <p:nvPr/>
          </p:nvSpPr>
          <p:spPr>
            <a:xfrm>
              <a:off x="4288306" y="1309516"/>
              <a:ext cx="20558" cy="250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87"/>
                  </a:moveTo>
                  <a:cubicBezTo>
                    <a:pt x="21600" y="2597"/>
                    <a:pt x="21600" y="2007"/>
                    <a:pt x="20880" y="1357"/>
                  </a:cubicBezTo>
                  <a:cubicBezTo>
                    <a:pt x="20160" y="708"/>
                    <a:pt x="18720" y="0"/>
                    <a:pt x="16560" y="0"/>
                  </a:cubicBezTo>
                  <a:cubicBezTo>
                    <a:pt x="14400" y="0"/>
                    <a:pt x="11520" y="708"/>
                    <a:pt x="10080" y="3187"/>
                  </a:cubicBezTo>
                  <a:cubicBezTo>
                    <a:pt x="8640" y="5666"/>
                    <a:pt x="8640" y="9915"/>
                    <a:pt x="7200" y="13279"/>
                  </a:cubicBezTo>
                  <a:cubicBezTo>
                    <a:pt x="5760" y="16643"/>
                    <a:pt x="2880" y="1912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00" name="Line"/>
            <p:cNvSpPr/>
            <p:nvPr/>
          </p:nvSpPr>
          <p:spPr>
            <a:xfrm>
              <a:off x="4276292" y="1282480"/>
              <a:ext cx="111055" cy="28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469" extrusionOk="0">
                  <a:moveTo>
                    <a:pt x="1501" y="4806"/>
                  </a:moveTo>
                  <a:cubicBezTo>
                    <a:pt x="1240" y="3880"/>
                    <a:pt x="980" y="2955"/>
                    <a:pt x="2672" y="2029"/>
                  </a:cubicBezTo>
                  <a:cubicBezTo>
                    <a:pt x="4363" y="1103"/>
                    <a:pt x="8007" y="178"/>
                    <a:pt x="11130" y="23"/>
                  </a:cubicBezTo>
                  <a:cubicBezTo>
                    <a:pt x="14252" y="-131"/>
                    <a:pt x="16855" y="486"/>
                    <a:pt x="18416" y="1669"/>
                  </a:cubicBezTo>
                  <a:cubicBezTo>
                    <a:pt x="19978" y="2852"/>
                    <a:pt x="20498" y="4600"/>
                    <a:pt x="18937" y="6246"/>
                  </a:cubicBezTo>
                  <a:cubicBezTo>
                    <a:pt x="17375" y="7892"/>
                    <a:pt x="13732" y="9435"/>
                    <a:pt x="10609" y="10463"/>
                  </a:cubicBezTo>
                  <a:cubicBezTo>
                    <a:pt x="7486" y="11492"/>
                    <a:pt x="4884" y="12006"/>
                    <a:pt x="2932" y="12366"/>
                  </a:cubicBezTo>
                  <a:cubicBezTo>
                    <a:pt x="980" y="12726"/>
                    <a:pt x="-321" y="12932"/>
                    <a:pt x="69" y="13189"/>
                  </a:cubicBezTo>
                  <a:cubicBezTo>
                    <a:pt x="460" y="13446"/>
                    <a:pt x="2542" y="13755"/>
                    <a:pt x="5925" y="14578"/>
                  </a:cubicBezTo>
                  <a:cubicBezTo>
                    <a:pt x="9308" y="15400"/>
                    <a:pt x="13992" y="16738"/>
                    <a:pt x="16855" y="17715"/>
                  </a:cubicBezTo>
                  <a:cubicBezTo>
                    <a:pt x="19718" y="18692"/>
                    <a:pt x="20759" y="19309"/>
                    <a:pt x="21019" y="19875"/>
                  </a:cubicBezTo>
                  <a:cubicBezTo>
                    <a:pt x="21279" y="20440"/>
                    <a:pt x="20759" y="20955"/>
                    <a:pt x="20238" y="21469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01" name="Line"/>
            <p:cNvSpPr/>
            <p:nvPr/>
          </p:nvSpPr>
          <p:spPr>
            <a:xfrm>
              <a:off x="4465101" y="1445196"/>
              <a:ext cx="8223" cy="115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5657"/>
                    <a:pt x="7200" y="11314"/>
                    <a:pt x="3600" y="14914"/>
                  </a:cubicBezTo>
                  <a:cubicBezTo>
                    <a:pt x="0" y="18514"/>
                    <a:pt x="0" y="2005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02" name="Line"/>
            <p:cNvSpPr/>
            <p:nvPr/>
          </p:nvSpPr>
          <p:spPr>
            <a:xfrm>
              <a:off x="4471741" y="1379726"/>
              <a:ext cx="18029" cy="2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0202" extrusionOk="0">
                  <a:moveTo>
                    <a:pt x="1782" y="9970"/>
                  </a:moveTo>
                  <a:cubicBezTo>
                    <a:pt x="239" y="4286"/>
                    <a:pt x="-1304" y="-1398"/>
                    <a:pt x="1782" y="307"/>
                  </a:cubicBezTo>
                  <a:cubicBezTo>
                    <a:pt x="4867" y="2013"/>
                    <a:pt x="12582" y="11107"/>
                    <a:pt x="20296" y="20202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03" name="Line"/>
            <p:cNvSpPr/>
            <p:nvPr/>
          </p:nvSpPr>
          <p:spPr>
            <a:xfrm>
              <a:off x="4567888" y="1453063"/>
              <a:ext cx="94565" cy="119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8" extrusionOk="0">
                  <a:moveTo>
                    <a:pt x="0" y="6616"/>
                  </a:moveTo>
                  <a:cubicBezTo>
                    <a:pt x="939" y="9529"/>
                    <a:pt x="1878" y="12441"/>
                    <a:pt x="1878" y="14747"/>
                  </a:cubicBezTo>
                  <a:cubicBezTo>
                    <a:pt x="1878" y="17052"/>
                    <a:pt x="939" y="18751"/>
                    <a:pt x="470" y="18994"/>
                  </a:cubicBezTo>
                  <a:cubicBezTo>
                    <a:pt x="0" y="19236"/>
                    <a:pt x="0" y="18023"/>
                    <a:pt x="1252" y="15353"/>
                  </a:cubicBezTo>
                  <a:cubicBezTo>
                    <a:pt x="2504" y="12684"/>
                    <a:pt x="5009" y="8558"/>
                    <a:pt x="6887" y="5767"/>
                  </a:cubicBezTo>
                  <a:cubicBezTo>
                    <a:pt x="8765" y="2976"/>
                    <a:pt x="10017" y="1520"/>
                    <a:pt x="11426" y="670"/>
                  </a:cubicBezTo>
                  <a:cubicBezTo>
                    <a:pt x="12835" y="-179"/>
                    <a:pt x="14400" y="-422"/>
                    <a:pt x="15496" y="1156"/>
                  </a:cubicBezTo>
                  <a:cubicBezTo>
                    <a:pt x="16591" y="2733"/>
                    <a:pt x="17217" y="6131"/>
                    <a:pt x="18157" y="9771"/>
                  </a:cubicBezTo>
                  <a:cubicBezTo>
                    <a:pt x="19096" y="13412"/>
                    <a:pt x="20348" y="17295"/>
                    <a:pt x="21600" y="21178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04" name="Line"/>
            <p:cNvSpPr/>
            <p:nvPr/>
          </p:nvSpPr>
          <p:spPr>
            <a:xfrm>
              <a:off x="4682687" y="1462710"/>
              <a:ext cx="128893" cy="23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238" extrusionOk="0">
                  <a:moveTo>
                    <a:pt x="17421" y="5059"/>
                  </a:moveTo>
                  <a:cubicBezTo>
                    <a:pt x="18535" y="3954"/>
                    <a:pt x="19648" y="2849"/>
                    <a:pt x="20316" y="1990"/>
                  </a:cubicBezTo>
                  <a:cubicBezTo>
                    <a:pt x="20984" y="1131"/>
                    <a:pt x="21207" y="518"/>
                    <a:pt x="20539" y="211"/>
                  </a:cubicBezTo>
                  <a:cubicBezTo>
                    <a:pt x="19871" y="-96"/>
                    <a:pt x="18312" y="-96"/>
                    <a:pt x="15974" y="395"/>
                  </a:cubicBezTo>
                  <a:cubicBezTo>
                    <a:pt x="13636" y="886"/>
                    <a:pt x="10518" y="1868"/>
                    <a:pt x="8626" y="2604"/>
                  </a:cubicBezTo>
                  <a:cubicBezTo>
                    <a:pt x="6733" y="3340"/>
                    <a:pt x="6065" y="3831"/>
                    <a:pt x="6399" y="4199"/>
                  </a:cubicBezTo>
                  <a:cubicBezTo>
                    <a:pt x="6733" y="4568"/>
                    <a:pt x="8069" y="4813"/>
                    <a:pt x="9405" y="4936"/>
                  </a:cubicBezTo>
                  <a:cubicBezTo>
                    <a:pt x="10741" y="5059"/>
                    <a:pt x="12077" y="5059"/>
                    <a:pt x="13302" y="5059"/>
                  </a:cubicBezTo>
                  <a:cubicBezTo>
                    <a:pt x="14527" y="5059"/>
                    <a:pt x="15640" y="5059"/>
                    <a:pt x="16308" y="5427"/>
                  </a:cubicBezTo>
                  <a:cubicBezTo>
                    <a:pt x="16976" y="5795"/>
                    <a:pt x="17199" y="6531"/>
                    <a:pt x="17310" y="8372"/>
                  </a:cubicBezTo>
                  <a:cubicBezTo>
                    <a:pt x="17421" y="10213"/>
                    <a:pt x="17421" y="13159"/>
                    <a:pt x="16197" y="15552"/>
                  </a:cubicBezTo>
                  <a:cubicBezTo>
                    <a:pt x="14972" y="17945"/>
                    <a:pt x="12522" y="19786"/>
                    <a:pt x="9850" y="20645"/>
                  </a:cubicBezTo>
                  <a:cubicBezTo>
                    <a:pt x="7178" y="21504"/>
                    <a:pt x="4283" y="21381"/>
                    <a:pt x="2390" y="20584"/>
                  </a:cubicBezTo>
                  <a:cubicBezTo>
                    <a:pt x="498" y="19786"/>
                    <a:pt x="-393" y="18313"/>
                    <a:pt x="164" y="17147"/>
                  </a:cubicBezTo>
                  <a:cubicBezTo>
                    <a:pt x="720" y="15981"/>
                    <a:pt x="2725" y="15122"/>
                    <a:pt x="4729" y="14263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05" name="Line"/>
            <p:cNvSpPr/>
            <p:nvPr/>
          </p:nvSpPr>
          <p:spPr>
            <a:xfrm>
              <a:off x="4810468" y="1493751"/>
              <a:ext cx="176795" cy="9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6" extrusionOk="0">
                  <a:moveTo>
                    <a:pt x="0" y="15205"/>
                  </a:moveTo>
                  <a:cubicBezTo>
                    <a:pt x="3181" y="14579"/>
                    <a:pt x="6363" y="13953"/>
                    <a:pt x="8288" y="13170"/>
                  </a:cubicBezTo>
                  <a:cubicBezTo>
                    <a:pt x="10214" y="12388"/>
                    <a:pt x="10884" y="11449"/>
                    <a:pt x="11302" y="9570"/>
                  </a:cubicBezTo>
                  <a:cubicBezTo>
                    <a:pt x="11721" y="7692"/>
                    <a:pt x="11888" y="4875"/>
                    <a:pt x="11637" y="2996"/>
                  </a:cubicBezTo>
                  <a:cubicBezTo>
                    <a:pt x="11386" y="1118"/>
                    <a:pt x="10716" y="179"/>
                    <a:pt x="9963" y="23"/>
                  </a:cubicBezTo>
                  <a:cubicBezTo>
                    <a:pt x="9209" y="-134"/>
                    <a:pt x="8372" y="492"/>
                    <a:pt x="7870" y="3153"/>
                  </a:cubicBezTo>
                  <a:cubicBezTo>
                    <a:pt x="7367" y="5814"/>
                    <a:pt x="7200" y="10509"/>
                    <a:pt x="7786" y="13953"/>
                  </a:cubicBezTo>
                  <a:cubicBezTo>
                    <a:pt x="8372" y="17396"/>
                    <a:pt x="9712" y="19588"/>
                    <a:pt x="11805" y="20527"/>
                  </a:cubicBezTo>
                  <a:cubicBezTo>
                    <a:pt x="13898" y="21466"/>
                    <a:pt x="16744" y="21153"/>
                    <a:pt x="18502" y="20370"/>
                  </a:cubicBezTo>
                  <a:cubicBezTo>
                    <a:pt x="20260" y="19588"/>
                    <a:pt x="20930" y="18336"/>
                    <a:pt x="21600" y="17083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06" name="Line"/>
            <p:cNvSpPr/>
            <p:nvPr/>
          </p:nvSpPr>
          <p:spPr>
            <a:xfrm>
              <a:off x="5022309" y="1357483"/>
              <a:ext cx="18404" cy="202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600" extrusionOk="0">
                  <a:moveTo>
                    <a:pt x="2203" y="1459"/>
                  </a:moveTo>
                  <a:cubicBezTo>
                    <a:pt x="2203" y="730"/>
                    <a:pt x="2203" y="0"/>
                    <a:pt x="1431" y="0"/>
                  </a:cubicBezTo>
                  <a:cubicBezTo>
                    <a:pt x="660" y="0"/>
                    <a:pt x="-883" y="730"/>
                    <a:pt x="660" y="3576"/>
                  </a:cubicBezTo>
                  <a:cubicBezTo>
                    <a:pt x="2203" y="6422"/>
                    <a:pt x="6831" y="11384"/>
                    <a:pt x="10689" y="14741"/>
                  </a:cubicBezTo>
                  <a:cubicBezTo>
                    <a:pt x="14546" y="18097"/>
                    <a:pt x="17631" y="19849"/>
                    <a:pt x="20717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07" name="Line"/>
            <p:cNvSpPr/>
            <p:nvPr/>
          </p:nvSpPr>
          <p:spPr>
            <a:xfrm>
              <a:off x="5373745" y="1331696"/>
              <a:ext cx="15076" cy="212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extrusionOk="0">
                  <a:moveTo>
                    <a:pt x="0" y="10156"/>
                  </a:moveTo>
                  <a:cubicBezTo>
                    <a:pt x="5891" y="7955"/>
                    <a:pt x="11782" y="5754"/>
                    <a:pt x="15709" y="3896"/>
                  </a:cubicBezTo>
                  <a:cubicBezTo>
                    <a:pt x="19636" y="2039"/>
                    <a:pt x="21600" y="525"/>
                    <a:pt x="21600" y="113"/>
                  </a:cubicBezTo>
                  <a:cubicBezTo>
                    <a:pt x="21600" y="-300"/>
                    <a:pt x="19636" y="388"/>
                    <a:pt x="16691" y="2796"/>
                  </a:cubicBezTo>
                  <a:cubicBezTo>
                    <a:pt x="13745" y="5203"/>
                    <a:pt x="9818" y="9331"/>
                    <a:pt x="6873" y="12701"/>
                  </a:cubicBezTo>
                  <a:cubicBezTo>
                    <a:pt x="3927" y="16072"/>
                    <a:pt x="1964" y="18686"/>
                    <a:pt x="0" y="213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08" name="Line"/>
            <p:cNvSpPr/>
            <p:nvPr/>
          </p:nvSpPr>
          <p:spPr>
            <a:xfrm>
              <a:off x="5461392" y="1362965"/>
              <a:ext cx="93260" cy="18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600" extrusionOk="0">
                  <a:moveTo>
                    <a:pt x="8154" y="10309"/>
                  </a:moveTo>
                  <a:cubicBezTo>
                    <a:pt x="8780" y="11127"/>
                    <a:pt x="9406" y="11945"/>
                    <a:pt x="10502" y="12355"/>
                  </a:cubicBezTo>
                  <a:cubicBezTo>
                    <a:pt x="11598" y="12764"/>
                    <a:pt x="13163" y="12764"/>
                    <a:pt x="14572" y="12355"/>
                  </a:cubicBezTo>
                  <a:cubicBezTo>
                    <a:pt x="15980" y="11945"/>
                    <a:pt x="17232" y="11127"/>
                    <a:pt x="17702" y="9164"/>
                  </a:cubicBezTo>
                  <a:cubicBezTo>
                    <a:pt x="18172" y="7200"/>
                    <a:pt x="17858" y="4091"/>
                    <a:pt x="17076" y="2291"/>
                  </a:cubicBezTo>
                  <a:cubicBezTo>
                    <a:pt x="16293" y="491"/>
                    <a:pt x="15041" y="0"/>
                    <a:pt x="13006" y="0"/>
                  </a:cubicBezTo>
                  <a:cubicBezTo>
                    <a:pt x="10972" y="0"/>
                    <a:pt x="8154" y="491"/>
                    <a:pt x="5806" y="1964"/>
                  </a:cubicBezTo>
                  <a:cubicBezTo>
                    <a:pt x="3458" y="3436"/>
                    <a:pt x="1580" y="5891"/>
                    <a:pt x="641" y="7609"/>
                  </a:cubicBezTo>
                  <a:cubicBezTo>
                    <a:pt x="-298" y="9327"/>
                    <a:pt x="-298" y="10309"/>
                    <a:pt x="1267" y="10964"/>
                  </a:cubicBezTo>
                  <a:cubicBezTo>
                    <a:pt x="2832" y="11618"/>
                    <a:pt x="5963" y="11945"/>
                    <a:pt x="9093" y="11127"/>
                  </a:cubicBezTo>
                  <a:cubicBezTo>
                    <a:pt x="12224" y="10309"/>
                    <a:pt x="15354" y="8345"/>
                    <a:pt x="17076" y="6955"/>
                  </a:cubicBezTo>
                  <a:cubicBezTo>
                    <a:pt x="18798" y="5564"/>
                    <a:pt x="19111" y="4745"/>
                    <a:pt x="19267" y="4745"/>
                  </a:cubicBezTo>
                  <a:cubicBezTo>
                    <a:pt x="19424" y="4745"/>
                    <a:pt x="19424" y="5564"/>
                    <a:pt x="19267" y="7691"/>
                  </a:cubicBezTo>
                  <a:cubicBezTo>
                    <a:pt x="19111" y="9818"/>
                    <a:pt x="18798" y="13255"/>
                    <a:pt x="19111" y="15791"/>
                  </a:cubicBezTo>
                  <a:cubicBezTo>
                    <a:pt x="19424" y="18327"/>
                    <a:pt x="20363" y="19964"/>
                    <a:pt x="21302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09" name="Line"/>
            <p:cNvSpPr/>
            <p:nvPr/>
          </p:nvSpPr>
          <p:spPr>
            <a:xfrm>
              <a:off x="5591655" y="1367077"/>
              <a:ext cx="63900" cy="200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537" extrusionOk="0">
                  <a:moveTo>
                    <a:pt x="19302" y="0"/>
                  </a:moveTo>
                  <a:cubicBezTo>
                    <a:pt x="15166" y="2498"/>
                    <a:pt x="11030" y="4996"/>
                    <a:pt x="8042" y="8008"/>
                  </a:cubicBezTo>
                  <a:cubicBezTo>
                    <a:pt x="5055" y="11020"/>
                    <a:pt x="3217" y="14547"/>
                    <a:pt x="2298" y="16678"/>
                  </a:cubicBezTo>
                  <a:cubicBezTo>
                    <a:pt x="1379" y="18808"/>
                    <a:pt x="1379" y="19543"/>
                    <a:pt x="2298" y="20131"/>
                  </a:cubicBezTo>
                  <a:cubicBezTo>
                    <a:pt x="3217" y="20718"/>
                    <a:pt x="5055" y="21159"/>
                    <a:pt x="7353" y="21380"/>
                  </a:cubicBezTo>
                  <a:cubicBezTo>
                    <a:pt x="9651" y="21600"/>
                    <a:pt x="12409" y="21600"/>
                    <a:pt x="14706" y="21306"/>
                  </a:cubicBezTo>
                  <a:cubicBezTo>
                    <a:pt x="17004" y="21012"/>
                    <a:pt x="18843" y="20424"/>
                    <a:pt x="19992" y="19763"/>
                  </a:cubicBezTo>
                  <a:cubicBezTo>
                    <a:pt x="21140" y="19102"/>
                    <a:pt x="21600" y="18367"/>
                    <a:pt x="21370" y="17633"/>
                  </a:cubicBezTo>
                  <a:cubicBezTo>
                    <a:pt x="21140" y="16898"/>
                    <a:pt x="20221" y="16163"/>
                    <a:pt x="18383" y="15649"/>
                  </a:cubicBezTo>
                  <a:cubicBezTo>
                    <a:pt x="16545" y="15135"/>
                    <a:pt x="13787" y="14841"/>
                    <a:pt x="10570" y="15282"/>
                  </a:cubicBezTo>
                  <a:cubicBezTo>
                    <a:pt x="7353" y="15722"/>
                    <a:pt x="3677" y="16898"/>
                    <a:pt x="0" y="18073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10" name="Line"/>
            <p:cNvSpPr/>
            <p:nvPr/>
          </p:nvSpPr>
          <p:spPr>
            <a:xfrm>
              <a:off x="5693046" y="1374568"/>
              <a:ext cx="104185" cy="13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415" extrusionOk="0">
                  <a:moveTo>
                    <a:pt x="7019" y="2734"/>
                  </a:moveTo>
                  <a:cubicBezTo>
                    <a:pt x="6738" y="1425"/>
                    <a:pt x="6457" y="116"/>
                    <a:pt x="6177" y="7"/>
                  </a:cubicBezTo>
                  <a:cubicBezTo>
                    <a:pt x="5896" y="-102"/>
                    <a:pt x="5616" y="989"/>
                    <a:pt x="4634" y="3825"/>
                  </a:cubicBezTo>
                  <a:cubicBezTo>
                    <a:pt x="3652" y="6662"/>
                    <a:pt x="1969" y="11243"/>
                    <a:pt x="987" y="14407"/>
                  </a:cubicBezTo>
                  <a:cubicBezTo>
                    <a:pt x="6" y="17571"/>
                    <a:pt x="-275" y="19316"/>
                    <a:pt x="286" y="20298"/>
                  </a:cubicBezTo>
                  <a:cubicBezTo>
                    <a:pt x="847" y="21280"/>
                    <a:pt x="2250" y="21498"/>
                    <a:pt x="5896" y="21389"/>
                  </a:cubicBezTo>
                  <a:cubicBezTo>
                    <a:pt x="9543" y="21280"/>
                    <a:pt x="15434" y="20843"/>
                    <a:pt x="21325" y="20407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11" name="Line"/>
            <p:cNvSpPr/>
            <p:nvPr/>
          </p:nvSpPr>
          <p:spPr>
            <a:xfrm>
              <a:off x="5784896" y="1420527"/>
              <a:ext cx="9015" cy="176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9257" y="0"/>
                  </a:moveTo>
                  <a:cubicBezTo>
                    <a:pt x="15428" y="4186"/>
                    <a:pt x="21600" y="8372"/>
                    <a:pt x="20057" y="11972"/>
                  </a:cubicBezTo>
                  <a:cubicBezTo>
                    <a:pt x="18514" y="15572"/>
                    <a:pt x="9257" y="185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12" name="Line"/>
            <p:cNvSpPr/>
            <p:nvPr/>
          </p:nvSpPr>
          <p:spPr>
            <a:xfrm>
              <a:off x="5826011" y="1245102"/>
              <a:ext cx="130455" cy="446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570" extrusionOk="0">
                  <a:moveTo>
                    <a:pt x="12025" y="530"/>
                  </a:moveTo>
                  <a:cubicBezTo>
                    <a:pt x="12693" y="265"/>
                    <a:pt x="13361" y="0"/>
                    <a:pt x="14029" y="0"/>
                  </a:cubicBezTo>
                  <a:cubicBezTo>
                    <a:pt x="14697" y="0"/>
                    <a:pt x="15365" y="265"/>
                    <a:pt x="16701" y="1524"/>
                  </a:cubicBezTo>
                  <a:cubicBezTo>
                    <a:pt x="18037" y="2783"/>
                    <a:pt x="20041" y="5036"/>
                    <a:pt x="20821" y="7321"/>
                  </a:cubicBezTo>
                  <a:cubicBezTo>
                    <a:pt x="21600" y="9607"/>
                    <a:pt x="21155" y="11926"/>
                    <a:pt x="19596" y="13980"/>
                  </a:cubicBezTo>
                  <a:cubicBezTo>
                    <a:pt x="18037" y="16034"/>
                    <a:pt x="15365" y="17823"/>
                    <a:pt x="13027" y="18983"/>
                  </a:cubicBezTo>
                  <a:cubicBezTo>
                    <a:pt x="10689" y="20142"/>
                    <a:pt x="8685" y="20672"/>
                    <a:pt x="6903" y="21037"/>
                  </a:cubicBezTo>
                  <a:cubicBezTo>
                    <a:pt x="5122" y="21401"/>
                    <a:pt x="3563" y="21600"/>
                    <a:pt x="2450" y="21567"/>
                  </a:cubicBezTo>
                  <a:cubicBezTo>
                    <a:pt x="1336" y="21534"/>
                    <a:pt x="668" y="21269"/>
                    <a:pt x="0" y="21004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13" name="Line"/>
            <p:cNvSpPr/>
            <p:nvPr/>
          </p:nvSpPr>
          <p:spPr>
            <a:xfrm>
              <a:off x="6389288" y="1449307"/>
              <a:ext cx="8223" cy="12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4181"/>
                    <a:pt x="21600" y="8361"/>
                    <a:pt x="18000" y="11961"/>
                  </a:cubicBezTo>
                  <a:cubicBezTo>
                    <a:pt x="14400" y="15561"/>
                    <a:pt x="7200" y="1858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14" name="Line"/>
            <p:cNvSpPr/>
            <p:nvPr/>
          </p:nvSpPr>
          <p:spPr>
            <a:xfrm>
              <a:off x="6344061" y="1370038"/>
              <a:ext cx="138264" cy="214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365" extrusionOk="0">
                  <a:moveTo>
                    <a:pt x="0" y="3395"/>
                  </a:moveTo>
                  <a:cubicBezTo>
                    <a:pt x="0" y="2302"/>
                    <a:pt x="0" y="1208"/>
                    <a:pt x="635" y="593"/>
                  </a:cubicBezTo>
                  <a:cubicBezTo>
                    <a:pt x="1271" y="-22"/>
                    <a:pt x="2541" y="-159"/>
                    <a:pt x="5294" y="183"/>
                  </a:cubicBezTo>
                  <a:cubicBezTo>
                    <a:pt x="8047" y="525"/>
                    <a:pt x="12282" y="1345"/>
                    <a:pt x="15247" y="2780"/>
                  </a:cubicBezTo>
                  <a:cubicBezTo>
                    <a:pt x="18212" y="4216"/>
                    <a:pt x="19906" y="6266"/>
                    <a:pt x="20753" y="8385"/>
                  </a:cubicBezTo>
                  <a:cubicBezTo>
                    <a:pt x="21600" y="10504"/>
                    <a:pt x="21600" y="12692"/>
                    <a:pt x="20541" y="14537"/>
                  </a:cubicBezTo>
                  <a:cubicBezTo>
                    <a:pt x="19482" y="16383"/>
                    <a:pt x="17365" y="17887"/>
                    <a:pt x="14294" y="18980"/>
                  </a:cubicBezTo>
                  <a:cubicBezTo>
                    <a:pt x="11224" y="20074"/>
                    <a:pt x="7200" y="20757"/>
                    <a:pt x="4659" y="21099"/>
                  </a:cubicBezTo>
                  <a:cubicBezTo>
                    <a:pt x="2118" y="21441"/>
                    <a:pt x="1059" y="21441"/>
                    <a:pt x="1059" y="21168"/>
                  </a:cubicBezTo>
                  <a:cubicBezTo>
                    <a:pt x="1059" y="20894"/>
                    <a:pt x="2118" y="20347"/>
                    <a:pt x="3176" y="198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15" name="Line"/>
            <p:cNvSpPr/>
            <p:nvPr/>
          </p:nvSpPr>
          <p:spPr>
            <a:xfrm>
              <a:off x="6553920" y="1410189"/>
              <a:ext cx="119063" cy="151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192" extrusionOk="0">
                  <a:moveTo>
                    <a:pt x="714" y="3736"/>
                  </a:moveTo>
                  <a:cubicBezTo>
                    <a:pt x="466" y="7750"/>
                    <a:pt x="217" y="11764"/>
                    <a:pt x="93" y="14249"/>
                  </a:cubicBezTo>
                  <a:cubicBezTo>
                    <a:pt x="-31" y="16734"/>
                    <a:pt x="-31" y="17690"/>
                    <a:pt x="93" y="18646"/>
                  </a:cubicBezTo>
                  <a:cubicBezTo>
                    <a:pt x="217" y="19601"/>
                    <a:pt x="466" y="20557"/>
                    <a:pt x="1210" y="20748"/>
                  </a:cubicBezTo>
                  <a:cubicBezTo>
                    <a:pt x="1955" y="20940"/>
                    <a:pt x="3197" y="20366"/>
                    <a:pt x="4562" y="19124"/>
                  </a:cubicBezTo>
                  <a:cubicBezTo>
                    <a:pt x="5928" y="17881"/>
                    <a:pt x="7417" y="15970"/>
                    <a:pt x="8535" y="14249"/>
                  </a:cubicBezTo>
                  <a:cubicBezTo>
                    <a:pt x="9652" y="12529"/>
                    <a:pt x="10397" y="11000"/>
                    <a:pt x="11141" y="11000"/>
                  </a:cubicBezTo>
                  <a:cubicBezTo>
                    <a:pt x="11886" y="11000"/>
                    <a:pt x="12631" y="12529"/>
                    <a:pt x="13128" y="13867"/>
                  </a:cubicBezTo>
                  <a:cubicBezTo>
                    <a:pt x="13624" y="15205"/>
                    <a:pt x="13872" y="16352"/>
                    <a:pt x="14369" y="17690"/>
                  </a:cubicBezTo>
                  <a:cubicBezTo>
                    <a:pt x="14866" y="19028"/>
                    <a:pt x="15610" y="20557"/>
                    <a:pt x="16479" y="21035"/>
                  </a:cubicBezTo>
                  <a:cubicBezTo>
                    <a:pt x="17348" y="21513"/>
                    <a:pt x="18341" y="20940"/>
                    <a:pt x="18714" y="18837"/>
                  </a:cubicBezTo>
                  <a:cubicBezTo>
                    <a:pt x="19086" y="16734"/>
                    <a:pt x="18838" y="13102"/>
                    <a:pt x="18590" y="10044"/>
                  </a:cubicBezTo>
                  <a:cubicBezTo>
                    <a:pt x="18341" y="6986"/>
                    <a:pt x="18093" y="4501"/>
                    <a:pt x="17969" y="2780"/>
                  </a:cubicBezTo>
                  <a:cubicBezTo>
                    <a:pt x="17845" y="1060"/>
                    <a:pt x="17845" y="104"/>
                    <a:pt x="18217" y="9"/>
                  </a:cubicBezTo>
                  <a:cubicBezTo>
                    <a:pt x="18590" y="-87"/>
                    <a:pt x="19334" y="678"/>
                    <a:pt x="19955" y="1442"/>
                  </a:cubicBezTo>
                  <a:cubicBezTo>
                    <a:pt x="20576" y="2207"/>
                    <a:pt x="21072" y="2971"/>
                    <a:pt x="21569" y="3736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16" name="Line"/>
            <p:cNvSpPr/>
            <p:nvPr/>
          </p:nvSpPr>
          <p:spPr>
            <a:xfrm>
              <a:off x="6751101" y="1469865"/>
              <a:ext cx="12335" cy="2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17" name="Line"/>
            <p:cNvSpPr/>
            <p:nvPr/>
          </p:nvSpPr>
          <p:spPr>
            <a:xfrm>
              <a:off x="6742878" y="1576764"/>
              <a:ext cx="8223" cy="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18" name="Line"/>
            <p:cNvSpPr/>
            <p:nvPr/>
          </p:nvSpPr>
          <p:spPr>
            <a:xfrm>
              <a:off x="7010126" y="1414740"/>
              <a:ext cx="94565" cy="178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extrusionOk="0">
                  <a:moveTo>
                    <a:pt x="4696" y="4159"/>
                  </a:moveTo>
                  <a:cubicBezTo>
                    <a:pt x="4070" y="3335"/>
                    <a:pt x="3443" y="2510"/>
                    <a:pt x="3757" y="1851"/>
                  </a:cubicBezTo>
                  <a:cubicBezTo>
                    <a:pt x="4070" y="1191"/>
                    <a:pt x="5322" y="696"/>
                    <a:pt x="6730" y="367"/>
                  </a:cubicBezTo>
                  <a:cubicBezTo>
                    <a:pt x="8139" y="37"/>
                    <a:pt x="9704" y="-128"/>
                    <a:pt x="11739" y="119"/>
                  </a:cubicBezTo>
                  <a:cubicBezTo>
                    <a:pt x="13774" y="367"/>
                    <a:pt x="16278" y="1026"/>
                    <a:pt x="17061" y="2593"/>
                  </a:cubicBezTo>
                  <a:cubicBezTo>
                    <a:pt x="17843" y="4159"/>
                    <a:pt x="16904" y="6632"/>
                    <a:pt x="14400" y="9270"/>
                  </a:cubicBezTo>
                  <a:cubicBezTo>
                    <a:pt x="11896" y="11909"/>
                    <a:pt x="7826" y="14712"/>
                    <a:pt x="4852" y="16443"/>
                  </a:cubicBezTo>
                  <a:cubicBezTo>
                    <a:pt x="1878" y="18174"/>
                    <a:pt x="0" y="18834"/>
                    <a:pt x="0" y="19164"/>
                  </a:cubicBezTo>
                  <a:cubicBezTo>
                    <a:pt x="0" y="19493"/>
                    <a:pt x="1878" y="19493"/>
                    <a:pt x="4539" y="19493"/>
                  </a:cubicBezTo>
                  <a:cubicBezTo>
                    <a:pt x="7200" y="19493"/>
                    <a:pt x="10643" y="19493"/>
                    <a:pt x="13617" y="19823"/>
                  </a:cubicBezTo>
                  <a:cubicBezTo>
                    <a:pt x="16591" y="20153"/>
                    <a:pt x="19096" y="20812"/>
                    <a:pt x="21600" y="21472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19" name="Line"/>
            <p:cNvSpPr/>
            <p:nvPr/>
          </p:nvSpPr>
          <p:spPr>
            <a:xfrm>
              <a:off x="7170475" y="1539760"/>
              <a:ext cx="0" cy="8223"/>
            </a:xfrm>
            <a:prstGeom prst="ellipse">
              <a:avLst/>
            </a:pr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20" name="Line"/>
            <p:cNvSpPr/>
            <p:nvPr/>
          </p:nvSpPr>
          <p:spPr>
            <a:xfrm>
              <a:off x="7256817" y="1424077"/>
              <a:ext cx="98677" cy="144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extrusionOk="0">
                  <a:moveTo>
                    <a:pt x="0" y="4928"/>
                  </a:moveTo>
                  <a:cubicBezTo>
                    <a:pt x="300" y="3918"/>
                    <a:pt x="600" y="2909"/>
                    <a:pt x="1500" y="2101"/>
                  </a:cubicBezTo>
                  <a:cubicBezTo>
                    <a:pt x="2400" y="1294"/>
                    <a:pt x="3900" y="688"/>
                    <a:pt x="5700" y="285"/>
                  </a:cubicBezTo>
                  <a:cubicBezTo>
                    <a:pt x="7500" y="-119"/>
                    <a:pt x="9600" y="-321"/>
                    <a:pt x="10800" y="1294"/>
                  </a:cubicBezTo>
                  <a:cubicBezTo>
                    <a:pt x="12000" y="2909"/>
                    <a:pt x="12300" y="6341"/>
                    <a:pt x="11250" y="9470"/>
                  </a:cubicBezTo>
                  <a:cubicBezTo>
                    <a:pt x="10200" y="12599"/>
                    <a:pt x="7800" y="15425"/>
                    <a:pt x="5700" y="17141"/>
                  </a:cubicBezTo>
                  <a:cubicBezTo>
                    <a:pt x="3600" y="18857"/>
                    <a:pt x="1800" y="19462"/>
                    <a:pt x="1650" y="19866"/>
                  </a:cubicBezTo>
                  <a:cubicBezTo>
                    <a:pt x="1500" y="20270"/>
                    <a:pt x="3000" y="20472"/>
                    <a:pt x="6600" y="20673"/>
                  </a:cubicBezTo>
                  <a:cubicBezTo>
                    <a:pt x="10200" y="20875"/>
                    <a:pt x="15900" y="21077"/>
                    <a:pt x="21600" y="21279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21" name="Line"/>
            <p:cNvSpPr/>
            <p:nvPr/>
          </p:nvSpPr>
          <p:spPr>
            <a:xfrm>
              <a:off x="7421278" y="1531537"/>
              <a:ext cx="16446" cy="2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22" name="Line"/>
            <p:cNvSpPr/>
            <p:nvPr/>
          </p:nvSpPr>
          <p:spPr>
            <a:xfrm>
              <a:off x="7499396" y="1441084"/>
              <a:ext cx="19049" cy="160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12960" y="0"/>
                  </a:moveTo>
                  <a:cubicBezTo>
                    <a:pt x="17280" y="4062"/>
                    <a:pt x="21600" y="8123"/>
                    <a:pt x="19440" y="11723"/>
                  </a:cubicBezTo>
                  <a:cubicBezTo>
                    <a:pt x="17280" y="15323"/>
                    <a:pt x="8640" y="1846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23" name="Line"/>
            <p:cNvSpPr/>
            <p:nvPr/>
          </p:nvSpPr>
          <p:spPr>
            <a:xfrm>
              <a:off x="7565180" y="1443234"/>
              <a:ext cx="62975" cy="162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318" extrusionOk="0">
                  <a:moveTo>
                    <a:pt x="9651" y="798"/>
                  </a:moveTo>
                  <a:cubicBezTo>
                    <a:pt x="11489" y="258"/>
                    <a:pt x="13328" y="-282"/>
                    <a:pt x="13098" y="168"/>
                  </a:cubicBezTo>
                  <a:cubicBezTo>
                    <a:pt x="12868" y="618"/>
                    <a:pt x="10570" y="2058"/>
                    <a:pt x="8502" y="3228"/>
                  </a:cubicBezTo>
                  <a:cubicBezTo>
                    <a:pt x="6434" y="4398"/>
                    <a:pt x="4596" y="5298"/>
                    <a:pt x="3447" y="6198"/>
                  </a:cubicBezTo>
                  <a:cubicBezTo>
                    <a:pt x="2298" y="7098"/>
                    <a:pt x="1838" y="7998"/>
                    <a:pt x="2528" y="8718"/>
                  </a:cubicBezTo>
                  <a:cubicBezTo>
                    <a:pt x="3217" y="9438"/>
                    <a:pt x="5055" y="9978"/>
                    <a:pt x="8272" y="10428"/>
                  </a:cubicBezTo>
                  <a:cubicBezTo>
                    <a:pt x="11489" y="10878"/>
                    <a:pt x="16085" y="11238"/>
                    <a:pt x="18613" y="11868"/>
                  </a:cubicBezTo>
                  <a:cubicBezTo>
                    <a:pt x="21140" y="12498"/>
                    <a:pt x="21600" y="13398"/>
                    <a:pt x="20681" y="14658"/>
                  </a:cubicBezTo>
                  <a:cubicBezTo>
                    <a:pt x="19762" y="15918"/>
                    <a:pt x="17464" y="17538"/>
                    <a:pt x="13787" y="18708"/>
                  </a:cubicBezTo>
                  <a:cubicBezTo>
                    <a:pt x="10111" y="19878"/>
                    <a:pt x="5055" y="20598"/>
                    <a:pt x="0" y="21318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24" name="Line"/>
            <p:cNvSpPr/>
            <p:nvPr/>
          </p:nvSpPr>
          <p:spPr>
            <a:xfrm>
              <a:off x="7606295" y="1389005"/>
              <a:ext cx="174054" cy="5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40" y="17621"/>
                    <a:pt x="680" y="13642"/>
                    <a:pt x="1276" y="11084"/>
                  </a:cubicBezTo>
                  <a:cubicBezTo>
                    <a:pt x="1871" y="8526"/>
                    <a:pt x="2721" y="7389"/>
                    <a:pt x="5272" y="6537"/>
                  </a:cubicBezTo>
                  <a:cubicBezTo>
                    <a:pt x="7824" y="5684"/>
                    <a:pt x="12076" y="5116"/>
                    <a:pt x="14797" y="4832"/>
                  </a:cubicBezTo>
                  <a:cubicBezTo>
                    <a:pt x="17518" y="4547"/>
                    <a:pt x="18709" y="4547"/>
                    <a:pt x="19729" y="3979"/>
                  </a:cubicBezTo>
                  <a:cubicBezTo>
                    <a:pt x="20750" y="3411"/>
                    <a:pt x="21600" y="2274"/>
                    <a:pt x="21600" y="1421"/>
                  </a:cubicBezTo>
                  <a:cubicBezTo>
                    <a:pt x="21600" y="568"/>
                    <a:pt x="20750" y="0"/>
                    <a:pt x="19644" y="0"/>
                  </a:cubicBezTo>
                  <a:cubicBezTo>
                    <a:pt x="18539" y="0"/>
                    <a:pt x="17178" y="568"/>
                    <a:pt x="15817" y="1137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C1202A-8CF9-41EE-B62A-945D24F42471}"/>
              </a:ext>
            </a:extLst>
          </p:cNvPr>
          <p:cNvGrpSpPr/>
          <p:nvPr/>
        </p:nvGrpSpPr>
        <p:grpSpPr>
          <a:xfrm>
            <a:off x="820497" y="1541394"/>
            <a:ext cx="7087938" cy="955809"/>
            <a:chOff x="1197518" y="1959808"/>
            <a:chExt cx="6289543" cy="765439"/>
          </a:xfrm>
        </p:grpSpPr>
        <p:sp>
          <p:nvSpPr>
            <p:cNvPr id="9525" name="Line"/>
            <p:cNvSpPr/>
            <p:nvPr/>
          </p:nvSpPr>
          <p:spPr>
            <a:xfrm>
              <a:off x="1197518" y="2164710"/>
              <a:ext cx="151058" cy="18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63" extrusionOk="0">
                  <a:moveTo>
                    <a:pt x="6270" y="0"/>
                  </a:moveTo>
                  <a:cubicBezTo>
                    <a:pt x="5686" y="2661"/>
                    <a:pt x="5102" y="5322"/>
                    <a:pt x="4032" y="8530"/>
                  </a:cubicBezTo>
                  <a:cubicBezTo>
                    <a:pt x="2962" y="11739"/>
                    <a:pt x="1405" y="15496"/>
                    <a:pt x="626" y="17765"/>
                  </a:cubicBezTo>
                  <a:cubicBezTo>
                    <a:pt x="-152" y="20035"/>
                    <a:pt x="-152" y="20817"/>
                    <a:pt x="334" y="21209"/>
                  </a:cubicBezTo>
                  <a:cubicBezTo>
                    <a:pt x="821" y="21600"/>
                    <a:pt x="1794" y="21600"/>
                    <a:pt x="4907" y="21522"/>
                  </a:cubicBezTo>
                  <a:cubicBezTo>
                    <a:pt x="8021" y="21443"/>
                    <a:pt x="13275" y="21287"/>
                    <a:pt x="16389" y="21052"/>
                  </a:cubicBezTo>
                  <a:cubicBezTo>
                    <a:pt x="19502" y="20817"/>
                    <a:pt x="20475" y="20504"/>
                    <a:pt x="21448" y="20191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26" name="Line"/>
            <p:cNvSpPr/>
            <p:nvPr/>
          </p:nvSpPr>
          <p:spPr>
            <a:xfrm>
              <a:off x="1229341" y="2230494"/>
              <a:ext cx="98677" cy="28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00" y="17486"/>
                    <a:pt x="1800" y="13371"/>
                    <a:pt x="5400" y="9771"/>
                  </a:cubicBezTo>
                  <a:cubicBezTo>
                    <a:pt x="9000" y="6171"/>
                    <a:pt x="15300" y="3086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27" name="Line"/>
            <p:cNvSpPr/>
            <p:nvPr/>
          </p:nvSpPr>
          <p:spPr>
            <a:xfrm>
              <a:off x="1214266" y="2134559"/>
              <a:ext cx="175425" cy="30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94" y="21600"/>
                  </a:moveTo>
                  <a:cubicBezTo>
                    <a:pt x="4050" y="19636"/>
                    <a:pt x="3206" y="17673"/>
                    <a:pt x="2194" y="14727"/>
                  </a:cubicBezTo>
                  <a:cubicBezTo>
                    <a:pt x="1181" y="11782"/>
                    <a:pt x="0" y="7855"/>
                    <a:pt x="0" y="5891"/>
                  </a:cubicBezTo>
                  <a:cubicBezTo>
                    <a:pt x="0" y="3927"/>
                    <a:pt x="1181" y="3927"/>
                    <a:pt x="4556" y="2945"/>
                  </a:cubicBezTo>
                  <a:cubicBezTo>
                    <a:pt x="7931" y="1964"/>
                    <a:pt x="13500" y="0"/>
                    <a:pt x="16706" y="0"/>
                  </a:cubicBezTo>
                  <a:cubicBezTo>
                    <a:pt x="19913" y="0"/>
                    <a:pt x="20756" y="1964"/>
                    <a:pt x="21600" y="3927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28" name="Line"/>
            <p:cNvSpPr/>
            <p:nvPr/>
          </p:nvSpPr>
          <p:spPr>
            <a:xfrm>
              <a:off x="1467809" y="2194592"/>
              <a:ext cx="98677" cy="132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2" extrusionOk="0">
                  <a:moveTo>
                    <a:pt x="0" y="3790"/>
                  </a:moveTo>
                  <a:cubicBezTo>
                    <a:pt x="1800" y="9080"/>
                    <a:pt x="3600" y="14370"/>
                    <a:pt x="4950" y="17456"/>
                  </a:cubicBezTo>
                  <a:cubicBezTo>
                    <a:pt x="6300" y="20541"/>
                    <a:pt x="7200" y="21423"/>
                    <a:pt x="8100" y="21313"/>
                  </a:cubicBezTo>
                  <a:cubicBezTo>
                    <a:pt x="9000" y="21203"/>
                    <a:pt x="9900" y="20101"/>
                    <a:pt x="11100" y="16794"/>
                  </a:cubicBezTo>
                  <a:cubicBezTo>
                    <a:pt x="12300" y="13488"/>
                    <a:pt x="13800" y="7978"/>
                    <a:pt x="15000" y="4672"/>
                  </a:cubicBezTo>
                  <a:cubicBezTo>
                    <a:pt x="16200" y="1366"/>
                    <a:pt x="17100" y="264"/>
                    <a:pt x="18150" y="43"/>
                  </a:cubicBezTo>
                  <a:cubicBezTo>
                    <a:pt x="19200" y="-177"/>
                    <a:pt x="20400" y="484"/>
                    <a:pt x="21600" y="1145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29" name="Line"/>
            <p:cNvSpPr/>
            <p:nvPr/>
          </p:nvSpPr>
          <p:spPr>
            <a:xfrm>
              <a:off x="1574708" y="2210547"/>
              <a:ext cx="152126" cy="106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extrusionOk="0">
                  <a:moveTo>
                    <a:pt x="0" y="14000"/>
                  </a:moveTo>
                  <a:cubicBezTo>
                    <a:pt x="973" y="14554"/>
                    <a:pt x="1946" y="15108"/>
                    <a:pt x="3892" y="14139"/>
                  </a:cubicBezTo>
                  <a:cubicBezTo>
                    <a:pt x="5838" y="13169"/>
                    <a:pt x="8757" y="10677"/>
                    <a:pt x="10605" y="9015"/>
                  </a:cubicBezTo>
                  <a:cubicBezTo>
                    <a:pt x="12454" y="7354"/>
                    <a:pt x="13232" y="6523"/>
                    <a:pt x="13816" y="5415"/>
                  </a:cubicBezTo>
                  <a:cubicBezTo>
                    <a:pt x="14400" y="4308"/>
                    <a:pt x="14789" y="2923"/>
                    <a:pt x="14595" y="1815"/>
                  </a:cubicBezTo>
                  <a:cubicBezTo>
                    <a:pt x="14400" y="708"/>
                    <a:pt x="13622" y="-123"/>
                    <a:pt x="12162" y="15"/>
                  </a:cubicBezTo>
                  <a:cubicBezTo>
                    <a:pt x="10703" y="154"/>
                    <a:pt x="8562" y="1262"/>
                    <a:pt x="7395" y="4169"/>
                  </a:cubicBezTo>
                  <a:cubicBezTo>
                    <a:pt x="6227" y="7077"/>
                    <a:pt x="6032" y="11785"/>
                    <a:pt x="7978" y="14969"/>
                  </a:cubicBezTo>
                  <a:cubicBezTo>
                    <a:pt x="9924" y="18154"/>
                    <a:pt x="14011" y="19815"/>
                    <a:pt x="16638" y="20646"/>
                  </a:cubicBezTo>
                  <a:cubicBezTo>
                    <a:pt x="19265" y="21477"/>
                    <a:pt x="20432" y="21477"/>
                    <a:pt x="21600" y="21477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30" name="Line"/>
            <p:cNvSpPr/>
            <p:nvPr/>
          </p:nvSpPr>
          <p:spPr>
            <a:xfrm>
              <a:off x="1751503" y="2196713"/>
              <a:ext cx="152126" cy="113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0" extrusionOk="0">
                  <a:moveTo>
                    <a:pt x="0" y="5502"/>
                  </a:moveTo>
                  <a:cubicBezTo>
                    <a:pt x="195" y="4231"/>
                    <a:pt x="389" y="2961"/>
                    <a:pt x="973" y="2452"/>
                  </a:cubicBezTo>
                  <a:cubicBezTo>
                    <a:pt x="1557" y="1944"/>
                    <a:pt x="2530" y="2198"/>
                    <a:pt x="3600" y="3977"/>
                  </a:cubicBezTo>
                  <a:cubicBezTo>
                    <a:pt x="4670" y="5756"/>
                    <a:pt x="5838" y="9059"/>
                    <a:pt x="6616" y="11601"/>
                  </a:cubicBezTo>
                  <a:cubicBezTo>
                    <a:pt x="7395" y="14142"/>
                    <a:pt x="7784" y="15921"/>
                    <a:pt x="7978" y="17445"/>
                  </a:cubicBezTo>
                  <a:cubicBezTo>
                    <a:pt x="8173" y="18970"/>
                    <a:pt x="8173" y="20241"/>
                    <a:pt x="7686" y="20749"/>
                  </a:cubicBezTo>
                  <a:cubicBezTo>
                    <a:pt x="7200" y="21257"/>
                    <a:pt x="6227" y="21003"/>
                    <a:pt x="5741" y="19605"/>
                  </a:cubicBezTo>
                  <a:cubicBezTo>
                    <a:pt x="5254" y="18208"/>
                    <a:pt x="5254" y="15666"/>
                    <a:pt x="6908" y="12109"/>
                  </a:cubicBezTo>
                  <a:cubicBezTo>
                    <a:pt x="8562" y="8551"/>
                    <a:pt x="11870" y="3977"/>
                    <a:pt x="14595" y="1817"/>
                  </a:cubicBezTo>
                  <a:cubicBezTo>
                    <a:pt x="17319" y="-343"/>
                    <a:pt x="19459" y="-89"/>
                    <a:pt x="21600" y="165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31" name="Line"/>
            <p:cNvSpPr/>
            <p:nvPr/>
          </p:nvSpPr>
          <p:spPr>
            <a:xfrm>
              <a:off x="1875180" y="2223796"/>
              <a:ext cx="150728" cy="25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384" extrusionOk="0">
                  <a:moveTo>
                    <a:pt x="6896" y="1244"/>
                  </a:moveTo>
                  <a:cubicBezTo>
                    <a:pt x="7474" y="787"/>
                    <a:pt x="8053" y="330"/>
                    <a:pt x="8535" y="444"/>
                  </a:cubicBezTo>
                  <a:cubicBezTo>
                    <a:pt x="9017" y="559"/>
                    <a:pt x="9403" y="1244"/>
                    <a:pt x="9981" y="2273"/>
                  </a:cubicBezTo>
                  <a:cubicBezTo>
                    <a:pt x="10560" y="3302"/>
                    <a:pt x="11331" y="4673"/>
                    <a:pt x="12199" y="5416"/>
                  </a:cubicBezTo>
                  <a:cubicBezTo>
                    <a:pt x="13067" y="6159"/>
                    <a:pt x="14031" y="6273"/>
                    <a:pt x="15574" y="5759"/>
                  </a:cubicBezTo>
                  <a:cubicBezTo>
                    <a:pt x="17117" y="5244"/>
                    <a:pt x="19239" y="4102"/>
                    <a:pt x="20299" y="3130"/>
                  </a:cubicBezTo>
                  <a:cubicBezTo>
                    <a:pt x="21360" y="2159"/>
                    <a:pt x="21360" y="1359"/>
                    <a:pt x="20974" y="787"/>
                  </a:cubicBezTo>
                  <a:cubicBezTo>
                    <a:pt x="20589" y="216"/>
                    <a:pt x="19817" y="-127"/>
                    <a:pt x="19335" y="44"/>
                  </a:cubicBezTo>
                  <a:cubicBezTo>
                    <a:pt x="18853" y="216"/>
                    <a:pt x="18660" y="902"/>
                    <a:pt x="18660" y="2844"/>
                  </a:cubicBezTo>
                  <a:cubicBezTo>
                    <a:pt x="18660" y="4787"/>
                    <a:pt x="18853" y="7987"/>
                    <a:pt x="18274" y="10844"/>
                  </a:cubicBezTo>
                  <a:cubicBezTo>
                    <a:pt x="17696" y="13702"/>
                    <a:pt x="16346" y="16216"/>
                    <a:pt x="14128" y="17930"/>
                  </a:cubicBezTo>
                  <a:cubicBezTo>
                    <a:pt x="11910" y="19644"/>
                    <a:pt x="8824" y="20559"/>
                    <a:pt x="6414" y="21016"/>
                  </a:cubicBezTo>
                  <a:cubicBezTo>
                    <a:pt x="4003" y="21473"/>
                    <a:pt x="2267" y="21473"/>
                    <a:pt x="1206" y="21187"/>
                  </a:cubicBezTo>
                  <a:cubicBezTo>
                    <a:pt x="146" y="20902"/>
                    <a:pt x="-240" y="20330"/>
                    <a:pt x="146" y="19816"/>
                  </a:cubicBezTo>
                  <a:cubicBezTo>
                    <a:pt x="531" y="19302"/>
                    <a:pt x="1689" y="18844"/>
                    <a:pt x="2846" y="18387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32" name="Line"/>
            <p:cNvSpPr/>
            <p:nvPr/>
          </p:nvSpPr>
          <p:spPr>
            <a:xfrm>
              <a:off x="2361377" y="2056737"/>
              <a:ext cx="35634" cy="25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extrusionOk="0">
                  <a:moveTo>
                    <a:pt x="6646" y="15600"/>
                  </a:moveTo>
                  <a:cubicBezTo>
                    <a:pt x="11631" y="11579"/>
                    <a:pt x="16615" y="7558"/>
                    <a:pt x="19108" y="5260"/>
                  </a:cubicBezTo>
                  <a:cubicBezTo>
                    <a:pt x="21600" y="2962"/>
                    <a:pt x="21600" y="2388"/>
                    <a:pt x="21185" y="1698"/>
                  </a:cubicBezTo>
                  <a:cubicBezTo>
                    <a:pt x="20769" y="1009"/>
                    <a:pt x="19938" y="205"/>
                    <a:pt x="18277" y="32"/>
                  </a:cubicBezTo>
                  <a:cubicBezTo>
                    <a:pt x="16615" y="-140"/>
                    <a:pt x="14123" y="320"/>
                    <a:pt x="11215" y="2675"/>
                  </a:cubicBezTo>
                  <a:cubicBezTo>
                    <a:pt x="8308" y="5030"/>
                    <a:pt x="4985" y="9281"/>
                    <a:pt x="2908" y="12441"/>
                  </a:cubicBezTo>
                  <a:cubicBezTo>
                    <a:pt x="831" y="15600"/>
                    <a:pt x="0" y="17669"/>
                    <a:pt x="0" y="18990"/>
                  </a:cubicBezTo>
                  <a:cubicBezTo>
                    <a:pt x="0" y="20311"/>
                    <a:pt x="831" y="20886"/>
                    <a:pt x="3738" y="21173"/>
                  </a:cubicBezTo>
                  <a:cubicBezTo>
                    <a:pt x="6646" y="21460"/>
                    <a:pt x="11631" y="21460"/>
                    <a:pt x="14954" y="21115"/>
                  </a:cubicBezTo>
                  <a:cubicBezTo>
                    <a:pt x="18277" y="20771"/>
                    <a:pt x="19938" y="20081"/>
                    <a:pt x="21600" y="19392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33" name="Line"/>
            <p:cNvSpPr/>
            <p:nvPr/>
          </p:nvSpPr>
          <p:spPr>
            <a:xfrm>
              <a:off x="2259960" y="2177045"/>
              <a:ext cx="165831" cy="4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63" y="0"/>
                  </a:moveTo>
                  <a:cubicBezTo>
                    <a:pt x="3570" y="7200"/>
                    <a:pt x="2678" y="14400"/>
                    <a:pt x="1785" y="18000"/>
                  </a:cubicBezTo>
                  <a:cubicBezTo>
                    <a:pt x="893" y="21600"/>
                    <a:pt x="0" y="21600"/>
                    <a:pt x="0" y="21600"/>
                  </a:cubicBezTo>
                  <a:cubicBezTo>
                    <a:pt x="0" y="21600"/>
                    <a:pt x="893" y="21600"/>
                    <a:pt x="4641" y="18000"/>
                  </a:cubicBezTo>
                  <a:cubicBezTo>
                    <a:pt x="8390" y="14400"/>
                    <a:pt x="14995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34" name="Line"/>
            <p:cNvSpPr/>
            <p:nvPr/>
          </p:nvSpPr>
          <p:spPr>
            <a:xfrm>
              <a:off x="2483352" y="2140041"/>
              <a:ext cx="123346" cy="152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extrusionOk="0">
                  <a:moveTo>
                    <a:pt x="0" y="9257"/>
                  </a:moveTo>
                  <a:cubicBezTo>
                    <a:pt x="960" y="8486"/>
                    <a:pt x="1920" y="7714"/>
                    <a:pt x="3000" y="7425"/>
                  </a:cubicBezTo>
                  <a:cubicBezTo>
                    <a:pt x="4080" y="7136"/>
                    <a:pt x="5280" y="7329"/>
                    <a:pt x="6840" y="9161"/>
                  </a:cubicBezTo>
                  <a:cubicBezTo>
                    <a:pt x="8400" y="10993"/>
                    <a:pt x="10320" y="14464"/>
                    <a:pt x="11160" y="16682"/>
                  </a:cubicBezTo>
                  <a:cubicBezTo>
                    <a:pt x="12000" y="18900"/>
                    <a:pt x="11760" y="19864"/>
                    <a:pt x="11040" y="20539"/>
                  </a:cubicBezTo>
                  <a:cubicBezTo>
                    <a:pt x="10320" y="21214"/>
                    <a:pt x="9120" y="21600"/>
                    <a:pt x="8280" y="21311"/>
                  </a:cubicBezTo>
                  <a:cubicBezTo>
                    <a:pt x="7440" y="21021"/>
                    <a:pt x="6960" y="20057"/>
                    <a:pt x="7080" y="17839"/>
                  </a:cubicBezTo>
                  <a:cubicBezTo>
                    <a:pt x="7200" y="15621"/>
                    <a:pt x="7920" y="12150"/>
                    <a:pt x="9840" y="9064"/>
                  </a:cubicBezTo>
                  <a:cubicBezTo>
                    <a:pt x="11760" y="5979"/>
                    <a:pt x="14880" y="3279"/>
                    <a:pt x="17040" y="1832"/>
                  </a:cubicBezTo>
                  <a:cubicBezTo>
                    <a:pt x="19200" y="386"/>
                    <a:pt x="20400" y="193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35" name="Line"/>
            <p:cNvSpPr/>
            <p:nvPr/>
          </p:nvSpPr>
          <p:spPr>
            <a:xfrm>
              <a:off x="2619032" y="2190749"/>
              <a:ext cx="283695" cy="89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0" extrusionOk="0">
                  <a:moveTo>
                    <a:pt x="0" y="16119"/>
                  </a:moveTo>
                  <a:cubicBezTo>
                    <a:pt x="2087" y="14830"/>
                    <a:pt x="4174" y="13540"/>
                    <a:pt x="5530" y="12412"/>
                  </a:cubicBezTo>
                  <a:cubicBezTo>
                    <a:pt x="6887" y="11284"/>
                    <a:pt x="7513" y="10316"/>
                    <a:pt x="7983" y="9188"/>
                  </a:cubicBezTo>
                  <a:cubicBezTo>
                    <a:pt x="8452" y="8060"/>
                    <a:pt x="8765" y="6770"/>
                    <a:pt x="8765" y="5481"/>
                  </a:cubicBezTo>
                  <a:cubicBezTo>
                    <a:pt x="8765" y="4191"/>
                    <a:pt x="8452" y="2902"/>
                    <a:pt x="7722" y="1934"/>
                  </a:cubicBezTo>
                  <a:cubicBezTo>
                    <a:pt x="6991" y="967"/>
                    <a:pt x="5843" y="322"/>
                    <a:pt x="4957" y="1290"/>
                  </a:cubicBezTo>
                  <a:cubicBezTo>
                    <a:pt x="4070" y="2257"/>
                    <a:pt x="3443" y="4836"/>
                    <a:pt x="3287" y="8060"/>
                  </a:cubicBezTo>
                  <a:cubicBezTo>
                    <a:pt x="3130" y="11284"/>
                    <a:pt x="3443" y="15152"/>
                    <a:pt x="4487" y="17731"/>
                  </a:cubicBezTo>
                  <a:cubicBezTo>
                    <a:pt x="5530" y="20310"/>
                    <a:pt x="7304" y="21600"/>
                    <a:pt x="9339" y="20955"/>
                  </a:cubicBezTo>
                  <a:cubicBezTo>
                    <a:pt x="11374" y="20310"/>
                    <a:pt x="13670" y="17731"/>
                    <a:pt x="15026" y="15797"/>
                  </a:cubicBezTo>
                  <a:cubicBezTo>
                    <a:pt x="16383" y="13863"/>
                    <a:pt x="16800" y="12573"/>
                    <a:pt x="17009" y="10961"/>
                  </a:cubicBezTo>
                  <a:cubicBezTo>
                    <a:pt x="17217" y="9349"/>
                    <a:pt x="17217" y="7415"/>
                    <a:pt x="17061" y="5642"/>
                  </a:cubicBezTo>
                  <a:cubicBezTo>
                    <a:pt x="16904" y="3869"/>
                    <a:pt x="16591" y="2257"/>
                    <a:pt x="16174" y="1290"/>
                  </a:cubicBezTo>
                  <a:cubicBezTo>
                    <a:pt x="15757" y="322"/>
                    <a:pt x="15235" y="0"/>
                    <a:pt x="14713" y="0"/>
                  </a:cubicBezTo>
                  <a:cubicBezTo>
                    <a:pt x="14191" y="0"/>
                    <a:pt x="13670" y="322"/>
                    <a:pt x="13304" y="1290"/>
                  </a:cubicBezTo>
                  <a:cubicBezTo>
                    <a:pt x="12939" y="2257"/>
                    <a:pt x="12730" y="3869"/>
                    <a:pt x="12835" y="6770"/>
                  </a:cubicBezTo>
                  <a:cubicBezTo>
                    <a:pt x="12939" y="9672"/>
                    <a:pt x="13357" y="13863"/>
                    <a:pt x="14504" y="16442"/>
                  </a:cubicBezTo>
                  <a:cubicBezTo>
                    <a:pt x="15652" y="19021"/>
                    <a:pt x="17530" y="19988"/>
                    <a:pt x="18835" y="20149"/>
                  </a:cubicBezTo>
                  <a:cubicBezTo>
                    <a:pt x="20139" y="20310"/>
                    <a:pt x="20870" y="19666"/>
                    <a:pt x="21600" y="19021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36" name="Line"/>
            <p:cNvSpPr/>
            <p:nvPr/>
          </p:nvSpPr>
          <p:spPr>
            <a:xfrm>
              <a:off x="3259636" y="2037221"/>
              <a:ext cx="124137" cy="226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73" extrusionOk="0">
                  <a:moveTo>
                    <a:pt x="10107" y="393"/>
                  </a:moveTo>
                  <a:cubicBezTo>
                    <a:pt x="8920" y="133"/>
                    <a:pt x="7733" y="-127"/>
                    <a:pt x="6783" y="68"/>
                  </a:cubicBezTo>
                  <a:cubicBezTo>
                    <a:pt x="5834" y="263"/>
                    <a:pt x="5122" y="914"/>
                    <a:pt x="4410" y="2931"/>
                  </a:cubicBezTo>
                  <a:cubicBezTo>
                    <a:pt x="3698" y="4948"/>
                    <a:pt x="2986" y="8331"/>
                    <a:pt x="2392" y="11193"/>
                  </a:cubicBezTo>
                  <a:cubicBezTo>
                    <a:pt x="1799" y="14056"/>
                    <a:pt x="1324" y="16398"/>
                    <a:pt x="849" y="18155"/>
                  </a:cubicBezTo>
                  <a:cubicBezTo>
                    <a:pt x="375" y="19912"/>
                    <a:pt x="-100" y="21083"/>
                    <a:pt x="19" y="21278"/>
                  </a:cubicBezTo>
                  <a:cubicBezTo>
                    <a:pt x="137" y="21473"/>
                    <a:pt x="849" y="20692"/>
                    <a:pt x="2274" y="19196"/>
                  </a:cubicBezTo>
                  <a:cubicBezTo>
                    <a:pt x="3698" y="17700"/>
                    <a:pt x="5834" y="15487"/>
                    <a:pt x="7733" y="14186"/>
                  </a:cubicBezTo>
                  <a:cubicBezTo>
                    <a:pt x="9632" y="12885"/>
                    <a:pt x="11293" y="12495"/>
                    <a:pt x="12480" y="12560"/>
                  </a:cubicBezTo>
                  <a:cubicBezTo>
                    <a:pt x="13667" y="12625"/>
                    <a:pt x="14379" y="13145"/>
                    <a:pt x="15803" y="14707"/>
                  </a:cubicBezTo>
                  <a:cubicBezTo>
                    <a:pt x="17227" y="16268"/>
                    <a:pt x="19364" y="18871"/>
                    <a:pt x="21500" y="21473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37" name="Line"/>
            <p:cNvSpPr/>
            <p:nvPr/>
          </p:nvSpPr>
          <p:spPr>
            <a:xfrm>
              <a:off x="3411095" y="2147805"/>
              <a:ext cx="120693" cy="11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196" extrusionOk="0">
                  <a:moveTo>
                    <a:pt x="19189" y="7362"/>
                  </a:moveTo>
                  <a:cubicBezTo>
                    <a:pt x="19431" y="6149"/>
                    <a:pt x="19674" y="4935"/>
                    <a:pt x="19795" y="3722"/>
                  </a:cubicBezTo>
                  <a:cubicBezTo>
                    <a:pt x="19917" y="2508"/>
                    <a:pt x="19917" y="1295"/>
                    <a:pt x="19189" y="567"/>
                  </a:cubicBezTo>
                  <a:cubicBezTo>
                    <a:pt x="18461" y="-161"/>
                    <a:pt x="17004" y="-404"/>
                    <a:pt x="14213" y="1174"/>
                  </a:cubicBezTo>
                  <a:cubicBezTo>
                    <a:pt x="11422" y="2751"/>
                    <a:pt x="7297" y="6149"/>
                    <a:pt x="4748" y="8576"/>
                  </a:cubicBezTo>
                  <a:cubicBezTo>
                    <a:pt x="2200" y="11003"/>
                    <a:pt x="1229" y="12459"/>
                    <a:pt x="622" y="13915"/>
                  </a:cubicBezTo>
                  <a:cubicBezTo>
                    <a:pt x="16" y="15371"/>
                    <a:pt x="-227" y="16827"/>
                    <a:pt x="258" y="17677"/>
                  </a:cubicBezTo>
                  <a:cubicBezTo>
                    <a:pt x="744" y="18526"/>
                    <a:pt x="1957" y="18769"/>
                    <a:pt x="4748" y="17920"/>
                  </a:cubicBezTo>
                  <a:cubicBezTo>
                    <a:pt x="7539" y="17070"/>
                    <a:pt x="11908" y="15129"/>
                    <a:pt x="14456" y="12823"/>
                  </a:cubicBezTo>
                  <a:cubicBezTo>
                    <a:pt x="17004" y="10517"/>
                    <a:pt x="17733" y="7848"/>
                    <a:pt x="18097" y="5906"/>
                  </a:cubicBezTo>
                  <a:cubicBezTo>
                    <a:pt x="18461" y="3965"/>
                    <a:pt x="18461" y="2751"/>
                    <a:pt x="18097" y="2630"/>
                  </a:cubicBezTo>
                  <a:cubicBezTo>
                    <a:pt x="17733" y="2508"/>
                    <a:pt x="17004" y="3479"/>
                    <a:pt x="16640" y="5299"/>
                  </a:cubicBezTo>
                  <a:cubicBezTo>
                    <a:pt x="16276" y="7120"/>
                    <a:pt x="16276" y="9789"/>
                    <a:pt x="17126" y="12580"/>
                  </a:cubicBezTo>
                  <a:cubicBezTo>
                    <a:pt x="17975" y="15371"/>
                    <a:pt x="19674" y="18284"/>
                    <a:pt x="21373" y="21196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38" name="Line"/>
            <p:cNvSpPr/>
            <p:nvPr/>
          </p:nvSpPr>
          <p:spPr>
            <a:xfrm>
              <a:off x="3535899" y="2128819"/>
              <a:ext cx="131569" cy="152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extrusionOk="0">
                  <a:moveTo>
                    <a:pt x="21600" y="2139"/>
                  </a:moveTo>
                  <a:cubicBezTo>
                    <a:pt x="20700" y="1183"/>
                    <a:pt x="19800" y="227"/>
                    <a:pt x="18900" y="36"/>
                  </a:cubicBezTo>
                  <a:cubicBezTo>
                    <a:pt x="18000" y="-155"/>
                    <a:pt x="17100" y="418"/>
                    <a:pt x="16087" y="1661"/>
                  </a:cubicBezTo>
                  <a:cubicBezTo>
                    <a:pt x="15075" y="2903"/>
                    <a:pt x="13950" y="4815"/>
                    <a:pt x="13950" y="6726"/>
                  </a:cubicBezTo>
                  <a:cubicBezTo>
                    <a:pt x="13950" y="8638"/>
                    <a:pt x="15075" y="10549"/>
                    <a:pt x="15975" y="12557"/>
                  </a:cubicBezTo>
                  <a:cubicBezTo>
                    <a:pt x="16875" y="14564"/>
                    <a:pt x="17550" y="16666"/>
                    <a:pt x="17550" y="18195"/>
                  </a:cubicBezTo>
                  <a:cubicBezTo>
                    <a:pt x="17550" y="19725"/>
                    <a:pt x="16875" y="20680"/>
                    <a:pt x="13837" y="21063"/>
                  </a:cubicBezTo>
                  <a:cubicBezTo>
                    <a:pt x="10800" y="21445"/>
                    <a:pt x="5400" y="21254"/>
                    <a:pt x="0" y="21063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39" name="Line"/>
            <p:cNvSpPr/>
            <p:nvPr/>
          </p:nvSpPr>
          <p:spPr>
            <a:xfrm>
              <a:off x="4138179" y="2158943"/>
              <a:ext cx="133681" cy="96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062" extrusionOk="0">
                  <a:moveTo>
                    <a:pt x="16870" y="12962"/>
                  </a:moveTo>
                  <a:cubicBezTo>
                    <a:pt x="18413" y="10862"/>
                    <a:pt x="19956" y="8762"/>
                    <a:pt x="20728" y="6812"/>
                  </a:cubicBezTo>
                  <a:cubicBezTo>
                    <a:pt x="21499" y="4862"/>
                    <a:pt x="21499" y="3062"/>
                    <a:pt x="19846" y="1712"/>
                  </a:cubicBezTo>
                  <a:cubicBezTo>
                    <a:pt x="18193" y="362"/>
                    <a:pt x="14887" y="-538"/>
                    <a:pt x="11581" y="362"/>
                  </a:cubicBezTo>
                  <a:cubicBezTo>
                    <a:pt x="8274" y="1262"/>
                    <a:pt x="4968" y="3962"/>
                    <a:pt x="2875" y="6212"/>
                  </a:cubicBezTo>
                  <a:cubicBezTo>
                    <a:pt x="781" y="8462"/>
                    <a:pt x="-101" y="10262"/>
                    <a:pt x="9" y="12512"/>
                  </a:cubicBezTo>
                  <a:cubicBezTo>
                    <a:pt x="119" y="14762"/>
                    <a:pt x="1221" y="17462"/>
                    <a:pt x="3646" y="18362"/>
                  </a:cubicBezTo>
                  <a:cubicBezTo>
                    <a:pt x="6070" y="19262"/>
                    <a:pt x="9817" y="18362"/>
                    <a:pt x="12132" y="17312"/>
                  </a:cubicBezTo>
                  <a:cubicBezTo>
                    <a:pt x="14446" y="16262"/>
                    <a:pt x="15328" y="15062"/>
                    <a:pt x="16099" y="13262"/>
                  </a:cubicBezTo>
                  <a:cubicBezTo>
                    <a:pt x="16870" y="11462"/>
                    <a:pt x="17532" y="9062"/>
                    <a:pt x="17752" y="8912"/>
                  </a:cubicBezTo>
                  <a:cubicBezTo>
                    <a:pt x="17972" y="8762"/>
                    <a:pt x="17752" y="10862"/>
                    <a:pt x="18303" y="13262"/>
                  </a:cubicBezTo>
                  <a:cubicBezTo>
                    <a:pt x="18854" y="15662"/>
                    <a:pt x="20177" y="18362"/>
                    <a:pt x="21499" y="21062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40" name="Line"/>
            <p:cNvSpPr/>
            <p:nvPr/>
          </p:nvSpPr>
          <p:spPr>
            <a:xfrm>
              <a:off x="4633722" y="2132575"/>
              <a:ext cx="238729" cy="37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477" extrusionOk="0">
                  <a:moveTo>
                    <a:pt x="15091" y="5178"/>
                  </a:moveTo>
                  <a:cubicBezTo>
                    <a:pt x="16809" y="4229"/>
                    <a:pt x="18528" y="3279"/>
                    <a:pt x="19632" y="2528"/>
                  </a:cubicBezTo>
                  <a:cubicBezTo>
                    <a:pt x="20737" y="1776"/>
                    <a:pt x="21228" y="1222"/>
                    <a:pt x="21350" y="747"/>
                  </a:cubicBezTo>
                  <a:cubicBezTo>
                    <a:pt x="21473" y="273"/>
                    <a:pt x="21228" y="-123"/>
                    <a:pt x="19816" y="35"/>
                  </a:cubicBezTo>
                  <a:cubicBezTo>
                    <a:pt x="18405" y="193"/>
                    <a:pt x="15828" y="906"/>
                    <a:pt x="13987" y="2053"/>
                  </a:cubicBezTo>
                  <a:cubicBezTo>
                    <a:pt x="12146" y="3200"/>
                    <a:pt x="11041" y="4782"/>
                    <a:pt x="10550" y="5772"/>
                  </a:cubicBezTo>
                  <a:cubicBezTo>
                    <a:pt x="10059" y="6761"/>
                    <a:pt x="10182" y="7156"/>
                    <a:pt x="10734" y="7354"/>
                  </a:cubicBezTo>
                  <a:cubicBezTo>
                    <a:pt x="11287" y="7552"/>
                    <a:pt x="12268" y="7552"/>
                    <a:pt x="13434" y="7275"/>
                  </a:cubicBezTo>
                  <a:cubicBezTo>
                    <a:pt x="14600" y="6998"/>
                    <a:pt x="15950" y="6444"/>
                    <a:pt x="16871" y="6009"/>
                  </a:cubicBezTo>
                  <a:cubicBezTo>
                    <a:pt x="17791" y="5574"/>
                    <a:pt x="18282" y="5257"/>
                    <a:pt x="18528" y="5336"/>
                  </a:cubicBezTo>
                  <a:cubicBezTo>
                    <a:pt x="18773" y="5415"/>
                    <a:pt x="18773" y="5890"/>
                    <a:pt x="18712" y="7393"/>
                  </a:cubicBezTo>
                  <a:cubicBezTo>
                    <a:pt x="18650" y="8897"/>
                    <a:pt x="18528" y="11429"/>
                    <a:pt x="17546" y="13842"/>
                  </a:cubicBezTo>
                  <a:cubicBezTo>
                    <a:pt x="16564" y="16255"/>
                    <a:pt x="14723" y="18550"/>
                    <a:pt x="12514" y="19855"/>
                  </a:cubicBezTo>
                  <a:cubicBezTo>
                    <a:pt x="10305" y="21161"/>
                    <a:pt x="7728" y="21477"/>
                    <a:pt x="5641" y="21477"/>
                  </a:cubicBezTo>
                  <a:cubicBezTo>
                    <a:pt x="3555" y="21477"/>
                    <a:pt x="1959" y="21161"/>
                    <a:pt x="1039" y="20804"/>
                  </a:cubicBezTo>
                  <a:cubicBezTo>
                    <a:pt x="118" y="20448"/>
                    <a:pt x="-127" y="20053"/>
                    <a:pt x="57" y="19776"/>
                  </a:cubicBezTo>
                  <a:cubicBezTo>
                    <a:pt x="241" y="19499"/>
                    <a:pt x="855" y="19341"/>
                    <a:pt x="1468" y="19182"/>
                  </a:cubicBezTo>
                  <a:cubicBezTo>
                    <a:pt x="2082" y="19024"/>
                    <a:pt x="2696" y="18866"/>
                    <a:pt x="3309" y="18708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41" name="Line"/>
            <p:cNvSpPr/>
            <p:nvPr/>
          </p:nvSpPr>
          <p:spPr>
            <a:xfrm>
              <a:off x="4863917" y="2152376"/>
              <a:ext cx="176795" cy="139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259"/>
                  </a:moveTo>
                  <a:cubicBezTo>
                    <a:pt x="167" y="7200"/>
                    <a:pt x="335" y="6141"/>
                    <a:pt x="753" y="5294"/>
                  </a:cubicBezTo>
                  <a:cubicBezTo>
                    <a:pt x="1172" y="4447"/>
                    <a:pt x="1842" y="3812"/>
                    <a:pt x="2930" y="4024"/>
                  </a:cubicBezTo>
                  <a:cubicBezTo>
                    <a:pt x="4019" y="4235"/>
                    <a:pt x="5526" y="5294"/>
                    <a:pt x="6363" y="7941"/>
                  </a:cubicBezTo>
                  <a:cubicBezTo>
                    <a:pt x="7200" y="10588"/>
                    <a:pt x="7367" y="14824"/>
                    <a:pt x="7284" y="17576"/>
                  </a:cubicBezTo>
                  <a:cubicBezTo>
                    <a:pt x="7200" y="20329"/>
                    <a:pt x="6865" y="21600"/>
                    <a:pt x="6614" y="21600"/>
                  </a:cubicBezTo>
                  <a:cubicBezTo>
                    <a:pt x="6363" y="21600"/>
                    <a:pt x="6195" y="20329"/>
                    <a:pt x="7116" y="17153"/>
                  </a:cubicBezTo>
                  <a:cubicBezTo>
                    <a:pt x="8037" y="13976"/>
                    <a:pt x="10047" y="8894"/>
                    <a:pt x="12642" y="5718"/>
                  </a:cubicBezTo>
                  <a:cubicBezTo>
                    <a:pt x="15237" y="2541"/>
                    <a:pt x="18419" y="1271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42" name="Line"/>
            <p:cNvSpPr/>
            <p:nvPr/>
          </p:nvSpPr>
          <p:spPr>
            <a:xfrm>
              <a:off x="5031339" y="2173544"/>
              <a:ext cx="99827" cy="122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493" extrusionOk="0">
                  <a:moveTo>
                    <a:pt x="19510" y="7093"/>
                  </a:moveTo>
                  <a:cubicBezTo>
                    <a:pt x="20093" y="5173"/>
                    <a:pt x="20677" y="3253"/>
                    <a:pt x="20239" y="1933"/>
                  </a:cubicBezTo>
                  <a:cubicBezTo>
                    <a:pt x="19802" y="613"/>
                    <a:pt x="18342" y="-107"/>
                    <a:pt x="16007" y="13"/>
                  </a:cubicBezTo>
                  <a:cubicBezTo>
                    <a:pt x="13672" y="133"/>
                    <a:pt x="10461" y="1093"/>
                    <a:pt x="7688" y="3373"/>
                  </a:cubicBezTo>
                  <a:cubicBezTo>
                    <a:pt x="4915" y="5653"/>
                    <a:pt x="2580" y="9253"/>
                    <a:pt x="1266" y="12133"/>
                  </a:cubicBezTo>
                  <a:cubicBezTo>
                    <a:pt x="-47" y="15013"/>
                    <a:pt x="-339" y="17173"/>
                    <a:pt x="391" y="18373"/>
                  </a:cubicBezTo>
                  <a:cubicBezTo>
                    <a:pt x="1120" y="19573"/>
                    <a:pt x="2872" y="19813"/>
                    <a:pt x="6083" y="18013"/>
                  </a:cubicBezTo>
                  <a:cubicBezTo>
                    <a:pt x="9293" y="16213"/>
                    <a:pt x="13964" y="12373"/>
                    <a:pt x="16591" y="9733"/>
                  </a:cubicBezTo>
                  <a:cubicBezTo>
                    <a:pt x="19218" y="7093"/>
                    <a:pt x="19802" y="5653"/>
                    <a:pt x="19656" y="5533"/>
                  </a:cubicBezTo>
                  <a:cubicBezTo>
                    <a:pt x="19510" y="5413"/>
                    <a:pt x="18634" y="6613"/>
                    <a:pt x="18050" y="8413"/>
                  </a:cubicBezTo>
                  <a:cubicBezTo>
                    <a:pt x="17466" y="10213"/>
                    <a:pt x="17175" y="12613"/>
                    <a:pt x="17758" y="14893"/>
                  </a:cubicBezTo>
                  <a:cubicBezTo>
                    <a:pt x="18342" y="17173"/>
                    <a:pt x="19802" y="19333"/>
                    <a:pt x="21261" y="21493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43" name="Line"/>
            <p:cNvSpPr/>
            <p:nvPr/>
          </p:nvSpPr>
          <p:spPr>
            <a:xfrm>
              <a:off x="5191514" y="2155802"/>
              <a:ext cx="100001" cy="13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279" extrusionOk="0">
                  <a:moveTo>
                    <a:pt x="15830" y="3315"/>
                  </a:moveTo>
                  <a:cubicBezTo>
                    <a:pt x="15830" y="2245"/>
                    <a:pt x="15830" y="1176"/>
                    <a:pt x="14966" y="534"/>
                  </a:cubicBezTo>
                  <a:cubicBezTo>
                    <a:pt x="14102" y="-107"/>
                    <a:pt x="12374" y="-321"/>
                    <a:pt x="9926" y="748"/>
                  </a:cubicBezTo>
                  <a:cubicBezTo>
                    <a:pt x="7478" y="1818"/>
                    <a:pt x="4310" y="4170"/>
                    <a:pt x="2294" y="7271"/>
                  </a:cubicBezTo>
                  <a:cubicBezTo>
                    <a:pt x="278" y="10372"/>
                    <a:pt x="-586" y="14222"/>
                    <a:pt x="422" y="16681"/>
                  </a:cubicBezTo>
                  <a:cubicBezTo>
                    <a:pt x="1430" y="19140"/>
                    <a:pt x="4310" y="20210"/>
                    <a:pt x="8054" y="20744"/>
                  </a:cubicBezTo>
                  <a:cubicBezTo>
                    <a:pt x="11798" y="21279"/>
                    <a:pt x="16406" y="21279"/>
                    <a:pt x="21014" y="21279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44" name="Line"/>
            <p:cNvSpPr/>
            <p:nvPr/>
          </p:nvSpPr>
          <p:spPr>
            <a:xfrm>
              <a:off x="5316184" y="2182892"/>
              <a:ext cx="97969" cy="109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262" extrusionOk="0">
                  <a:moveTo>
                    <a:pt x="0" y="9262"/>
                  </a:moveTo>
                  <a:cubicBezTo>
                    <a:pt x="5622" y="9262"/>
                    <a:pt x="11244" y="9262"/>
                    <a:pt x="14647" y="8862"/>
                  </a:cubicBezTo>
                  <a:cubicBezTo>
                    <a:pt x="18049" y="8462"/>
                    <a:pt x="19233" y="7662"/>
                    <a:pt x="20121" y="6595"/>
                  </a:cubicBezTo>
                  <a:cubicBezTo>
                    <a:pt x="21008" y="5529"/>
                    <a:pt x="21600" y="4195"/>
                    <a:pt x="20712" y="2729"/>
                  </a:cubicBezTo>
                  <a:cubicBezTo>
                    <a:pt x="19825" y="1262"/>
                    <a:pt x="17458" y="-338"/>
                    <a:pt x="14203" y="62"/>
                  </a:cubicBezTo>
                  <a:cubicBezTo>
                    <a:pt x="10948" y="462"/>
                    <a:pt x="6805" y="2862"/>
                    <a:pt x="4586" y="5662"/>
                  </a:cubicBezTo>
                  <a:cubicBezTo>
                    <a:pt x="2367" y="8462"/>
                    <a:pt x="2071" y="11662"/>
                    <a:pt x="4586" y="14329"/>
                  </a:cubicBezTo>
                  <a:cubicBezTo>
                    <a:pt x="7101" y="16995"/>
                    <a:pt x="12427" y="19129"/>
                    <a:pt x="17753" y="21262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45" name="Line"/>
            <p:cNvSpPr/>
            <p:nvPr/>
          </p:nvSpPr>
          <p:spPr>
            <a:xfrm>
              <a:off x="5478408" y="2043109"/>
              <a:ext cx="442169" cy="483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58" extrusionOk="0">
                  <a:moveTo>
                    <a:pt x="2709" y="2296"/>
                  </a:moveTo>
                  <a:cubicBezTo>
                    <a:pt x="2642" y="1748"/>
                    <a:pt x="2576" y="1201"/>
                    <a:pt x="2442" y="1201"/>
                  </a:cubicBezTo>
                  <a:cubicBezTo>
                    <a:pt x="2309" y="1201"/>
                    <a:pt x="2109" y="1748"/>
                    <a:pt x="1909" y="3148"/>
                  </a:cubicBezTo>
                  <a:cubicBezTo>
                    <a:pt x="1709" y="4547"/>
                    <a:pt x="1509" y="6798"/>
                    <a:pt x="1376" y="8989"/>
                  </a:cubicBezTo>
                  <a:cubicBezTo>
                    <a:pt x="1242" y="11179"/>
                    <a:pt x="1176" y="13309"/>
                    <a:pt x="1109" y="15256"/>
                  </a:cubicBezTo>
                  <a:cubicBezTo>
                    <a:pt x="1042" y="17203"/>
                    <a:pt x="976" y="18968"/>
                    <a:pt x="976" y="20002"/>
                  </a:cubicBezTo>
                  <a:cubicBezTo>
                    <a:pt x="976" y="21036"/>
                    <a:pt x="1042" y="21340"/>
                    <a:pt x="1276" y="21432"/>
                  </a:cubicBezTo>
                  <a:cubicBezTo>
                    <a:pt x="1509" y="21523"/>
                    <a:pt x="1909" y="21401"/>
                    <a:pt x="2609" y="20671"/>
                  </a:cubicBezTo>
                  <a:cubicBezTo>
                    <a:pt x="3309" y="19941"/>
                    <a:pt x="4309" y="18602"/>
                    <a:pt x="4642" y="17233"/>
                  </a:cubicBezTo>
                  <a:cubicBezTo>
                    <a:pt x="4976" y="15864"/>
                    <a:pt x="4642" y="14465"/>
                    <a:pt x="4009" y="13370"/>
                  </a:cubicBezTo>
                  <a:cubicBezTo>
                    <a:pt x="3376" y="12275"/>
                    <a:pt x="2442" y="11484"/>
                    <a:pt x="1776" y="10966"/>
                  </a:cubicBezTo>
                  <a:cubicBezTo>
                    <a:pt x="1109" y="10449"/>
                    <a:pt x="709" y="10206"/>
                    <a:pt x="409" y="9962"/>
                  </a:cubicBezTo>
                  <a:cubicBezTo>
                    <a:pt x="109" y="9719"/>
                    <a:pt x="-91" y="9476"/>
                    <a:pt x="42" y="9293"/>
                  </a:cubicBezTo>
                  <a:cubicBezTo>
                    <a:pt x="176" y="9111"/>
                    <a:pt x="642" y="8989"/>
                    <a:pt x="1642" y="8837"/>
                  </a:cubicBezTo>
                  <a:cubicBezTo>
                    <a:pt x="2642" y="8685"/>
                    <a:pt x="4176" y="8502"/>
                    <a:pt x="5276" y="8380"/>
                  </a:cubicBezTo>
                  <a:cubicBezTo>
                    <a:pt x="6376" y="8259"/>
                    <a:pt x="7042" y="8198"/>
                    <a:pt x="7642" y="8198"/>
                  </a:cubicBezTo>
                  <a:cubicBezTo>
                    <a:pt x="8242" y="8198"/>
                    <a:pt x="8776" y="8259"/>
                    <a:pt x="8942" y="8411"/>
                  </a:cubicBezTo>
                  <a:cubicBezTo>
                    <a:pt x="9109" y="8563"/>
                    <a:pt x="8909" y="8806"/>
                    <a:pt x="8709" y="9111"/>
                  </a:cubicBezTo>
                  <a:cubicBezTo>
                    <a:pt x="8509" y="9415"/>
                    <a:pt x="8309" y="9780"/>
                    <a:pt x="8142" y="10115"/>
                  </a:cubicBezTo>
                  <a:cubicBezTo>
                    <a:pt x="7976" y="10449"/>
                    <a:pt x="7842" y="10753"/>
                    <a:pt x="7909" y="10997"/>
                  </a:cubicBezTo>
                  <a:cubicBezTo>
                    <a:pt x="7976" y="11240"/>
                    <a:pt x="8242" y="11423"/>
                    <a:pt x="8576" y="11484"/>
                  </a:cubicBezTo>
                  <a:cubicBezTo>
                    <a:pt x="8909" y="11544"/>
                    <a:pt x="9309" y="11484"/>
                    <a:pt x="9909" y="11149"/>
                  </a:cubicBezTo>
                  <a:cubicBezTo>
                    <a:pt x="10509" y="10814"/>
                    <a:pt x="11309" y="10206"/>
                    <a:pt x="11876" y="9841"/>
                  </a:cubicBezTo>
                  <a:cubicBezTo>
                    <a:pt x="12442" y="9476"/>
                    <a:pt x="12776" y="9354"/>
                    <a:pt x="12976" y="9445"/>
                  </a:cubicBezTo>
                  <a:cubicBezTo>
                    <a:pt x="13176" y="9537"/>
                    <a:pt x="13242" y="9841"/>
                    <a:pt x="13342" y="10206"/>
                  </a:cubicBezTo>
                  <a:cubicBezTo>
                    <a:pt x="13442" y="10571"/>
                    <a:pt x="13576" y="10997"/>
                    <a:pt x="13709" y="11362"/>
                  </a:cubicBezTo>
                  <a:cubicBezTo>
                    <a:pt x="13842" y="11727"/>
                    <a:pt x="13976" y="12031"/>
                    <a:pt x="14309" y="12214"/>
                  </a:cubicBezTo>
                  <a:cubicBezTo>
                    <a:pt x="14642" y="12396"/>
                    <a:pt x="15176" y="12457"/>
                    <a:pt x="15976" y="11879"/>
                  </a:cubicBezTo>
                  <a:cubicBezTo>
                    <a:pt x="16776" y="11301"/>
                    <a:pt x="17842" y="10084"/>
                    <a:pt x="18609" y="8593"/>
                  </a:cubicBezTo>
                  <a:cubicBezTo>
                    <a:pt x="19376" y="7103"/>
                    <a:pt x="19842" y="5338"/>
                    <a:pt x="20076" y="3969"/>
                  </a:cubicBezTo>
                  <a:cubicBezTo>
                    <a:pt x="20309" y="2600"/>
                    <a:pt x="20309" y="1627"/>
                    <a:pt x="20276" y="957"/>
                  </a:cubicBezTo>
                  <a:cubicBezTo>
                    <a:pt x="20242" y="288"/>
                    <a:pt x="20176" y="-77"/>
                    <a:pt x="19942" y="14"/>
                  </a:cubicBezTo>
                  <a:cubicBezTo>
                    <a:pt x="19709" y="106"/>
                    <a:pt x="19309" y="653"/>
                    <a:pt x="18976" y="1870"/>
                  </a:cubicBezTo>
                  <a:cubicBezTo>
                    <a:pt x="18642" y="3087"/>
                    <a:pt x="18376" y="4973"/>
                    <a:pt x="18409" y="6555"/>
                  </a:cubicBezTo>
                  <a:cubicBezTo>
                    <a:pt x="18442" y="8137"/>
                    <a:pt x="18776" y="9415"/>
                    <a:pt x="19342" y="10175"/>
                  </a:cubicBezTo>
                  <a:cubicBezTo>
                    <a:pt x="19909" y="10936"/>
                    <a:pt x="20709" y="11179"/>
                    <a:pt x="21509" y="11423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46" name="Line"/>
            <p:cNvSpPr/>
            <p:nvPr/>
          </p:nvSpPr>
          <p:spPr>
            <a:xfrm>
              <a:off x="6230939" y="1959808"/>
              <a:ext cx="126332" cy="348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391" extrusionOk="0">
                  <a:moveTo>
                    <a:pt x="2423" y="19374"/>
                  </a:moveTo>
                  <a:cubicBezTo>
                    <a:pt x="1274" y="19374"/>
                    <a:pt x="125" y="19374"/>
                    <a:pt x="10" y="19122"/>
                  </a:cubicBezTo>
                  <a:cubicBezTo>
                    <a:pt x="-105" y="18870"/>
                    <a:pt x="814" y="18365"/>
                    <a:pt x="3572" y="16979"/>
                  </a:cubicBezTo>
                  <a:cubicBezTo>
                    <a:pt x="6329" y="15592"/>
                    <a:pt x="10925" y="13323"/>
                    <a:pt x="14257" y="10759"/>
                  </a:cubicBezTo>
                  <a:cubicBezTo>
                    <a:pt x="17589" y="8196"/>
                    <a:pt x="19657" y="5338"/>
                    <a:pt x="20576" y="3489"/>
                  </a:cubicBezTo>
                  <a:cubicBezTo>
                    <a:pt x="21495" y="1640"/>
                    <a:pt x="21265" y="800"/>
                    <a:pt x="20576" y="337"/>
                  </a:cubicBezTo>
                  <a:cubicBezTo>
                    <a:pt x="19887" y="-125"/>
                    <a:pt x="18738" y="-209"/>
                    <a:pt x="17359" y="716"/>
                  </a:cubicBezTo>
                  <a:cubicBezTo>
                    <a:pt x="15980" y="1640"/>
                    <a:pt x="14372" y="3573"/>
                    <a:pt x="13338" y="5926"/>
                  </a:cubicBezTo>
                  <a:cubicBezTo>
                    <a:pt x="12304" y="8280"/>
                    <a:pt x="11844" y="11053"/>
                    <a:pt x="11959" y="13533"/>
                  </a:cubicBezTo>
                  <a:cubicBezTo>
                    <a:pt x="12074" y="16012"/>
                    <a:pt x="12763" y="18197"/>
                    <a:pt x="13682" y="19458"/>
                  </a:cubicBezTo>
                  <a:cubicBezTo>
                    <a:pt x="14601" y="20719"/>
                    <a:pt x="15750" y="21055"/>
                    <a:pt x="16899" y="21391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47" name="Line"/>
            <p:cNvSpPr/>
            <p:nvPr/>
          </p:nvSpPr>
          <p:spPr>
            <a:xfrm>
              <a:off x="6421279" y="2199088"/>
              <a:ext cx="144805" cy="130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136" extrusionOk="0">
                  <a:moveTo>
                    <a:pt x="15879" y="9779"/>
                  </a:moveTo>
                  <a:cubicBezTo>
                    <a:pt x="16888" y="7775"/>
                    <a:pt x="17897" y="5771"/>
                    <a:pt x="18301" y="4212"/>
                  </a:cubicBezTo>
                  <a:cubicBezTo>
                    <a:pt x="18705" y="2654"/>
                    <a:pt x="18503" y="1540"/>
                    <a:pt x="17292" y="761"/>
                  </a:cubicBezTo>
                  <a:cubicBezTo>
                    <a:pt x="16080" y="-19"/>
                    <a:pt x="13860" y="-464"/>
                    <a:pt x="10832" y="761"/>
                  </a:cubicBezTo>
                  <a:cubicBezTo>
                    <a:pt x="7804" y="1985"/>
                    <a:pt x="3968" y="4880"/>
                    <a:pt x="1950" y="7107"/>
                  </a:cubicBezTo>
                  <a:cubicBezTo>
                    <a:pt x="-69" y="9334"/>
                    <a:pt x="-271" y="10893"/>
                    <a:pt x="234" y="11783"/>
                  </a:cubicBezTo>
                  <a:cubicBezTo>
                    <a:pt x="738" y="12674"/>
                    <a:pt x="1950" y="12897"/>
                    <a:pt x="3766" y="12785"/>
                  </a:cubicBezTo>
                  <a:cubicBezTo>
                    <a:pt x="5583" y="12674"/>
                    <a:pt x="8006" y="12229"/>
                    <a:pt x="10327" y="11004"/>
                  </a:cubicBezTo>
                  <a:cubicBezTo>
                    <a:pt x="12649" y="9779"/>
                    <a:pt x="14869" y="7775"/>
                    <a:pt x="15979" y="7552"/>
                  </a:cubicBezTo>
                  <a:cubicBezTo>
                    <a:pt x="17090" y="7330"/>
                    <a:pt x="17090" y="8889"/>
                    <a:pt x="17393" y="11115"/>
                  </a:cubicBezTo>
                  <a:cubicBezTo>
                    <a:pt x="17695" y="13342"/>
                    <a:pt x="18301" y="16237"/>
                    <a:pt x="19007" y="18018"/>
                  </a:cubicBezTo>
                  <a:cubicBezTo>
                    <a:pt x="19714" y="19800"/>
                    <a:pt x="20522" y="20468"/>
                    <a:pt x="21329" y="21136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48" name="Line"/>
            <p:cNvSpPr/>
            <p:nvPr/>
          </p:nvSpPr>
          <p:spPr>
            <a:xfrm>
              <a:off x="6590381" y="2044510"/>
              <a:ext cx="104279" cy="292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1439" extrusionOk="0">
                  <a:moveTo>
                    <a:pt x="8276" y="1277"/>
                  </a:moveTo>
                  <a:cubicBezTo>
                    <a:pt x="8276" y="573"/>
                    <a:pt x="8276" y="-130"/>
                    <a:pt x="8140" y="21"/>
                  </a:cubicBezTo>
                  <a:cubicBezTo>
                    <a:pt x="8003" y="171"/>
                    <a:pt x="7729" y="1176"/>
                    <a:pt x="7593" y="3688"/>
                  </a:cubicBezTo>
                  <a:cubicBezTo>
                    <a:pt x="7456" y="6199"/>
                    <a:pt x="7456" y="10218"/>
                    <a:pt x="7456" y="12478"/>
                  </a:cubicBezTo>
                  <a:cubicBezTo>
                    <a:pt x="7456" y="14739"/>
                    <a:pt x="7456" y="15241"/>
                    <a:pt x="7183" y="15995"/>
                  </a:cubicBezTo>
                  <a:cubicBezTo>
                    <a:pt x="6909" y="16748"/>
                    <a:pt x="6362" y="17753"/>
                    <a:pt x="6226" y="17954"/>
                  </a:cubicBezTo>
                  <a:cubicBezTo>
                    <a:pt x="6089" y="18155"/>
                    <a:pt x="6362" y="17552"/>
                    <a:pt x="7730" y="16497"/>
                  </a:cubicBezTo>
                  <a:cubicBezTo>
                    <a:pt x="9097" y="15442"/>
                    <a:pt x="11557" y="13935"/>
                    <a:pt x="13471" y="13081"/>
                  </a:cubicBezTo>
                  <a:cubicBezTo>
                    <a:pt x="15385" y="12227"/>
                    <a:pt x="16752" y="12026"/>
                    <a:pt x="17846" y="12127"/>
                  </a:cubicBezTo>
                  <a:cubicBezTo>
                    <a:pt x="18940" y="12227"/>
                    <a:pt x="19760" y="12629"/>
                    <a:pt x="20307" y="13684"/>
                  </a:cubicBezTo>
                  <a:cubicBezTo>
                    <a:pt x="20854" y="14739"/>
                    <a:pt x="21127" y="16447"/>
                    <a:pt x="20170" y="17753"/>
                  </a:cubicBezTo>
                  <a:cubicBezTo>
                    <a:pt x="19213" y="19059"/>
                    <a:pt x="17026" y="19963"/>
                    <a:pt x="14428" y="20516"/>
                  </a:cubicBezTo>
                  <a:cubicBezTo>
                    <a:pt x="11831" y="21068"/>
                    <a:pt x="8823" y="21269"/>
                    <a:pt x="6636" y="21370"/>
                  </a:cubicBezTo>
                  <a:cubicBezTo>
                    <a:pt x="4449" y="21470"/>
                    <a:pt x="3081" y="21470"/>
                    <a:pt x="1851" y="21319"/>
                  </a:cubicBezTo>
                  <a:cubicBezTo>
                    <a:pt x="621" y="21169"/>
                    <a:pt x="-473" y="20867"/>
                    <a:pt x="211" y="20315"/>
                  </a:cubicBezTo>
                  <a:cubicBezTo>
                    <a:pt x="894" y="19762"/>
                    <a:pt x="3355" y="18958"/>
                    <a:pt x="5816" y="18155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49" name="Line"/>
            <p:cNvSpPr/>
            <p:nvPr/>
          </p:nvSpPr>
          <p:spPr>
            <a:xfrm>
              <a:off x="6746989" y="2212765"/>
              <a:ext cx="94565" cy="108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extrusionOk="0">
                  <a:moveTo>
                    <a:pt x="0" y="11593"/>
                  </a:moveTo>
                  <a:cubicBezTo>
                    <a:pt x="5009" y="11323"/>
                    <a:pt x="10017" y="11053"/>
                    <a:pt x="13617" y="9703"/>
                  </a:cubicBezTo>
                  <a:cubicBezTo>
                    <a:pt x="17217" y="8353"/>
                    <a:pt x="19409" y="5923"/>
                    <a:pt x="20191" y="4033"/>
                  </a:cubicBezTo>
                  <a:cubicBezTo>
                    <a:pt x="20974" y="2143"/>
                    <a:pt x="20348" y="793"/>
                    <a:pt x="18000" y="253"/>
                  </a:cubicBezTo>
                  <a:cubicBezTo>
                    <a:pt x="15652" y="-287"/>
                    <a:pt x="11583" y="-17"/>
                    <a:pt x="8452" y="1603"/>
                  </a:cubicBezTo>
                  <a:cubicBezTo>
                    <a:pt x="5322" y="3223"/>
                    <a:pt x="3130" y="6193"/>
                    <a:pt x="2974" y="9298"/>
                  </a:cubicBezTo>
                  <a:cubicBezTo>
                    <a:pt x="2817" y="12403"/>
                    <a:pt x="4696" y="15643"/>
                    <a:pt x="8139" y="17668"/>
                  </a:cubicBezTo>
                  <a:cubicBezTo>
                    <a:pt x="11583" y="19693"/>
                    <a:pt x="16591" y="20503"/>
                    <a:pt x="21600" y="21313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50" name="Line"/>
            <p:cNvSpPr/>
            <p:nvPr/>
          </p:nvSpPr>
          <p:spPr>
            <a:xfrm>
              <a:off x="6915904" y="2013955"/>
              <a:ext cx="94223" cy="294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600" extrusionOk="0">
                  <a:moveTo>
                    <a:pt x="4618" y="1407"/>
                  </a:moveTo>
                  <a:cubicBezTo>
                    <a:pt x="4305" y="703"/>
                    <a:pt x="3992" y="0"/>
                    <a:pt x="3522" y="0"/>
                  </a:cubicBezTo>
                  <a:cubicBezTo>
                    <a:pt x="3052" y="0"/>
                    <a:pt x="2426" y="703"/>
                    <a:pt x="1800" y="2964"/>
                  </a:cubicBezTo>
                  <a:cubicBezTo>
                    <a:pt x="1174" y="5224"/>
                    <a:pt x="548" y="9042"/>
                    <a:pt x="235" y="12106"/>
                  </a:cubicBezTo>
                  <a:cubicBezTo>
                    <a:pt x="-78" y="15170"/>
                    <a:pt x="-78" y="17481"/>
                    <a:pt x="235" y="18887"/>
                  </a:cubicBezTo>
                  <a:cubicBezTo>
                    <a:pt x="548" y="20294"/>
                    <a:pt x="1174" y="20796"/>
                    <a:pt x="2270" y="21098"/>
                  </a:cubicBezTo>
                  <a:cubicBezTo>
                    <a:pt x="3366" y="21399"/>
                    <a:pt x="4931" y="21500"/>
                    <a:pt x="7279" y="21299"/>
                  </a:cubicBezTo>
                  <a:cubicBezTo>
                    <a:pt x="9626" y="21098"/>
                    <a:pt x="12757" y="20595"/>
                    <a:pt x="15105" y="19741"/>
                  </a:cubicBezTo>
                  <a:cubicBezTo>
                    <a:pt x="17452" y="18887"/>
                    <a:pt x="19018" y="17682"/>
                    <a:pt x="19957" y="16727"/>
                  </a:cubicBezTo>
                  <a:cubicBezTo>
                    <a:pt x="20896" y="15773"/>
                    <a:pt x="21209" y="15070"/>
                    <a:pt x="21052" y="15020"/>
                  </a:cubicBezTo>
                  <a:cubicBezTo>
                    <a:pt x="20896" y="14969"/>
                    <a:pt x="20270" y="15572"/>
                    <a:pt x="19957" y="16627"/>
                  </a:cubicBezTo>
                  <a:cubicBezTo>
                    <a:pt x="19644" y="17682"/>
                    <a:pt x="19644" y="19189"/>
                    <a:pt x="19957" y="20093"/>
                  </a:cubicBezTo>
                  <a:cubicBezTo>
                    <a:pt x="20270" y="20997"/>
                    <a:pt x="20896" y="21299"/>
                    <a:pt x="21522" y="21600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51" name="Line"/>
            <p:cNvSpPr/>
            <p:nvPr/>
          </p:nvSpPr>
          <p:spPr>
            <a:xfrm>
              <a:off x="7022461" y="2107149"/>
              <a:ext cx="8224" cy="5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52" name="Line"/>
            <p:cNvSpPr/>
            <p:nvPr/>
          </p:nvSpPr>
          <p:spPr>
            <a:xfrm>
              <a:off x="7067688" y="2216011"/>
              <a:ext cx="135680" cy="109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2" extrusionOk="0">
                  <a:moveTo>
                    <a:pt x="0" y="6735"/>
                  </a:moveTo>
                  <a:cubicBezTo>
                    <a:pt x="1091" y="7525"/>
                    <a:pt x="2182" y="8316"/>
                    <a:pt x="2727" y="10028"/>
                  </a:cubicBezTo>
                  <a:cubicBezTo>
                    <a:pt x="3273" y="11740"/>
                    <a:pt x="3273" y="14374"/>
                    <a:pt x="3164" y="16613"/>
                  </a:cubicBezTo>
                  <a:cubicBezTo>
                    <a:pt x="3055" y="18852"/>
                    <a:pt x="2836" y="20696"/>
                    <a:pt x="2836" y="20960"/>
                  </a:cubicBezTo>
                  <a:cubicBezTo>
                    <a:pt x="2836" y="21223"/>
                    <a:pt x="3055" y="19906"/>
                    <a:pt x="4691" y="16350"/>
                  </a:cubicBezTo>
                  <a:cubicBezTo>
                    <a:pt x="6327" y="12794"/>
                    <a:pt x="9382" y="6999"/>
                    <a:pt x="11455" y="3706"/>
                  </a:cubicBezTo>
                  <a:cubicBezTo>
                    <a:pt x="13527" y="413"/>
                    <a:pt x="14618" y="-377"/>
                    <a:pt x="15491" y="150"/>
                  </a:cubicBezTo>
                  <a:cubicBezTo>
                    <a:pt x="16364" y="677"/>
                    <a:pt x="17018" y="2521"/>
                    <a:pt x="18000" y="6208"/>
                  </a:cubicBezTo>
                  <a:cubicBezTo>
                    <a:pt x="18982" y="9896"/>
                    <a:pt x="20291" y="15428"/>
                    <a:pt x="21600" y="20960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53" name="Line"/>
            <p:cNvSpPr/>
            <p:nvPr/>
          </p:nvSpPr>
          <p:spPr>
            <a:xfrm>
              <a:off x="7170691" y="2197375"/>
              <a:ext cx="168356" cy="527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498" extrusionOk="0">
                  <a:moveTo>
                    <a:pt x="19153" y="847"/>
                  </a:moveTo>
                  <a:cubicBezTo>
                    <a:pt x="18808" y="568"/>
                    <a:pt x="18462" y="289"/>
                    <a:pt x="17771" y="121"/>
                  </a:cubicBezTo>
                  <a:cubicBezTo>
                    <a:pt x="17080" y="-46"/>
                    <a:pt x="16043" y="-102"/>
                    <a:pt x="14315" y="372"/>
                  </a:cubicBezTo>
                  <a:cubicBezTo>
                    <a:pt x="12587" y="847"/>
                    <a:pt x="10168" y="1851"/>
                    <a:pt x="8872" y="2493"/>
                  </a:cubicBezTo>
                  <a:cubicBezTo>
                    <a:pt x="7576" y="3135"/>
                    <a:pt x="7403" y="3414"/>
                    <a:pt x="8094" y="3665"/>
                  </a:cubicBezTo>
                  <a:cubicBezTo>
                    <a:pt x="8785" y="3917"/>
                    <a:pt x="10341" y="4140"/>
                    <a:pt x="12241" y="3861"/>
                  </a:cubicBezTo>
                  <a:cubicBezTo>
                    <a:pt x="14142" y="3582"/>
                    <a:pt x="16389" y="2800"/>
                    <a:pt x="17598" y="2270"/>
                  </a:cubicBezTo>
                  <a:cubicBezTo>
                    <a:pt x="18808" y="1740"/>
                    <a:pt x="18981" y="1461"/>
                    <a:pt x="19153" y="1154"/>
                  </a:cubicBezTo>
                  <a:cubicBezTo>
                    <a:pt x="19326" y="847"/>
                    <a:pt x="19499" y="512"/>
                    <a:pt x="19326" y="624"/>
                  </a:cubicBezTo>
                  <a:cubicBezTo>
                    <a:pt x="19153" y="735"/>
                    <a:pt x="18635" y="1293"/>
                    <a:pt x="17857" y="2521"/>
                  </a:cubicBezTo>
                  <a:cubicBezTo>
                    <a:pt x="17080" y="3749"/>
                    <a:pt x="16043" y="5647"/>
                    <a:pt x="15006" y="7517"/>
                  </a:cubicBezTo>
                  <a:cubicBezTo>
                    <a:pt x="13969" y="9386"/>
                    <a:pt x="12933" y="11228"/>
                    <a:pt x="11809" y="13126"/>
                  </a:cubicBezTo>
                  <a:cubicBezTo>
                    <a:pt x="10686" y="15024"/>
                    <a:pt x="9477" y="16977"/>
                    <a:pt x="8526" y="18289"/>
                  </a:cubicBezTo>
                  <a:cubicBezTo>
                    <a:pt x="7576" y="19600"/>
                    <a:pt x="6885" y="20270"/>
                    <a:pt x="6021" y="20745"/>
                  </a:cubicBezTo>
                  <a:cubicBezTo>
                    <a:pt x="5157" y="21219"/>
                    <a:pt x="4120" y="21498"/>
                    <a:pt x="3256" y="21498"/>
                  </a:cubicBezTo>
                  <a:cubicBezTo>
                    <a:pt x="2392" y="21498"/>
                    <a:pt x="1701" y="21219"/>
                    <a:pt x="1009" y="20410"/>
                  </a:cubicBezTo>
                  <a:cubicBezTo>
                    <a:pt x="318" y="19600"/>
                    <a:pt x="-373" y="18261"/>
                    <a:pt x="232" y="16754"/>
                  </a:cubicBezTo>
                  <a:cubicBezTo>
                    <a:pt x="837" y="15247"/>
                    <a:pt x="2737" y="13572"/>
                    <a:pt x="5502" y="12456"/>
                  </a:cubicBezTo>
                  <a:cubicBezTo>
                    <a:pt x="8267" y="11340"/>
                    <a:pt x="11896" y="10782"/>
                    <a:pt x="14661" y="10558"/>
                  </a:cubicBezTo>
                  <a:cubicBezTo>
                    <a:pt x="17425" y="10335"/>
                    <a:pt x="19326" y="10447"/>
                    <a:pt x="21227" y="10558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54" name="Line"/>
            <p:cNvSpPr/>
            <p:nvPr/>
          </p:nvSpPr>
          <p:spPr>
            <a:xfrm>
              <a:off x="7470615" y="2290206"/>
              <a:ext cx="16446" cy="26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6" extrusionOk="0">
                  <a:moveTo>
                    <a:pt x="0" y="19986"/>
                  </a:moveTo>
                  <a:cubicBezTo>
                    <a:pt x="0" y="11757"/>
                    <a:pt x="0" y="3529"/>
                    <a:pt x="3600" y="957"/>
                  </a:cubicBezTo>
                  <a:cubicBezTo>
                    <a:pt x="7200" y="-1614"/>
                    <a:pt x="14400" y="1472"/>
                    <a:pt x="21600" y="4557"/>
                  </a:cubicBezTo>
                </a:path>
              </a:pathLst>
            </a:custGeom>
            <a:noFill/>
            <a:ln w="38100" cap="rnd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562BD34-2B39-49CF-BC39-A1CE99177EAE}"/>
              </a:ext>
            </a:extLst>
          </p:cNvPr>
          <p:cNvGrpSpPr/>
          <p:nvPr/>
        </p:nvGrpSpPr>
        <p:grpSpPr>
          <a:xfrm>
            <a:off x="916080" y="2226783"/>
            <a:ext cx="4779150" cy="492291"/>
            <a:chOff x="1499128" y="2655071"/>
            <a:chExt cx="4779150" cy="492291"/>
          </a:xfrm>
        </p:grpSpPr>
        <p:sp>
          <p:nvSpPr>
            <p:cNvPr id="9555" name="Line"/>
            <p:cNvSpPr/>
            <p:nvPr/>
          </p:nvSpPr>
          <p:spPr>
            <a:xfrm>
              <a:off x="1499128" y="2888571"/>
              <a:ext cx="697135" cy="34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148" extrusionOk="0">
                  <a:moveTo>
                    <a:pt x="2590" y="9826"/>
                  </a:moveTo>
                  <a:cubicBezTo>
                    <a:pt x="1828" y="10657"/>
                    <a:pt x="1065" y="11488"/>
                    <a:pt x="599" y="13149"/>
                  </a:cubicBezTo>
                  <a:cubicBezTo>
                    <a:pt x="133" y="14811"/>
                    <a:pt x="-36" y="17303"/>
                    <a:pt x="6" y="18965"/>
                  </a:cubicBezTo>
                  <a:cubicBezTo>
                    <a:pt x="49" y="20626"/>
                    <a:pt x="303" y="21457"/>
                    <a:pt x="1256" y="21042"/>
                  </a:cubicBezTo>
                  <a:cubicBezTo>
                    <a:pt x="2209" y="20626"/>
                    <a:pt x="3860" y="18965"/>
                    <a:pt x="5555" y="17303"/>
                  </a:cubicBezTo>
                  <a:cubicBezTo>
                    <a:pt x="7249" y="15642"/>
                    <a:pt x="8985" y="13980"/>
                    <a:pt x="10722" y="11903"/>
                  </a:cubicBezTo>
                  <a:cubicBezTo>
                    <a:pt x="12458" y="9826"/>
                    <a:pt x="14195" y="7334"/>
                    <a:pt x="15868" y="5257"/>
                  </a:cubicBezTo>
                  <a:cubicBezTo>
                    <a:pt x="17540" y="3180"/>
                    <a:pt x="19150" y="1519"/>
                    <a:pt x="20145" y="688"/>
                  </a:cubicBezTo>
                  <a:cubicBezTo>
                    <a:pt x="21140" y="-143"/>
                    <a:pt x="21522" y="-143"/>
                    <a:pt x="21543" y="272"/>
                  </a:cubicBezTo>
                  <a:cubicBezTo>
                    <a:pt x="21564" y="688"/>
                    <a:pt x="21225" y="1519"/>
                    <a:pt x="20802" y="3180"/>
                  </a:cubicBezTo>
                  <a:cubicBezTo>
                    <a:pt x="20378" y="4842"/>
                    <a:pt x="19870" y="7334"/>
                    <a:pt x="19362" y="9826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56" name="Line"/>
            <p:cNvSpPr/>
            <p:nvPr/>
          </p:nvSpPr>
          <p:spPr>
            <a:xfrm>
              <a:off x="1652827" y="3015964"/>
              <a:ext cx="466100" cy="2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71" extrusionOk="0">
                  <a:moveTo>
                    <a:pt x="0" y="21471"/>
                  </a:moveTo>
                  <a:cubicBezTo>
                    <a:pt x="1140" y="20442"/>
                    <a:pt x="2280" y="19414"/>
                    <a:pt x="3927" y="17357"/>
                  </a:cubicBezTo>
                  <a:cubicBezTo>
                    <a:pt x="5574" y="15300"/>
                    <a:pt x="7728" y="12214"/>
                    <a:pt x="9882" y="9642"/>
                  </a:cubicBezTo>
                  <a:cubicBezTo>
                    <a:pt x="12035" y="7071"/>
                    <a:pt x="14189" y="5014"/>
                    <a:pt x="15994" y="3471"/>
                  </a:cubicBezTo>
                  <a:cubicBezTo>
                    <a:pt x="17799" y="1928"/>
                    <a:pt x="19256" y="900"/>
                    <a:pt x="20206" y="385"/>
                  </a:cubicBezTo>
                  <a:cubicBezTo>
                    <a:pt x="21157" y="-129"/>
                    <a:pt x="21600" y="-129"/>
                    <a:pt x="21537" y="385"/>
                  </a:cubicBezTo>
                  <a:cubicBezTo>
                    <a:pt x="21473" y="900"/>
                    <a:pt x="20903" y="1928"/>
                    <a:pt x="20460" y="2442"/>
                  </a:cubicBezTo>
                  <a:cubicBezTo>
                    <a:pt x="20016" y="2957"/>
                    <a:pt x="19700" y="2957"/>
                    <a:pt x="19383" y="2957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57" name="Line"/>
            <p:cNvSpPr/>
            <p:nvPr/>
          </p:nvSpPr>
          <p:spPr>
            <a:xfrm>
              <a:off x="1960617" y="2790763"/>
              <a:ext cx="301900" cy="331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528" extrusionOk="0">
                  <a:moveTo>
                    <a:pt x="3237" y="1528"/>
                  </a:moveTo>
                  <a:cubicBezTo>
                    <a:pt x="2753" y="1172"/>
                    <a:pt x="2269" y="817"/>
                    <a:pt x="1687" y="506"/>
                  </a:cubicBezTo>
                  <a:cubicBezTo>
                    <a:pt x="1106" y="195"/>
                    <a:pt x="428" y="-72"/>
                    <a:pt x="138" y="17"/>
                  </a:cubicBezTo>
                  <a:cubicBezTo>
                    <a:pt x="-153" y="106"/>
                    <a:pt x="-56" y="550"/>
                    <a:pt x="1155" y="1172"/>
                  </a:cubicBezTo>
                  <a:cubicBezTo>
                    <a:pt x="2365" y="1795"/>
                    <a:pt x="4690" y="2595"/>
                    <a:pt x="7208" y="3395"/>
                  </a:cubicBezTo>
                  <a:cubicBezTo>
                    <a:pt x="9727" y="4195"/>
                    <a:pt x="12439" y="4995"/>
                    <a:pt x="14618" y="5706"/>
                  </a:cubicBezTo>
                  <a:cubicBezTo>
                    <a:pt x="16798" y="6417"/>
                    <a:pt x="18444" y="7039"/>
                    <a:pt x="19510" y="7439"/>
                  </a:cubicBezTo>
                  <a:cubicBezTo>
                    <a:pt x="20575" y="7839"/>
                    <a:pt x="21060" y="8017"/>
                    <a:pt x="21253" y="8328"/>
                  </a:cubicBezTo>
                  <a:cubicBezTo>
                    <a:pt x="21447" y="8639"/>
                    <a:pt x="21350" y="9084"/>
                    <a:pt x="20478" y="9884"/>
                  </a:cubicBezTo>
                  <a:cubicBezTo>
                    <a:pt x="19607" y="10684"/>
                    <a:pt x="17960" y="11839"/>
                    <a:pt x="16023" y="13528"/>
                  </a:cubicBezTo>
                  <a:cubicBezTo>
                    <a:pt x="14086" y="15217"/>
                    <a:pt x="11858" y="17439"/>
                    <a:pt x="10308" y="18861"/>
                  </a:cubicBezTo>
                  <a:cubicBezTo>
                    <a:pt x="8758" y="20284"/>
                    <a:pt x="7886" y="20906"/>
                    <a:pt x="7015" y="21528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58" name="Line"/>
            <p:cNvSpPr/>
            <p:nvPr/>
          </p:nvSpPr>
          <p:spPr>
            <a:xfrm>
              <a:off x="2531642" y="2852345"/>
              <a:ext cx="174599" cy="151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6" h="21092" extrusionOk="0">
                  <a:moveTo>
                    <a:pt x="12697" y="5020"/>
                  </a:moveTo>
                  <a:cubicBezTo>
                    <a:pt x="12697" y="3491"/>
                    <a:pt x="12697" y="1962"/>
                    <a:pt x="12294" y="1006"/>
                  </a:cubicBezTo>
                  <a:cubicBezTo>
                    <a:pt x="11891" y="50"/>
                    <a:pt x="11085" y="-332"/>
                    <a:pt x="9231" y="337"/>
                  </a:cubicBezTo>
                  <a:cubicBezTo>
                    <a:pt x="7377" y="1006"/>
                    <a:pt x="4476" y="2726"/>
                    <a:pt x="2541" y="5880"/>
                  </a:cubicBezTo>
                  <a:cubicBezTo>
                    <a:pt x="607" y="9034"/>
                    <a:pt x="-360" y="13622"/>
                    <a:pt x="124" y="16680"/>
                  </a:cubicBezTo>
                  <a:cubicBezTo>
                    <a:pt x="607" y="19739"/>
                    <a:pt x="2542" y="21268"/>
                    <a:pt x="6088" y="21077"/>
                  </a:cubicBezTo>
                  <a:cubicBezTo>
                    <a:pt x="9634" y="20886"/>
                    <a:pt x="14792" y="18974"/>
                    <a:pt x="17694" y="16585"/>
                  </a:cubicBezTo>
                  <a:cubicBezTo>
                    <a:pt x="20595" y="14195"/>
                    <a:pt x="21240" y="11328"/>
                    <a:pt x="19789" y="8556"/>
                  </a:cubicBezTo>
                  <a:cubicBezTo>
                    <a:pt x="18338" y="5785"/>
                    <a:pt x="14792" y="3109"/>
                    <a:pt x="12133" y="2057"/>
                  </a:cubicBezTo>
                  <a:cubicBezTo>
                    <a:pt x="9473" y="1006"/>
                    <a:pt x="7700" y="1579"/>
                    <a:pt x="6571" y="2344"/>
                  </a:cubicBezTo>
                  <a:cubicBezTo>
                    <a:pt x="5443" y="3109"/>
                    <a:pt x="4959" y="4064"/>
                    <a:pt x="5201" y="5020"/>
                  </a:cubicBezTo>
                  <a:cubicBezTo>
                    <a:pt x="5443" y="5976"/>
                    <a:pt x="6410" y="6932"/>
                    <a:pt x="7377" y="7887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59" name="Line"/>
            <p:cNvSpPr/>
            <p:nvPr/>
          </p:nvSpPr>
          <p:spPr>
            <a:xfrm>
              <a:off x="2808161" y="2852434"/>
              <a:ext cx="28781" cy="294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0" extrusionOk="0">
                  <a:moveTo>
                    <a:pt x="21600" y="520"/>
                  </a:moveTo>
                  <a:cubicBezTo>
                    <a:pt x="15429" y="220"/>
                    <a:pt x="9257" y="-80"/>
                    <a:pt x="5657" y="20"/>
                  </a:cubicBezTo>
                  <a:cubicBezTo>
                    <a:pt x="2057" y="120"/>
                    <a:pt x="1029" y="620"/>
                    <a:pt x="1543" y="2470"/>
                  </a:cubicBezTo>
                  <a:cubicBezTo>
                    <a:pt x="2057" y="4320"/>
                    <a:pt x="4114" y="7520"/>
                    <a:pt x="5143" y="10620"/>
                  </a:cubicBezTo>
                  <a:cubicBezTo>
                    <a:pt x="6171" y="13720"/>
                    <a:pt x="6171" y="16720"/>
                    <a:pt x="5143" y="18520"/>
                  </a:cubicBezTo>
                  <a:cubicBezTo>
                    <a:pt x="4114" y="20320"/>
                    <a:pt x="2057" y="20920"/>
                    <a:pt x="0" y="2152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60" name="Line"/>
            <p:cNvSpPr/>
            <p:nvPr/>
          </p:nvSpPr>
          <p:spPr>
            <a:xfrm>
              <a:off x="2766874" y="2845517"/>
              <a:ext cx="109353" cy="153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0978" extrusionOk="0">
                  <a:moveTo>
                    <a:pt x="4775" y="8685"/>
                  </a:moveTo>
                  <a:cubicBezTo>
                    <a:pt x="5565" y="5868"/>
                    <a:pt x="6355" y="3051"/>
                    <a:pt x="8331" y="1454"/>
                  </a:cubicBezTo>
                  <a:cubicBezTo>
                    <a:pt x="10307" y="-142"/>
                    <a:pt x="13468" y="-518"/>
                    <a:pt x="16233" y="797"/>
                  </a:cubicBezTo>
                  <a:cubicBezTo>
                    <a:pt x="18999" y="2112"/>
                    <a:pt x="21370" y="5117"/>
                    <a:pt x="20975" y="8310"/>
                  </a:cubicBezTo>
                  <a:cubicBezTo>
                    <a:pt x="20580" y="11503"/>
                    <a:pt x="17419" y="14884"/>
                    <a:pt x="13863" y="17044"/>
                  </a:cubicBezTo>
                  <a:cubicBezTo>
                    <a:pt x="10307" y="19204"/>
                    <a:pt x="6355" y="20143"/>
                    <a:pt x="3721" y="20612"/>
                  </a:cubicBezTo>
                  <a:cubicBezTo>
                    <a:pt x="1087" y="21082"/>
                    <a:pt x="-230" y="21082"/>
                    <a:pt x="33" y="20706"/>
                  </a:cubicBezTo>
                  <a:cubicBezTo>
                    <a:pt x="297" y="20331"/>
                    <a:pt x="2141" y="19579"/>
                    <a:pt x="3985" y="18828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61" name="Line"/>
            <p:cNvSpPr/>
            <p:nvPr/>
          </p:nvSpPr>
          <p:spPr>
            <a:xfrm>
              <a:off x="2993415" y="2874527"/>
              <a:ext cx="87649" cy="12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5" h="21153" extrusionOk="0">
                  <a:moveTo>
                    <a:pt x="898" y="11398"/>
                  </a:moveTo>
                  <a:cubicBezTo>
                    <a:pt x="263" y="12559"/>
                    <a:pt x="-372" y="13721"/>
                    <a:pt x="263" y="14301"/>
                  </a:cubicBezTo>
                  <a:cubicBezTo>
                    <a:pt x="898" y="14882"/>
                    <a:pt x="2804" y="14882"/>
                    <a:pt x="6139" y="13837"/>
                  </a:cubicBezTo>
                  <a:cubicBezTo>
                    <a:pt x="9475" y="12792"/>
                    <a:pt x="14239" y="10701"/>
                    <a:pt x="17098" y="8611"/>
                  </a:cubicBezTo>
                  <a:cubicBezTo>
                    <a:pt x="19957" y="6521"/>
                    <a:pt x="20910" y="4430"/>
                    <a:pt x="19957" y="2688"/>
                  </a:cubicBezTo>
                  <a:cubicBezTo>
                    <a:pt x="19004" y="947"/>
                    <a:pt x="16145" y="-447"/>
                    <a:pt x="12175" y="134"/>
                  </a:cubicBezTo>
                  <a:cubicBezTo>
                    <a:pt x="8204" y="714"/>
                    <a:pt x="3122" y="3269"/>
                    <a:pt x="1216" y="6521"/>
                  </a:cubicBezTo>
                  <a:cubicBezTo>
                    <a:pt x="-690" y="9772"/>
                    <a:pt x="581" y="13721"/>
                    <a:pt x="3281" y="16276"/>
                  </a:cubicBezTo>
                  <a:cubicBezTo>
                    <a:pt x="5981" y="18830"/>
                    <a:pt x="10110" y="19992"/>
                    <a:pt x="14239" y="21153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62" name="Line"/>
            <p:cNvSpPr/>
            <p:nvPr/>
          </p:nvSpPr>
          <p:spPr>
            <a:xfrm>
              <a:off x="3095968" y="2892095"/>
              <a:ext cx="133507" cy="11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147" extrusionOk="0">
                  <a:moveTo>
                    <a:pt x="0" y="4752"/>
                  </a:moveTo>
                  <a:cubicBezTo>
                    <a:pt x="0" y="3450"/>
                    <a:pt x="0" y="2149"/>
                    <a:pt x="661" y="1238"/>
                  </a:cubicBezTo>
                  <a:cubicBezTo>
                    <a:pt x="1322" y="327"/>
                    <a:pt x="2645" y="-193"/>
                    <a:pt x="3637" y="67"/>
                  </a:cubicBezTo>
                  <a:cubicBezTo>
                    <a:pt x="4629" y="327"/>
                    <a:pt x="5290" y="1368"/>
                    <a:pt x="5841" y="4231"/>
                  </a:cubicBezTo>
                  <a:cubicBezTo>
                    <a:pt x="6392" y="7094"/>
                    <a:pt x="6833" y="11778"/>
                    <a:pt x="6833" y="15161"/>
                  </a:cubicBezTo>
                  <a:cubicBezTo>
                    <a:pt x="6833" y="18544"/>
                    <a:pt x="6392" y="20626"/>
                    <a:pt x="6171" y="21017"/>
                  </a:cubicBezTo>
                  <a:cubicBezTo>
                    <a:pt x="5951" y="21407"/>
                    <a:pt x="5951" y="20106"/>
                    <a:pt x="7163" y="17113"/>
                  </a:cubicBezTo>
                  <a:cubicBezTo>
                    <a:pt x="8376" y="14120"/>
                    <a:pt x="10800" y="9436"/>
                    <a:pt x="12563" y="6573"/>
                  </a:cubicBezTo>
                  <a:cubicBezTo>
                    <a:pt x="14327" y="3711"/>
                    <a:pt x="15429" y="2670"/>
                    <a:pt x="16531" y="2149"/>
                  </a:cubicBezTo>
                  <a:cubicBezTo>
                    <a:pt x="17633" y="1629"/>
                    <a:pt x="18735" y="1629"/>
                    <a:pt x="19616" y="4231"/>
                  </a:cubicBezTo>
                  <a:cubicBezTo>
                    <a:pt x="20498" y="6834"/>
                    <a:pt x="21159" y="12038"/>
                    <a:pt x="21380" y="15291"/>
                  </a:cubicBezTo>
                  <a:cubicBezTo>
                    <a:pt x="21600" y="18544"/>
                    <a:pt x="21380" y="19846"/>
                    <a:pt x="21159" y="21147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63" name="Line"/>
            <p:cNvSpPr/>
            <p:nvPr/>
          </p:nvSpPr>
          <p:spPr>
            <a:xfrm>
              <a:off x="3646910" y="2733328"/>
              <a:ext cx="45227" cy="340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extrusionOk="0">
                  <a:moveTo>
                    <a:pt x="0" y="6688"/>
                  </a:moveTo>
                  <a:cubicBezTo>
                    <a:pt x="1309" y="4953"/>
                    <a:pt x="2618" y="3218"/>
                    <a:pt x="3600" y="2004"/>
                  </a:cubicBezTo>
                  <a:cubicBezTo>
                    <a:pt x="4582" y="789"/>
                    <a:pt x="5236" y="95"/>
                    <a:pt x="5564" y="9"/>
                  </a:cubicBezTo>
                  <a:cubicBezTo>
                    <a:pt x="5891" y="-78"/>
                    <a:pt x="5891" y="442"/>
                    <a:pt x="5564" y="2568"/>
                  </a:cubicBezTo>
                  <a:cubicBezTo>
                    <a:pt x="5236" y="4693"/>
                    <a:pt x="4582" y="8423"/>
                    <a:pt x="4909" y="11503"/>
                  </a:cubicBezTo>
                  <a:cubicBezTo>
                    <a:pt x="5236" y="14582"/>
                    <a:pt x="6545" y="17011"/>
                    <a:pt x="9491" y="18573"/>
                  </a:cubicBezTo>
                  <a:cubicBezTo>
                    <a:pt x="12436" y="20134"/>
                    <a:pt x="17018" y="20828"/>
                    <a:pt x="21600" y="21522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64" name="Line"/>
            <p:cNvSpPr/>
            <p:nvPr/>
          </p:nvSpPr>
          <p:spPr>
            <a:xfrm>
              <a:off x="3620870" y="2843756"/>
              <a:ext cx="132356" cy="154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0" h="21330" extrusionOk="0">
                  <a:moveTo>
                    <a:pt x="4104" y="8437"/>
                  </a:moveTo>
                  <a:cubicBezTo>
                    <a:pt x="3888" y="6543"/>
                    <a:pt x="3672" y="4648"/>
                    <a:pt x="4860" y="3037"/>
                  </a:cubicBezTo>
                  <a:cubicBezTo>
                    <a:pt x="6048" y="1427"/>
                    <a:pt x="8640" y="100"/>
                    <a:pt x="11772" y="6"/>
                  </a:cubicBezTo>
                  <a:cubicBezTo>
                    <a:pt x="14904" y="-89"/>
                    <a:pt x="18576" y="1048"/>
                    <a:pt x="20088" y="3606"/>
                  </a:cubicBezTo>
                  <a:cubicBezTo>
                    <a:pt x="21600" y="6164"/>
                    <a:pt x="20952" y="10143"/>
                    <a:pt x="17604" y="13364"/>
                  </a:cubicBezTo>
                  <a:cubicBezTo>
                    <a:pt x="14256" y="16585"/>
                    <a:pt x="8208" y="19048"/>
                    <a:pt x="4644" y="20279"/>
                  </a:cubicBezTo>
                  <a:cubicBezTo>
                    <a:pt x="1080" y="21511"/>
                    <a:pt x="0" y="21511"/>
                    <a:pt x="0" y="21037"/>
                  </a:cubicBezTo>
                  <a:cubicBezTo>
                    <a:pt x="0" y="20564"/>
                    <a:pt x="1080" y="19616"/>
                    <a:pt x="2160" y="18669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65" name="Line"/>
            <p:cNvSpPr/>
            <p:nvPr/>
          </p:nvSpPr>
          <p:spPr>
            <a:xfrm>
              <a:off x="3830346" y="2874372"/>
              <a:ext cx="255536" cy="114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178" extrusionOk="0">
                  <a:moveTo>
                    <a:pt x="133" y="4114"/>
                  </a:moveTo>
                  <a:cubicBezTo>
                    <a:pt x="18" y="2843"/>
                    <a:pt x="-97" y="1573"/>
                    <a:pt x="133" y="810"/>
                  </a:cubicBezTo>
                  <a:cubicBezTo>
                    <a:pt x="363" y="48"/>
                    <a:pt x="937" y="-206"/>
                    <a:pt x="1856" y="175"/>
                  </a:cubicBezTo>
                  <a:cubicBezTo>
                    <a:pt x="2775" y="556"/>
                    <a:pt x="4039" y="1573"/>
                    <a:pt x="5016" y="3987"/>
                  </a:cubicBezTo>
                  <a:cubicBezTo>
                    <a:pt x="5992" y="6401"/>
                    <a:pt x="6682" y="10213"/>
                    <a:pt x="6394" y="13262"/>
                  </a:cubicBezTo>
                  <a:cubicBezTo>
                    <a:pt x="6107" y="16312"/>
                    <a:pt x="4843" y="18599"/>
                    <a:pt x="3809" y="19742"/>
                  </a:cubicBezTo>
                  <a:cubicBezTo>
                    <a:pt x="2775" y="20886"/>
                    <a:pt x="1971" y="20886"/>
                    <a:pt x="1626" y="20250"/>
                  </a:cubicBezTo>
                  <a:cubicBezTo>
                    <a:pt x="1282" y="19615"/>
                    <a:pt x="1397" y="18345"/>
                    <a:pt x="2373" y="16058"/>
                  </a:cubicBezTo>
                  <a:cubicBezTo>
                    <a:pt x="3350" y="13770"/>
                    <a:pt x="5188" y="10467"/>
                    <a:pt x="7084" y="8053"/>
                  </a:cubicBezTo>
                  <a:cubicBezTo>
                    <a:pt x="8980" y="5639"/>
                    <a:pt x="10933" y="4114"/>
                    <a:pt x="12197" y="3352"/>
                  </a:cubicBezTo>
                  <a:cubicBezTo>
                    <a:pt x="13460" y="2589"/>
                    <a:pt x="14035" y="2589"/>
                    <a:pt x="14380" y="3352"/>
                  </a:cubicBezTo>
                  <a:cubicBezTo>
                    <a:pt x="14724" y="4114"/>
                    <a:pt x="14839" y="5639"/>
                    <a:pt x="14667" y="7672"/>
                  </a:cubicBezTo>
                  <a:cubicBezTo>
                    <a:pt x="14494" y="9705"/>
                    <a:pt x="14035" y="12246"/>
                    <a:pt x="13748" y="14533"/>
                  </a:cubicBezTo>
                  <a:cubicBezTo>
                    <a:pt x="13460" y="16820"/>
                    <a:pt x="13346" y="18853"/>
                    <a:pt x="13575" y="19996"/>
                  </a:cubicBezTo>
                  <a:cubicBezTo>
                    <a:pt x="13805" y="21140"/>
                    <a:pt x="14380" y="21394"/>
                    <a:pt x="15586" y="21013"/>
                  </a:cubicBezTo>
                  <a:cubicBezTo>
                    <a:pt x="16792" y="20632"/>
                    <a:pt x="18631" y="19615"/>
                    <a:pt x="19722" y="18599"/>
                  </a:cubicBezTo>
                  <a:cubicBezTo>
                    <a:pt x="20814" y="17582"/>
                    <a:pt x="21158" y="16566"/>
                    <a:pt x="21331" y="15422"/>
                  </a:cubicBezTo>
                  <a:cubicBezTo>
                    <a:pt x="21503" y="14279"/>
                    <a:pt x="21503" y="13008"/>
                    <a:pt x="20699" y="10975"/>
                  </a:cubicBezTo>
                  <a:cubicBezTo>
                    <a:pt x="19894" y="8942"/>
                    <a:pt x="18286" y="6147"/>
                    <a:pt x="16218" y="4876"/>
                  </a:cubicBezTo>
                  <a:cubicBezTo>
                    <a:pt x="14150" y="3606"/>
                    <a:pt x="11622" y="3860"/>
                    <a:pt x="9094" y="4114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66" name="Line"/>
            <p:cNvSpPr/>
            <p:nvPr/>
          </p:nvSpPr>
          <p:spPr>
            <a:xfrm>
              <a:off x="4121907" y="2781437"/>
              <a:ext cx="111062" cy="221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546" extrusionOk="0">
                  <a:moveTo>
                    <a:pt x="373" y="1600"/>
                  </a:moveTo>
                  <a:cubicBezTo>
                    <a:pt x="109" y="800"/>
                    <a:pt x="-154" y="0"/>
                    <a:pt x="109" y="0"/>
                  </a:cubicBezTo>
                  <a:cubicBezTo>
                    <a:pt x="373" y="0"/>
                    <a:pt x="1163" y="800"/>
                    <a:pt x="1953" y="3467"/>
                  </a:cubicBezTo>
                  <a:cubicBezTo>
                    <a:pt x="2744" y="6133"/>
                    <a:pt x="3534" y="10667"/>
                    <a:pt x="3929" y="13267"/>
                  </a:cubicBezTo>
                  <a:cubicBezTo>
                    <a:pt x="4324" y="15867"/>
                    <a:pt x="4324" y="16533"/>
                    <a:pt x="4324" y="17200"/>
                  </a:cubicBezTo>
                  <a:cubicBezTo>
                    <a:pt x="4324" y="17867"/>
                    <a:pt x="4324" y="18533"/>
                    <a:pt x="4983" y="18467"/>
                  </a:cubicBezTo>
                  <a:cubicBezTo>
                    <a:pt x="5641" y="18400"/>
                    <a:pt x="6958" y="17600"/>
                    <a:pt x="8539" y="16600"/>
                  </a:cubicBezTo>
                  <a:cubicBezTo>
                    <a:pt x="10119" y="15600"/>
                    <a:pt x="11963" y="14400"/>
                    <a:pt x="13412" y="13600"/>
                  </a:cubicBezTo>
                  <a:cubicBezTo>
                    <a:pt x="14861" y="12800"/>
                    <a:pt x="15914" y="12400"/>
                    <a:pt x="17100" y="12267"/>
                  </a:cubicBezTo>
                  <a:cubicBezTo>
                    <a:pt x="18285" y="12133"/>
                    <a:pt x="19602" y="12267"/>
                    <a:pt x="20392" y="12733"/>
                  </a:cubicBezTo>
                  <a:cubicBezTo>
                    <a:pt x="21183" y="13200"/>
                    <a:pt x="21446" y="14000"/>
                    <a:pt x="21314" y="15133"/>
                  </a:cubicBezTo>
                  <a:cubicBezTo>
                    <a:pt x="21183" y="16267"/>
                    <a:pt x="20656" y="17733"/>
                    <a:pt x="19207" y="18867"/>
                  </a:cubicBezTo>
                  <a:cubicBezTo>
                    <a:pt x="17758" y="20000"/>
                    <a:pt x="15387" y="20800"/>
                    <a:pt x="13544" y="21200"/>
                  </a:cubicBezTo>
                  <a:cubicBezTo>
                    <a:pt x="11700" y="21600"/>
                    <a:pt x="10383" y="21600"/>
                    <a:pt x="9066" y="21467"/>
                  </a:cubicBezTo>
                  <a:cubicBezTo>
                    <a:pt x="7748" y="21333"/>
                    <a:pt x="6431" y="21067"/>
                    <a:pt x="6168" y="20467"/>
                  </a:cubicBezTo>
                  <a:cubicBezTo>
                    <a:pt x="5905" y="19867"/>
                    <a:pt x="6695" y="18933"/>
                    <a:pt x="7485" y="1800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67" name="Line"/>
            <p:cNvSpPr/>
            <p:nvPr/>
          </p:nvSpPr>
          <p:spPr>
            <a:xfrm>
              <a:off x="4292417" y="2777325"/>
              <a:ext cx="12335" cy="226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4451"/>
                    <a:pt x="9600" y="8902"/>
                    <a:pt x="13200" y="12502"/>
                  </a:cubicBezTo>
                  <a:cubicBezTo>
                    <a:pt x="16800" y="16102"/>
                    <a:pt x="19200" y="1885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68" name="Line"/>
            <p:cNvSpPr/>
            <p:nvPr/>
          </p:nvSpPr>
          <p:spPr>
            <a:xfrm>
              <a:off x="4370536" y="2879238"/>
              <a:ext cx="94565" cy="124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280" extrusionOk="0">
                  <a:moveTo>
                    <a:pt x="0" y="9306"/>
                  </a:moveTo>
                  <a:cubicBezTo>
                    <a:pt x="4868" y="8602"/>
                    <a:pt x="9736" y="7897"/>
                    <a:pt x="13082" y="6958"/>
                  </a:cubicBezTo>
                  <a:cubicBezTo>
                    <a:pt x="16429" y="6019"/>
                    <a:pt x="18254" y="4845"/>
                    <a:pt x="19167" y="3671"/>
                  </a:cubicBezTo>
                  <a:cubicBezTo>
                    <a:pt x="20079" y="2497"/>
                    <a:pt x="20079" y="1323"/>
                    <a:pt x="19319" y="619"/>
                  </a:cubicBezTo>
                  <a:cubicBezTo>
                    <a:pt x="18558" y="-85"/>
                    <a:pt x="17037" y="-320"/>
                    <a:pt x="13995" y="619"/>
                  </a:cubicBezTo>
                  <a:cubicBezTo>
                    <a:pt x="10953" y="1558"/>
                    <a:pt x="6389" y="3671"/>
                    <a:pt x="3499" y="5902"/>
                  </a:cubicBezTo>
                  <a:cubicBezTo>
                    <a:pt x="609" y="8132"/>
                    <a:pt x="-608" y="10480"/>
                    <a:pt x="913" y="13063"/>
                  </a:cubicBezTo>
                  <a:cubicBezTo>
                    <a:pt x="2434" y="15645"/>
                    <a:pt x="6693" y="18463"/>
                    <a:pt x="10496" y="19871"/>
                  </a:cubicBezTo>
                  <a:cubicBezTo>
                    <a:pt x="14299" y="21280"/>
                    <a:pt x="17646" y="21280"/>
                    <a:pt x="20992" y="2128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69" name="Line"/>
            <p:cNvSpPr/>
            <p:nvPr/>
          </p:nvSpPr>
          <p:spPr>
            <a:xfrm>
              <a:off x="4510327" y="2905851"/>
              <a:ext cx="219493" cy="13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25" extrusionOk="0">
                  <a:moveTo>
                    <a:pt x="0" y="3200"/>
                  </a:moveTo>
                  <a:cubicBezTo>
                    <a:pt x="1342" y="2525"/>
                    <a:pt x="2683" y="1850"/>
                    <a:pt x="3958" y="1850"/>
                  </a:cubicBezTo>
                  <a:cubicBezTo>
                    <a:pt x="5232" y="1850"/>
                    <a:pt x="6440" y="2525"/>
                    <a:pt x="7111" y="3987"/>
                  </a:cubicBezTo>
                  <a:cubicBezTo>
                    <a:pt x="7781" y="5450"/>
                    <a:pt x="7916" y="7700"/>
                    <a:pt x="7446" y="9837"/>
                  </a:cubicBezTo>
                  <a:cubicBezTo>
                    <a:pt x="6976" y="11975"/>
                    <a:pt x="5903" y="14000"/>
                    <a:pt x="4964" y="15125"/>
                  </a:cubicBezTo>
                  <a:cubicBezTo>
                    <a:pt x="4025" y="16250"/>
                    <a:pt x="3220" y="16475"/>
                    <a:pt x="3019" y="15913"/>
                  </a:cubicBezTo>
                  <a:cubicBezTo>
                    <a:pt x="2817" y="15350"/>
                    <a:pt x="3220" y="14000"/>
                    <a:pt x="4427" y="11750"/>
                  </a:cubicBezTo>
                  <a:cubicBezTo>
                    <a:pt x="5635" y="9500"/>
                    <a:pt x="7647" y="6350"/>
                    <a:pt x="8989" y="4662"/>
                  </a:cubicBezTo>
                  <a:cubicBezTo>
                    <a:pt x="10330" y="2975"/>
                    <a:pt x="11001" y="2750"/>
                    <a:pt x="11538" y="3200"/>
                  </a:cubicBezTo>
                  <a:cubicBezTo>
                    <a:pt x="12075" y="3650"/>
                    <a:pt x="12477" y="4775"/>
                    <a:pt x="12880" y="6575"/>
                  </a:cubicBezTo>
                  <a:cubicBezTo>
                    <a:pt x="13282" y="8375"/>
                    <a:pt x="13684" y="10850"/>
                    <a:pt x="13886" y="12762"/>
                  </a:cubicBezTo>
                  <a:cubicBezTo>
                    <a:pt x="14087" y="14675"/>
                    <a:pt x="14087" y="16025"/>
                    <a:pt x="14020" y="16138"/>
                  </a:cubicBezTo>
                  <a:cubicBezTo>
                    <a:pt x="13953" y="16250"/>
                    <a:pt x="13819" y="15125"/>
                    <a:pt x="14221" y="12762"/>
                  </a:cubicBezTo>
                  <a:cubicBezTo>
                    <a:pt x="14624" y="10400"/>
                    <a:pt x="15563" y="6800"/>
                    <a:pt x="16368" y="4437"/>
                  </a:cubicBezTo>
                  <a:cubicBezTo>
                    <a:pt x="17173" y="2075"/>
                    <a:pt x="17843" y="950"/>
                    <a:pt x="18514" y="387"/>
                  </a:cubicBezTo>
                  <a:cubicBezTo>
                    <a:pt x="19185" y="-175"/>
                    <a:pt x="19856" y="-175"/>
                    <a:pt x="20460" y="725"/>
                  </a:cubicBezTo>
                  <a:cubicBezTo>
                    <a:pt x="21063" y="1625"/>
                    <a:pt x="21600" y="3425"/>
                    <a:pt x="21466" y="7025"/>
                  </a:cubicBezTo>
                  <a:cubicBezTo>
                    <a:pt x="21332" y="10625"/>
                    <a:pt x="20527" y="16025"/>
                    <a:pt x="19722" y="21425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70" name="Line"/>
            <p:cNvSpPr/>
            <p:nvPr/>
          </p:nvSpPr>
          <p:spPr>
            <a:xfrm>
              <a:off x="5122943" y="2768372"/>
              <a:ext cx="24324" cy="247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544" extrusionOk="0">
                  <a:moveTo>
                    <a:pt x="7200" y="4001"/>
                  </a:moveTo>
                  <a:cubicBezTo>
                    <a:pt x="8400" y="3166"/>
                    <a:pt x="9600" y="2331"/>
                    <a:pt x="11400" y="1555"/>
                  </a:cubicBezTo>
                  <a:cubicBezTo>
                    <a:pt x="13200" y="779"/>
                    <a:pt x="15600" y="63"/>
                    <a:pt x="17400" y="4"/>
                  </a:cubicBezTo>
                  <a:cubicBezTo>
                    <a:pt x="19200" y="-56"/>
                    <a:pt x="20400" y="541"/>
                    <a:pt x="21000" y="2808"/>
                  </a:cubicBezTo>
                  <a:cubicBezTo>
                    <a:pt x="21600" y="5075"/>
                    <a:pt x="21600" y="9014"/>
                    <a:pt x="18000" y="12415"/>
                  </a:cubicBezTo>
                  <a:cubicBezTo>
                    <a:pt x="14400" y="15816"/>
                    <a:pt x="7200" y="18680"/>
                    <a:pt x="0" y="21544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71" name="Line"/>
            <p:cNvSpPr/>
            <p:nvPr/>
          </p:nvSpPr>
          <p:spPr>
            <a:xfrm>
              <a:off x="5053047" y="2876002"/>
              <a:ext cx="262019" cy="133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421" extrusionOk="0">
                  <a:moveTo>
                    <a:pt x="675" y="9918"/>
                  </a:moveTo>
                  <a:cubicBezTo>
                    <a:pt x="337" y="8816"/>
                    <a:pt x="0" y="7714"/>
                    <a:pt x="0" y="6722"/>
                  </a:cubicBezTo>
                  <a:cubicBezTo>
                    <a:pt x="0" y="5731"/>
                    <a:pt x="337" y="4849"/>
                    <a:pt x="1969" y="3857"/>
                  </a:cubicBezTo>
                  <a:cubicBezTo>
                    <a:pt x="3600" y="2865"/>
                    <a:pt x="6525" y="1763"/>
                    <a:pt x="9056" y="1102"/>
                  </a:cubicBezTo>
                  <a:cubicBezTo>
                    <a:pt x="11587" y="441"/>
                    <a:pt x="13725" y="220"/>
                    <a:pt x="15131" y="220"/>
                  </a:cubicBezTo>
                  <a:cubicBezTo>
                    <a:pt x="16538" y="220"/>
                    <a:pt x="17212" y="441"/>
                    <a:pt x="17381" y="1212"/>
                  </a:cubicBezTo>
                  <a:cubicBezTo>
                    <a:pt x="17550" y="1984"/>
                    <a:pt x="17212" y="3306"/>
                    <a:pt x="16425" y="5620"/>
                  </a:cubicBezTo>
                  <a:cubicBezTo>
                    <a:pt x="15637" y="7935"/>
                    <a:pt x="14400" y="11241"/>
                    <a:pt x="13781" y="13445"/>
                  </a:cubicBezTo>
                  <a:cubicBezTo>
                    <a:pt x="13163" y="15649"/>
                    <a:pt x="13163" y="16751"/>
                    <a:pt x="13275" y="17853"/>
                  </a:cubicBezTo>
                  <a:cubicBezTo>
                    <a:pt x="13387" y="18955"/>
                    <a:pt x="13612" y="20057"/>
                    <a:pt x="14062" y="20718"/>
                  </a:cubicBezTo>
                  <a:cubicBezTo>
                    <a:pt x="14512" y="21380"/>
                    <a:pt x="15188" y="21600"/>
                    <a:pt x="16369" y="21269"/>
                  </a:cubicBezTo>
                  <a:cubicBezTo>
                    <a:pt x="17550" y="20939"/>
                    <a:pt x="19237" y="20057"/>
                    <a:pt x="20250" y="18184"/>
                  </a:cubicBezTo>
                  <a:cubicBezTo>
                    <a:pt x="21262" y="16310"/>
                    <a:pt x="21600" y="13445"/>
                    <a:pt x="21488" y="10580"/>
                  </a:cubicBezTo>
                  <a:cubicBezTo>
                    <a:pt x="21375" y="7714"/>
                    <a:pt x="20813" y="4849"/>
                    <a:pt x="19575" y="3086"/>
                  </a:cubicBezTo>
                  <a:cubicBezTo>
                    <a:pt x="18338" y="1322"/>
                    <a:pt x="16425" y="661"/>
                    <a:pt x="14513" y="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72" name="Line"/>
            <p:cNvSpPr/>
            <p:nvPr/>
          </p:nvSpPr>
          <p:spPr>
            <a:xfrm>
              <a:off x="5505313" y="2829545"/>
              <a:ext cx="153585" cy="169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10" extrusionOk="0">
                  <a:moveTo>
                    <a:pt x="18924" y="6376"/>
                  </a:moveTo>
                  <a:cubicBezTo>
                    <a:pt x="19689" y="4994"/>
                    <a:pt x="20453" y="3612"/>
                    <a:pt x="20931" y="2488"/>
                  </a:cubicBezTo>
                  <a:cubicBezTo>
                    <a:pt x="21409" y="1365"/>
                    <a:pt x="21600" y="501"/>
                    <a:pt x="21218" y="156"/>
                  </a:cubicBezTo>
                  <a:cubicBezTo>
                    <a:pt x="20835" y="-190"/>
                    <a:pt x="19880" y="-17"/>
                    <a:pt x="17586" y="1279"/>
                  </a:cubicBezTo>
                  <a:cubicBezTo>
                    <a:pt x="15292" y="2575"/>
                    <a:pt x="11660" y="4994"/>
                    <a:pt x="9462" y="6549"/>
                  </a:cubicBezTo>
                  <a:cubicBezTo>
                    <a:pt x="7264" y="8104"/>
                    <a:pt x="6499" y="8796"/>
                    <a:pt x="6404" y="9573"/>
                  </a:cubicBezTo>
                  <a:cubicBezTo>
                    <a:pt x="6308" y="10351"/>
                    <a:pt x="6881" y="11215"/>
                    <a:pt x="8219" y="12252"/>
                  </a:cubicBezTo>
                  <a:cubicBezTo>
                    <a:pt x="9558" y="13288"/>
                    <a:pt x="11660" y="14498"/>
                    <a:pt x="12807" y="15535"/>
                  </a:cubicBezTo>
                  <a:cubicBezTo>
                    <a:pt x="13954" y="16572"/>
                    <a:pt x="14145" y="17436"/>
                    <a:pt x="13667" y="18127"/>
                  </a:cubicBezTo>
                  <a:cubicBezTo>
                    <a:pt x="13189" y="18818"/>
                    <a:pt x="12043" y="19336"/>
                    <a:pt x="9653" y="19855"/>
                  </a:cubicBezTo>
                  <a:cubicBezTo>
                    <a:pt x="7264" y="20373"/>
                    <a:pt x="3632" y="20892"/>
                    <a:pt x="0" y="2141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73" name="Line"/>
            <p:cNvSpPr/>
            <p:nvPr/>
          </p:nvSpPr>
          <p:spPr>
            <a:xfrm>
              <a:off x="5692331" y="2655071"/>
              <a:ext cx="368037" cy="35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342" extrusionOk="0">
                  <a:moveTo>
                    <a:pt x="4701" y="13290"/>
                  </a:moveTo>
                  <a:cubicBezTo>
                    <a:pt x="4379" y="13043"/>
                    <a:pt x="4058" y="12796"/>
                    <a:pt x="3456" y="12960"/>
                  </a:cubicBezTo>
                  <a:cubicBezTo>
                    <a:pt x="2854" y="13125"/>
                    <a:pt x="1970" y="13702"/>
                    <a:pt x="1449" y="14857"/>
                  </a:cubicBezTo>
                  <a:cubicBezTo>
                    <a:pt x="927" y="16011"/>
                    <a:pt x="766" y="17742"/>
                    <a:pt x="967" y="18937"/>
                  </a:cubicBezTo>
                  <a:cubicBezTo>
                    <a:pt x="1167" y="20133"/>
                    <a:pt x="1730" y="20792"/>
                    <a:pt x="2292" y="21122"/>
                  </a:cubicBezTo>
                  <a:cubicBezTo>
                    <a:pt x="2854" y="21452"/>
                    <a:pt x="3416" y="21452"/>
                    <a:pt x="3737" y="20834"/>
                  </a:cubicBezTo>
                  <a:cubicBezTo>
                    <a:pt x="4058" y="20215"/>
                    <a:pt x="4138" y="18979"/>
                    <a:pt x="3617" y="17454"/>
                  </a:cubicBezTo>
                  <a:cubicBezTo>
                    <a:pt x="3095" y="15928"/>
                    <a:pt x="1970" y="14115"/>
                    <a:pt x="1208" y="13125"/>
                  </a:cubicBezTo>
                  <a:cubicBezTo>
                    <a:pt x="445" y="12136"/>
                    <a:pt x="43" y="11971"/>
                    <a:pt x="3" y="12054"/>
                  </a:cubicBezTo>
                  <a:cubicBezTo>
                    <a:pt x="-37" y="12136"/>
                    <a:pt x="284" y="12466"/>
                    <a:pt x="1328" y="12631"/>
                  </a:cubicBezTo>
                  <a:cubicBezTo>
                    <a:pt x="2372" y="12796"/>
                    <a:pt x="4138" y="12796"/>
                    <a:pt x="6025" y="12177"/>
                  </a:cubicBezTo>
                  <a:cubicBezTo>
                    <a:pt x="7912" y="11559"/>
                    <a:pt x="9920" y="10322"/>
                    <a:pt x="11285" y="8673"/>
                  </a:cubicBezTo>
                  <a:cubicBezTo>
                    <a:pt x="12650" y="7025"/>
                    <a:pt x="13373" y="4963"/>
                    <a:pt x="13654" y="3479"/>
                  </a:cubicBezTo>
                  <a:cubicBezTo>
                    <a:pt x="13935" y="1996"/>
                    <a:pt x="13774" y="1089"/>
                    <a:pt x="13493" y="553"/>
                  </a:cubicBezTo>
                  <a:cubicBezTo>
                    <a:pt x="13212" y="17"/>
                    <a:pt x="12811" y="-148"/>
                    <a:pt x="12289" y="141"/>
                  </a:cubicBezTo>
                  <a:cubicBezTo>
                    <a:pt x="11767" y="429"/>
                    <a:pt x="11124" y="1171"/>
                    <a:pt x="10643" y="2820"/>
                  </a:cubicBezTo>
                  <a:cubicBezTo>
                    <a:pt x="10161" y="4469"/>
                    <a:pt x="9840" y="7025"/>
                    <a:pt x="9719" y="9704"/>
                  </a:cubicBezTo>
                  <a:cubicBezTo>
                    <a:pt x="9599" y="12383"/>
                    <a:pt x="9679" y="15186"/>
                    <a:pt x="9960" y="16959"/>
                  </a:cubicBezTo>
                  <a:cubicBezTo>
                    <a:pt x="10241" y="18731"/>
                    <a:pt x="10723" y="19473"/>
                    <a:pt x="11205" y="19844"/>
                  </a:cubicBezTo>
                  <a:cubicBezTo>
                    <a:pt x="11686" y="20215"/>
                    <a:pt x="12168" y="20215"/>
                    <a:pt x="12650" y="19803"/>
                  </a:cubicBezTo>
                  <a:cubicBezTo>
                    <a:pt x="13132" y="19391"/>
                    <a:pt x="13614" y="18567"/>
                    <a:pt x="13935" y="17948"/>
                  </a:cubicBezTo>
                  <a:cubicBezTo>
                    <a:pt x="14256" y="17330"/>
                    <a:pt x="14417" y="16918"/>
                    <a:pt x="14617" y="16423"/>
                  </a:cubicBezTo>
                  <a:cubicBezTo>
                    <a:pt x="14818" y="15928"/>
                    <a:pt x="15059" y="15351"/>
                    <a:pt x="15300" y="15228"/>
                  </a:cubicBezTo>
                  <a:cubicBezTo>
                    <a:pt x="15541" y="15104"/>
                    <a:pt x="15782" y="15434"/>
                    <a:pt x="16063" y="16382"/>
                  </a:cubicBezTo>
                  <a:cubicBezTo>
                    <a:pt x="16344" y="17330"/>
                    <a:pt x="16665" y="18896"/>
                    <a:pt x="16946" y="19886"/>
                  </a:cubicBezTo>
                  <a:cubicBezTo>
                    <a:pt x="17227" y="20875"/>
                    <a:pt x="17468" y="21287"/>
                    <a:pt x="17669" y="21246"/>
                  </a:cubicBezTo>
                  <a:cubicBezTo>
                    <a:pt x="17869" y="21205"/>
                    <a:pt x="18030" y="20710"/>
                    <a:pt x="18351" y="19350"/>
                  </a:cubicBezTo>
                  <a:cubicBezTo>
                    <a:pt x="18672" y="17989"/>
                    <a:pt x="19154" y="15763"/>
                    <a:pt x="19475" y="14403"/>
                  </a:cubicBezTo>
                  <a:cubicBezTo>
                    <a:pt x="19796" y="13043"/>
                    <a:pt x="19957" y="12548"/>
                    <a:pt x="20198" y="12177"/>
                  </a:cubicBezTo>
                  <a:cubicBezTo>
                    <a:pt x="20439" y="11806"/>
                    <a:pt x="20760" y="11559"/>
                    <a:pt x="21001" y="11641"/>
                  </a:cubicBezTo>
                  <a:cubicBezTo>
                    <a:pt x="21242" y="11724"/>
                    <a:pt x="21402" y="12136"/>
                    <a:pt x="21563" y="12548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74" name="Line"/>
            <p:cNvSpPr/>
            <p:nvPr/>
          </p:nvSpPr>
          <p:spPr>
            <a:xfrm>
              <a:off x="6093259" y="2878615"/>
              <a:ext cx="185019" cy="20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0" y="10387"/>
                  </a:moveTo>
                  <a:cubicBezTo>
                    <a:pt x="4320" y="9392"/>
                    <a:pt x="8640" y="8397"/>
                    <a:pt x="11200" y="7118"/>
                  </a:cubicBezTo>
                  <a:cubicBezTo>
                    <a:pt x="13760" y="5839"/>
                    <a:pt x="14560" y="4276"/>
                    <a:pt x="13920" y="2855"/>
                  </a:cubicBezTo>
                  <a:cubicBezTo>
                    <a:pt x="13280" y="1434"/>
                    <a:pt x="11200" y="155"/>
                    <a:pt x="8960" y="13"/>
                  </a:cubicBezTo>
                  <a:cubicBezTo>
                    <a:pt x="6720" y="-129"/>
                    <a:pt x="4320" y="866"/>
                    <a:pt x="2800" y="3210"/>
                  </a:cubicBezTo>
                  <a:cubicBezTo>
                    <a:pt x="1280" y="5555"/>
                    <a:pt x="640" y="9250"/>
                    <a:pt x="2560" y="12376"/>
                  </a:cubicBezTo>
                  <a:cubicBezTo>
                    <a:pt x="4480" y="15503"/>
                    <a:pt x="8960" y="18060"/>
                    <a:pt x="12560" y="19482"/>
                  </a:cubicBezTo>
                  <a:cubicBezTo>
                    <a:pt x="16160" y="20903"/>
                    <a:pt x="18880" y="21187"/>
                    <a:pt x="21600" y="21471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54DB23-3640-46F7-9D7B-6C8840196C84}"/>
              </a:ext>
            </a:extLst>
          </p:cNvPr>
          <p:cNvGrpSpPr/>
          <p:nvPr/>
        </p:nvGrpSpPr>
        <p:grpSpPr>
          <a:xfrm>
            <a:off x="372518" y="2963787"/>
            <a:ext cx="3472809" cy="668213"/>
            <a:chOff x="381000" y="3148680"/>
            <a:chExt cx="3149418" cy="443308"/>
          </a:xfrm>
        </p:grpSpPr>
        <p:sp>
          <p:nvSpPr>
            <p:cNvPr id="9575" name="Line"/>
            <p:cNvSpPr/>
            <p:nvPr/>
          </p:nvSpPr>
          <p:spPr>
            <a:xfrm>
              <a:off x="449525" y="3152056"/>
              <a:ext cx="5483" cy="21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0800" y="5026"/>
                    <a:pt x="0" y="10053"/>
                    <a:pt x="0" y="13653"/>
                  </a:cubicBezTo>
                  <a:cubicBezTo>
                    <a:pt x="0" y="17253"/>
                    <a:pt x="10800" y="19426"/>
                    <a:pt x="21600" y="21600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76" name="Line"/>
            <p:cNvSpPr/>
            <p:nvPr/>
          </p:nvSpPr>
          <p:spPr>
            <a:xfrm>
              <a:off x="381000" y="3148680"/>
              <a:ext cx="210395" cy="26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319" extrusionOk="0">
                  <a:moveTo>
                    <a:pt x="0" y="1935"/>
                  </a:moveTo>
                  <a:cubicBezTo>
                    <a:pt x="140" y="1381"/>
                    <a:pt x="281" y="827"/>
                    <a:pt x="1332" y="439"/>
                  </a:cubicBezTo>
                  <a:cubicBezTo>
                    <a:pt x="2384" y="52"/>
                    <a:pt x="4348" y="-170"/>
                    <a:pt x="7294" y="162"/>
                  </a:cubicBezTo>
                  <a:cubicBezTo>
                    <a:pt x="10239" y="495"/>
                    <a:pt x="14166" y="1381"/>
                    <a:pt x="16971" y="3430"/>
                  </a:cubicBezTo>
                  <a:cubicBezTo>
                    <a:pt x="19777" y="5479"/>
                    <a:pt x="21460" y="8692"/>
                    <a:pt x="21530" y="11184"/>
                  </a:cubicBezTo>
                  <a:cubicBezTo>
                    <a:pt x="21600" y="13676"/>
                    <a:pt x="20057" y="15448"/>
                    <a:pt x="17743" y="16944"/>
                  </a:cubicBezTo>
                  <a:cubicBezTo>
                    <a:pt x="15429" y="18439"/>
                    <a:pt x="12343" y="19658"/>
                    <a:pt x="10309" y="20322"/>
                  </a:cubicBezTo>
                  <a:cubicBezTo>
                    <a:pt x="8275" y="20987"/>
                    <a:pt x="7294" y="21098"/>
                    <a:pt x="6452" y="21208"/>
                  </a:cubicBezTo>
                  <a:cubicBezTo>
                    <a:pt x="5610" y="21319"/>
                    <a:pt x="4909" y="21430"/>
                    <a:pt x="4979" y="21098"/>
                  </a:cubicBezTo>
                  <a:cubicBezTo>
                    <a:pt x="5049" y="20765"/>
                    <a:pt x="5891" y="19990"/>
                    <a:pt x="6732" y="19215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77" name="Line"/>
            <p:cNvSpPr/>
            <p:nvPr/>
          </p:nvSpPr>
          <p:spPr>
            <a:xfrm>
              <a:off x="641821" y="3280638"/>
              <a:ext cx="72212" cy="97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354" extrusionOk="0">
                  <a:moveTo>
                    <a:pt x="5476" y="11454"/>
                  </a:moveTo>
                  <a:cubicBezTo>
                    <a:pt x="9476" y="10254"/>
                    <a:pt x="13476" y="9054"/>
                    <a:pt x="16076" y="7854"/>
                  </a:cubicBezTo>
                  <a:cubicBezTo>
                    <a:pt x="18676" y="6654"/>
                    <a:pt x="19876" y="5454"/>
                    <a:pt x="20476" y="4104"/>
                  </a:cubicBezTo>
                  <a:cubicBezTo>
                    <a:pt x="21076" y="2754"/>
                    <a:pt x="21076" y="1254"/>
                    <a:pt x="19476" y="504"/>
                  </a:cubicBezTo>
                  <a:cubicBezTo>
                    <a:pt x="17876" y="-246"/>
                    <a:pt x="14676" y="-246"/>
                    <a:pt x="11076" y="1104"/>
                  </a:cubicBezTo>
                  <a:cubicBezTo>
                    <a:pt x="7476" y="2454"/>
                    <a:pt x="3476" y="5154"/>
                    <a:pt x="1476" y="7254"/>
                  </a:cubicBezTo>
                  <a:cubicBezTo>
                    <a:pt x="-524" y="9354"/>
                    <a:pt x="-524" y="10854"/>
                    <a:pt x="1676" y="13104"/>
                  </a:cubicBezTo>
                  <a:cubicBezTo>
                    <a:pt x="3876" y="15354"/>
                    <a:pt x="8276" y="18354"/>
                    <a:pt x="11876" y="19854"/>
                  </a:cubicBezTo>
                  <a:cubicBezTo>
                    <a:pt x="15476" y="21354"/>
                    <a:pt x="18276" y="21354"/>
                    <a:pt x="21076" y="21354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78" name="Line"/>
            <p:cNvSpPr/>
            <p:nvPr/>
          </p:nvSpPr>
          <p:spPr>
            <a:xfrm>
              <a:off x="760629" y="3152056"/>
              <a:ext cx="154867" cy="411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7837" y="0"/>
                  </a:moveTo>
                  <a:cubicBezTo>
                    <a:pt x="6499" y="1579"/>
                    <a:pt x="5161" y="3157"/>
                    <a:pt x="4588" y="5310"/>
                  </a:cubicBezTo>
                  <a:cubicBezTo>
                    <a:pt x="4014" y="7463"/>
                    <a:pt x="4205" y="10190"/>
                    <a:pt x="4779" y="12558"/>
                  </a:cubicBezTo>
                  <a:cubicBezTo>
                    <a:pt x="5352" y="14926"/>
                    <a:pt x="6308" y="16936"/>
                    <a:pt x="7168" y="18335"/>
                  </a:cubicBezTo>
                  <a:cubicBezTo>
                    <a:pt x="8028" y="19734"/>
                    <a:pt x="8793" y="20524"/>
                    <a:pt x="9653" y="20990"/>
                  </a:cubicBezTo>
                  <a:cubicBezTo>
                    <a:pt x="10513" y="21456"/>
                    <a:pt x="11469" y="21600"/>
                    <a:pt x="12042" y="21492"/>
                  </a:cubicBezTo>
                  <a:cubicBezTo>
                    <a:pt x="12616" y="21385"/>
                    <a:pt x="12807" y="21026"/>
                    <a:pt x="12616" y="20416"/>
                  </a:cubicBezTo>
                  <a:cubicBezTo>
                    <a:pt x="12425" y="19806"/>
                    <a:pt x="11851" y="18945"/>
                    <a:pt x="10227" y="17761"/>
                  </a:cubicBezTo>
                  <a:cubicBezTo>
                    <a:pt x="8602" y="16577"/>
                    <a:pt x="5926" y="15070"/>
                    <a:pt x="4301" y="14137"/>
                  </a:cubicBezTo>
                  <a:cubicBezTo>
                    <a:pt x="2676" y="13204"/>
                    <a:pt x="2103" y="12845"/>
                    <a:pt x="1434" y="12522"/>
                  </a:cubicBezTo>
                  <a:cubicBezTo>
                    <a:pt x="765" y="12199"/>
                    <a:pt x="0" y="11912"/>
                    <a:pt x="0" y="11661"/>
                  </a:cubicBezTo>
                  <a:cubicBezTo>
                    <a:pt x="0" y="11410"/>
                    <a:pt x="765" y="11195"/>
                    <a:pt x="3727" y="10908"/>
                  </a:cubicBezTo>
                  <a:cubicBezTo>
                    <a:pt x="6690" y="10621"/>
                    <a:pt x="11851" y="10262"/>
                    <a:pt x="14910" y="10082"/>
                  </a:cubicBezTo>
                  <a:cubicBezTo>
                    <a:pt x="17968" y="9903"/>
                    <a:pt x="18924" y="9903"/>
                    <a:pt x="19019" y="10011"/>
                  </a:cubicBezTo>
                  <a:cubicBezTo>
                    <a:pt x="19115" y="10118"/>
                    <a:pt x="18350" y="10334"/>
                    <a:pt x="17681" y="10621"/>
                  </a:cubicBezTo>
                  <a:cubicBezTo>
                    <a:pt x="17012" y="10908"/>
                    <a:pt x="16439" y="11266"/>
                    <a:pt x="17108" y="11912"/>
                  </a:cubicBezTo>
                  <a:cubicBezTo>
                    <a:pt x="17777" y="12558"/>
                    <a:pt x="19688" y="13491"/>
                    <a:pt x="21600" y="14424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79" name="Line"/>
            <p:cNvSpPr/>
            <p:nvPr/>
          </p:nvSpPr>
          <p:spPr>
            <a:xfrm>
              <a:off x="890827" y="3258955"/>
              <a:ext cx="16446" cy="16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80" name="Line"/>
            <p:cNvSpPr/>
            <p:nvPr/>
          </p:nvSpPr>
          <p:spPr>
            <a:xfrm>
              <a:off x="973058" y="3343115"/>
              <a:ext cx="95857" cy="85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0800" extrusionOk="0">
                  <a:moveTo>
                    <a:pt x="0" y="5514"/>
                  </a:moveTo>
                  <a:cubicBezTo>
                    <a:pt x="1521" y="6510"/>
                    <a:pt x="3042" y="7507"/>
                    <a:pt x="4107" y="8837"/>
                  </a:cubicBezTo>
                  <a:cubicBezTo>
                    <a:pt x="5172" y="10166"/>
                    <a:pt x="5780" y="11827"/>
                    <a:pt x="6237" y="13821"/>
                  </a:cubicBezTo>
                  <a:cubicBezTo>
                    <a:pt x="6693" y="15815"/>
                    <a:pt x="6997" y="18141"/>
                    <a:pt x="6389" y="19470"/>
                  </a:cubicBezTo>
                  <a:cubicBezTo>
                    <a:pt x="5780" y="20800"/>
                    <a:pt x="4259" y="21132"/>
                    <a:pt x="3346" y="20467"/>
                  </a:cubicBezTo>
                  <a:cubicBezTo>
                    <a:pt x="2434" y="19803"/>
                    <a:pt x="2130" y="18141"/>
                    <a:pt x="3194" y="14818"/>
                  </a:cubicBezTo>
                  <a:cubicBezTo>
                    <a:pt x="4259" y="11495"/>
                    <a:pt x="6693" y="6510"/>
                    <a:pt x="8823" y="3520"/>
                  </a:cubicBezTo>
                  <a:cubicBezTo>
                    <a:pt x="10952" y="529"/>
                    <a:pt x="12777" y="-468"/>
                    <a:pt x="14907" y="197"/>
                  </a:cubicBezTo>
                  <a:cubicBezTo>
                    <a:pt x="17037" y="861"/>
                    <a:pt x="19470" y="3187"/>
                    <a:pt x="20535" y="6843"/>
                  </a:cubicBezTo>
                  <a:cubicBezTo>
                    <a:pt x="21600" y="10498"/>
                    <a:pt x="21296" y="15483"/>
                    <a:pt x="20992" y="20467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81" name="Line"/>
            <p:cNvSpPr/>
            <p:nvPr/>
          </p:nvSpPr>
          <p:spPr>
            <a:xfrm>
              <a:off x="1125183" y="3337074"/>
              <a:ext cx="20558" cy="90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60" y="3273"/>
                    <a:pt x="11520" y="6545"/>
                    <a:pt x="15120" y="10145"/>
                  </a:cubicBezTo>
                  <a:cubicBezTo>
                    <a:pt x="18720" y="13745"/>
                    <a:pt x="20160" y="17673"/>
                    <a:pt x="21600" y="21600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82" name="Line"/>
            <p:cNvSpPr/>
            <p:nvPr/>
          </p:nvSpPr>
          <p:spPr>
            <a:xfrm>
              <a:off x="1100514" y="3238398"/>
              <a:ext cx="0" cy="12335"/>
            </a:xfrm>
            <a:prstGeom prst="ellipse">
              <a:avLst/>
            </a:pr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83" name="Line"/>
            <p:cNvSpPr/>
            <p:nvPr/>
          </p:nvSpPr>
          <p:spPr>
            <a:xfrm>
              <a:off x="1228206" y="3219068"/>
              <a:ext cx="7988" cy="216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478" extrusionOk="0">
                  <a:moveTo>
                    <a:pt x="20982" y="2323"/>
                  </a:moveTo>
                  <a:cubicBezTo>
                    <a:pt x="13782" y="1236"/>
                    <a:pt x="6582" y="150"/>
                    <a:pt x="2982" y="14"/>
                  </a:cubicBezTo>
                  <a:cubicBezTo>
                    <a:pt x="-618" y="-122"/>
                    <a:pt x="-618" y="693"/>
                    <a:pt x="1182" y="3546"/>
                  </a:cubicBezTo>
                  <a:cubicBezTo>
                    <a:pt x="2982" y="6399"/>
                    <a:pt x="6582" y="11289"/>
                    <a:pt x="8382" y="14618"/>
                  </a:cubicBezTo>
                  <a:cubicBezTo>
                    <a:pt x="10182" y="17946"/>
                    <a:pt x="10182" y="19712"/>
                    <a:pt x="10182" y="21478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84" name="Line"/>
            <p:cNvSpPr/>
            <p:nvPr/>
          </p:nvSpPr>
          <p:spPr>
            <a:xfrm>
              <a:off x="1211525" y="3354891"/>
              <a:ext cx="74799" cy="68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extrusionOk="0">
                  <a:moveTo>
                    <a:pt x="0" y="7344"/>
                  </a:moveTo>
                  <a:cubicBezTo>
                    <a:pt x="393" y="5184"/>
                    <a:pt x="785" y="3024"/>
                    <a:pt x="1964" y="1728"/>
                  </a:cubicBezTo>
                  <a:cubicBezTo>
                    <a:pt x="3142" y="432"/>
                    <a:pt x="5105" y="0"/>
                    <a:pt x="8051" y="0"/>
                  </a:cubicBezTo>
                  <a:cubicBezTo>
                    <a:pt x="10996" y="0"/>
                    <a:pt x="14924" y="432"/>
                    <a:pt x="17476" y="1512"/>
                  </a:cubicBezTo>
                  <a:cubicBezTo>
                    <a:pt x="20029" y="2592"/>
                    <a:pt x="21207" y="4320"/>
                    <a:pt x="21404" y="7776"/>
                  </a:cubicBezTo>
                  <a:cubicBezTo>
                    <a:pt x="21600" y="11232"/>
                    <a:pt x="20815" y="16416"/>
                    <a:pt x="20029" y="21600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85" name="Line"/>
            <p:cNvSpPr/>
            <p:nvPr/>
          </p:nvSpPr>
          <p:spPr>
            <a:xfrm>
              <a:off x="1277309" y="3258955"/>
              <a:ext cx="32892" cy="37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86" name="Line"/>
            <p:cNvSpPr/>
            <p:nvPr/>
          </p:nvSpPr>
          <p:spPr>
            <a:xfrm>
              <a:off x="1360608" y="3332703"/>
              <a:ext cx="181776" cy="94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049" extrusionOk="0">
                  <a:moveTo>
                    <a:pt x="6161" y="2795"/>
                  </a:moveTo>
                  <a:cubicBezTo>
                    <a:pt x="5355" y="2795"/>
                    <a:pt x="4549" y="2795"/>
                    <a:pt x="3501" y="4621"/>
                  </a:cubicBezTo>
                  <a:cubicBezTo>
                    <a:pt x="2453" y="6446"/>
                    <a:pt x="1164" y="10097"/>
                    <a:pt x="519" y="12683"/>
                  </a:cubicBezTo>
                  <a:cubicBezTo>
                    <a:pt x="-126" y="15269"/>
                    <a:pt x="-126" y="16790"/>
                    <a:pt x="277" y="17855"/>
                  </a:cubicBezTo>
                  <a:cubicBezTo>
                    <a:pt x="680" y="18919"/>
                    <a:pt x="1486" y="19528"/>
                    <a:pt x="2292" y="19832"/>
                  </a:cubicBezTo>
                  <a:cubicBezTo>
                    <a:pt x="3098" y="20136"/>
                    <a:pt x="3904" y="20136"/>
                    <a:pt x="4549" y="18767"/>
                  </a:cubicBezTo>
                  <a:cubicBezTo>
                    <a:pt x="5193" y="17398"/>
                    <a:pt x="5677" y="14660"/>
                    <a:pt x="5758" y="12531"/>
                  </a:cubicBezTo>
                  <a:cubicBezTo>
                    <a:pt x="5838" y="10401"/>
                    <a:pt x="5516" y="8880"/>
                    <a:pt x="5355" y="6903"/>
                  </a:cubicBezTo>
                  <a:cubicBezTo>
                    <a:pt x="5193" y="4925"/>
                    <a:pt x="5193" y="2491"/>
                    <a:pt x="5677" y="1122"/>
                  </a:cubicBezTo>
                  <a:cubicBezTo>
                    <a:pt x="6161" y="-247"/>
                    <a:pt x="7128" y="-551"/>
                    <a:pt x="8256" y="1274"/>
                  </a:cubicBezTo>
                  <a:cubicBezTo>
                    <a:pt x="9384" y="3100"/>
                    <a:pt x="10674" y="7055"/>
                    <a:pt x="11399" y="9793"/>
                  </a:cubicBezTo>
                  <a:cubicBezTo>
                    <a:pt x="12125" y="12531"/>
                    <a:pt x="12286" y="14052"/>
                    <a:pt x="12125" y="15421"/>
                  </a:cubicBezTo>
                  <a:cubicBezTo>
                    <a:pt x="11964" y="16790"/>
                    <a:pt x="11480" y="18007"/>
                    <a:pt x="11319" y="17855"/>
                  </a:cubicBezTo>
                  <a:cubicBezTo>
                    <a:pt x="11158" y="17703"/>
                    <a:pt x="11319" y="16181"/>
                    <a:pt x="12286" y="13139"/>
                  </a:cubicBezTo>
                  <a:cubicBezTo>
                    <a:pt x="13253" y="10097"/>
                    <a:pt x="15026" y="5534"/>
                    <a:pt x="16477" y="2948"/>
                  </a:cubicBezTo>
                  <a:cubicBezTo>
                    <a:pt x="17928" y="362"/>
                    <a:pt x="19056" y="-247"/>
                    <a:pt x="19862" y="1426"/>
                  </a:cubicBezTo>
                  <a:cubicBezTo>
                    <a:pt x="20668" y="3100"/>
                    <a:pt x="21152" y="7055"/>
                    <a:pt x="21313" y="10705"/>
                  </a:cubicBezTo>
                  <a:cubicBezTo>
                    <a:pt x="21474" y="14356"/>
                    <a:pt x="21313" y="17703"/>
                    <a:pt x="21152" y="21049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87" name="Line"/>
            <p:cNvSpPr/>
            <p:nvPr/>
          </p:nvSpPr>
          <p:spPr>
            <a:xfrm>
              <a:off x="460489" y="3530315"/>
              <a:ext cx="1128549" cy="6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extrusionOk="0">
                  <a:moveTo>
                    <a:pt x="1231" y="17280"/>
                  </a:moveTo>
                  <a:cubicBezTo>
                    <a:pt x="943" y="17280"/>
                    <a:pt x="655" y="17280"/>
                    <a:pt x="419" y="17520"/>
                  </a:cubicBezTo>
                  <a:cubicBezTo>
                    <a:pt x="183" y="17760"/>
                    <a:pt x="0" y="18240"/>
                    <a:pt x="0" y="18960"/>
                  </a:cubicBezTo>
                  <a:cubicBezTo>
                    <a:pt x="0" y="19680"/>
                    <a:pt x="183" y="20640"/>
                    <a:pt x="759" y="21120"/>
                  </a:cubicBezTo>
                  <a:cubicBezTo>
                    <a:pt x="1335" y="21600"/>
                    <a:pt x="2304" y="21600"/>
                    <a:pt x="3338" y="21600"/>
                  </a:cubicBezTo>
                  <a:cubicBezTo>
                    <a:pt x="4372" y="21600"/>
                    <a:pt x="5472" y="21600"/>
                    <a:pt x="6532" y="21120"/>
                  </a:cubicBezTo>
                  <a:cubicBezTo>
                    <a:pt x="7593" y="20640"/>
                    <a:pt x="8614" y="19680"/>
                    <a:pt x="9569" y="18720"/>
                  </a:cubicBezTo>
                  <a:cubicBezTo>
                    <a:pt x="10525" y="17760"/>
                    <a:pt x="11415" y="16800"/>
                    <a:pt x="12319" y="15600"/>
                  </a:cubicBezTo>
                  <a:cubicBezTo>
                    <a:pt x="13222" y="14400"/>
                    <a:pt x="14138" y="12960"/>
                    <a:pt x="15081" y="11520"/>
                  </a:cubicBezTo>
                  <a:cubicBezTo>
                    <a:pt x="16023" y="10080"/>
                    <a:pt x="16992" y="8640"/>
                    <a:pt x="17908" y="7680"/>
                  </a:cubicBezTo>
                  <a:cubicBezTo>
                    <a:pt x="18825" y="6720"/>
                    <a:pt x="19689" y="6240"/>
                    <a:pt x="20199" y="5760"/>
                  </a:cubicBezTo>
                  <a:cubicBezTo>
                    <a:pt x="20710" y="5280"/>
                    <a:pt x="20867" y="4800"/>
                    <a:pt x="21063" y="4560"/>
                  </a:cubicBezTo>
                  <a:cubicBezTo>
                    <a:pt x="21260" y="4320"/>
                    <a:pt x="21495" y="4320"/>
                    <a:pt x="21548" y="4080"/>
                  </a:cubicBezTo>
                  <a:cubicBezTo>
                    <a:pt x="21600" y="3840"/>
                    <a:pt x="21469" y="3360"/>
                    <a:pt x="21364" y="2640"/>
                  </a:cubicBezTo>
                  <a:cubicBezTo>
                    <a:pt x="21260" y="1920"/>
                    <a:pt x="21181" y="960"/>
                    <a:pt x="21103" y="0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88" name="Line"/>
            <p:cNvSpPr/>
            <p:nvPr/>
          </p:nvSpPr>
          <p:spPr>
            <a:xfrm>
              <a:off x="1713130" y="3374078"/>
              <a:ext cx="12335" cy="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89" name="Line"/>
            <p:cNvSpPr/>
            <p:nvPr/>
          </p:nvSpPr>
          <p:spPr>
            <a:xfrm>
              <a:off x="1717241" y="3443973"/>
              <a:ext cx="0" cy="12335"/>
            </a:xfrm>
            <a:prstGeom prst="ellipse">
              <a:avLst/>
            </a:pr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90" name="Line"/>
            <p:cNvSpPr/>
            <p:nvPr/>
          </p:nvSpPr>
          <p:spPr>
            <a:xfrm>
              <a:off x="2172671" y="3197376"/>
              <a:ext cx="150901" cy="242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470" extrusionOk="0">
                  <a:moveTo>
                    <a:pt x="20777" y="4724"/>
                  </a:moveTo>
                  <a:cubicBezTo>
                    <a:pt x="20968" y="3632"/>
                    <a:pt x="21159" y="2540"/>
                    <a:pt x="20968" y="1690"/>
                  </a:cubicBezTo>
                  <a:cubicBezTo>
                    <a:pt x="20777" y="841"/>
                    <a:pt x="20203" y="234"/>
                    <a:pt x="18578" y="52"/>
                  </a:cubicBezTo>
                  <a:cubicBezTo>
                    <a:pt x="16954" y="-130"/>
                    <a:pt x="14278" y="113"/>
                    <a:pt x="11124" y="1569"/>
                  </a:cubicBezTo>
                  <a:cubicBezTo>
                    <a:pt x="7970" y="3025"/>
                    <a:pt x="4338" y="5695"/>
                    <a:pt x="2235" y="8425"/>
                  </a:cubicBezTo>
                  <a:cubicBezTo>
                    <a:pt x="132" y="11155"/>
                    <a:pt x="-441" y="13946"/>
                    <a:pt x="324" y="16009"/>
                  </a:cubicBezTo>
                  <a:cubicBezTo>
                    <a:pt x="1088" y="18072"/>
                    <a:pt x="3191" y="19407"/>
                    <a:pt x="5867" y="20196"/>
                  </a:cubicBezTo>
                  <a:cubicBezTo>
                    <a:pt x="8543" y="20985"/>
                    <a:pt x="11793" y="21227"/>
                    <a:pt x="15042" y="21470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91" name="Line"/>
            <p:cNvSpPr/>
            <p:nvPr/>
          </p:nvSpPr>
          <p:spPr>
            <a:xfrm>
              <a:off x="2321885" y="3227803"/>
              <a:ext cx="228623" cy="20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21" extrusionOk="0">
                  <a:moveTo>
                    <a:pt x="9619" y="13797"/>
                  </a:moveTo>
                  <a:cubicBezTo>
                    <a:pt x="9234" y="13233"/>
                    <a:pt x="8848" y="12668"/>
                    <a:pt x="7498" y="12880"/>
                  </a:cubicBezTo>
                  <a:cubicBezTo>
                    <a:pt x="6148" y="13092"/>
                    <a:pt x="3834" y="14080"/>
                    <a:pt x="2484" y="14856"/>
                  </a:cubicBezTo>
                  <a:cubicBezTo>
                    <a:pt x="1134" y="15633"/>
                    <a:pt x="748" y="16197"/>
                    <a:pt x="427" y="16833"/>
                  </a:cubicBezTo>
                  <a:cubicBezTo>
                    <a:pt x="105" y="17468"/>
                    <a:pt x="-152" y="18174"/>
                    <a:pt x="105" y="18668"/>
                  </a:cubicBezTo>
                  <a:cubicBezTo>
                    <a:pt x="362" y="19162"/>
                    <a:pt x="1134" y="19445"/>
                    <a:pt x="2548" y="19303"/>
                  </a:cubicBezTo>
                  <a:cubicBezTo>
                    <a:pt x="3962" y="19162"/>
                    <a:pt x="6019" y="18597"/>
                    <a:pt x="7369" y="18033"/>
                  </a:cubicBezTo>
                  <a:cubicBezTo>
                    <a:pt x="8719" y="17468"/>
                    <a:pt x="9362" y="16903"/>
                    <a:pt x="9877" y="16056"/>
                  </a:cubicBezTo>
                  <a:cubicBezTo>
                    <a:pt x="10391" y="15209"/>
                    <a:pt x="10777" y="14080"/>
                    <a:pt x="10969" y="13868"/>
                  </a:cubicBezTo>
                  <a:cubicBezTo>
                    <a:pt x="11162" y="13656"/>
                    <a:pt x="11162" y="14362"/>
                    <a:pt x="11227" y="15421"/>
                  </a:cubicBezTo>
                  <a:cubicBezTo>
                    <a:pt x="11291" y="16480"/>
                    <a:pt x="11419" y="17892"/>
                    <a:pt x="12191" y="18880"/>
                  </a:cubicBezTo>
                  <a:cubicBezTo>
                    <a:pt x="12962" y="19868"/>
                    <a:pt x="14377" y="20433"/>
                    <a:pt x="15662" y="20080"/>
                  </a:cubicBezTo>
                  <a:cubicBezTo>
                    <a:pt x="16948" y="19727"/>
                    <a:pt x="18105" y="18456"/>
                    <a:pt x="19005" y="15986"/>
                  </a:cubicBezTo>
                  <a:cubicBezTo>
                    <a:pt x="19905" y="13515"/>
                    <a:pt x="20548" y="9845"/>
                    <a:pt x="20934" y="7233"/>
                  </a:cubicBezTo>
                  <a:cubicBezTo>
                    <a:pt x="21319" y="4621"/>
                    <a:pt x="21448" y="3068"/>
                    <a:pt x="21448" y="1868"/>
                  </a:cubicBezTo>
                  <a:cubicBezTo>
                    <a:pt x="21448" y="668"/>
                    <a:pt x="21319" y="-179"/>
                    <a:pt x="21127" y="33"/>
                  </a:cubicBezTo>
                  <a:cubicBezTo>
                    <a:pt x="20934" y="245"/>
                    <a:pt x="20677" y="1515"/>
                    <a:pt x="20484" y="5256"/>
                  </a:cubicBezTo>
                  <a:cubicBezTo>
                    <a:pt x="20291" y="8997"/>
                    <a:pt x="20162" y="15209"/>
                    <a:pt x="20034" y="21421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92" name="Line"/>
            <p:cNvSpPr/>
            <p:nvPr/>
          </p:nvSpPr>
          <p:spPr>
            <a:xfrm>
              <a:off x="2486094" y="3332598"/>
              <a:ext cx="102788" cy="1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2592" y="11375"/>
                    <a:pt x="5184" y="2735"/>
                    <a:pt x="8784" y="575"/>
                  </a:cubicBezTo>
                  <a:cubicBezTo>
                    <a:pt x="12384" y="-1585"/>
                    <a:pt x="16992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93" name="Line"/>
            <p:cNvSpPr/>
            <p:nvPr/>
          </p:nvSpPr>
          <p:spPr>
            <a:xfrm>
              <a:off x="2638178" y="3325210"/>
              <a:ext cx="69938" cy="11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508" extrusionOk="0">
                  <a:moveTo>
                    <a:pt x="12" y="10308"/>
                  </a:moveTo>
                  <a:cubicBezTo>
                    <a:pt x="4012" y="8975"/>
                    <a:pt x="8012" y="7641"/>
                    <a:pt x="10212" y="6175"/>
                  </a:cubicBezTo>
                  <a:cubicBezTo>
                    <a:pt x="12412" y="4708"/>
                    <a:pt x="12812" y="3108"/>
                    <a:pt x="12012" y="2041"/>
                  </a:cubicBezTo>
                  <a:cubicBezTo>
                    <a:pt x="11212" y="975"/>
                    <a:pt x="9212" y="441"/>
                    <a:pt x="7212" y="175"/>
                  </a:cubicBezTo>
                  <a:cubicBezTo>
                    <a:pt x="5212" y="-92"/>
                    <a:pt x="3212" y="-92"/>
                    <a:pt x="1612" y="441"/>
                  </a:cubicBezTo>
                  <a:cubicBezTo>
                    <a:pt x="12" y="975"/>
                    <a:pt x="-1188" y="2041"/>
                    <a:pt x="2012" y="5641"/>
                  </a:cubicBezTo>
                  <a:cubicBezTo>
                    <a:pt x="5212" y="9241"/>
                    <a:pt x="12812" y="15375"/>
                    <a:pt x="20412" y="21508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94" name="Line"/>
            <p:cNvSpPr/>
            <p:nvPr/>
          </p:nvSpPr>
          <p:spPr>
            <a:xfrm>
              <a:off x="2732784" y="3320628"/>
              <a:ext cx="102788" cy="98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4" extrusionOk="0">
                  <a:moveTo>
                    <a:pt x="0" y="7989"/>
                  </a:moveTo>
                  <a:cubicBezTo>
                    <a:pt x="1440" y="7693"/>
                    <a:pt x="2880" y="7397"/>
                    <a:pt x="3888" y="7989"/>
                  </a:cubicBezTo>
                  <a:cubicBezTo>
                    <a:pt x="4896" y="8581"/>
                    <a:pt x="5472" y="10060"/>
                    <a:pt x="6048" y="11540"/>
                  </a:cubicBezTo>
                  <a:cubicBezTo>
                    <a:pt x="6624" y="13019"/>
                    <a:pt x="7200" y="14499"/>
                    <a:pt x="7632" y="16422"/>
                  </a:cubicBezTo>
                  <a:cubicBezTo>
                    <a:pt x="8064" y="18345"/>
                    <a:pt x="8352" y="20712"/>
                    <a:pt x="8208" y="21156"/>
                  </a:cubicBezTo>
                  <a:cubicBezTo>
                    <a:pt x="8064" y="21600"/>
                    <a:pt x="7488" y="20121"/>
                    <a:pt x="8064" y="17458"/>
                  </a:cubicBezTo>
                  <a:cubicBezTo>
                    <a:pt x="8640" y="14795"/>
                    <a:pt x="10368" y="10948"/>
                    <a:pt x="12816" y="7841"/>
                  </a:cubicBezTo>
                  <a:cubicBezTo>
                    <a:pt x="15264" y="4734"/>
                    <a:pt x="18432" y="2367"/>
                    <a:pt x="21600" y="0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95" name="Line"/>
            <p:cNvSpPr/>
            <p:nvPr/>
          </p:nvSpPr>
          <p:spPr>
            <a:xfrm>
              <a:off x="2915061" y="3238398"/>
              <a:ext cx="10964" cy="316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200" y="2992"/>
                    <a:pt x="10800" y="5984"/>
                    <a:pt x="6750" y="8930"/>
                  </a:cubicBezTo>
                  <a:cubicBezTo>
                    <a:pt x="2700" y="11875"/>
                    <a:pt x="0" y="14774"/>
                    <a:pt x="0" y="16878"/>
                  </a:cubicBezTo>
                  <a:cubicBezTo>
                    <a:pt x="0" y="18982"/>
                    <a:pt x="2700" y="20291"/>
                    <a:pt x="5400" y="21600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96" name="Line"/>
            <p:cNvSpPr/>
            <p:nvPr/>
          </p:nvSpPr>
          <p:spPr>
            <a:xfrm>
              <a:off x="2905468" y="3334960"/>
              <a:ext cx="80531" cy="81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178" extrusionOk="0">
                  <a:moveTo>
                    <a:pt x="0" y="10107"/>
                  </a:moveTo>
                  <a:cubicBezTo>
                    <a:pt x="0" y="7628"/>
                    <a:pt x="0" y="5149"/>
                    <a:pt x="1620" y="3202"/>
                  </a:cubicBezTo>
                  <a:cubicBezTo>
                    <a:pt x="3240" y="1254"/>
                    <a:pt x="6480" y="-162"/>
                    <a:pt x="10080" y="15"/>
                  </a:cubicBezTo>
                  <a:cubicBezTo>
                    <a:pt x="13680" y="192"/>
                    <a:pt x="17640" y="1963"/>
                    <a:pt x="19620" y="5150"/>
                  </a:cubicBezTo>
                  <a:cubicBezTo>
                    <a:pt x="21600" y="8336"/>
                    <a:pt x="21600" y="12940"/>
                    <a:pt x="19980" y="15949"/>
                  </a:cubicBezTo>
                  <a:cubicBezTo>
                    <a:pt x="18360" y="18959"/>
                    <a:pt x="15120" y="20376"/>
                    <a:pt x="12600" y="20907"/>
                  </a:cubicBezTo>
                  <a:cubicBezTo>
                    <a:pt x="10080" y="21438"/>
                    <a:pt x="8280" y="21084"/>
                    <a:pt x="6480" y="20730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97" name="Line"/>
            <p:cNvSpPr/>
            <p:nvPr/>
          </p:nvSpPr>
          <p:spPr>
            <a:xfrm>
              <a:off x="3032925" y="3341185"/>
              <a:ext cx="8223" cy="90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98" name="Line"/>
            <p:cNvSpPr/>
            <p:nvPr/>
          </p:nvSpPr>
          <p:spPr>
            <a:xfrm>
              <a:off x="3045259" y="3254844"/>
              <a:ext cx="12335" cy="4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599" name="Line"/>
            <p:cNvSpPr/>
            <p:nvPr/>
          </p:nvSpPr>
          <p:spPr>
            <a:xfrm>
              <a:off x="3135712" y="3258955"/>
              <a:ext cx="24670" cy="19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00" y="3750"/>
                    <a:pt x="19200" y="7500"/>
                    <a:pt x="15600" y="11100"/>
                  </a:cubicBezTo>
                  <a:cubicBezTo>
                    <a:pt x="12000" y="14700"/>
                    <a:pt x="6000" y="18150"/>
                    <a:pt x="0" y="21600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00" name="Line"/>
            <p:cNvSpPr/>
            <p:nvPr/>
          </p:nvSpPr>
          <p:spPr>
            <a:xfrm>
              <a:off x="3205608" y="3246621"/>
              <a:ext cx="12335" cy="209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4518"/>
                    <a:pt x="7200" y="9035"/>
                    <a:pt x="3600" y="12635"/>
                  </a:cubicBezTo>
                  <a:cubicBezTo>
                    <a:pt x="0" y="16235"/>
                    <a:pt x="0" y="18918"/>
                    <a:pt x="0" y="21600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01" name="Line"/>
            <p:cNvSpPr/>
            <p:nvPr/>
          </p:nvSpPr>
          <p:spPr>
            <a:xfrm>
              <a:off x="3276809" y="3346639"/>
              <a:ext cx="89148" cy="97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306" extrusionOk="0">
                  <a:moveTo>
                    <a:pt x="21288" y="4206"/>
                  </a:moveTo>
                  <a:cubicBezTo>
                    <a:pt x="20633" y="2706"/>
                    <a:pt x="19979" y="1206"/>
                    <a:pt x="18506" y="456"/>
                  </a:cubicBezTo>
                  <a:cubicBezTo>
                    <a:pt x="17033" y="-294"/>
                    <a:pt x="14743" y="-294"/>
                    <a:pt x="11470" y="1806"/>
                  </a:cubicBezTo>
                  <a:cubicBezTo>
                    <a:pt x="8197" y="3906"/>
                    <a:pt x="3943" y="8106"/>
                    <a:pt x="1815" y="10956"/>
                  </a:cubicBezTo>
                  <a:cubicBezTo>
                    <a:pt x="-312" y="13806"/>
                    <a:pt x="-312" y="15306"/>
                    <a:pt x="506" y="16056"/>
                  </a:cubicBezTo>
                  <a:cubicBezTo>
                    <a:pt x="1324" y="16806"/>
                    <a:pt x="2961" y="16806"/>
                    <a:pt x="5415" y="16206"/>
                  </a:cubicBezTo>
                  <a:cubicBezTo>
                    <a:pt x="7870" y="15606"/>
                    <a:pt x="11143" y="14406"/>
                    <a:pt x="13597" y="12606"/>
                  </a:cubicBezTo>
                  <a:cubicBezTo>
                    <a:pt x="16052" y="10806"/>
                    <a:pt x="17688" y="8406"/>
                    <a:pt x="18506" y="6456"/>
                  </a:cubicBezTo>
                  <a:cubicBezTo>
                    <a:pt x="19324" y="4506"/>
                    <a:pt x="19324" y="3006"/>
                    <a:pt x="18833" y="3006"/>
                  </a:cubicBezTo>
                  <a:cubicBezTo>
                    <a:pt x="18343" y="3006"/>
                    <a:pt x="17361" y="4506"/>
                    <a:pt x="17033" y="7206"/>
                  </a:cubicBezTo>
                  <a:cubicBezTo>
                    <a:pt x="16706" y="9906"/>
                    <a:pt x="17033" y="13806"/>
                    <a:pt x="17688" y="16356"/>
                  </a:cubicBezTo>
                  <a:cubicBezTo>
                    <a:pt x="18343" y="18906"/>
                    <a:pt x="19324" y="20106"/>
                    <a:pt x="20306" y="21306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02" name="Line"/>
            <p:cNvSpPr/>
            <p:nvPr/>
          </p:nvSpPr>
          <p:spPr>
            <a:xfrm>
              <a:off x="3402960" y="3279513"/>
              <a:ext cx="127458" cy="169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extrusionOk="0">
                  <a:moveTo>
                    <a:pt x="0" y="9406"/>
                  </a:moveTo>
                  <a:cubicBezTo>
                    <a:pt x="465" y="8535"/>
                    <a:pt x="929" y="7665"/>
                    <a:pt x="1742" y="7316"/>
                  </a:cubicBezTo>
                  <a:cubicBezTo>
                    <a:pt x="2555" y="6968"/>
                    <a:pt x="3716" y="7142"/>
                    <a:pt x="4645" y="8274"/>
                  </a:cubicBezTo>
                  <a:cubicBezTo>
                    <a:pt x="5574" y="9406"/>
                    <a:pt x="6271" y="11497"/>
                    <a:pt x="6735" y="13500"/>
                  </a:cubicBezTo>
                  <a:cubicBezTo>
                    <a:pt x="7200" y="15503"/>
                    <a:pt x="7432" y="17419"/>
                    <a:pt x="7200" y="18900"/>
                  </a:cubicBezTo>
                  <a:cubicBezTo>
                    <a:pt x="6968" y="20381"/>
                    <a:pt x="6271" y="21426"/>
                    <a:pt x="5806" y="21513"/>
                  </a:cubicBezTo>
                  <a:cubicBezTo>
                    <a:pt x="5342" y="21600"/>
                    <a:pt x="5110" y="20729"/>
                    <a:pt x="6387" y="18116"/>
                  </a:cubicBezTo>
                  <a:cubicBezTo>
                    <a:pt x="7665" y="15503"/>
                    <a:pt x="10452" y="11148"/>
                    <a:pt x="13239" y="7839"/>
                  </a:cubicBezTo>
                  <a:cubicBezTo>
                    <a:pt x="16026" y="4529"/>
                    <a:pt x="18813" y="2265"/>
                    <a:pt x="21600" y="0"/>
                  </a:cubicBezTo>
                </a:path>
              </a:pathLst>
            </a:custGeom>
            <a:noFill/>
            <a:ln w="38100" cap="rnd">
              <a:solidFill>
                <a:schemeClr val="accent2">
                  <a:lumMod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C03529-9EEB-42F6-A011-710FA362416F}"/>
              </a:ext>
            </a:extLst>
          </p:cNvPr>
          <p:cNvGrpSpPr/>
          <p:nvPr/>
        </p:nvGrpSpPr>
        <p:grpSpPr>
          <a:xfrm>
            <a:off x="1202027" y="5484336"/>
            <a:ext cx="1377053" cy="340316"/>
            <a:chOff x="1755919" y="5092437"/>
            <a:chExt cx="1377053" cy="340316"/>
          </a:xfrm>
        </p:grpSpPr>
        <p:sp>
          <p:nvSpPr>
            <p:cNvPr id="9623" name="Line"/>
            <p:cNvSpPr/>
            <p:nvPr/>
          </p:nvSpPr>
          <p:spPr>
            <a:xfrm>
              <a:off x="1755919" y="5092437"/>
              <a:ext cx="36699" cy="340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54" extrusionOk="0">
                  <a:moveTo>
                    <a:pt x="19022" y="5682"/>
                  </a:moveTo>
                  <a:cubicBezTo>
                    <a:pt x="16622" y="4040"/>
                    <a:pt x="14222" y="2399"/>
                    <a:pt x="12222" y="1362"/>
                  </a:cubicBezTo>
                  <a:cubicBezTo>
                    <a:pt x="10222" y="325"/>
                    <a:pt x="8622" y="-107"/>
                    <a:pt x="7422" y="23"/>
                  </a:cubicBezTo>
                  <a:cubicBezTo>
                    <a:pt x="6222" y="152"/>
                    <a:pt x="5422" y="843"/>
                    <a:pt x="4622" y="2658"/>
                  </a:cubicBezTo>
                  <a:cubicBezTo>
                    <a:pt x="3822" y="4472"/>
                    <a:pt x="3022" y="7410"/>
                    <a:pt x="2222" y="10347"/>
                  </a:cubicBezTo>
                  <a:cubicBezTo>
                    <a:pt x="1422" y="13285"/>
                    <a:pt x="622" y="16223"/>
                    <a:pt x="222" y="17951"/>
                  </a:cubicBezTo>
                  <a:cubicBezTo>
                    <a:pt x="-178" y="19679"/>
                    <a:pt x="-178" y="20197"/>
                    <a:pt x="1422" y="20629"/>
                  </a:cubicBezTo>
                  <a:cubicBezTo>
                    <a:pt x="3022" y="21061"/>
                    <a:pt x="6222" y="21407"/>
                    <a:pt x="9822" y="21450"/>
                  </a:cubicBezTo>
                  <a:cubicBezTo>
                    <a:pt x="13422" y="21493"/>
                    <a:pt x="17422" y="21234"/>
                    <a:pt x="21422" y="20975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24" name="Line"/>
            <p:cNvSpPr/>
            <p:nvPr/>
          </p:nvSpPr>
          <p:spPr>
            <a:xfrm>
              <a:off x="1834248" y="5174651"/>
              <a:ext cx="94051" cy="16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225" extrusionOk="0">
                  <a:moveTo>
                    <a:pt x="1761" y="1540"/>
                  </a:moveTo>
                  <a:cubicBezTo>
                    <a:pt x="1135" y="662"/>
                    <a:pt x="509" y="-216"/>
                    <a:pt x="196" y="47"/>
                  </a:cubicBezTo>
                  <a:cubicBezTo>
                    <a:pt x="-117" y="311"/>
                    <a:pt x="-117" y="1716"/>
                    <a:pt x="666" y="4613"/>
                  </a:cubicBezTo>
                  <a:cubicBezTo>
                    <a:pt x="1448" y="7511"/>
                    <a:pt x="3013" y="11901"/>
                    <a:pt x="4109" y="14535"/>
                  </a:cubicBezTo>
                  <a:cubicBezTo>
                    <a:pt x="5205" y="17169"/>
                    <a:pt x="5831" y="18047"/>
                    <a:pt x="6770" y="19101"/>
                  </a:cubicBezTo>
                  <a:cubicBezTo>
                    <a:pt x="7709" y="20155"/>
                    <a:pt x="8961" y="21384"/>
                    <a:pt x="9900" y="21208"/>
                  </a:cubicBezTo>
                  <a:cubicBezTo>
                    <a:pt x="10840" y="21033"/>
                    <a:pt x="11466" y="19452"/>
                    <a:pt x="12561" y="16467"/>
                  </a:cubicBezTo>
                  <a:cubicBezTo>
                    <a:pt x="13657" y="13482"/>
                    <a:pt x="15222" y="9091"/>
                    <a:pt x="16318" y="6282"/>
                  </a:cubicBezTo>
                  <a:cubicBezTo>
                    <a:pt x="17413" y="3472"/>
                    <a:pt x="18040" y="2243"/>
                    <a:pt x="18822" y="1979"/>
                  </a:cubicBezTo>
                  <a:cubicBezTo>
                    <a:pt x="19605" y="1716"/>
                    <a:pt x="20544" y="2418"/>
                    <a:pt x="21483" y="3121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25" name="Line"/>
            <p:cNvSpPr/>
            <p:nvPr/>
          </p:nvSpPr>
          <p:spPr>
            <a:xfrm>
              <a:off x="1986031" y="5099597"/>
              <a:ext cx="24498" cy="329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558" extrusionOk="0">
                  <a:moveTo>
                    <a:pt x="10650" y="854"/>
                  </a:moveTo>
                  <a:cubicBezTo>
                    <a:pt x="8250" y="406"/>
                    <a:pt x="5850" y="-42"/>
                    <a:pt x="4050" y="3"/>
                  </a:cubicBezTo>
                  <a:cubicBezTo>
                    <a:pt x="2250" y="48"/>
                    <a:pt x="1050" y="585"/>
                    <a:pt x="450" y="2512"/>
                  </a:cubicBezTo>
                  <a:cubicBezTo>
                    <a:pt x="-150" y="4439"/>
                    <a:pt x="-150" y="7756"/>
                    <a:pt x="450" y="10937"/>
                  </a:cubicBezTo>
                  <a:cubicBezTo>
                    <a:pt x="1050" y="14119"/>
                    <a:pt x="2250" y="17166"/>
                    <a:pt x="4050" y="18914"/>
                  </a:cubicBezTo>
                  <a:cubicBezTo>
                    <a:pt x="5850" y="20662"/>
                    <a:pt x="8250" y="21110"/>
                    <a:pt x="11250" y="21334"/>
                  </a:cubicBezTo>
                  <a:cubicBezTo>
                    <a:pt x="14250" y="21558"/>
                    <a:pt x="17850" y="21558"/>
                    <a:pt x="21450" y="21558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26" name="Line"/>
            <p:cNvSpPr/>
            <p:nvPr/>
          </p:nvSpPr>
          <p:spPr>
            <a:xfrm>
              <a:off x="2096870" y="5207229"/>
              <a:ext cx="123345" cy="2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7200"/>
                    <a:pt x="0" y="14400"/>
                    <a:pt x="1080" y="18000"/>
                  </a:cubicBezTo>
                  <a:cubicBezTo>
                    <a:pt x="2160" y="21600"/>
                    <a:pt x="4320" y="21600"/>
                    <a:pt x="7920" y="21600"/>
                  </a:cubicBezTo>
                  <a:cubicBezTo>
                    <a:pt x="11520" y="21600"/>
                    <a:pt x="1656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27" name="Line"/>
            <p:cNvSpPr/>
            <p:nvPr/>
          </p:nvSpPr>
          <p:spPr>
            <a:xfrm>
              <a:off x="2091388" y="5285348"/>
              <a:ext cx="145274" cy="12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8" y="0"/>
                  </a:moveTo>
                  <a:cubicBezTo>
                    <a:pt x="1019" y="2400"/>
                    <a:pt x="0" y="4800"/>
                    <a:pt x="0" y="7200"/>
                  </a:cubicBezTo>
                  <a:cubicBezTo>
                    <a:pt x="0" y="9600"/>
                    <a:pt x="1019" y="12000"/>
                    <a:pt x="4789" y="14400"/>
                  </a:cubicBezTo>
                  <a:cubicBezTo>
                    <a:pt x="8558" y="16800"/>
                    <a:pt x="15079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28" name="Line"/>
            <p:cNvSpPr/>
            <p:nvPr/>
          </p:nvSpPr>
          <p:spPr>
            <a:xfrm>
              <a:off x="2331226" y="5170729"/>
              <a:ext cx="213799" cy="14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extrusionOk="0">
                  <a:moveTo>
                    <a:pt x="0" y="8326"/>
                  </a:moveTo>
                  <a:cubicBezTo>
                    <a:pt x="415" y="7526"/>
                    <a:pt x="831" y="6726"/>
                    <a:pt x="1454" y="6026"/>
                  </a:cubicBezTo>
                  <a:cubicBezTo>
                    <a:pt x="2077" y="5326"/>
                    <a:pt x="2908" y="4726"/>
                    <a:pt x="3531" y="4826"/>
                  </a:cubicBezTo>
                  <a:cubicBezTo>
                    <a:pt x="4154" y="4926"/>
                    <a:pt x="4569" y="5726"/>
                    <a:pt x="4777" y="8126"/>
                  </a:cubicBezTo>
                  <a:cubicBezTo>
                    <a:pt x="4985" y="10526"/>
                    <a:pt x="4985" y="14526"/>
                    <a:pt x="4708" y="17226"/>
                  </a:cubicBezTo>
                  <a:cubicBezTo>
                    <a:pt x="4431" y="19926"/>
                    <a:pt x="3877" y="21326"/>
                    <a:pt x="3738" y="21326"/>
                  </a:cubicBezTo>
                  <a:cubicBezTo>
                    <a:pt x="3600" y="21326"/>
                    <a:pt x="3877" y="19926"/>
                    <a:pt x="4985" y="16626"/>
                  </a:cubicBezTo>
                  <a:cubicBezTo>
                    <a:pt x="6092" y="13326"/>
                    <a:pt x="8031" y="8126"/>
                    <a:pt x="9208" y="5126"/>
                  </a:cubicBezTo>
                  <a:cubicBezTo>
                    <a:pt x="10385" y="2126"/>
                    <a:pt x="10800" y="1326"/>
                    <a:pt x="11354" y="726"/>
                  </a:cubicBezTo>
                  <a:cubicBezTo>
                    <a:pt x="11908" y="126"/>
                    <a:pt x="12600" y="-274"/>
                    <a:pt x="13085" y="226"/>
                  </a:cubicBezTo>
                  <a:cubicBezTo>
                    <a:pt x="13569" y="726"/>
                    <a:pt x="13846" y="2126"/>
                    <a:pt x="13985" y="5026"/>
                  </a:cubicBezTo>
                  <a:cubicBezTo>
                    <a:pt x="14123" y="7926"/>
                    <a:pt x="14123" y="12326"/>
                    <a:pt x="14192" y="15026"/>
                  </a:cubicBezTo>
                  <a:cubicBezTo>
                    <a:pt x="14262" y="17726"/>
                    <a:pt x="14400" y="18726"/>
                    <a:pt x="14815" y="19226"/>
                  </a:cubicBezTo>
                  <a:cubicBezTo>
                    <a:pt x="15231" y="19726"/>
                    <a:pt x="15923" y="19726"/>
                    <a:pt x="17100" y="18626"/>
                  </a:cubicBezTo>
                  <a:cubicBezTo>
                    <a:pt x="18277" y="17526"/>
                    <a:pt x="19938" y="15326"/>
                    <a:pt x="21600" y="13126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29" name="Line"/>
            <p:cNvSpPr/>
            <p:nvPr/>
          </p:nvSpPr>
          <p:spPr>
            <a:xfrm>
              <a:off x="2705374" y="5195996"/>
              <a:ext cx="65784" cy="1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9353"/>
                  </a:moveTo>
                  <a:cubicBezTo>
                    <a:pt x="1800" y="3953"/>
                    <a:pt x="3600" y="-1447"/>
                    <a:pt x="7200" y="353"/>
                  </a:cubicBezTo>
                  <a:cubicBezTo>
                    <a:pt x="10800" y="2153"/>
                    <a:pt x="16200" y="11153"/>
                    <a:pt x="21600" y="20153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30" name="Line"/>
            <p:cNvSpPr/>
            <p:nvPr/>
          </p:nvSpPr>
          <p:spPr>
            <a:xfrm>
              <a:off x="2660147" y="5264790"/>
              <a:ext cx="139792" cy="12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31" name="Line"/>
            <p:cNvSpPr/>
            <p:nvPr/>
          </p:nvSpPr>
          <p:spPr>
            <a:xfrm>
              <a:off x="2939730" y="5140713"/>
              <a:ext cx="16211" cy="18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526" extrusionOk="0">
                  <a:moveTo>
                    <a:pt x="10800" y="9614"/>
                  </a:moveTo>
                  <a:cubicBezTo>
                    <a:pt x="12600" y="7073"/>
                    <a:pt x="14400" y="4532"/>
                    <a:pt x="16200" y="2785"/>
                  </a:cubicBezTo>
                  <a:cubicBezTo>
                    <a:pt x="18000" y="1038"/>
                    <a:pt x="19800" y="85"/>
                    <a:pt x="20700" y="5"/>
                  </a:cubicBezTo>
                  <a:cubicBezTo>
                    <a:pt x="21600" y="-74"/>
                    <a:pt x="21600" y="720"/>
                    <a:pt x="19800" y="3023"/>
                  </a:cubicBezTo>
                  <a:cubicBezTo>
                    <a:pt x="18000" y="5326"/>
                    <a:pt x="14400" y="9138"/>
                    <a:pt x="10800" y="12473"/>
                  </a:cubicBezTo>
                  <a:cubicBezTo>
                    <a:pt x="7200" y="15808"/>
                    <a:pt x="3600" y="18667"/>
                    <a:pt x="0" y="21526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32" name="Line"/>
            <p:cNvSpPr/>
            <p:nvPr/>
          </p:nvSpPr>
          <p:spPr>
            <a:xfrm>
              <a:off x="3005514" y="5182560"/>
              <a:ext cx="92487" cy="14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1328" extrusionOk="0">
                  <a:moveTo>
                    <a:pt x="12034" y="0"/>
                  </a:moveTo>
                  <a:cubicBezTo>
                    <a:pt x="9566" y="1223"/>
                    <a:pt x="7097" y="2445"/>
                    <a:pt x="5554" y="3566"/>
                  </a:cubicBezTo>
                  <a:cubicBezTo>
                    <a:pt x="4011" y="4687"/>
                    <a:pt x="3394" y="5706"/>
                    <a:pt x="3857" y="6215"/>
                  </a:cubicBezTo>
                  <a:cubicBezTo>
                    <a:pt x="4320" y="6725"/>
                    <a:pt x="5863" y="6725"/>
                    <a:pt x="7406" y="6623"/>
                  </a:cubicBezTo>
                  <a:cubicBezTo>
                    <a:pt x="8949" y="6521"/>
                    <a:pt x="10491" y="6317"/>
                    <a:pt x="12651" y="6725"/>
                  </a:cubicBezTo>
                  <a:cubicBezTo>
                    <a:pt x="14811" y="7132"/>
                    <a:pt x="17589" y="8151"/>
                    <a:pt x="19286" y="10087"/>
                  </a:cubicBezTo>
                  <a:cubicBezTo>
                    <a:pt x="20983" y="12023"/>
                    <a:pt x="21600" y="14875"/>
                    <a:pt x="19440" y="17015"/>
                  </a:cubicBezTo>
                  <a:cubicBezTo>
                    <a:pt x="17280" y="19155"/>
                    <a:pt x="12343" y="20581"/>
                    <a:pt x="8640" y="21091"/>
                  </a:cubicBezTo>
                  <a:cubicBezTo>
                    <a:pt x="4937" y="21600"/>
                    <a:pt x="2469" y="21192"/>
                    <a:pt x="0" y="20785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33" name="Line"/>
            <p:cNvSpPr/>
            <p:nvPr/>
          </p:nvSpPr>
          <p:spPr>
            <a:xfrm>
              <a:off x="3034295" y="5176218"/>
              <a:ext cx="98677" cy="14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8" extrusionOk="0">
                  <a:moveTo>
                    <a:pt x="0" y="20868"/>
                  </a:moveTo>
                  <a:cubicBezTo>
                    <a:pt x="1200" y="14977"/>
                    <a:pt x="2400" y="9086"/>
                    <a:pt x="5250" y="5159"/>
                  </a:cubicBezTo>
                  <a:cubicBezTo>
                    <a:pt x="8100" y="1232"/>
                    <a:pt x="12600" y="-732"/>
                    <a:pt x="15600" y="250"/>
                  </a:cubicBezTo>
                  <a:cubicBezTo>
                    <a:pt x="18600" y="1232"/>
                    <a:pt x="20100" y="5159"/>
                    <a:pt x="21600" y="9086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929CF0-3075-41F2-8BB6-D2105CE95503}"/>
              </a:ext>
            </a:extLst>
          </p:cNvPr>
          <p:cNvGrpSpPr/>
          <p:nvPr/>
        </p:nvGrpSpPr>
        <p:grpSpPr>
          <a:xfrm>
            <a:off x="5552949" y="3853910"/>
            <a:ext cx="3261005" cy="1768582"/>
            <a:chOff x="5552949" y="3853910"/>
            <a:chExt cx="3261005" cy="1768582"/>
          </a:xfrm>
        </p:grpSpPr>
        <p:sp>
          <p:nvSpPr>
            <p:cNvPr id="9634" name="Line"/>
            <p:cNvSpPr/>
            <p:nvPr/>
          </p:nvSpPr>
          <p:spPr>
            <a:xfrm>
              <a:off x="5690331" y="4386814"/>
              <a:ext cx="71526" cy="4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023" extrusionOk="0">
                  <a:moveTo>
                    <a:pt x="17117" y="10258"/>
                  </a:moveTo>
                  <a:cubicBezTo>
                    <a:pt x="17117" y="7173"/>
                    <a:pt x="17117" y="4087"/>
                    <a:pt x="16098" y="2544"/>
                  </a:cubicBezTo>
                  <a:cubicBezTo>
                    <a:pt x="15079" y="1001"/>
                    <a:pt x="13041" y="1001"/>
                    <a:pt x="11411" y="2544"/>
                  </a:cubicBezTo>
                  <a:cubicBezTo>
                    <a:pt x="9781" y="4087"/>
                    <a:pt x="8558" y="7173"/>
                    <a:pt x="8762" y="9950"/>
                  </a:cubicBezTo>
                  <a:cubicBezTo>
                    <a:pt x="8966" y="12727"/>
                    <a:pt x="10596" y="15196"/>
                    <a:pt x="12226" y="15196"/>
                  </a:cubicBezTo>
                  <a:cubicBezTo>
                    <a:pt x="13857" y="15196"/>
                    <a:pt x="15487" y="12727"/>
                    <a:pt x="16098" y="9950"/>
                  </a:cubicBezTo>
                  <a:cubicBezTo>
                    <a:pt x="16709" y="7173"/>
                    <a:pt x="16302" y="4087"/>
                    <a:pt x="15079" y="2236"/>
                  </a:cubicBezTo>
                  <a:cubicBezTo>
                    <a:pt x="13857" y="384"/>
                    <a:pt x="11819" y="-233"/>
                    <a:pt x="9781" y="76"/>
                  </a:cubicBezTo>
                  <a:cubicBezTo>
                    <a:pt x="7743" y="384"/>
                    <a:pt x="5706" y="1618"/>
                    <a:pt x="4279" y="3778"/>
                  </a:cubicBezTo>
                  <a:cubicBezTo>
                    <a:pt x="2853" y="5938"/>
                    <a:pt x="2038" y="9024"/>
                    <a:pt x="2038" y="12110"/>
                  </a:cubicBezTo>
                  <a:cubicBezTo>
                    <a:pt x="2038" y="15196"/>
                    <a:pt x="2853" y="18281"/>
                    <a:pt x="4279" y="19824"/>
                  </a:cubicBezTo>
                  <a:cubicBezTo>
                    <a:pt x="5706" y="21367"/>
                    <a:pt x="7743" y="21367"/>
                    <a:pt x="9373" y="20133"/>
                  </a:cubicBezTo>
                  <a:cubicBezTo>
                    <a:pt x="11004" y="18898"/>
                    <a:pt x="12226" y="16430"/>
                    <a:pt x="12838" y="13653"/>
                  </a:cubicBezTo>
                  <a:cubicBezTo>
                    <a:pt x="13449" y="10876"/>
                    <a:pt x="13449" y="7790"/>
                    <a:pt x="12430" y="5630"/>
                  </a:cubicBezTo>
                  <a:cubicBezTo>
                    <a:pt x="11411" y="3470"/>
                    <a:pt x="9374" y="2236"/>
                    <a:pt x="8151" y="3161"/>
                  </a:cubicBezTo>
                  <a:cubicBezTo>
                    <a:pt x="6928" y="4087"/>
                    <a:pt x="6521" y="7173"/>
                    <a:pt x="6724" y="10258"/>
                  </a:cubicBezTo>
                  <a:cubicBezTo>
                    <a:pt x="6928" y="13344"/>
                    <a:pt x="7743" y="16430"/>
                    <a:pt x="9170" y="17973"/>
                  </a:cubicBezTo>
                  <a:cubicBezTo>
                    <a:pt x="10596" y="19516"/>
                    <a:pt x="12634" y="19516"/>
                    <a:pt x="14672" y="19207"/>
                  </a:cubicBezTo>
                  <a:cubicBezTo>
                    <a:pt x="16709" y="18898"/>
                    <a:pt x="18747" y="18281"/>
                    <a:pt x="19970" y="16430"/>
                  </a:cubicBezTo>
                  <a:cubicBezTo>
                    <a:pt x="21192" y="14578"/>
                    <a:pt x="21600" y="11493"/>
                    <a:pt x="20989" y="8716"/>
                  </a:cubicBezTo>
                  <a:cubicBezTo>
                    <a:pt x="20377" y="5938"/>
                    <a:pt x="18747" y="3470"/>
                    <a:pt x="15079" y="3778"/>
                  </a:cubicBezTo>
                  <a:cubicBezTo>
                    <a:pt x="11411" y="4087"/>
                    <a:pt x="5706" y="7173"/>
                    <a:pt x="0" y="10258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35" name="Line"/>
            <p:cNvSpPr/>
            <p:nvPr/>
          </p:nvSpPr>
          <p:spPr>
            <a:xfrm>
              <a:off x="5735908" y="4389038"/>
              <a:ext cx="490290" cy="61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493" extrusionOk="0">
                  <a:moveTo>
                    <a:pt x="1789" y="11520"/>
                  </a:moveTo>
                  <a:cubicBezTo>
                    <a:pt x="1549" y="10080"/>
                    <a:pt x="1308" y="8640"/>
                    <a:pt x="947" y="8160"/>
                  </a:cubicBezTo>
                  <a:cubicBezTo>
                    <a:pt x="586" y="7680"/>
                    <a:pt x="105" y="8160"/>
                    <a:pt x="14" y="8400"/>
                  </a:cubicBezTo>
                  <a:cubicBezTo>
                    <a:pt x="-76" y="8640"/>
                    <a:pt x="225" y="8640"/>
                    <a:pt x="1609" y="8640"/>
                  </a:cubicBezTo>
                  <a:cubicBezTo>
                    <a:pt x="2993" y="8640"/>
                    <a:pt x="5459" y="8640"/>
                    <a:pt x="7746" y="8640"/>
                  </a:cubicBezTo>
                  <a:cubicBezTo>
                    <a:pt x="10032" y="8640"/>
                    <a:pt x="12138" y="8640"/>
                    <a:pt x="14093" y="8640"/>
                  </a:cubicBezTo>
                  <a:cubicBezTo>
                    <a:pt x="16049" y="8640"/>
                    <a:pt x="17854" y="8640"/>
                    <a:pt x="18997" y="8400"/>
                  </a:cubicBezTo>
                  <a:cubicBezTo>
                    <a:pt x="20140" y="8160"/>
                    <a:pt x="20621" y="7680"/>
                    <a:pt x="20712" y="7200"/>
                  </a:cubicBezTo>
                  <a:cubicBezTo>
                    <a:pt x="20802" y="6720"/>
                    <a:pt x="20501" y="6240"/>
                    <a:pt x="20200" y="6000"/>
                  </a:cubicBezTo>
                  <a:cubicBezTo>
                    <a:pt x="19899" y="5760"/>
                    <a:pt x="19599" y="5760"/>
                    <a:pt x="19298" y="6480"/>
                  </a:cubicBezTo>
                  <a:cubicBezTo>
                    <a:pt x="18997" y="7200"/>
                    <a:pt x="18696" y="8640"/>
                    <a:pt x="18636" y="10320"/>
                  </a:cubicBezTo>
                  <a:cubicBezTo>
                    <a:pt x="18576" y="12000"/>
                    <a:pt x="18756" y="13920"/>
                    <a:pt x="18997" y="14880"/>
                  </a:cubicBezTo>
                  <a:cubicBezTo>
                    <a:pt x="19238" y="15840"/>
                    <a:pt x="19538" y="15840"/>
                    <a:pt x="19779" y="14640"/>
                  </a:cubicBezTo>
                  <a:cubicBezTo>
                    <a:pt x="20020" y="13440"/>
                    <a:pt x="20200" y="11040"/>
                    <a:pt x="20170" y="9120"/>
                  </a:cubicBezTo>
                  <a:cubicBezTo>
                    <a:pt x="20140" y="7200"/>
                    <a:pt x="19899" y="5760"/>
                    <a:pt x="19659" y="5760"/>
                  </a:cubicBezTo>
                  <a:cubicBezTo>
                    <a:pt x="19418" y="5760"/>
                    <a:pt x="19177" y="7200"/>
                    <a:pt x="19057" y="9120"/>
                  </a:cubicBezTo>
                  <a:cubicBezTo>
                    <a:pt x="18937" y="11040"/>
                    <a:pt x="18937" y="13440"/>
                    <a:pt x="19027" y="15600"/>
                  </a:cubicBezTo>
                  <a:cubicBezTo>
                    <a:pt x="19117" y="17760"/>
                    <a:pt x="19298" y="19680"/>
                    <a:pt x="19538" y="20640"/>
                  </a:cubicBezTo>
                  <a:cubicBezTo>
                    <a:pt x="19779" y="21600"/>
                    <a:pt x="20080" y="21600"/>
                    <a:pt x="20381" y="21360"/>
                  </a:cubicBezTo>
                  <a:cubicBezTo>
                    <a:pt x="20682" y="21120"/>
                    <a:pt x="20982" y="20640"/>
                    <a:pt x="21193" y="19200"/>
                  </a:cubicBezTo>
                  <a:cubicBezTo>
                    <a:pt x="21404" y="17760"/>
                    <a:pt x="21524" y="15360"/>
                    <a:pt x="21524" y="12960"/>
                  </a:cubicBezTo>
                  <a:cubicBezTo>
                    <a:pt x="21524" y="10560"/>
                    <a:pt x="21404" y="8160"/>
                    <a:pt x="20922" y="6000"/>
                  </a:cubicBezTo>
                  <a:cubicBezTo>
                    <a:pt x="20441" y="3840"/>
                    <a:pt x="19599" y="1920"/>
                    <a:pt x="18756" y="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36" name="Line"/>
            <p:cNvSpPr/>
            <p:nvPr/>
          </p:nvSpPr>
          <p:spPr>
            <a:xfrm>
              <a:off x="6221457" y="4398632"/>
              <a:ext cx="473509" cy="51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87" extrusionOk="0">
                  <a:moveTo>
                    <a:pt x="711" y="18189"/>
                  </a:moveTo>
                  <a:cubicBezTo>
                    <a:pt x="649" y="15347"/>
                    <a:pt x="587" y="12505"/>
                    <a:pt x="401" y="10800"/>
                  </a:cubicBezTo>
                  <a:cubicBezTo>
                    <a:pt x="214" y="9095"/>
                    <a:pt x="-96" y="8526"/>
                    <a:pt x="28" y="8242"/>
                  </a:cubicBezTo>
                  <a:cubicBezTo>
                    <a:pt x="152" y="7958"/>
                    <a:pt x="711" y="7958"/>
                    <a:pt x="2294" y="7958"/>
                  </a:cubicBezTo>
                  <a:cubicBezTo>
                    <a:pt x="3876" y="7958"/>
                    <a:pt x="6483" y="7958"/>
                    <a:pt x="8935" y="7674"/>
                  </a:cubicBezTo>
                  <a:cubicBezTo>
                    <a:pt x="11387" y="7390"/>
                    <a:pt x="13683" y="6821"/>
                    <a:pt x="15390" y="5968"/>
                  </a:cubicBezTo>
                  <a:cubicBezTo>
                    <a:pt x="17097" y="5116"/>
                    <a:pt x="18214" y="3979"/>
                    <a:pt x="18928" y="3126"/>
                  </a:cubicBezTo>
                  <a:cubicBezTo>
                    <a:pt x="19642" y="2274"/>
                    <a:pt x="19952" y="1705"/>
                    <a:pt x="19952" y="1137"/>
                  </a:cubicBezTo>
                  <a:cubicBezTo>
                    <a:pt x="19952" y="568"/>
                    <a:pt x="19642" y="0"/>
                    <a:pt x="19332" y="0"/>
                  </a:cubicBezTo>
                  <a:cubicBezTo>
                    <a:pt x="19021" y="0"/>
                    <a:pt x="18711" y="568"/>
                    <a:pt x="18432" y="1705"/>
                  </a:cubicBezTo>
                  <a:cubicBezTo>
                    <a:pt x="18152" y="2842"/>
                    <a:pt x="17904" y="4547"/>
                    <a:pt x="17780" y="6821"/>
                  </a:cubicBezTo>
                  <a:cubicBezTo>
                    <a:pt x="17656" y="9095"/>
                    <a:pt x="17656" y="11937"/>
                    <a:pt x="17811" y="13926"/>
                  </a:cubicBezTo>
                  <a:cubicBezTo>
                    <a:pt x="17966" y="15916"/>
                    <a:pt x="18276" y="17053"/>
                    <a:pt x="18742" y="17621"/>
                  </a:cubicBezTo>
                  <a:cubicBezTo>
                    <a:pt x="19207" y="18189"/>
                    <a:pt x="19828" y="18189"/>
                    <a:pt x="20294" y="18189"/>
                  </a:cubicBezTo>
                  <a:cubicBezTo>
                    <a:pt x="20759" y="18189"/>
                    <a:pt x="21070" y="18189"/>
                    <a:pt x="21256" y="16768"/>
                  </a:cubicBezTo>
                  <a:cubicBezTo>
                    <a:pt x="21442" y="15347"/>
                    <a:pt x="21504" y="12505"/>
                    <a:pt x="21380" y="10232"/>
                  </a:cubicBezTo>
                  <a:cubicBezTo>
                    <a:pt x="21256" y="7958"/>
                    <a:pt x="20945" y="6253"/>
                    <a:pt x="20635" y="5400"/>
                  </a:cubicBezTo>
                  <a:cubicBezTo>
                    <a:pt x="20325" y="4547"/>
                    <a:pt x="20014" y="4547"/>
                    <a:pt x="19704" y="5116"/>
                  </a:cubicBezTo>
                  <a:cubicBezTo>
                    <a:pt x="19394" y="5684"/>
                    <a:pt x="19083" y="6821"/>
                    <a:pt x="18928" y="8811"/>
                  </a:cubicBezTo>
                  <a:cubicBezTo>
                    <a:pt x="18773" y="10800"/>
                    <a:pt x="18773" y="13642"/>
                    <a:pt x="18897" y="15916"/>
                  </a:cubicBezTo>
                  <a:cubicBezTo>
                    <a:pt x="19021" y="18190"/>
                    <a:pt x="19270" y="19895"/>
                    <a:pt x="19549" y="20747"/>
                  </a:cubicBezTo>
                  <a:cubicBezTo>
                    <a:pt x="19828" y="21600"/>
                    <a:pt x="20138" y="21600"/>
                    <a:pt x="20449" y="20747"/>
                  </a:cubicBezTo>
                  <a:cubicBezTo>
                    <a:pt x="20759" y="19895"/>
                    <a:pt x="21070" y="18190"/>
                    <a:pt x="21256" y="15916"/>
                  </a:cubicBezTo>
                  <a:cubicBezTo>
                    <a:pt x="21442" y="13642"/>
                    <a:pt x="21504" y="10800"/>
                    <a:pt x="21225" y="8526"/>
                  </a:cubicBezTo>
                  <a:cubicBezTo>
                    <a:pt x="20945" y="6253"/>
                    <a:pt x="20325" y="4547"/>
                    <a:pt x="19766" y="5400"/>
                  </a:cubicBezTo>
                  <a:cubicBezTo>
                    <a:pt x="19207" y="6253"/>
                    <a:pt x="18711" y="9663"/>
                    <a:pt x="18214" y="13074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37" name="Line"/>
            <p:cNvSpPr/>
            <p:nvPr/>
          </p:nvSpPr>
          <p:spPr>
            <a:xfrm>
              <a:off x="6680475" y="4402025"/>
              <a:ext cx="515003" cy="48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132" extrusionOk="0">
                  <a:moveTo>
                    <a:pt x="1577" y="17714"/>
                  </a:moveTo>
                  <a:cubicBezTo>
                    <a:pt x="1577" y="14714"/>
                    <a:pt x="1577" y="11714"/>
                    <a:pt x="1434" y="9914"/>
                  </a:cubicBezTo>
                  <a:cubicBezTo>
                    <a:pt x="1291" y="8114"/>
                    <a:pt x="1004" y="7514"/>
                    <a:pt x="689" y="7814"/>
                  </a:cubicBezTo>
                  <a:cubicBezTo>
                    <a:pt x="374" y="8114"/>
                    <a:pt x="30" y="9314"/>
                    <a:pt x="2" y="10214"/>
                  </a:cubicBezTo>
                  <a:cubicBezTo>
                    <a:pt x="-27" y="11114"/>
                    <a:pt x="259" y="11714"/>
                    <a:pt x="1463" y="11714"/>
                  </a:cubicBezTo>
                  <a:cubicBezTo>
                    <a:pt x="2666" y="11714"/>
                    <a:pt x="4786" y="11114"/>
                    <a:pt x="7020" y="10814"/>
                  </a:cubicBezTo>
                  <a:cubicBezTo>
                    <a:pt x="9255" y="10514"/>
                    <a:pt x="11604" y="10514"/>
                    <a:pt x="13752" y="10514"/>
                  </a:cubicBezTo>
                  <a:cubicBezTo>
                    <a:pt x="15901" y="10514"/>
                    <a:pt x="17849" y="10514"/>
                    <a:pt x="18995" y="10514"/>
                  </a:cubicBezTo>
                  <a:cubicBezTo>
                    <a:pt x="20141" y="10514"/>
                    <a:pt x="20484" y="10514"/>
                    <a:pt x="20656" y="9014"/>
                  </a:cubicBezTo>
                  <a:cubicBezTo>
                    <a:pt x="20828" y="7514"/>
                    <a:pt x="20828" y="4514"/>
                    <a:pt x="20685" y="3014"/>
                  </a:cubicBezTo>
                  <a:cubicBezTo>
                    <a:pt x="20542" y="1514"/>
                    <a:pt x="20255" y="1514"/>
                    <a:pt x="19969" y="1814"/>
                  </a:cubicBezTo>
                  <a:cubicBezTo>
                    <a:pt x="19682" y="2114"/>
                    <a:pt x="19396" y="2714"/>
                    <a:pt x="19224" y="4514"/>
                  </a:cubicBezTo>
                  <a:cubicBezTo>
                    <a:pt x="19052" y="6314"/>
                    <a:pt x="18995" y="9314"/>
                    <a:pt x="19052" y="12014"/>
                  </a:cubicBezTo>
                  <a:cubicBezTo>
                    <a:pt x="19109" y="14714"/>
                    <a:pt x="19281" y="17114"/>
                    <a:pt x="19510" y="18314"/>
                  </a:cubicBezTo>
                  <a:cubicBezTo>
                    <a:pt x="19740" y="19514"/>
                    <a:pt x="20026" y="19514"/>
                    <a:pt x="20284" y="18614"/>
                  </a:cubicBezTo>
                  <a:cubicBezTo>
                    <a:pt x="20542" y="17714"/>
                    <a:pt x="20771" y="15914"/>
                    <a:pt x="20857" y="13514"/>
                  </a:cubicBezTo>
                  <a:cubicBezTo>
                    <a:pt x="20943" y="11114"/>
                    <a:pt x="20885" y="8114"/>
                    <a:pt x="20742" y="5714"/>
                  </a:cubicBezTo>
                  <a:cubicBezTo>
                    <a:pt x="20599" y="3314"/>
                    <a:pt x="20370" y="1514"/>
                    <a:pt x="20112" y="614"/>
                  </a:cubicBezTo>
                  <a:cubicBezTo>
                    <a:pt x="19854" y="-286"/>
                    <a:pt x="19568" y="-286"/>
                    <a:pt x="19339" y="1214"/>
                  </a:cubicBezTo>
                  <a:cubicBezTo>
                    <a:pt x="19109" y="2714"/>
                    <a:pt x="18937" y="5714"/>
                    <a:pt x="18852" y="8714"/>
                  </a:cubicBezTo>
                  <a:cubicBezTo>
                    <a:pt x="18766" y="11714"/>
                    <a:pt x="18766" y="14714"/>
                    <a:pt x="18937" y="16814"/>
                  </a:cubicBezTo>
                  <a:cubicBezTo>
                    <a:pt x="19109" y="18914"/>
                    <a:pt x="19453" y="20114"/>
                    <a:pt x="19826" y="20714"/>
                  </a:cubicBezTo>
                  <a:cubicBezTo>
                    <a:pt x="20198" y="21314"/>
                    <a:pt x="20599" y="21314"/>
                    <a:pt x="20914" y="20414"/>
                  </a:cubicBezTo>
                  <a:cubicBezTo>
                    <a:pt x="21229" y="19514"/>
                    <a:pt x="21458" y="17714"/>
                    <a:pt x="21516" y="15314"/>
                  </a:cubicBezTo>
                  <a:cubicBezTo>
                    <a:pt x="21573" y="12914"/>
                    <a:pt x="21458" y="9914"/>
                    <a:pt x="21086" y="7814"/>
                  </a:cubicBezTo>
                  <a:cubicBezTo>
                    <a:pt x="20714" y="5714"/>
                    <a:pt x="20083" y="4514"/>
                    <a:pt x="19453" y="5114"/>
                  </a:cubicBezTo>
                  <a:cubicBezTo>
                    <a:pt x="18823" y="5714"/>
                    <a:pt x="18193" y="8114"/>
                    <a:pt x="17562" y="10514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38" name="Line"/>
            <p:cNvSpPr/>
            <p:nvPr/>
          </p:nvSpPr>
          <p:spPr>
            <a:xfrm>
              <a:off x="7178698" y="4399464"/>
              <a:ext cx="408619" cy="61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140" extrusionOk="0">
                  <a:moveTo>
                    <a:pt x="0" y="7698"/>
                  </a:moveTo>
                  <a:cubicBezTo>
                    <a:pt x="3034" y="7228"/>
                    <a:pt x="6068" y="6759"/>
                    <a:pt x="8850" y="6054"/>
                  </a:cubicBezTo>
                  <a:cubicBezTo>
                    <a:pt x="11631" y="5350"/>
                    <a:pt x="14159" y="4411"/>
                    <a:pt x="16074" y="3941"/>
                  </a:cubicBezTo>
                  <a:cubicBezTo>
                    <a:pt x="17988" y="3472"/>
                    <a:pt x="19288" y="3472"/>
                    <a:pt x="20155" y="3472"/>
                  </a:cubicBezTo>
                  <a:cubicBezTo>
                    <a:pt x="21022" y="3472"/>
                    <a:pt x="21456" y="3472"/>
                    <a:pt x="21528" y="2767"/>
                  </a:cubicBezTo>
                  <a:cubicBezTo>
                    <a:pt x="21600" y="2063"/>
                    <a:pt x="21311" y="654"/>
                    <a:pt x="20805" y="185"/>
                  </a:cubicBezTo>
                  <a:cubicBezTo>
                    <a:pt x="20300" y="-285"/>
                    <a:pt x="19577" y="185"/>
                    <a:pt x="19072" y="1124"/>
                  </a:cubicBezTo>
                  <a:cubicBezTo>
                    <a:pt x="18566" y="2063"/>
                    <a:pt x="18277" y="3472"/>
                    <a:pt x="18060" y="5350"/>
                  </a:cubicBezTo>
                  <a:cubicBezTo>
                    <a:pt x="17843" y="7228"/>
                    <a:pt x="17699" y="9576"/>
                    <a:pt x="17771" y="11689"/>
                  </a:cubicBezTo>
                  <a:cubicBezTo>
                    <a:pt x="17843" y="13802"/>
                    <a:pt x="18132" y="15680"/>
                    <a:pt x="18566" y="16619"/>
                  </a:cubicBezTo>
                  <a:cubicBezTo>
                    <a:pt x="18999" y="17558"/>
                    <a:pt x="19577" y="17558"/>
                    <a:pt x="20047" y="17324"/>
                  </a:cubicBezTo>
                  <a:cubicBezTo>
                    <a:pt x="20516" y="17089"/>
                    <a:pt x="20878" y="16619"/>
                    <a:pt x="21094" y="15211"/>
                  </a:cubicBezTo>
                  <a:cubicBezTo>
                    <a:pt x="21311" y="13802"/>
                    <a:pt x="21383" y="11454"/>
                    <a:pt x="21275" y="9341"/>
                  </a:cubicBezTo>
                  <a:cubicBezTo>
                    <a:pt x="21167" y="7228"/>
                    <a:pt x="20878" y="5350"/>
                    <a:pt x="20553" y="3941"/>
                  </a:cubicBezTo>
                  <a:cubicBezTo>
                    <a:pt x="20227" y="2532"/>
                    <a:pt x="19866" y="1593"/>
                    <a:pt x="19361" y="3002"/>
                  </a:cubicBezTo>
                  <a:cubicBezTo>
                    <a:pt x="18855" y="4411"/>
                    <a:pt x="18205" y="8167"/>
                    <a:pt x="17916" y="11219"/>
                  </a:cubicBezTo>
                  <a:cubicBezTo>
                    <a:pt x="17627" y="14272"/>
                    <a:pt x="17699" y="16619"/>
                    <a:pt x="17916" y="18263"/>
                  </a:cubicBezTo>
                  <a:cubicBezTo>
                    <a:pt x="18132" y="19906"/>
                    <a:pt x="18494" y="20845"/>
                    <a:pt x="18855" y="21080"/>
                  </a:cubicBezTo>
                  <a:cubicBezTo>
                    <a:pt x="19216" y="21315"/>
                    <a:pt x="19577" y="20845"/>
                    <a:pt x="19902" y="19906"/>
                  </a:cubicBezTo>
                  <a:cubicBezTo>
                    <a:pt x="20227" y="18967"/>
                    <a:pt x="20516" y="17558"/>
                    <a:pt x="20697" y="15211"/>
                  </a:cubicBezTo>
                  <a:cubicBezTo>
                    <a:pt x="20878" y="12863"/>
                    <a:pt x="20950" y="9576"/>
                    <a:pt x="20805" y="7228"/>
                  </a:cubicBezTo>
                  <a:cubicBezTo>
                    <a:pt x="20661" y="4880"/>
                    <a:pt x="20300" y="3472"/>
                    <a:pt x="19686" y="4176"/>
                  </a:cubicBezTo>
                  <a:cubicBezTo>
                    <a:pt x="19072" y="4880"/>
                    <a:pt x="18205" y="7698"/>
                    <a:pt x="17338" y="10515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39" name="Line"/>
            <p:cNvSpPr/>
            <p:nvPr/>
          </p:nvSpPr>
          <p:spPr>
            <a:xfrm>
              <a:off x="7585738" y="4386817"/>
              <a:ext cx="461860" cy="5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extrusionOk="0">
                  <a:moveTo>
                    <a:pt x="0" y="10867"/>
                  </a:moveTo>
                  <a:cubicBezTo>
                    <a:pt x="1923" y="9759"/>
                    <a:pt x="3846" y="8652"/>
                    <a:pt x="5929" y="7544"/>
                  </a:cubicBezTo>
                  <a:cubicBezTo>
                    <a:pt x="8012" y="6436"/>
                    <a:pt x="10255" y="5328"/>
                    <a:pt x="12595" y="4498"/>
                  </a:cubicBezTo>
                  <a:cubicBezTo>
                    <a:pt x="14934" y="3667"/>
                    <a:pt x="17370" y="3113"/>
                    <a:pt x="18780" y="2836"/>
                  </a:cubicBezTo>
                  <a:cubicBezTo>
                    <a:pt x="20190" y="2559"/>
                    <a:pt x="20574" y="2559"/>
                    <a:pt x="20927" y="2559"/>
                  </a:cubicBezTo>
                  <a:cubicBezTo>
                    <a:pt x="21280" y="2559"/>
                    <a:pt x="21600" y="2559"/>
                    <a:pt x="21600" y="2559"/>
                  </a:cubicBezTo>
                  <a:cubicBezTo>
                    <a:pt x="21600" y="2559"/>
                    <a:pt x="21280" y="2559"/>
                    <a:pt x="20799" y="2005"/>
                  </a:cubicBezTo>
                  <a:cubicBezTo>
                    <a:pt x="20318" y="1452"/>
                    <a:pt x="19677" y="344"/>
                    <a:pt x="19164" y="67"/>
                  </a:cubicBezTo>
                  <a:cubicBezTo>
                    <a:pt x="18652" y="-210"/>
                    <a:pt x="18267" y="344"/>
                    <a:pt x="17850" y="2282"/>
                  </a:cubicBezTo>
                  <a:cubicBezTo>
                    <a:pt x="17434" y="4221"/>
                    <a:pt x="16985" y="7544"/>
                    <a:pt x="16793" y="10590"/>
                  </a:cubicBezTo>
                  <a:cubicBezTo>
                    <a:pt x="16601" y="13636"/>
                    <a:pt x="16665" y="16405"/>
                    <a:pt x="16857" y="18067"/>
                  </a:cubicBezTo>
                  <a:cubicBezTo>
                    <a:pt x="17049" y="19729"/>
                    <a:pt x="17370" y="20282"/>
                    <a:pt x="17722" y="20559"/>
                  </a:cubicBezTo>
                  <a:cubicBezTo>
                    <a:pt x="18075" y="20836"/>
                    <a:pt x="18459" y="20836"/>
                    <a:pt x="18812" y="20836"/>
                  </a:cubicBezTo>
                  <a:cubicBezTo>
                    <a:pt x="19164" y="20836"/>
                    <a:pt x="19485" y="20836"/>
                    <a:pt x="19709" y="19452"/>
                  </a:cubicBezTo>
                  <a:cubicBezTo>
                    <a:pt x="19934" y="18067"/>
                    <a:pt x="20062" y="15298"/>
                    <a:pt x="19966" y="13359"/>
                  </a:cubicBezTo>
                  <a:cubicBezTo>
                    <a:pt x="19869" y="11421"/>
                    <a:pt x="19549" y="10313"/>
                    <a:pt x="19228" y="9759"/>
                  </a:cubicBezTo>
                  <a:cubicBezTo>
                    <a:pt x="18908" y="9205"/>
                    <a:pt x="18588" y="9205"/>
                    <a:pt x="18363" y="10590"/>
                  </a:cubicBezTo>
                  <a:cubicBezTo>
                    <a:pt x="18139" y="11975"/>
                    <a:pt x="18011" y="14744"/>
                    <a:pt x="18075" y="16959"/>
                  </a:cubicBezTo>
                  <a:cubicBezTo>
                    <a:pt x="18139" y="19175"/>
                    <a:pt x="18395" y="20836"/>
                    <a:pt x="18684" y="21113"/>
                  </a:cubicBezTo>
                  <a:cubicBezTo>
                    <a:pt x="18972" y="21390"/>
                    <a:pt x="19293" y="20282"/>
                    <a:pt x="19421" y="18344"/>
                  </a:cubicBezTo>
                  <a:cubicBezTo>
                    <a:pt x="19549" y="16405"/>
                    <a:pt x="19485" y="13636"/>
                    <a:pt x="19228" y="11698"/>
                  </a:cubicBezTo>
                  <a:cubicBezTo>
                    <a:pt x="18972" y="9759"/>
                    <a:pt x="18523" y="8652"/>
                    <a:pt x="18107" y="9205"/>
                  </a:cubicBezTo>
                  <a:cubicBezTo>
                    <a:pt x="17690" y="9759"/>
                    <a:pt x="17306" y="11975"/>
                    <a:pt x="16921" y="1419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40" name="Line"/>
            <p:cNvSpPr/>
            <p:nvPr/>
          </p:nvSpPr>
          <p:spPr>
            <a:xfrm>
              <a:off x="7995518" y="4380025"/>
              <a:ext cx="372954" cy="52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159" extrusionOk="0">
                  <a:moveTo>
                    <a:pt x="1978" y="15273"/>
                  </a:moveTo>
                  <a:cubicBezTo>
                    <a:pt x="1582" y="14165"/>
                    <a:pt x="1187" y="13057"/>
                    <a:pt x="791" y="11950"/>
                  </a:cubicBezTo>
                  <a:cubicBezTo>
                    <a:pt x="396" y="10842"/>
                    <a:pt x="0" y="9734"/>
                    <a:pt x="0" y="9180"/>
                  </a:cubicBezTo>
                  <a:cubicBezTo>
                    <a:pt x="0" y="8627"/>
                    <a:pt x="396" y="8627"/>
                    <a:pt x="2334" y="8627"/>
                  </a:cubicBezTo>
                  <a:cubicBezTo>
                    <a:pt x="4273" y="8627"/>
                    <a:pt x="7754" y="8627"/>
                    <a:pt x="10919" y="8627"/>
                  </a:cubicBezTo>
                  <a:cubicBezTo>
                    <a:pt x="14084" y="8627"/>
                    <a:pt x="16932" y="8627"/>
                    <a:pt x="18554" y="8627"/>
                  </a:cubicBezTo>
                  <a:cubicBezTo>
                    <a:pt x="20176" y="8627"/>
                    <a:pt x="20571" y="8627"/>
                    <a:pt x="20651" y="7519"/>
                  </a:cubicBezTo>
                  <a:cubicBezTo>
                    <a:pt x="20730" y="6411"/>
                    <a:pt x="20492" y="4196"/>
                    <a:pt x="20176" y="2534"/>
                  </a:cubicBezTo>
                  <a:cubicBezTo>
                    <a:pt x="19859" y="873"/>
                    <a:pt x="19464" y="-235"/>
                    <a:pt x="19068" y="42"/>
                  </a:cubicBezTo>
                  <a:cubicBezTo>
                    <a:pt x="18673" y="319"/>
                    <a:pt x="18277" y="1980"/>
                    <a:pt x="18000" y="4196"/>
                  </a:cubicBezTo>
                  <a:cubicBezTo>
                    <a:pt x="17723" y="6411"/>
                    <a:pt x="17565" y="9180"/>
                    <a:pt x="17684" y="11396"/>
                  </a:cubicBezTo>
                  <a:cubicBezTo>
                    <a:pt x="17802" y="13611"/>
                    <a:pt x="18198" y="15273"/>
                    <a:pt x="18593" y="15827"/>
                  </a:cubicBezTo>
                  <a:cubicBezTo>
                    <a:pt x="18989" y="16380"/>
                    <a:pt x="19385" y="15827"/>
                    <a:pt x="19582" y="13888"/>
                  </a:cubicBezTo>
                  <a:cubicBezTo>
                    <a:pt x="19780" y="11950"/>
                    <a:pt x="19780" y="8627"/>
                    <a:pt x="19582" y="6411"/>
                  </a:cubicBezTo>
                  <a:cubicBezTo>
                    <a:pt x="19385" y="4196"/>
                    <a:pt x="18989" y="3088"/>
                    <a:pt x="18593" y="2811"/>
                  </a:cubicBezTo>
                  <a:cubicBezTo>
                    <a:pt x="18198" y="2534"/>
                    <a:pt x="17802" y="3088"/>
                    <a:pt x="17486" y="4473"/>
                  </a:cubicBezTo>
                  <a:cubicBezTo>
                    <a:pt x="17169" y="5857"/>
                    <a:pt x="16932" y="8073"/>
                    <a:pt x="16813" y="10565"/>
                  </a:cubicBezTo>
                  <a:cubicBezTo>
                    <a:pt x="16695" y="13057"/>
                    <a:pt x="16695" y="15827"/>
                    <a:pt x="16932" y="17765"/>
                  </a:cubicBezTo>
                  <a:cubicBezTo>
                    <a:pt x="17169" y="19703"/>
                    <a:pt x="17644" y="20811"/>
                    <a:pt x="18316" y="21088"/>
                  </a:cubicBezTo>
                  <a:cubicBezTo>
                    <a:pt x="18989" y="21365"/>
                    <a:pt x="19859" y="20811"/>
                    <a:pt x="20453" y="19703"/>
                  </a:cubicBezTo>
                  <a:cubicBezTo>
                    <a:pt x="21046" y="18596"/>
                    <a:pt x="21363" y="16934"/>
                    <a:pt x="21481" y="14719"/>
                  </a:cubicBezTo>
                  <a:cubicBezTo>
                    <a:pt x="21600" y="12503"/>
                    <a:pt x="21521" y="9734"/>
                    <a:pt x="21086" y="7519"/>
                  </a:cubicBezTo>
                  <a:cubicBezTo>
                    <a:pt x="20651" y="5303"/>
                    <a:pt x="19859" y="3642"/>
                    <a:pt x="18949" y="3365"/>
                  </a:cubicBezTo>
                  <a:cubicBezTo>
                    <a:pt x="18040" y="3088"/>
                    <a:pt x="17011" y="4196"/>
                    <a:pt x="15982" y="5303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41" name="Line"/>
            <p:cNvSpPr/>
            <p:nvPr/>
          </p:nvSpPr>
          <p:spPr>
            <a:xfrm>
              <a:off x="5904140" y="4433534"/>
              <a:ext cx="294648" cy="40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508" extrusionOk="0">
                  <a:moveTo>
                    <a:pt x="21299" y="1996"/>
                  </a:moveTo>
                  <a:cubicBezTo>
                    <a:pt x="21399" y="1633"/>
                    <a:pt x="21499" y="1271"/>
                    <a:pt x="21499" y="872"/>
                  </a:cubicBezTo>
                  <a:cubicBezTo>
                    <a:pt x="21499" y="473"/>
                    <a:pt x="21399" y="38"/>
                    <a:pt x="21099" y="2"/>
                  </a:cubicBezTo>
                  <a:cubicBezTo>
                    <a:pt x="20799" y="-34"/>
                    <a:pt x="20299" y="328"/>
                    <a:pt x="19049" y="1561"/>
                  </a:cubicBezTo>
                  <a:cubicBezTo>
                    <a:pt x="17799" y="2793"/>
                    <a:pt x="15799" y="4895"/>
                    <a:pt x="13949" y="6816"/>
                  </a:cubicBezTo>
                  <a:cubicBezTo>
                    <a:pt x="12099" y="8736"/>
                    <a:pt x="10399" y="10476"/>
                    <a:pt x="8499" y="12288"/>
                  </a:cubicBezTo>
                  <a:cubicBezTo>
                    <a:pt x="6599" y="14100"/>
                    <a:pt x="4499" y="15985"/>
                    <a:pt x="3099" y="17362"/>
                  </a:cubicBezTo>
                  <a:cubicBezTo>
                    <a:pt x="1699" y="18739"/>
                    <a:pt x="999" y="19609"/>
                    <a:pt x="549" y="20225"/>
                  </a:cubicBezTo>
                  <a:cubicBezTo>
                    <a:pt x="99" y="20841"/>
                    <a:pt x="-101" y="21204"/>
                    <a:pt x="49" y="21349"/>
                  </a:cubicBezTo>
                  <a:cubicBezTo>
                    <a:pt x="199" y="21494"/>
                    <a:pt x="699" y="21421"/>
                    <a:pt x="1149" y="21240"/>
                  </a:cubicBezTo>
                  <a:cubicBezTo>
                    <a:pt x="1599" y="21059"/>
                    <a:pt x="1999" y="20769"/>
                    <a:pt x="2299" y="20443"/>
                  </a:cubicBezTo>
                  <a:cubicBezTo>
                    <a:pt x="2599" y="20116"/>
                    <a:pt x="2799" y="19754"/>
                    <a:pt x="2749" y="19718"/>
                  </a:cubicBezTo>
                  <a:cubicBezTo>
                    <a:pt x="2699" y="19681"/>
                    <a:pt x="2399" y="19971"/>
                    <a:pt x="2349" y="20334"/>
                  </a:cubicBezTo>
                  <a:cubicBezTo>
                    <a:pt x="2299" y="20696"/>
                    <a:pt x="2499" y="21131"/>
                    <a:pt x="2899" y="21349"/>
                  </a:cubicBezTo>
                  <a:cubicBezTo>
                    <a:pt x="3299" y="21566"/>
                    <a:pt x="3899" y="21566"/>
                    <a:pt x="4549" y="21312"/>
                  </a:cubicBezTo>
                  <a:cubicBezTo>
                    <a:pt x="5199" y="21059"/>
                    <a:pt x="5899" y="20551"/>
                    <a:pt x="6249" y="20044"/>
                  </a:cubicBezTo>
                  <a:cubicBezTo>
                    <a:pt x="6599" y="19536"/>
                    <a:pt x="6599" y="19029"/>
                    <a:pt x="6049" y="18522"/>
                  </a:cubicBezTo>
                  <a:cubicBezTo>
                    <a:pt x="5499" y="18014"/>
                    <a:pt x="4399" y="17507"/>
                    <a:pt x="3399" y="17471"/>
                  </a:cubicBezTo>
                  <a:cubicBezTo>
                    <a:pt x="2399" y="17434"/>
                    <a:pt x="1499" y="17869"/>
                    <a:pt x="599" y="18304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42" name="Line"/>
            <p:cNvSpPr/>
            <p:nvPr/>
          </p:nvSpPr>
          <p:spPr>
            <a:xfrm>
              <a:off x="6183712" y="4454654"/>
              <a:ext cx="134917" cy="40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35" extrusionOk="0">
                  <a:moveTo>
                    <a:pt x="0" y="2220"/>
                  </a:moveTo>
                  <a:cubicBezTo>
                    <a:pt x="0" y="1852"/>
                    <a:pt x="0" y="1483"/>
                    <a:pt x="0" y="1041"/>
                  </a:cubicBezTo>
                  <a:cubicBezTo>
                    <a:pt x="0" y="598"/>
                    <a:pt x="0" y="82"/>
                    <a:pt x="109" y="9"/>
                  </a:cubicBezTo>
                  <a:cubicBezTo>
                    <a:pt x="218" y="-65"/>
                    <a:pt x="436" y="304"/>
                    <a:pt x="1745" y="1446"/>
                  </a:cubicBezTo>
                  <a:cubicBezTo>
                    <a:pt x="3055" y="2589"/>
                    <a:pt x="5455" y="4506"/>
                    <a:pt x="8073" y="6791"/>
                  </a:cubicBezTo>
                  <a:cubicBezTo>
                    <a:pt x="10691" y="9076"/>
                    <a:pt x="13527" y="11730"/>
                    <a:pt x="15491" y="13721"/>
                  </a:cubicBezTo>
                  <a:cubicBezTo>
                    <a:pt x="17455" y="15711"/>
                    <a:pt x="18545" y="17038"/>
                    <a:pt x="19091" y="17886"/>
                  </a:cubicBezTo>
                  <a:cubicBezTo>
                    <a:pt x="19636" y="18734"/>
                    <a:pt x="19636" y="19102"/>
                    <a:pt x="19636" y="18955"/>
                  </a:cubicBezTo>
                  <a:cubicBezTo>
                    <a:pt x="19636" y="18807"/>
                    <a:pt x="19636" y="18144"/>
                    <a:pt x="19091" y="17849"/>
                  </a:cubicBezTo>
                  <a:cubicBezTo>
                    <a:pt x="18545" y="17554"/>
                    <a:pt x="17455" y="17628"/>
                    <a:pt x="16364" y="18070"/>
                  </a:cubicBezTo>
                  <a:cubicBezTo>
                    <a:pt x="15273" y="18512"/>
                    <a:pt x="14182" y="19323"/>
                    <a:pt x="13527" y="19913"/>
                  </a:cubicBezTo>
                  <a:cubicBezTo>
                    <a:pt x="12873" y="20503"/>
                    <a:pt x="12655" y="20872"/>
                    <a:pt x="13091" y="21130"/>
                  </a:cubicBezTo>
                  <a:cubicBezTo>
                    <a:pt x="13527" y="21388"/>
                    <a:pt x="14618" y="21535"/>
                    <a:pt x="15709" y="21535"/>
                  </a:cubicBezTo>
                  <a:cubicBezTo>
                    <a:pt x="16800" y="21535"/>
                    <a:pt x="17891" y="21388"/>
                    <a:pt x="18873" y="21203"/>
                  </a:cubicBezTo>
                  <a:cubicBezTo>
                    <a:pt x="19855" y="21019"/>
                    <a:pt x="20727" y="20798"/>
                    <a:pt x="21164" y="20466"/>
                  </a:cubicBezTo>
                  <a:cubicBezTo>
                    <a:pt x="21600" y="20134"/>
                    <a:pt x="21600" y="19692"/>
                    <a:pt x="21055" y="19434"/>
                  </a:cubicBezTo>
                  <a:cubicBezTo>
                    <a:pt x="20509" y="19176"/>
                    <a:pt x="19418" y="19102"/>
                    <a:pt x="18327" y="19139"/>
                  </a:cubicBezTo>
                  <a:cubicBezTo>
                    <a:pt x="17236" y="19176"/>
                    <a:pt x="16145" y="19323"/>
                    <a:pt x="15382" y="19581"/>
                  </a:cubicBezTo>
                  <a:cubicBezTo>
                    <a:pt x="14618" y="19839"/>
                    <a:pt x="14182" y="20208"/>
                    <a:pt x="13964" y="20577"/>
                  </a:cubicBezTo>
                  <a:cubicBezTo>
                    <a:pt x="13745" y="20945"/>
                    <a:pt x="13745" y="21314"/>
                    <a:pt x="14073" y="21351"/>
                  </a:cubicBezTo>
                  <a:cubicBezTo>
                    <a:pt x="14400" y="21388"/>
                    <a:pt x="15055" y="21093"/>
                    <a:pt x="15709" y="20798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43" name="Line"/>
            <p:cNvSpPr/>
            <p:nvPr/>
          </p:nvSpPr>
          <p:spPr>
            <a:xfrm>
              <a:off x="6502952" y="4446940"/>
              <a:ext cx="141250" cy="339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59" extrusionOk="0">
                  <a:moveTo>
                    <a:pt x="21406" y="1540"/>
                  </a:moveTo>
                  <a:cubicBezTo>
                    <a:pt x="21406" y="846"/>
                    <a:pt x="21406" y="152"/>
                    <a:pt x="21094" y="22"/>
                  </a:cubicBezTo>
                  <a:cubicBezTo>
                    <a:pt x="20783" y="-108"/>
                    <a:pt x="20160" y="326"/>
                    <a:pt x="18706" y="1844"/>
                  </a:cubicBezTo>
                  <a:cubicBezTo>
                    <a:pt x="17252" y="3362"/>
                    <a:pt x="14968" y="5964"/>
                    <a:pt x="12579" y="8740"/>
                  </a:cubicBezTo>
                  <a:cubicBezTo>
                    <a:pt x="10191" y="11516"/>
                    <a:pt x="7698" y="14465"/>
                    <a:pt x="6037" y="16417"/>
                  </a:cubicBezTo>
                  <a:cubicBezTo>
                    <a:pt x="4375" y="18369"/>
                    <a:pt x="3544" y="19323"/>
                    <a:pt x="3129" y="19584"/>
                  </a:cubicBezTo>
                  <a:cubicBezTo>
                    <a:pt x="2714" y="19844"/>
                    <a:pt x="2714" y="19410"/>
                    <a:pt x="2298" y="19323"/>
                  </a:cubicBezTo>
                  <a:cubicBezTo>
                    <a:pt x="1883" y="19237"/>
                    <a:pt x="1052" y="19497"/>
                    <a:pt x="533" y="19844"/>
                  </a:cubicBezTo>
                  <a:cubicBezTo>
                    <a:pt x="14" y="20191"/>
                    <a:pt x="-194" y="20625"/>
                    <a:pt x="221" y="20928"/>
                  </a:cubicBezTo>
                  <a:cubicBezTo>
                    <a:pt x="637" y="21232"/>
                    <a:pt x="1675" y="21405"/>
                    <a:pt x="2714" y="21449"/>
                  </a:cubicBezTo>
                  <a:cubicBezTo>
                    <a:pt x="3752" y="21492"/>
                    <a:pt x="4791" y="21405"/>
                    <a:pt x="5725" y="21232"/>
                  </a:cubicBezTo>
                  <a:cubicBezTo>
                    <a:pt x="6660" y="21058"/>
                    <a:pt x="7491" y="20798"/>
                    <a:pt x="7802" y="20408"/>
                  </a:cubicBezTo>
                  <a:cubicBezTo>
                    <a:pt x="8114" y="20017"/>
                    <a:pt x="7906" y="19497"/>
                    <a:pt x="7179" y="19150"/>
                  </a:cubicBezTo>
                  <a:cubicBezTo>
                    <a:pt x="6452" y="18803"/>
                    <a:pt x="5206" y="18629"/>
                    <a:pt x="4064" y="18586"/>
                  </a:cubicBezTo>
                  <a:cubicBezTo>
                    <a:pt x="2921" y="18543"/>
                    <a:pt x="1883" y="18629"/>
                    <a:pt x="1364" y="18933"/>
                  </a:cubicBezTo>
                  <a:cubicBezTo>
                    <a:pt x="844" y="19237"/>
                    <a:pt x="844" y="19757"/>
                    <a:pt x="844" y="20278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44" name="Line"/>
            <p:cNvSpPr/>
            <p:nvPr/>
          </p:nvSpPr>
          <p:spPr>
            <a:xfrm>
              <a:off x="6644201" y="4445116"/>
              <a:ext cx="113249" cy="32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386" extrusionOk="0">
                  <a:moveTo>
                    <a:pt x="0" y="904"/>
                  </a:moveTo>
                  <a:cubicBezTo>
                    <a:pt x="0" y="366"/>
                    <a:pt x="0" y="-172"/>
                    <a:pt x="390" y="52"/>
                  </a:cubicBezTo>
                  <a:cubicBezTo>
                    <a:pt x="781" y="276"/>
                    <a:pt x="1561" y="1262"/>
                    <a:pt x="3643" y="3055"/>
                  </a:cubicBezTo>
                  <a:cubicBezTo>
                    <a:pt x="5725" y="4847"/>
                    <a:pt x="9108" y="7446"/>
                    <a:pt x="12101" y="10449"/>
                  </a:cubicBezTo>
                  <a:cubicBezTo>
                    <a:pt x="15094" y="13451"/>
                    <a:pt x="17696" y="16857"/>
                    <a:pt x="19258" y="18829"/>
                  </a:cubicBezTo>
                  <a:cubicBezTo>
                    <a:pt x="20819" y="20801"/>
                    <a:pt x="21340" y="21338"/>
                    <a:pt x="21470" y="21383"/>
                  </a:cubicBezTo>
                  <a:cubicBezTo>
                    <a:pt x="21600" y="21428"/>
                    <a:pt x="21340" y="20980"/>
                    <a:pt x="21080" y="20532"/>
                  </a:cubicBezTo>
                  <a:cubicBezTo>
                    <a:pt x="20819" y="20084"/>
                    <a:pt x="20559" y="19635"/>
                    <a:pt x="19778" y="19367"/>
                  </a:cubicBezTo>
                  <a:cubicBezTo>
                    <a:pt x="18998" y="19098"/>
                    <a:pt x="17696" y="19008"/>
                    <a:pt x="16916" y="19187"/>
                  </a:cubicBezTo>
                  <a:cubicBezTo>
                    <a:pt x="16135" y="19367"/>
                    <a:pt x="15875" y="19815"/>
                    <a:pt x="16135" y="20218"/>
                  </a:cubicBezTo>
                  <a:cubicBezTo>
                    <a:pt x="16395" y="20621"/>
                    <a:pt x="17176" y="20980"/>
                    <a:pt x="17566" y="20845"/>
                  </a:cubicBezTo>
                  <a:cubicBezTo>
                    <a:pt x="17957" y="20711"/>
                    <a:pt x="17957" y="20084"/>
                    <a:pt x="16786" y="19411"/>
                  </a:cubicBezTo>
                  <a:cubicBezTo>
                    <a:pt x="15614" y="18739"/>
                    <a:pt x="13272" y="18022"/>
                    <a:pt x="10930" y="17305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45" name="Line"/>
            <p:cNvSpPr/>
            <p:nvPr/>
          </p:nvSpPr>
          <p:spPr>
            <a:xfrm>
              <a:off x="6672813" y="4434232"/>
              <a:ext cx="298312" cy="388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97" extrusionOk="0">
                  <a:moveTo>
                    <a:pt x="1492" y="229"/>
                  </a:moveTo>
                  <a:cubicBezTo>
                    <a:pt x="802" y="78"/>
                    <a:pt x="111" y="-74"/>
                    <a:pt x="13" y="40"/>
                  </a:cubicBezTo>
                  <a:cubicBezTo>
                    <a:pt x="-86" y="153"/>
                    <a:pt x="407" y="532"/>
                    <a:pt x="1788" y="1518"/>
                  </a:cubicBezTo>
                  <a:cubicBezTo>
                    <a:pt x="3169" y="2503"/>
                    <a:pt x="5437" y="4094"/>
                    <a:pt x="7903" y="6065"/>
                  </a:cubicBezTo>
                  <a:cubicBezTo>
                    <a:pt x="10369" y="8035"/>
                    <a:pt x="13032" y="10385"/>
                    <a:pt x="15152" y="12431"/>
                  </a:cubicBezTo>
                  <a:cubicBezTo>
                    <a:pt x="17273" y="14478"/>
                    <a:pt x="18851" y="16221"/>
                    <a:pt x="19887" y="17320"/>
                  </a:cubicBezTo>
                  <a:cubicBezTo>
                    <a:pt x="20922" y="18419"/>
                    <a:pt x="21415" y="18873"/>
                    <a:pt x="21465" y="19214"/>
                  </a:cubicBezTo>
                  <a:cubicBezTo>
                    <a:pt x="21514" y="19555"/>
                    <a:pt x="21119" y="19783"/>
                    <a:pt x="20725" y="19783"/>
                  </a:cubicBezTo>
                  <a:cubicBezTo>
                    <a:pt x="20330" y="19783"/>
                    <a:pt x="19936" y="19555"/>
                    <a:pt x="19591" y="19290"/>
                  </a:cubicBezTo>
                  <a:cubicBezTo>
                    <a:pt x="19245" y="19025"/>
                    <a:pt x="18950" y="18722"/>
                    <a:pt x="18555" y="18646"/>
                  </a:cubicBezTo>
                  <a:cubicBezTo>
                    <a:pt x="18161" y="18570"/>
                    <a:pt x="17667" y="18722"/>
                    <a:pt x="17372" y="18987"/>
                  </a:cubicBezTo>
                  <a:cubicBezTo>
                    <a:pt x="17076" y="19252"/>
                    <a:pt x="16977" y="19631"/>
                    <a:pt x="16977" y="20010"/>
                  </a:cubicBezTo>
                  <a:cubicBezTo>
                    <a:pt x="16977" y="20389"/>
                    <a:pt x="17076" y="20768"/>
                    <a:pt x="17372" y="21033"/>
                  </a:cubicBezTo>
                  <a:cubicBezTo>
                    <a:pt x="17667" y="21299"/>
                    <a:pt x="18161" y="21450"/>
                    <a:pt x="18654" y="21488"/>
                  </a:cubicBezTo>
                  <a:cubicBezTo>
                    <a:pt x="19147" y="21526"/>
                    <a:pt x="19640" y="21450"/>
                    <a:pt x="19985" y="21033"/>
                  </a:cubicBezTo>
                  <a:cubicBezTo>
                    <a:pt x="20330" y="20617"/>
                    <a:pt x="20528" y="19859"/>
                    <a:pt x="20380" y="19366"/>
                  </a:cubicBezTo>
                  <a:cubicBezTo>
                    <a:pt x="20232" y="18873"/>
                    <a:pt x="19739" y="18646"/>
                    <a:pt x="19147" y="18570"/>
                  </a:cubicBezTo>
                  <a:cubicBezTo>
                    <a:pt x="18555" y="18494"/>
                    <a:pt x="17865" y="18570"/>
                    <a:pt x="17421" y="18835"/>
                  </a:cubicBezTo>
                  <a:cubicBezTo>
                    <a:pt x="16977" y="19101"/>
                    <a:pt x="16780" y="19555"/>
                    <a:pt x="16583" y="2001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46" name="Line"/>
            <p:cNvSpPr/>
            <p:nvPr/>
          </p:nvSpPr>
          <p:spPr>
            <a:xfrm>
              <a:off x="7141695" y="4434875"/>
              <a:ext cx="49691" cy="40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279" extrusionOk="0">
                  <a:moveTo>
                    <a:pt x="12259" y="14799"/>
                  </a:moveTo>
                  <a:cubicBezTo>
                    <a:pt x="12259" y="11199"/>
                    <a:pt x="12259" y="7599"/>
                    <a:pt x="11092" y="4719"/>
                  </a:cubicBezTo>
                  <a:cubicBezTo>
                    <a:pt x="9924" y="1839"/>
                    <a:pt x="7589" y="-321"/>
                    <a:pt x="5546" y="39"/>
                  </a:cubicBezTo>
                  <a:cubicBezTo>
                    <a:pt x="3503" y="399"/>
                    <a:pt x="1751" y="3279"/>
                    <a:pt x="1168" y="7239"/>
                  </a:cubicBezTo>
                  <a:cubicBezTo>
                    <a:pt x="584" y="11199"/>
                    <a:pt x="1168" y="16239"/>
                    <a:pt x="2919" y="18759"/>
                  </a:cubicBezTo>
                  <a:cubicBezTo>
                    <a:pt x="4670" y="21279"/>
                    <a:pt x="7589" y="21279"/>
                    <a:pt x="10508" y="21279"/>
                  </a:cubicBezTo>
                  <a:cubicBezTo>
                    <a:pt x="13427" y="21279"/>
                    <a:pt x="16346" y="21279"/>
                    <a:pt x="18389" y="18759"/>
                  </a:cubicBezTo>
                  <a:cubicBezTo>
                    <a:pt x="20432" y="16239"/>
                    <a:pt x="21600" y="11199"/>
                    <a:pt x="21016" y="7599"/>
                  </a:cubicBezTo>
                  <a:cubicBezTo>
                    <a:pt x="20432" y="3999"/>
                    <a:pt x="18097" y="1839"/>
                    <a:pt x="14886" y="1119"/>
                  </a:cubicBezTo>
                  <a:cubicBezTo>
                    <a:pt x="11676" y="399"/>
                    <a:pt x="7589" y="1119"/>
                    <a:pt x="4962" y="3279"/>
                  </a:cubicBezTo>
                  <a:cubicBezTo>
                    <a:pt x="2335" y="5439"/>
                    <a:pt x="1168" y="9039"/>
                    <a:pt x="0" y="12639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47" name="Line"/>
            <p:cNvSpPr/>
            <p:nvPr/>
          </p:nvSpPr>
          <p:spPr>
            <a:xfrm>
              <a:off x="7491173" y="4420504"/>
              <a:ext cx="61062" cy="401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30" extrusionOk="0">
                  <a:moveTo>
                    <a:pt x="20160" y="2061"/>
                  </a:moveTo>
                  <a:cubicBezTo>
                    <a:pt x="20160" y="1693"/>
                    <a:pt x="20160" y="1326"/>
                    <a:pt x="19680" y="959"/>
                  </a:cubicBezTo>
                  <a:cubicBezTo>
                    <a:pt x="19200" y="591"/>
                    <a:pt x="18240" y="224"/>
                    <a:pt x="16320" y="77"/>
                  </a:cubicBezTo>
                  <a:cubicBezTo>
                    <a:pt x="14400" y="-70"/>
                    <a:pt x="11520" y="3"/>
                    <a:pt x="8880" y="224"/>
                  </a:cubicBezTo>
                  <a:cubicBezTo>
                    <a:pt x="6240" y="444"/>
                    <a:pt x="3840" y="812"/>
                    <a:pt x="2880" y="1326"/>
                  </a:cubicBezTo>
                  <a:cubicBezTo>
                    <a:pt x="1920" y="1840"/>
                    <a:pt x="2400" y="2501"/>
                    <a:pt x="3840" y="2832"/>
                  </a:cubicBezTo>
                  <a:cubicBezTo>
                    <a:pt x="5280" y="3163"/>
                    <a:pt x="7680" y="3163"/>
                    <a:pt x="10320" y="3089"/>
                  </a:cubicBezTo>
                  <a:cubicBezTo>
                    <a:pt x="12960" y="3016"/>
                    <a:pt x="15840" y="2869"/>
                    <a:pt x="18000" y="2648"/>
                  </a:cubicBezTo>
                  <a:cubicBezTo>
                    <a:pt x="20160" y="2428"/>
                    <a:pt x="21600" y="2134"/>
                    <a:pt x="21360" y="1803"/>
                  </a:cubicBezTo>
                  <a:cubicBezTo>
                    <a:pt x="21120" y="1473"/>
                    <a:pt x="19200" y="1106"/>
                    <a:pt x="17040" y="959"/>
                  </a:cubicBezTo>
                  <a:cubicBezTo>
                    <a:pt x="14880" y="812"/>
                    <a:pt x="12480" y="885"/>
                    <a:pt x="11040" y="1106"/>
                  </a:cubicBezTo>
                  <a:cubicBezTo>
                    <a:pt x="9600" y="1326"/>
                    <a:pt x="9120" y="1693"/>
                    <a:pt x="9120" y="2061"/>
                  </a:cubicBezTo>
                  <a:cubicBezTo>
                    <a:pt x="9120" y="2428"/>
                    <a:pt x="9600" y="2795"/>
                    <a:pt x="11040" y="2979"/>
                  </a:cubicBezTo>
                  <a:cubicBezTo>
                    <a:pt x="12480" y="3163"/>
                    <a:pt x="14880" y="3163"/>
                    <a:pt x="16320" y="2979"/>
                  </a:cubicBezTo>
                  <a:cubicBezTo>
                    <a:pt x="17760" y="2795"/>
                    <a:pt x="18240" y="2428"/>
                    <a:pt x="18240" y="1914"/>
                  </a:cubicBezTo>
                  <a:cubicBezTo>
                    <a:pt x="18240" y="1399"/>
                    <a:pt x="17760" y="738"/>
                    <a:pt x="17520" y="591"/>
                  </a:cubicBezTo>
                  <a:cubicBezTo>
                    <a:pt x="17280" y="444"/>
                    <a:pt x="17280" y="812"/>
                    <a:pt x="16080" y="2318"/>
                  </a:cubicBezTo>
                  <a:cubicBezTo>
                    <a:pt x="14880" y="3824"/>
                    <a:pt x="12480" y="6469"/>
                    <a:pt x="10800" y="9077"/>
                  </a:cubicBezTo>
                  <a:cubicBezTo>
                    <a:pt x="9120" y="11685"/>
                    <a:pt x="8160" y="14257"/>
                    <a:pt x="7680" y="16203"/>
                  </a:cubicBezTo>
                  <a:cubicBezTo>
                    <a:pt x="7200" y="18150"/>
                    <a:pt x="7200" y="19473"/>
                    <a:pt x="7200" y="20318"/>
                  </a:cubicBezTo>
                  <a:cubicBezTo>
                    <a:pt x="7200" y="21163"/>
                    <a:pt x="7200" y="21530"/>
                    <a:pt x="6960" y="21530"/>
                  </a:cubicBezTo>
                  <a:cubicBezTo>
                    <a:pt x="6720" y="21530"/>
                    <a:pt x="6240" y="21163"/>
                    <a:pt x="5520" y="20722"/>
                  </a:cubicBezTo>
                  <a:cubicBezTo>
                    <a:pt x="4800" y="20281"/>
                    <a:pt x="3840" y="19767"/>
                    <a:pt x="3840" y="19803"/>
                  </a:cubicBezTo>
                  <a:cubicBezTo>
                    <a:pt x="3840" y="19840"/>
                    <a:pt x="4800" y="20428"/>
                    <a:pt x="6480" y="20685"/>
                  </a:cubicBezTo>
                  <a:cubicBezTo>
                    <a:pt x="8160" y="20942"/>
                    <a:pt x="10560" y="20869"/>
                    <a:pt x="12240" y="20648"/>
                  </a:cubicBezTo>
                  <a:cubicBezTo>
                    <a:pt x="13920" y="20428"/>
                    <a:pt x="14880" y="20061"/>
                    <a:pt x="15600" y="19657"/>
                  </a:cubicBezTo>
                  <a:cubicBezTo>
                    <a:pt x="16320" y="19252"/>
                    <a:pt x="16800" y="18812"/>
                    <a:pt x="16320" y="18444"/>
                  </a:cubicBezTo>
                  <a:cubicBezTo>
                    <a:pt x="15840" y="18077"/>
                    <a:pt x="14400" y="17783"/>
                    <a:pt x="11520" y="17930"/>
                  </a:cubicBezTo>
                  <a:cubicBezTo>
                    <a:pt x="8640" y="18077"/>
                    <a:pt x="4320" y="18665"/>
                    <a:pt x="0" y="19252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48" name="Line"/>
            <p:cNvSpPr/>
            <p:nvPr/>
          </p:nvSpPr>
          <p:spPr>
            <a:xfrm>
              <a:off x="7721506" y="4070338"/>
              <a:ext cx="260523" cy="329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87" extrusionOk="0">
                  <a:moveTo>
                    <a:pt x="3705" y="941"/>
                  </a:moveTo>
                  <a:cubicBezTo>
                    <a:pt x="3480" y="495"/>
                    <a:pt x="3255" y="48"/>
                    <a:pt x="2974" y="4"/>
                  </a:cubicBezTo>
                  <a:cubicBezTo>
                    <a:pt x="2692" y="-41"/>
                    <a:pt x="2355" y="316"/>
                    <a:pt x="2130" y="718"/>
                  </a:cubicBezTo>
                  <a:cubicBezTo>
                    <a:pt x="1905" y="1119"/>
                    <a:pt x="1792" y="1566"/>
                    <a:pt x="1792" y="2012"/>
                  </a:cubicBezTo>
                  <a:cubicBezTo>
                    <a:pt x="1792" y="2458"/>
                    <a:pt x="1905" y="2904"/>
                    <a:pt x="2243" y="3083"/>
                  </a:cubicBezTo>
                  <a:cubicBezTo>
                    <a:pt x="2580" y="3261"/>
                    <a:pt x="3143" y="3172"/>
                    <a:pt x="3480" y="2904"/>
                  </a:cubicBezTo>
                  <a:cubicBezTo>
                    <a:pt x="3818" y="2637"/>
                    <a:pt x="3930" y="2190"/>
                    <a:pt x="3817" y="1789"/>
                  </a:cubicBezTo>
                  <a:cubicBezTo>
                    <a:pt x="3705" y="1387"/>
                    <a:pt x="3367" y="1030"/>
                    <a:pt x="2917" y="807"/>
                  </a:cubicBezTo>
                  <a:cubicBezTo>
                    <a:pt x="2467" y="584"/>
                    <a:pt x="1905" y="495"/>
                    <a:pt x="1455" y="628"/>
                  </a:cubicBezTo>
                  <a:cubicBezTo>
                    <a:pt x="1005" y="762"/>
                    <a:pt x="668" y="1119"/>
                    <a:pt x="555" y="1521"/>
                  </a:cubicBezTo>
                  <a:cubicBezTo>
                    <a:pt x="443" y="1923"/>
                    <a:pt x="555" y="2369"/>
                    <a:pt x="836" y="2458"/>
                  </a:cubicBezTo>
                  <a:cubicBezTo>
                    <a:pt x="1118" y="2547"/>
                    <a:pt x="1568" y="2280"/>
                    <a:pt x="1680" y="1923"/>
                  </a:cubicBezTo>
                  <a:cubicBezTo>
                    <a:pt x="1793" y="1566"/>
                    <a:pt x="1567" y="1119"/>
                    <a:pt x="1174" y="762"/>
                  </a:cubicBezTo>
                  <a:cubicBezTo>
                    <a:pt x="780" y="405"/>
                    <a:pt x="217" y="138"/>
                    <a:pt x="49" y="227"/>
                  </a:cubicBezTo>
                  <a:cubicBezTo>
                    <a:pt x="-120" y="316"/>
                    <a:pt x="105" y="762"/>
                    <a:pt x="1399" y="2190"/>
                  </a:cubicBezTo>
                  <a:cubicBezTo>
                    <a:pt x="2693" y="3619"/>
                    <a:pt x="5055" y="6028"/>
                    <a:pt x="7417" y="8483"/>
                  </a:cubicBezTo>
                  <a:cubicBezTo>
                    <a:pt x="9780" y="10938"/>
                    <a:pt x="12142" y="13437"/>
                    <a:pt x="14224" y="15445"/>
                  </a:cubicBezTo>
                  <a:cubicBezTo>
                    <a:pt x="16305" y="17453"/>
                    <a:pt x="18105" y="18971"/>
                    <a:pt x="19343" y="19952"/>
                  </a:cubicBezTo>
                  <a:cubicBezTo>
                    <a:pt x="20580" y="20934"/>
                    <a:pt x="21255" y="21380"/>
                    <a:pt x="21368" y="21470"/>
                  </a:cubicBezTo>
                  <a:cubicBezTo>
                    <a:pt x="21480" y="21559"/>
                    <a:pt x="21030" y="21291"/>
                    <a:pt x="20749" y="20934"/>
                  </a:cubicBezTo>
                  <a:cubicBezTo>
                    <a:pt x="20467" y="20577"/>
                    <a:pt x="20355" y="20131"/>
                    <a:pt x="20243" y="19685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49" name="Line"/>
            <p:cNvSpPr/>
            <p:nvPr/>
          </p:nvSpPr>
          <p:spPr>
            <a:xfrm>
              <a:off x="7988666" y="4058700"/>
              <a:ext cx="143909" cy="35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334" extrusionOk="0">
                  <a:moveTo>
                    <a:pt x="21396" y="2588"/>
                  </a:moveTo>
                  <a:cubicBezTo>
                    <a:pt x="21396" y="2171"/>
                    <a:pt x="21396" y="1754"/>
                    <a:pt x="21396" y="1337"/>
                  </a:cubicBezTo>
                  <a:cubicBezTo>
                    <a:pt x="21396" y="920"/>
                    <a:pt x="21396" y="503"/>
                    <a:pt x="20887" y="378"/>
                  </a:cubicBezTo>
                  <a:cubicBezTo>
                    <a:pt x="20377" y="253"/>
                    <a:pt x="19358" y="420"/>
                    <a:pt x="18543" y="670"/>
                  </a:cubicBezTo>
                  <a:cubicBezTo>
                    <a:pt x="17728" y="920"/>
                    <a:pt x="17117" y="1254"/>
                    <a:pt x="16811" y="1671"/>
                  </a:cubicBezTo>
                  <a:cubicBezTo>
                    <a:pt x="16506" y="2088"/>
                    <a:pt x="16506" y="2588"/>
                    <a:pt x="17015" y="2880"/>
                  </a:cubicBezTo>
                  <a:cubicBezTo>
                    <a:pt x="17525" y="3172"/>
                    <a:pt x="18543" y="3255"/>
                    <a:pt x="19155" y="3089"/>
                  </a:cubicBezTo>
                  <a:cubicBezTo>
                    <a:pt x="19766" y="2922"/>
                    <a:pt x="19970" y="2505"/>
                    <a:pt x="19868" y="2088"/>
                  </a:cubicBezTo>
                  <a:cubicBezTo>
                    <a:pt x="19766" y="1671"/>
                    <a:pt x="19358" y="1254"/>
                    <a:pt x="18951" y="1254"/>
                  </a:cubicBezTo>
                  <a:cubicBezTo>
                    <a:pt x="18543" y="1254"/>
                    <a:pt x="18136" y="1671"/>
                    <a:pt x="18441" y="1838"/>
                  </a:cubicBezTo>
                  <a:cubicBezTo>
                    <a:pt x="18747" y="2004"/>
                    <a:pt x="19766" y="1921"/>
                    <a:pt x="20479" y="1504"/>
                  </a:cubicBezTo>
                  <a:cubicBezTo>
                    <a:pt x="21192" y="1087"/>
                    <a:pt x="21600" y="336"/>
                    <a:pt x="21294" y="86"/>
                  </a:cubicBezTo>
                  <a:cubicBezTo>
                    <a:pt x="20989" y="-164"/>
                    <a:pt x="19970" y="86"/>
                    <a:pt x="18441" y="1421"/>
                  </a:cubicBezTo>
                  <a:cubicBezTo>
                    <a:pt x="16913" y="2755"/>
                    <a:pt x="14875" y="5173"/>
                    <a:pt x="12940" y="7675"/>
                  </a:cubicBezTo>
                  <a:cubicBezTo>
                    <a:pt x="11004" y="10177"/>
                    <a:pt x="9170" y="12763"/>
                    <a:pt x="7540" y="14806"/>
                  </a:cubicBezTo>
                  <a:cubicBezTo>
                    <a:pt x="5909" y="16849"/>
                    <a:pt x="4483" y="18350"/>
                    <a:pt x="3464" y="19434"/>
                  </a:cubicBezTo>
                  <a:cubicBezTo>
                    <a:pt x="2445" y="20519"/>
                    <a:pt x="1834" y="21186"/>
                    <a:pt x="1325" y="21311"/>
                  </a:cubicBezTo>
                  <a:cubicBezTo>
                    <a:pt x="815" y="21436"/>
                    <a:pt x="408" y="21019"/>
                    <a:pt x="204" y="20727"/>
                  </a:cubicBezTo>
                  <a:cubicBezTo>
                    <a:pt x="0" y="20435"/>
                    <a:pt x="0" y="20268"/>
                    <a:pt x="0" y="20102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50" name="Line"/>
            <p:cNvSpPr/>
            <p:nvPr/>
          </p:nvSpPr>
          <p:spPr>
            <a:xfrm>
              <a:off x="5552949" y="5159493"/>
              <a:ext cx="106728" cy="254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231" extrusionOk="0">
                  <a:moveTo>
                    <a:pt x="11823" y="7409"/>
                  </a:moveTo>
                  <a:cubicBezTo>
                    <a:pt x="11277" y="6838"/>
                    <a:pt x="10730" y="6266"/>
                    <a:pt x="10456" y="5581"/>
                  </a:cubicBezTo>
                  <a:cubicBezTo>
                    <a:pt x="10183" y="4895"/>
                    <a:pt x="10183" y="4095"/>
                    <a:pt x="9909" y="3981"/>
                  </a:cubicBezTo>
                  <a:cubicBezTo>
                    <a:pt x="9636" y="3866"/>
                    <a:pt x="9089" y="4438"/>
                    <a:pt x="7722" y="6609"/>
                  </a:cubicBezTo>
                  <a:cubicBezTo>
                    <a:pt x="6355" y="8781"/>
                    <a:pt x="4168" y="12552"/>
                    <a:pt x="2801" y="14723"/>
                  </a:cubicBezTo>
                  <a:cubicBezTo>
                    <a:pt x="1433" y="16895"/>
                    <a:pt x="887" y="17466"/>
                    <a:pt x="477" y="18152"/>
                  </a:cubicBezTo>
                  <a:cubicBezTo>
                    <a:pt x="66" y="18838"/>
                    <a:pt x="-207" y="19638"/>
                    <a:pt x="203" y="19752"/>
                  </a:cubicBezTo>
                  <a:cubicBezTo>
                    <a:pt x="613" y="19866"/>
                    <a:pt x="1707" y="19295"/>
                    <a:pt x="2937" y="17466"/>
                  </a:cubicBezTo>
                  <a:cubicBezTo>
                    <a:pt x="4168" y="15638"/>
                    <a:pt x="5535" y="12552"/>
                    <a:pt x="6765" y="9581"/>
                  </a:cubicBezTo>
                  <a:cubicBezTo>
                    <a:pt x="7996" y="6609"/>
                    <a:pt x="9089" y="3752"/>
                    <a:pt x="9909" y="2038"/>
                  </a:cubicBezTo>
                  <a:cubicBezTo>
                    <a:pt x="10730" y="323"/>
                    <a:pt x="11277" y="-248"/>
                    <a:pt x="11960" y="95"/>
                  </a:cubicBezTo>
                  <a:cubicBezTo>
                    <a:pt x="12644" y="438"/>
                    <a:pt x="13464" y="1695"/>
                    <a:pt x="14558" y="4095"/>
                  </a:cubicBezTo>
                  <a:cubicBezTo>
                    <a:pt x="15651" y="6495"/>
                    <a:pt x="17018" y="10038"/>
                    <a:pt x="17975" y="12666"/>
                  </a:cubicBezTo>
                  <a:cubicBezTo>
                    <a:pt x="18932" y="15295"/>
                    <a:pt x="19479" y="17009"/>
                    <a:pt x="20026" y="18323"/>
                  </a:cubicBezTo>
                  <a:cubicBezTo>
                    <a:pt x="20573" y="19638"/>
                    <a:pt x="21120" y="20552"/>
                    <a:pt x="21256" y="20952"/>
                  </a:cubicBezTo>
                  <a:cubicBezTo>
                    <a:pt x="21393" y="21352"/>
                    <a:pt x="21120" y="21238"/>
                    <a:pt x="20846" y="21123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51" name="Line"/>
            <p:cNvSpPr/>
            <p:nvPr/>
          </p:nvSpPr>
          <p:spPr>
            <a:xfrm>
              <a:off x="5569514" y="5298335"/>
              <a:ext cx="96149" cy="19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0914" extrusionOk="0">
                  <a:moveTo>
                    <a:pt x="2177" y="12274"/>
                  </a:moveTo>
                  <a:cubicBezTo>
                    <a:pt x="960" y="7954"/>
                    <a:pt x="-257" y="3634"/>
                    <a:pt x="47" y="1474"/>
                  </a:cubicBezTo>
                  <a:cubicBezTo>
                    <a:pt x="351" y="-686"/>
                    <a:pt x="2177" y="-686"/>
                    <a:pt x="5980" y="2914"/>
                  </a:cubicBezTo>
                  <a:cubicBezTo>
                    <a:pt x="9782" y="6514"/>
                    <a:pt x="15563" y="13714"/>
                    <a:pt x="21343" y="20914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52" name="Line"/>
            <p:cNvSpPr/>
            <p:nvPr/>
          </p:nvSpPr>
          <p:spPr>
            <a:xfrm>
              <a:off x="5710889" y="5265400"/>
              <a:ext cx="67518" cy="126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497" extrusionOk="0">
                  <a:moveTo>
                    <a:pt x="20736" y="4774"/>
                  </a:moveTo>
                  <a:cubicBezTo>
                    <a:pt x="21168" y="3613"/>
                    <a:pt x="21600" y="2452"/>
                    <a:pt x="20952" y="1523"/>
                  </a:cubicBezTo>
                  <a:cubicBezTo>
                    <a:pt x="20304" y="594"/>
                    <a:pt x="18576" y="-103"/>
                    <a:pt x="16416" y="13"/>
                  </a:cubicBezTo>
                  <a:cubicBezTo>
                    <a:pt x="14256" y="129"/>
                    <a:pt x="11664" y="1058"/>
                    <a:pt x="9504" y="1987"/>
                  </a:cubicBezTo>
                  <a:cubicBezTo>
                    <a:pt x="7344" y="2916"/>
                    <a:pt x="5616" y="3845"/>
                    <a:pt x="5184" y="5355"/>
                  </a:cubicBezTo>
                  <a:cubicBezTo>
                    <a:pt x="4752" y="6865"/>
                    <a:pt x="5616" y="8955"/>
                    <a:pt x="7992" y="10581"/>
                  </a:cubicBezTo>
                  <a:cubicBezTo>
                    <a:pt x="10368" y="12207"/>
                    <a:pt x="14256" y="13368"/>
                    <a:pt x="16632" y="14529"/>
                  </a:cubicBezTo>
                  <a:cubicBezTo>
                    <a:pt x="19008" y="15691"/>
                    <a:pt x="19872" y="16852"/>
                    <a:pt x="18576" y="18013"/>
                  </a:cubicBezTo>
                  <a:cubicBezTo>
                    <a:pt x="17280" y="19174"/>
                    <a:pt x="13824" y="20336"/>
                    <a:pt x="10368" y="20916"/>
                  </a:cubicBezTo>
                  <a:cubicBezTo>
                    <a:pt x="6912" y="21497"/>
                    <a:pt x="3456" y="21497"/>
                    <a:pt x="0" y="21497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53" name="Line"/>
            <p:cNvSpPr/>
            <p:nvPr/>
          </p:nvSpPr>
          <p:spPr>
            <a:xfrm>
              <a:off x="5780051" y="5269513"/>
              <a:ext cx="87075" cy="130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15" extrusionOk="0">
                  <a:moveTo>
                    <a:pt x="21443" y="1925"/>
                  </a:moveTo>
                  <a:cubicBezTo>
                    <a:pt x="20430" y="1025"/>
                    <a:pt x="19418" y="125"/>
                    <a:pt x="17899" y="12"/>
                  </a:cubicBezTo>
                  <a:cubicBezTo>
                    <a:pt x="16380" y="-100"/>
                    <a:pt x="14355" y="575"/>
                    <a:pt x="12162" y="1812"/>
                  </a:cubicBezTo>
                  <a:cubicBezTo>
                    <a:pt x="9968" y="3050"/>
                    <a:pt x="7605" y="4850"/>
                    <a:pt x="6256" y="6425"/>
                  </a:cubicBezTo>
                  <a:cubicBezTo>
                    <a:pt x="4906" y="8000"/>
                    <a:pt x="4568" y="9350"/>
                    <a:pt x="6087" y="10700"/>
                  </a:cubicBezTo>
                  <a:cubicBezTo>
                    <a:pt x="7606" y="12050"/>
                    <a:pt x="10981" y="13400"/>
                    <a:pt x="13512" y="14300"/>
                  </a:cubicBezTo>
                  <a:cubicBezTo>
                    <a:pt x="16043" y="15200"/>
                    <a:pt x="17730" y="15650"/>
                    <a:pt x="18068" y="16437"/>
                  </a:cubicBezTo>
                  <a:cubicBezTo>
                    <a:pt x="18405" y="17225"/>
                    <a:pt x="17393" y="18350"/>
                    <a:pt x="14862" y="19250"/>
                  </a:cubicBezTo>
                  <a:cubicBezTo>
                    <a:pt x="12330" y="20150"/>
                    <a:pt x="8281" y="20825"/>
                    <a:pt x="5243" y="21162"/>
                  </a:cubicBezTo>
                  <a:cubicBezTo>
                    <a:pt x="2206" y="21500"/>
                    <a:pt x="181" y="21500"/>
                    <a:pt x="12" y="21162"/>
                  </a:cubicBezTo>
                  <a:cubicBezTo>
                    <a:pt x="-157" y="20825"/>
                    <a:pt x="1530" y="20150"/>
                    <a:pt x="3218" y="19475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54" name="Line"/>
            <p:cNvSpPr/>
            <p:nvPr/>
          </p:nvSpPr>
          <p:spPr>
            <a:xfrm>
              <a:off x="5933500" y="5310017"/>
              <a:ext cx="15856" cy="78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extrusionOk="0">
                  <a:moveTo>
                    <a:pt x="15425" y="0"/>
                  </a:moveTo>
                  <a:cubicBezTo>
                    <a:pt x="10025" y="4168"/>
                    <a:pt x="4625" y="8337"/>
                    <a:pt x="1925" y="11368"/>
                  </a:cubicBezTo>
                  <a:cubicBezTo>
                    <a:pt x="-775" y="14400"/>
                    <a:pt x="-775" y="16295"/>
                    <a:pt x="2825" y="17811"/>
                  </a:cubicBezTo>
                  <a:cubicBezTo>
                    <a:pt x="6425" y="19326"/>
                    <a:pt x="13625" y="20463"/>
                    <a:pt x="20825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55" name="Line"/>
            <p:cNvSpPr/>
            <p:nvPr/>
          </p:nvSpPr>
          <p:spPr>
            <a:xfrm>
              <a:off x="5921057" y="5236654"/>
              <a:ext cx="24189" cy="44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4" h="21292" extrusionOk="0">
                  <a:moveTo>
                    <a:pt x="13243" y="21292"/>
                  </a:moveTo>
                  <a:cubicBezTo>
                    <a:pt x="9832" y="17365"/>
                    <a:pt x="6422" y="13438"/>
                    <a:pt x="3580" y="9183"/>
                  </a:cubicBezTo>
                  <a:cubicBezTo>
                    <a:pt x="738" y="4928"/>
                    <a:pt x="-1536" y="347"/>
                    <a:pt x="1306" y="19"/>
                  </a:cubicBezTo>
                  <a:cubicBezTo>
                    <a:pt x="4148" y="-308"/>
                    <a:pt x="12106" y="3619"/>
                    <a:pt x="20064" y="7547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56" name="Line"/>
            <p:cNvSpPr/>
            <p:nvPr/>
          </p:nvSpPr>
          <p:spPr>
            <a:xfrm>
              <a:off x="5984928" y="5280445"/>
              <a:ext cx="211119" cy="23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548" extrusionOk="0">
                  <a:moveTo>
                    <a:pt x="5544" y="6403"/>
                  </a:moveTo>
                  <a:cubicBezTo>
                    <a:pt x="6652" y="5286"/>
                    <a:pt x="7760" y="4169"/>
                    <a:pt x="8383" y="3238"/>
                  </a:cubicBezTo>
                  <a:cubicBezTo>
                    <a:pt x="9006" y="2307"/>
                    <a:pt x="9144" y="1562"/>
                    <a:pt x="8798" y="1003"/>
                  </a:cubicBezTo>
                  <a:cubicBezTo>
                    <a:pt x="8452" y="445"/>
                    <a:pt x="7621" y="72"/>
                    <a:pt x="6514" y="10"/>
                  </a:cubicBezTo>
                  <a:cubicBezTo>
                    <a:pt x="5406" y="-52"/>
                    <a:pt x="4021" y="196"/>
                    <a:pt x="3052" y="507"/>
                  </a:cubicBezTo>
                  <a:cubicBezTo>
                    <a:pt x="2083" y="817"/>
                    <a:pt x="1529" y="1189"/>
                    <a:pt x="1183" y="1686"/>
                  </a:cubicBezTo>
                  <a:cubicBezTo>
                    <a:pt x="837" y="2182"/>
                    <a:pt x="698" y="2803"/>
                    <a:pt x="1183" y="3176"/>
                  </a:cubicBezTo>
                  <a:cubicBezTo>
                    <a:pt x="1667" y="3548"/>
                    <a:pt x="2775" y="3672"/>
                    <a:pt x="4091" y="3982"/>
                  </a:cubicBezTo>
                  <a:cubicBezTo>
                    <a:pt x="5406" y="4293"/>
                    <a:pt x="6929" y="4789"/>
                    <a:pt x="7829" y="5969"/>
                  </a:cubicBezTo>
                  <a:cubicBezTo>
                    <a:pt x="8729" y="7148"/>
                    <a:pt x="9006" y="9010"/>
                    <a:pt x="8660" y="11431"/>
                  </a:cubicBezTo>
                  <a:cubicBezTo>
                    <a:pt x="8314" y="13851"/>
                    <a:pt x="7344" y="16831"/>
                    <a:pt x="6583" y="18569"/>
                  </a:cubicBezTo>
                  <a:cubicBezTo>
                    <a:pt x="5821" y="20307"/>
                    <a:pt x="5267" y="20803"/>
                    <a:pt x="4644" y="21114"/>
                  </a:cubicBezTo>
                  <a:cubicBezTo>
                    <a:pt x="4021" y="21424"/>
                    <a:pt x="3329" y="21548"/>
                    <a:pt x="2637" y="21548"/>
                  </a:cubicBezTo>
                  <a:cubicBezTo>
                    <a:pt x="1944" y="21548"/>
                    <a:pt x="1252" y="21424"/>
                    <a:pt x="698" y="21114"/>
                  </a:cubicBezTo>
                  <a:cubicBezTo>
                    <a:pt x="144" y="20803"/>
                    <a:pt x="-271" y="20307"/>
                    <a:pt x="214" y="19127"/>
                  </a:cubicBezTo>
                  <a:cubicBezTo>
                    <a:pt x="698" y="17948"/>
                    <a:pt x="2083" y="16086"/>
                    <a:pt x="4229" y="13417"/>
                  </a:cubicBezTo>
                  <a:cubicBezTo>
                    <a:pt x="6375" y="10748"/>
                    <a:pt x="9283" y="7272"/>
                    <a:pt x="11083" y="5162"/>
                  </a:cubicBezTo>
                  <a:cubicBezTo>
                    <a:pt x="12883" y="3051"/>
                    <a:pt x="13575" y="2307"/>
                    <a:pt x="13921" y="2245"/>
                  </a:cubicBezTo>
                  <a:cubicBezTo>
                    <a:pt x="14267" y="2182"/>
                    <a:pt x="14267" y="2803"/>
                    <a:pt x="14267" y="3796"/>
                  </a:cubicBezTo>
                  <a:cubicBezTo>
                    <a:pt x="14267" y="4789"/>
                    <a:pt x="14267" y="6155"/>
                    <a:pt x="14129" y="7210"/>
                  </a:cubicBezTo>
                  <a:cubicBezTo>
                    <a:pt x="13991" y="8265"/>
                    <a:pt x="13714" y="9010"/>
                    <a:pt x="13783" y="9072"/>
                  </a:cubicBezTo>
                  <a:cubicBezTo>
                    <a:pt x="13852" y="9134"/>
                    <a:pt x="14267" y="8514"/>
                    <a:pt x="14960" y="7582"/>
                  </a:cubicBezTo>
                  <a:cubicBezTo>
                    <a:pt x="15652" y="6651"/>
                    <a:pt x="16621" y="5410"/>
                    <a:pt x="17452" y="4603"/>
                  </a:cubicBezTo>
                  <a:cubicBezTo>
                    <a:pt x="18283" y="3796"/>
                    <a:pt x="18975" y="3424"/>
                    <a:pt x="19529" y="3610"/>
                  </a:cubicBezTo>
                  <a:cubicBezTo>
                    <a:pt x="20083" y="3796"/>
                    <a:pt x="20498" y="4541"/>
                    <a:pt x="20775" y="5720"/>
                  </a:cubicBezTo>
                  <a:cubicBezTo>
                    <a:pt x="21052" y="6900"/>
                    <a:pt x="21191" y="8514"/>
                    <a:pt x="21329" y="10127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57" name="Line"/>
            <p:cNvSpPr/>
            <p:nvPr/>
          </p:nvSpPr>
          <p:spPr>
            <a:xfrm>
              <a:off x="6286323" y="5147040"/>
              <a:ext cx="102965" cy="43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84" extrusionOk="0">
                  <a:moveTo>
                    <a:pt x="17090" y="1344"/>
                  </a:moveTo>
                  <a:cubicBezTo>
                    <a:pt x="16521" y="872"/>
                    <a:pt x="15953" y="399"/>
                    <a:pt x="14958" y="163"/>
                  </a:cubicBezTo>
                  <a:cubicBezTo>
                    <a:pt x="13963" y="-73"/>
                    <a:pt x="12542" y="-73"/>
                    <a:pt x="10695" y="298"/>
                  </a:cubicBezTo>
                  <a:cubicBezTo>
                    <a:pt x="8848" y="669"/>
                    <a:pt x="6574" y="1412"/>
                    <a:pt x="5295" y="2391"/>
                  </a:cubicBezTo>
                  <a:cubicBezTo>
                    <a:pt x="4016" y="3370"/>
                    <a:pt x="3732" y="4585"/>
                    <a:pt x="4727" y="5462"/>
                  </a:cubicBezTo>
                  <a:cubicBezTo>
                    <a:pt x="5721" y="6340"/>
                    <a:pt x="7995" y="6880"/>
                    <a:pt x="9416" y="7318"/>
                  </a:cubicBezTo>
                  <a:cubicBezTo>
                    <a:pt x="10837" y="7757"/>
                    <a:pt x="11406" y="8095"/>
                    <a:pt x="11690" y="8432"/>
                  </a:cubicBezTo>
                  <a:cubicBezTo>
                    <a:pt x="11974" y="8770"/>
                    <a:pt x="11974" y="9107"/>
                    <a:pt x="11406" y="9377"/>
                  </a:cubicBezTo>
                  <a:cubicBezTo>
                    <a:pt x="10837" y="9647"/>
                    <a:pt x="9700" y="9850"/>
                    <a:pt x="8421" y="10018"/>
                  </a:cubicBezTo>
                  <a:cubicBezTo>
                    <a:pt x="7142" y="10187"/>
                    <a:pt x="5721" y="10322"/>
                    <a:pt x="4016" y="10423"/>
                  </a:cubicBezTo>
                  <a:cubicBezTo>
                    <a:pt x="2311" y="10525"/>
                    <a:pt x="321" y="10592"/>
                    <a:pt x="37" y="10626"/>
                  </a:cubicBezTo>
                  <a:cubicBezTo>
                    <a:pt x="-247" y="10660"/>
                    <a:pt x="1174" y="10660"/>
                    <a:pt x="2311" y="10828"/>
                  </a:cubicBezTo>
                  <a:cubicBezTo>
                    <a:pt x="3448" y="10997"/>
                    <a:pt x="4300" y="11335"/>
                    <a:pt x="4727" y="12212"/>
                  </a:cubicBezTo>
                  <a:cubicBezTo>
                    <a:pt x="5153" y="13090"/>
                    <a:pt x="5153" y="14507"/>
                    <a:pt x="4442" y="15891"/>
                  </a:cubicBezTo>
                  <a:cubicBezTo>
                    <a:pt x="3732" y="17275"/>
                    <a:pt x="2311" y="18625"/>
                    <a:pt x="1600" y="19536"/>
                  </a:cubicBezTo>
                  <a:cubicBezTo>
                    <a:pt x="890" y="20447"/>
                    <a:pt x="890" y="20920"/>
                    <a:pt x="1600" y="21190"/>
                  </a:cubicBezTo>
                  <a:cubicBezTo>
                    <a:pt x="2311" y="21460"/>
                    <a:pt x="3732" y="21527"/>
                    <a:pt x="7142" y="21459"/>
                  </a:cubicBezTo>
                  <a:cubicBezTo>
                    <a:pt x="10553" y="21392"/>
                    <a:pt x="15953" y="21190"/>
                    <a:pt x="21353" y="20987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58" name="Line"/>
            <p:cNvSpPr/>
            <p:nvPr/>
          </p:nvSpPr>
          <p:spPr>
            <a:xfrm>
              <a:off x="6454340" y="5275012"/>
              <a:ext cx="90957" cy="135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6" h="21198" extrusionOk="0">
                  <a:moveTo>
                    <a:pt x="8619" y="4821"/>
                  </a:moveTo>
                  <a:cubicBezTo>
                    <a:pt x="8619" y="3324"/>
                    <a:pt x="8619" y="1827"/>
                    <a:pt x="7837" y="1506"/>
                  </a:cubicBezTo>
                  <a:cubicBezTo>
                    <a:pt x="7054" y="1185"/>
                    <a:pt x="5489" y="2041"/>
                    <a:pt x="3767" y="4500"/>
                  </a:cubicBezTo>
                  <a:cubicBezTo>
                    <a:pt x="2045" y="6959"/>
                    <a:pt x="167" y="11023"/>
                    <a:pt x="11" y="14124"/>
                  </a:cubicBezTo>
                  <a:cubicBezTo>
                    <a:pt x="-146" y="17225"/>
                    <a:pt x="1419" y="19363"/>
                    <a:pt x="3767" y="20433"/>
                  </a:cubicBezTo>
                  <a:cubicBezTo>
                    <a:pt x="6115" y="21502"/>
                    <a:pt x="9245" y="21502"/>
                    <a:pt x="12532" y="20112"/>
                  </a:cubicBezTo>
                  <a:cubicBezTo>
                    <a:pt x="15819" y="18722"/>
                    <a:pt x="19263" y="15942"/>
                    <a:pt x="20358" y="12627"/>
                  </a:cubicBezTo>
                  <a:cubicBezTo>
                    <a:pt x="21454" y="9312"/>
                    <a:pt x="20202" y="5462"/>
                    <a:pt x="18793" y="3110"/>
                  </a:cubicBezTo>
                  <a:cubicBezTo>
                    <a:pt x="17384" y="757"/>
                    <a:pt x="15819" y="-98"/>
                    <a:pt x="13158" y="9"/>
                  </a:cubicBezTo>
                  <a:cubicBezTo>
                    <a:pt x="10497" y="116"/>
                    <a:pt x="6741" y="1185"/>
                    <a:pt x="4706" y="2575"/>
                  </a:cubicBezTo>
                  <a:cubicBezTo>
                    <a:pt x="2671" y="3965"/>
                    <a:pt x="2358" y="5676"/>
                    <a:pt x="2045" y="7387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59" name="Line"/>
            <p:cNvSpPr/>
            <p:nvPr/>
          </p:nvSpPr>
          <p:spPr>
            <a:xfrm>
              <a:off x="6570194" y="5412804"/>
              <a:ext cx="45227" cy="78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60" name="Line"/>
            <p:cNvSpPr/>
            <p:nvPr/>
          </p:nvSpPr>
          <p:spPr>
            <a:xfrm>
              <a:off x="6726432" y="5261324"/>
              <a:ext cx="24394" cy="180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523" extrusionOk="0">
                  <a:moveTo>
                    <a:pt x="3600" y="9250"/>
                  </a:moveTo>
                  <a:cubicBezTo>
                    <a:pt x="8400" y="6796"/>
                    <a:pt x="13200" y="4341"/>
                    <a:pt x="16200" y="2623"/>
                  </a:cubicBezTo>
                  <a:cubicBezTo>
                    <a:pt x="19200" y="905"/>
                    <a:pt x="20400" y="-77"/>
                    <a:pt x="21000" y="5"/>
                  </a:cubicBezTo>
                  <a:cubicBezTo>
                    <a:pt x="21600" y="87"/>
                    <a:pt x="21600" y="1232"/>
                    <a:pt x="19800" y="4587"/>
                  </a:cubicBezTo>
                  <a:cubicBezTo>
                    <a:pt x="18000" y="7941"/>
                    <a:pt x="14400" y="13505"/>
                    <a:pt x="10800" y="16696"/>
                  </a:cubicBezTo>
                  <a:cubicBezTo>
                    <a:pt x="7200" y="19887"/>
                    <a:pt x="3600" y="20705"/>
                    <a:pt x="0" y="21523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61" name="Line"/>
            <p:cNvSpPr/>
            <p:nvPr/>
          </p:nvSpPr>
          <p:spPr>
            <a:xfrm>
              <a:off x="6808662" y="5400470"/>
              <a:ext cx="41116" cy="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560" y="5700"/>
                    <a:pt x="11520" y="11400"/>
                    <a:pt x="7920" y="15000"/>
                  </a:cubicBezTo>
                  <a:cubicBezTo>
                    <a:pt x="4320" y="18600"/>
                    <a:pt x="2160" y="201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62" name="Line"/>
            <p:cNvSpPr/>
            <p:nvPr/>
          </p:nvSpPr>
          <p:spPr>
            <a:xfrm>
              <a:off x="7014238" y="5371689"/>
              <a:ext cx="20558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63" name="Line"/>
            <p:cNvSpPr/>
            <p:nvPr/>
          </p:nvSpPr>
          <p:spPr>
            <a:xfrm>
              <a:off x="7104691" y="5359355"/>
              <a:ext cx="32892" cy="4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64" name="Line"/>
            <p:cNvSpPr/>
            <p:nvPr/>
          </p:nvSpPr>
          <p:spPr>
            <a:xfrm>
              <a:off x="7199256" y="5351132"/>
              <a:ext cx="411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65" name="Line"/>
            <p:cNvSpPr/>
            <p:nvPr/>
          </p:nvSpPr>
          <p:spPr>
            <a:xfrm>
              <a:off x="7228036" y="5384024"/>
              <a:ext cx="20558" cy="69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66" name="Line"/>
            <p:cNvSpPr/>
            <p:nvPr/>
          </p:nvSpPr>
          <p:spPr>
            <a:xfrm>
              <a:off x="7380632" y="5252455"/>
              <a:ext cx="15976" cy="156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extrusionOk="0">
                  <a:moveTo>
                    <a:pt x="20982" y="0"/>
                  </a:moveTo>
                  <a:cubicBezTo>
                    <a:pt x="13782" y="5874"/>
                    <a:pt x="6582" y="11747"/>
                    <a:pt x="2982" y="15158"/>
                  </a:cubicBezTo>
                  <a:cubicBezTo>
                    <a:pt x="-618" y="18568"/>
                    <a:pt x="-618" y="19516"/>
                    <a:pt x="1182" y="20179"/>
                  </a:cubicBezTo>
                  <a:cubicBezTo>
                    <a:pt x="2982" y="20842"/>
                    <a:pt x="6582" y="21221"/>
                    <a:pt x="10182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67" name="Line"/>
            <p:cNvSpPr/>
            <p:nvPr/>
          </p:nvSpPr>
          <p:spPr>
            <a:xfrm>
              <a:off x="7438377" y="5281236"/>
              <a:ext cx="106245" cy="89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extrusionOk="0">
                  <a:moveTo>
                    <a:pt x="3191" y="0"/>
                  </a:moveTo>
                  <a:cubicBezTo>
                    <a:pt x="2637" y="3655"/>
                    <a:pt x="2083" y="7311"/>
                    <a:pt x="1530" y="9969"/>
                  </a:cubicBezTo>
                  <a:cubicBezTo>
                    <a:pt x="976" y="12628"/>
                    <a:pt x="422" y="14289"/>
                    <a:pt x="145" y="15951"/>
                  </a:cubicBezTo>
                  <a:cubicBezTo>
                    <a:pt x="-132" y="17612"/>
                    <a:pt x="-132" y="19274"/>
                    <a:pt x="1253" y="20271"/>
                  </a:cubicBezTo>
                  <a:cubicBezTo>
                    <a:pt x="2637" y="21268"/>
                    <a:pt x="5407" y="21600"/>
                    <a:pt x="9007" y="21600"/>
                  </a:cubicBezTo>
                  <a:cubicBezTo>
                    <a:pt x="12607" y="21600"/>
                    <a:pt x="17037" y="21268"/>
                    <a:pt x="21468" y="20935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68" name="Line"/>
            <p:cNvSpPr/>
            <p:nvPr/>
          </p:nvSpPr>
          <p:spPr>
            <a:xfrm>
              <a:off x="7518015" y="5314128"/>
              <a:ext cx="10162" cy="12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20018" y="0"/>
                  </a:moveTo>
                  <a:cubicBezTo>
                    <a:pt x="11918" y="4877"/>
                    <a:pt x="3818" y="9755"/>
                    <a:pt x="1118" y="13355"/>
                  </a:cubicBezTo>
                  <a:cubicBezTo>
                    <a:pt x="-1582" y="16955"/>
                    <a:pt x="1118" y="19277"/>
                    <a:pt x="3818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69" name="Line"/>
            <p:cNvSpPr/>
            <p:nvPr/>
          </p:nvSpPr>
          <p:spPr>
            <a:xfrm>
              <a:off x="7526594" y="5128768"/>
              <a:ext cx="180614" cy="493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555" extrusionOk="0">
                  <a:moveTo>
                    <a:pt x="4055" y="1630"/>
                  </a:moveTo>
                  <a:cubicBezTo>
                    <a:pt x="5022" y="1152"/>
                    <a:pt x="5989" y="673"/>
                    <a:pt x="7440" y="374"/>
                  </a:cubicBezTo>
                  <a:cubicBezTo>
                    <a:pt x="8891" y="75"/>
                    <a:pt x="10825" y="-45"/>
                    <a:pt x="12034" y="15"/>
                  </a:cubicBezTo>
                  <a:cubicBezTo>
                    <a:pt x="13243" y="75"/>
                    <a:pt x="13727" y="314"/>
                    <a:pt x="13807" y="912"/>
                  </a:cubicBezTo>
                  <a:cubicBezTo>
                    <a:pt x="13888" y="1511"/>
                    <a:pt x="13565" y="2468"/>
                    <a:pt x="12760" y="3725"/>
                  </a:cubicBezTo>
                  <a:cubicBezTo>
                    <a:pt x="11954" y="4981"/>
                    <a:pt x="10664" y="6537"/>
                    <a:pt x="10180" y="7674"/>
                  </a:cubicBezTo>
                  <a:cubicBezTo>
                    <a:pt x="9697" y="8810"/>
                    <a:pt x="10019" y="9528"/>
                    <a:pt x="11389" y="10097"/>
                  </a:cubicBezTo>
                  <a:cubicBezTo>
                    <a:pt x="12760" y="10665"/>
                    <a:pt x="15177" y="11084"/>
                    <a:pt x="16870" y="11294"/>
                  </a:cubicBezTo>
                  <a:cubicBezTo>
                    <a:pt x="18563" y="11503"/>
                    <a:pt x="19530" y="11503"/>
                    <a:pt x="20255" y="11383"/>
                  </a:cubicBezTo>
                  <a:cubicBezTo>
                    <a:pt x="20980" y="11264"/>
                    <a:pt x="21464" y="11024"/>
                    <a:pt x="21142" y="10785"/>
                  </a:cubicBezTo>
                  <a:cubicBezTo>
                    <a:pt x="20819" y="10546"/>
                    <a:pt x="19691" y="10306"/>
                    <a:pt x="18724" y="10187"/>
                  </a:cubicBezTo>
                  <a:cubicBezTo>
                    <a:pt x="17757" y="10067"/>
                    <a:pt x="16951" y="10067"/>
                    <a:pt x="16467" y="10216"/>
                  </a:cubicBezTo>
                  <a:cubicBezTo>
                    <a:pt x="15983" y="10366"/>
                    <a:pt x="15822" y="10665"/>
                    <a:pt x="15822" y="11652"/>
                  </a:cubicBezTo>
                  <a:cubicBezTo>
                    <a:pt x="15822" y="12640"/>
                    <a:pt x="15983" y="14315"/>
                    <a:pt x="15903" y="15871"/>
                  </a:cubicBezTo>
                  <a:cubicBezTo>
                    <a:pt x="15822" y="17426"/>
                    <a:pt x="15500" y="18862"/>
                    <a:pt x="13807" y="19790"/>
                  </a:cubicBezTo>
                  <a:cubicBezTo>
                    <a:pt x="12115" y="20717"/>
                    <a:pt x="9052" y="21136"/>
                    <a:pt x="6876" y="21346"/>
                  </a:cubicBezTo>
                  <a:cubicBezTo>
                    <a:pt x="4700" y="21555"/>
                    <a:pt x="3410" y="21555"/>
                    <a:pt x="2362" y="21555"/>
                  </a:cubicBezTo>
                  <a:cubicBezTo>
                    <a:pt x="1315" y="21555"/>
                    <a:pt x="509" y="21555"/>
                    <a:pt x="186" y="21405"/>
                  </a:cubicBezTo>
                  <a:cubicBezTo>
                    <a:pt x="-136" y="21256"/>
                    <a:pt x="25" y="20957"/>
                    <a:pt x="186" y="20657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70" name="Line"/>
            <p:cNvSpPr/>
            <p:nvPr/>
          </p:nvSpPr>
          <p:spPr>
            <a:xfrm>
              <a:off x="7820094" y="5212579"/>
              <a:ext cx="49339" cy="21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extrusionOk="0">
                  <a:moveTo>
                    <a:pt x="21600" y="3118"/>
                  </a:moveTo>
                  <a:cubicBezTo>
                    <a:pt x="20400" y="1768"/>
                    <a:pt x="19200" y="418"/>
                    <a:pt x="18300" y="80"/>
                  </a:cubicBezTo>
                  <a:cubicBezTo>
                    <a:pt x="17400" y="-257"/>
                    <a:pt x="16800" y="418"/>
                    <a:pt x="16200" y="3050"/>
                  </a:cubicBezTo>
                  <a:cubicBezTo>
                    <a:pt x="15600" y="5683"/>
                    <a:pt x="15000" y="10273"/>
                    <a:pt x="12300" y="13648"/>
                  </a:cubicBezTo>
                  <a:cubicBezTo>
                    <a:pt x="9600" y="17023"/>
                    <a:pt x="4800" y="19183"/>
                    <a:pt x="0" y="21343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71" name="Line"/>
            <p:cNvSpPr/>
            <p:nvPr/>
          </p:nvSpPr>
          <p:spPr>
            <a:xfrm>
              <a:off x="7808592" y="5306495"/>
              <a:ext cx="161760" cy="8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450" extrusionOk="0">
                  <a:moveTo>
                    <a:pt x="971" y="14482"/>
                  </a:moveTo>
                  <a:cubicBezTo>
                    <a:pt x="611" y="12740"/>
                    <a:pt x="251" y="10998"/>
                    <a:pt x="71" y="9082"/>
                  </a:cubicBezTo>
                  <a:cubicBezTo>
                    <a:pt x="-109" y="7166"/>
                    <a:pt x="-109" y="5076"/>
                    <a:pt x="2141" y="3508"/>
                  </a:cubicBezTo>
                  <a:cubicBezTo>
                    <a:pt x="4391" y="1940"/>
                    <a:pt x="8891" y="895"/>
                    <a:pt x="11591" y="373"/>
                  </a:cubicBezTo>
                  <a:cubicBezTo>
                    <a:pt x="14291" y="-150"/>
                    <a:pt x="15191" y="-150"/>
                    <a:pt x="15911" y="547"/>
                  </a:cubicBezTo>
                  <a:cubicBezTo>
                    <a:pt x="16631" y="1244"/>
                    <a:pt x="17171" y="2637"/>
                    <a:pt x="16991" y="5250"/>
                  </a:cubicBezTo>
                  <a:cubicBezTo>
                    <a:pt x="16811" y="7863"/>
                    <a:pt x="15911" y="11695"/>
                    <a:pt x="15461" y="14482"/>
                  </a:cubicBezTo>
                  <a:cubicBezTo>
                    <a:pt x="15011" y="17269"/>
                    <a:pt x="15011" y="19011"/>
                    <a:pt x="15461" y="20056"/>
                  </a:cubicBezTo>
                  <a:cubicBezTo>
                    <a:pt x="15911" y="21102"/>
                    <a:pt x="16811" y="21450"/>
                    <a:pt x="17711" y="21450"/>
                  </a:cubicBezTo>
                  <a:cubicBezTo>
                    <a:pt x="18611" y="21450"/>
                    <a:pt x="19511" y="21102"/>
                    <a:pt x="20231" y="19185"/>
                  </a:cubicBezTo>
                  <a:cubicBezTo>
                    <a:pt x="20951" y="17269"/>
                    <a:pt x="21491" y="13785"/>
                    <a:pt x="21131" y="10476"/>
                  </a:cubicBezTo>
                  <a:cubicBezTo>
                    <a:pt x="20771" y="7166"/>
                    <a:pt x="19511" y="4031"/>
                    <a:pt x="18161" y="2463"/>
                  </a:cubicBezTo>
                  <a:cubicBezTo>
                    <a:pt x="16811" y="895"/>
                    <a:pt x="15371" y="895"/>
                    <a:pt x="13931" y="895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72" name="Line"/>
            <p:cNvSpPr/>
            <p:nvPr/>
          </p:nvSpPr>
          <p:spPr>
            <a:xfrm>
              <a:off x="8087342" y="5279866"/>
              <a:ext cx="49338" cy="98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extrusionOk="0">
                  <a:moveTo>
                    <a:pt x="3600" y="3000"/>
                  </a:moveTo>
                  <a:cubicBezTo>
                    <a:pt x="2400" y="1500"/>
                    <a:pt x="1200" y="0"/>
                    <a:pt x="600" y="0"/>
                  </a:cubicBezTo>
                  <a:cubicBezTo>
                    <a:pt x="0" y="0"/>
                    <a:pt x="0" y="1500"/>
                    <a:pt x="0" y="4800"/>
                  </a:cubicBezTo>
                  <a:cubicBezTo>
                    <a:pt x="0" y="8100"/>
                    <a:pt x="0" y="13200"/>
                    <a:pt x="300" y="16500"/>
                  </a:cubicBezTo>
                  <a:cubicBezTo>
                    <a:pt x="600" y="19800"/>
                    <a:pt x="1200" y="21300"/>
                    <a:pt x="2700" y="21450"/>
                  </a:cubicBezTo>
                  <a:cubicBezTo>
                    <a:pt x="4200" y="21600"/>
                    <a:pt x="6600" y="20400"/>
                    <a:pt x="9900" y="16650"/>
                  </a:cubicBezTo>
                  <a:cubicBezTo>
                    <a:pt x="13200" y="12900"/>
                    <a:pt x="17400" y="6600"/>
                    <a:pt x="21600" y="3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73" name="Line"/>
            <p:cNvSpPr/>
            <p:nvPr/>
          </p:nvSpPr>
          <p:spPr>
            <a:xfrm>
              <a:off x="8149014" y="5305571"/>
              <a:ext cx="279584" cy="88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extrusionOk="0">
                  <a:moveTo>
                    <a:pt x="0" y="14807"/>
                  </a:moveTo>
                  <a:cubicBezTo>
                    <a:pt x="1694" y="13170"/>
                    <a:pt x="3388" y="11534"/>
                    <a:pt x="4447" y="10225"/>
                  </a:cubicBezTo>
                  <a:cubicBezTo>
                    <a:pt x="5506" y="8916"/>
                    <a:pt x="5929" y="7934"/>
                    <a:pt x="6300" y="6788"/>
                  </a:cubicBezTo>
                  <a:cubicBezTo>
                    <a:pt x="6671" y="5643"/>
                    <a:pt x="6988" y="4334"/>
                    <a:pt x="6988" y="3025"/>
                  </a:cubicBezTo>
                  <a:cubicBezTo>
                    <a:pt x="6988" y="1716"/>
                    <a:pt x="6671" y="407"/>
                    <a:pt x="5982" y="79"/>
                  </a:cubicBezTo>
                  <a:cubicBezTo>
                    <a:pt x="5294" y="-248"/>
                    <a:pt x="4235" y="407"/>
                    <a:pt x="3600" y="2534"/>
                  </a:cubicBezTo>
                  <a:cubicBezTo>
                    <a:pt x="2965" y="4661"/>
                    <a:pt x="2753" y="8261"/>
                    <a:pt x="3071" y="11370"/>
                  </a:cubicBezTo>
                  <a:cubicBezTo>
                    <a:pt x="3388" y="14479"/>
                    <a:pt x="4235" y="17097"/>
                    <a:pt x="5506" y="18734"/>
                  </a:cubicBezTo>
                  <a:cubicBezTo>
                    <a:pt x="6776" y="20370"/>
                    <a:pt x="8471" y="21025"/>
                    <a:pt x="9582" y="21188"/>
                  </a:cubicBezTo>
                  <a:cubicBezTo>
                    <a:pt x="10694" y="21352"/>
                    <a:pt x="11224" y="21025"/>
                    <a:pt x="11647" y="20207"/>
                  </a:cubicBezTo>
                  <a:cubicBezTo>
                    <a:pt x="12071" y="19388"/>
                    <a:pt x="12388" y="18079"/>
                    <a:pt x="12653" y="15625"/>
                  </a:cubicBezTo>
                  <a:cubicBezTo>
                    <a:pt x="12918" y="13170"/>
                    <a:pt x="13129" y="9570"/>
                    <a:pt x="13447" y="8588"/>
                  </a:cubicBezTo>
                  <a:cubicBezTo>
                    <a:pt x="13765" y="7607"/>
                    <a:pt x="14188" y="9243"/>
                    <a:pt x="14506" y="10879"/>
                  </a:cubicBezTo>
                  <a:cubicBezTo>
                    <a:pt x="14824" y="12516"/>
                    <a:pt x="15035" y="14152"/>
                    <a:pt x="15353" y="15625"/>
                  </a:cubicBezTo>
                  <a:cubicBezTo>
                    <a:pt x="15671" y="17097"/>
                    <a:pt x="16094" y="18407"/>
                    <a:pt x="17153" y="17588"/>
                  </a:cubicBezTo>
                  <a:cubicBezTo>
                    <a:pt x="18212" y="16770"/>
                    <a:pt x="19906" y="13825"/>
                    <a:pt x="21600" y="10879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74" name="Line"/>
            <p:cNvSpPr/>
            <p:nvPr/>
          </p:nvSpPr>
          <p:spPr>
            <a:xfrm>
              <a:off x="8449155" y="5189412"/>
              <a:ext cx="4112" cy="211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3"/>
                  </a:moveTo>
                  <a:cubicBezTo>
                    <a:pt x="0" y="701"/>
                    <a:pt x="0" y="0"/>
                    <a:pt x="3600" y="0"/>
                  </a:cubicBezTo>
                  <a:cubicBezTo>
                    <a:pt x="7200" y="0"/>
                    <a:pt x="14400" y="701"/>
                    <a:pt x="18000" y="3857"/>
                  </a:cubicBezTo>
                  <a:cubicBezTo>
                    <a:pt x="21600" y="7013"/>
                    <a:pt x="21600" y="12623"/>
                    <a:pt x="21600" y="15990"/>
                  </a:cubicBezTo>
                  <a:cubicBezTo>
                    <a:pt x="21600" y="19356"/>
                    <a:pt x="21600" y="2047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75" name="Line"/>
            <p:cNvSpPr/>
            <p:nvPr/>
          </p:nvSpPr>
          <p:spPr>
            <a:xfrm>
              <a:off x="8412152" y="5314598"/>
              <a:ext cx="100572" cy="77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70" extrusionOk="0">
                  <a:moveTo>
                    <a:pt x="0" y="7828"/>
                  </a:moveTo>
                  <a:cubicBezTo>
                    <a:pt x="292" y="5933"/>
                    <a:pt x="584" y="4038"/>
                    <a:pt x="2335" y="2712"/>
                  </a:cubicBezTo>
                  <a:cubicBezTo>
                    <a:pt x="4086" y="1386"/>
                    <a:pt x="7297" y="628"/>
                    <a:pt x="10362" y="249"/>
                  </a:cubicBezTo>
                  <a:cubicBezTo>
                    <a:pt x="13427" y="-130"/>
                    <a:pt x="16346" y="-130"/>
                    <a:pt x="18243" y="628"/>
                  </a:cubicBezTo>
                  <a:cubicBezTo>
                    <a:pt x="20141" y="1386"/>
                    <a:pt x="21016" y="2902"/>
                    <a:pt x="21308" y="5933"/>
                  </a:cubicBezTo>
                  <a:cubicBezTo>
                    <a:pt x="21600" y="8965"/>
                    <a:pt x="21308" y="13512"/>
                    <a:pt x="20578" y="16354"/>
                  </a:cubicBezTo>
                  <a:cubicBezTo>
                    <a:pt x="19849" y="19196"/>
                    <a:pt x="18681" y="20333"/>
                    <a:pt x="17514" y="2147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76" name="Line"/>
            <p:cNvSpPr/>
            <p:nvPr/>
          </p:nvSpPr>
          <p:spPr>
            <a:xfrm>
              <a:off x="8523162" y="5248344"/>
              <a:ext cx="4112" cy="0"/>
            </a:xfrm>
            <a:prstGeom prst="ellipse">
              <a:avLst/>
            </a:pr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77" name="Line"/>
            <p:cNvSpPr/>
            <p:nvPr/>
          </p:nvSpPr>
          <p:spPr>
            <a:xfrm>
              <a:off x="8561679" y="5283235"/>
              <a:ext cx="252275" cy="158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515" extrusionOk="0">
                  <a:moveTo>
                    <a:pt x="3007" y="1963"/>
                  </a:moveTo>
                  <a:cubicBezTo>
                    <a:pt x="2659" y="1032"/>
                    <a:pt x="2311" y="101"/>
                    <a:pt x="1904" y="8"/>
                  </a:cubicBezTo>
                  <a:cubicBezTo>
                    <a:pt x="1498" y="-85"/>
                    <a:pt x="1033" y="660"/>
                    <a:pt x="627" y="2429"/>
                  </a:cubicBezTo>
                  <a:cubicBezTo>
                    <a:pt x="220" y="4198"/>
                    <a:pt x="-128" y="6991"/>
                    <a:pt x="46" y="9132"/>
                  </a:cubicBezTo>
                  <a:cubicBezTo>
                    <a:pt x="220" y="11274"/>
                    <a:pt x="917" y="12763"/>
                    <a:pt x="2253" y="13415"/>
                  </a:cubicBezTo>
                  <a:cubicBezTo>
                    <a:pt x="3588" y="14067"/>
                    <a:pt x="5562" y="13881"/>
                    <a:pt x="6840" y="12763"/>
                  </a:cubicBezTo>
                  <a:cubicBezTo>
                    <a:pt x="8117" y="11646"/>
                    <a:pt x="8698" y="9598"/>
                    <a:pt x="8930" y="8015"/>
                  </a:cubicBezTo>
                  <a:cubicBezTo>
                    <a:pt x="9162" y="6432"/>
                    <a:pt x="9046" y="5315"/>
                    <a:pt x="8756" y="4477"/>
                  </a:cubicBezTo>
                  <a:cubicBezTo>
                    <a:pt x="8466" y="3639"/>
                    <a:pt x="8001" y="3081"/>
                    <a:pt x="7420" y="3546"/>
                  </a:cubicBezTo>
                  <a:cubicBezTo>
                    <a:pt x="6840" y="4012"/>
                    <a:pt x="6143" y="5501"/>
                    <a:pt x="5795" y="6712"/>
                  </a:cubicBezTo>
                  <a:cubicBezTo>
                    <a:pt x="5446" y="7922"/>
                    <a:pt x="5446" y="8853"/>
                    <a:pt x="5737" y="9691"/>
                  </a:cubicBezTo>
                  <a:cubicBezTo>
                    <a:pt x="6027" y="10529"/>
                    <a:pt x="6607" y="11274"/>
                    <a:pt x="8407" y="11832"/>
                  </a:cubicBezTo>
                  <a:cubicBezTo>
                    <a:pt x="10207" y="12391"/>
                    <a:pt x="13227" y="12763"/>
                    <a:pt x="15375" y="12856"/>
                  </a:cubicBezTo>
                  <a:cubicBezTo>
                    <a:pt x="17524" y="12949"/>
                    <a:pt x="18801" y="12763"/>
                    <a:pt x="19730" y="12670"/>
                  </a:cubicBezTo>
                  <a:cubicBezTo>
                    <a:pt x="20659" y="12577"/>
                    <a:pt x="21240" y="12577"/>
                    <a:pt x="21356" y="12949"/>
                  </a:cubicBezTo>
                  <a:cubicBezTo>
                    <a:pt x="21472" y="13322"/>
                    <a:pt x="21124" y="14067"/>
                    <a:pt x="19730" y="15556"/>
                  </a:cubicBezTo>
                  <a:cubicBezTo>
                    <a:pt x="18337" y="17046"/>
                    <a:pt x="15898" y="19281"/>
                    <a:pt x="13459" y="21515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78" name="Line"/>
            <p:cNvSpPr/>
            <p:nvPr/>
          </p:nvSpPr>
          <p:spPr>
            <a:xfrm>
              <a:off x="5628741" y="4139606"/>
              <a:ext cx="91199" cy="12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4" h="21600" extrusionOk="0">
                  <a:moveTo>
                    <a:pt x="14793" y="1838"/>
                  </a:moveTo>
                  <a:cubicBezTo>
                    <a:pt x="13867" y="919"/>
                    <a:pt x="12941" y="0"/>
                    <a:pt x="11861" y="0"/>
                  </a:cubicBezTo>
                  <a:cubicBezTo>
                    <a:pt x="10781" y="0"/>
                    <a:pt x="9547" y="919"/>
                    <a:pt x="7541" y="3447"/>
                  </a:cubicBezTo>
                  <a:cubicBezTo>
                    <a:pt x="5535" y="5974"/>
                    <a:pt x="2758" y="10111"/>
                    <a:pt x="1215" y="12868"/>
                  </a:cubicBezTo>
                  <a:cubicBezTo>
                    <a:pt x="-327" y="15626"/>
                    <a:pt x="-636" y="17004"/>
                    <a:pt x="1678" y="18498"/>
                  </a:cubicBezTo>
                  <a:cubicBezTo>
                    <a:pt x="3993" y="19991"/>
                    <a:pt x="8930" y="21600"/>
                    <a:pt x="12633" y="21600"/>
                  </a:cubicBezTo>
                  <a:cubicBezTo>
                    <a:pt x="16335" y="21600"/>
                    <a:pt x="18804" y="19991"/>
                    <a:pt x="19884" y="17119"/>
                  </a:cubicBezTo>
                  <a:cubicBezTo>
                    <a:pt x="20964" y="14247"/>
                    <a:pt x="20655" y="10111"/>
                    <a:pt x="19267" y="7123"/>
                  </a:cubicBezTo>
                  <a:cubicBezTo>
                    <a:pt x="17878" y="4136"/>
                    <a:pt x="15410" y="2298"/>
                    <a:pt x="13404" y="1379"/>
                  </a:cubicBezTo>
                  <a:cubicBezTo>
                    <a:pt x="11398" y="460"/>
                    <a:pt x="9855" y="460"/>
                    <a:pt x="8775" y="1034"/>
                  </a:cubicBezTo>
                  <a:cubicBezTo>
                    <a:pt x="7695" y="1609"/>
                    <a:pt x="7078" y="2757"/>
                    <a:pt x="6461" y="3906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79" name="Line"/>
            <p:cNvSpPr/>
            <p:nvPr/>
          </p:nvSpPr>
          <p:spPr>
            <a:xfrm>
              <a:off x="6097370" y="4198538"/>
              <a:ext cx="45227" cy="132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227"/>
                  </a:moveTo>
                  <a:cubicBezTo>
                    <a:pt x="21600" y="1113"/>
                    <a:pt x="21600" y="0"/>
                    <a:pt x="21273" y="0"/>
                  </a:cubicBezTo>
                  <a:cubicBezTo>
                    <a:pt x="20945" y="0"/>
                    <a:pt x="20291" y="1113"/>
                    <a:pt x="18982" y="3786"/>
                  </a:cubicBezTo>
                  <a:cubicBezTo>
                    <a:pt x="17673" y="6458"/>
                    <a:pt x="15709" y="10689"/>
                    <a:pt x="12436" y="13918"/>
                  </a:cubicBezTo>
                  <a:cubicBezTo>
                    <a:pt x="9164" y="17146"/>
                    <a:pt x="4582" y="1937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80" name="Line"/>
            <p:cNvSpPr/>
            <p:nvPr/>
          </p:nvSpPr>
          <p:spPr>
            <a:xfrm>
              <a:off x="6176034" y="4199908"/>
              <a:ext cx="94020" cy="10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296" extrusionOk="0">
                  <a:moveTo>
                    <a:pt x="3580" y="0"/>
                  </a:moveTo>
                  <a:cubicBezTo>
                    <a:pt x="4506" y="1403"/>
                    <a:pt x="5432" y="2805"/>
                    <a:pt x="4969" y="5610"/>
                  </a:cubicBezTo>
                  <a:cubicBezTo>
                    <a:pt x="4506" y="8416"/>
                    <a:pt x="2655" y="12623"/>
                    <a:pt x="1420" y="15569"/>
                  </a:cubicBezTo>
                  <a:cubicBezTo>
                    <a:pt x="186" y="18514"/>
                    <a:pt x="-431" y="20197"/>
                    <a:pt x="340" y="20899"/>
                  </a:cubicBezTo>
                  <a:cubicBezTo>
                    <a:pt x="1112" y="21600"/>
                    <a:pt x="3272" y="21319"/>
                    <a:pt x="6975" y="20478"/>
                  </a:cubicBezTo>
                  <a:cubicBezTo>
                    <a:pt x="10678" y="19636"/>
                    <a:pt x="15923" y="18234"/>
                    <a:pt x="21169" y="16831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81" name="Line"/>
            <p:cNvSpPr/>
            <p:nvPr/>
          </p:nvSpPr>
          <p:spPr>
            <a:xfrm>
              <a:off x="6270054" y="4220466"/>
              <a:ext cx="4112" cy="152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2919"/>
                    <a:pt x="7200" y="5838"/>
                    <a:pt x="3600" y="9438"/>
                  </a:cubicBezTo>
                  <a:cubicBezTo>
                    <a:pt x="0" y="13038"/>
                    <a:pt x="0" y="1731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82" name="Line"/>
            <p:cNvSpPr/>
            <p:nvPr/>
          </p:nvSpPr>
          <p:spPr>
            <a:xfrm>
              <a:off x="5735558" y="4743853"/>
              <a:ext cx="24156" cy="14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421" extrusionOk="0">
                  <a:moveTo>
                    <a:pt x="0" y="8821"/>
                  </a:moveTo>
                  <a:cubicBezTo>
                    <a:pt x="0" y="7821"/>
                    <a:pt x="0" y="6821"/>
                    <a:pt x="1800" y="5921"/>
                  </a:cubicBezTo>
                  <a:cubicBezTo>
                    <a:pt x="3600" y="5021"/>
                    <a:pt x="7200" y="4221"/>
                    <a:pt x="10800" y="3021"/>
                  </a:cubicBezTo>
                  <a:cubicBezTo>
                    <a:pt x="14400" y="1821"/>
                    <a:pt x="18000" y="221"/>
                    <a:pt x="19800" y="21"/>
                  </a:cubicBezTo>
                  <a:cubicBezTo>
                    <a:pt x="21600" y="-179"/>
                    <a:pt x="21600" y="1021"/>
                    <a:pt x="19800" y="4321"/>
                  </a:cubicBezTo>
                  <a:cubicBezTo>
                    <a:pt x="18000" y="7621"/>
                    <a:pt x="14400" y="13021"/>
                    <a:pt x="13800" y="16221"/>
                  </a:cubicBezTo>
                  <a:cubicBezTo>
                    <a:pt x="13200" y="19421"/>
                    <a:pt x="15600" y="20421"/>
                    <a:pt x="18000" y="21421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83" name="Line"/>
            <p:cNvSpPr/>
            <p:nvPr/>
          </p:nvSpPr>
          <p:spPr>
            <a:xfrm>
              <a:off x="5698554" y="4899141"/>
              <a:ext cx="94682" cy="12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118" extrusionOk="0">
                  <a:moveTo>
                    <a:pt x="0" y="6718"/>
                  </a:moveTo>
                  <a:cubicBezTo>
                    <a:pt x="4937" y="4318"/>
                    <a:pt x="9874" y="1918"/>
                    <a:pt x="13886" y="718"/>
                  </a:cubicBezTo>
                  <a:cubicBezTo>
                    <a:pt x="17897" y="-482"/>
                    <a:pt x="20983" y="-482"/>
                    <a:pt x="21291" y="3118"/>
                  </a:cubicBezTo>
                  <a:cubicBezTo>
                    <a:pt x="21600" y="6718"/>
                    <a:pt x="19131" y="13918"/>
                    <a:pt x="16663" y="21118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84" name="Line"/>
            <p:cNvSpPr/>
            <p:nvPr/>
          </p:nvSpPr>
          <p:spPr>
            <a:xfrm>
              <a:off x="6122650" y="4767602"/>
              <a:ext cx="89876" cy="11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541" extrusionOk="0">
                  <a:moveTo>
                    <a:pt x="2757" y="5541"/>
                  </a:moveTo>
                  <a:cubicBezTo>
                    <a:pt x="1468" y="4741"/>
                    <a:pt x="178" y="3941"/>
                    <a:pt x="17" y="3008"/>
                  </a:cubicBezTo>
                  <a:cubicBezTo>
                    <a:pt x="-144" y="2074"/>
                    <a:pt x="823" y="1008"/>
                    <a:pt x="2113" y="474"/>
                  </a:cubicBezTo>
                  <a:cubicBezTo>
                    <a:pt x="3402" y="-59"/>
                    <a:pt x="5014" y="-59"/>
                    <a:pt x="6626" y="74"/>
                  </a:cubicBezTo>
                  <a:cubicBezTo>
                    <a:pt x="8238" y="208"/>
                    <a:pt x="9850" y="474"/>
                    <a:pt x="10817" y="1274"/>
                  </a:cubicBezTo>
                  <a:cubicBezTo>
                    <a:pt x="11784" y="2074"/>
                    <a:pt x="12107" y="3408"/>
                    <a:pt x="10978" y="6208"/>
                  </a:cubicBezTo>
                  <a:cubicBezTo>
                    <a:pt x="9850" y="9008"/>
                    <a:pt x="7271" y="13274"/>
                    <a:pt x="5175" y="16074"/>
                  </a:cubicBezTo>
                  <a:cubicBezTo>
                    <a:pt x="3080" y="18874"/>
                    <a:pt x="1468" y="20208"/>
                    <a:pt x="1952" y="20874"/>
                  </a:cubicBezTo>
                  <a:cubicBezTo>
                    <a:pt x="2435" y="21541"/>
                    <a:pt x="5014" y="21541"/>
                    <a:pt x="7916" y="21408"/>
                  </a:cubicBezTo>
                  <a:cubicBezTo>
                    <a:pt x="10817" y="21274"/>
                    <a:pt x="14041" y="21008"/>
                    <a:pt x="16459" y="20874"/>
                  </a:cubicBezTo>
                  <a:cubicBezTo>
                    <a:pt x="18877" y="20741"/>
                    <a:pt x="20489" y="20741"/>
                    <a:pt x="20972" y="20874"/>
                  </a:cubicBezTo>
                  <a:cubicBezTo>
                    <a:pt x="21456" y="21008"/>
                    <a:pt x="20811" y="21274"/>
                    <a:pt x="20166" y="21541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85" name="Line"/>
            <p:cNvSpPr/>
            <p:nvPr/>
          </p:nvSpPr>
          <p:spPr>
            <a:xfrm>
              <a:off x="6602277" y="4218242"/>
              <a:ext cx="95671" cy="129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0" h="21184" extrusionOk="0">
                  <a:moveTo>
                    <a:pt x="1874" y="4415"/>
                  </a:moveTo>
                  <a:cubicBezTo>
                    <a:pt x="1021" y="3515"/>
                    <a:pt x="168" y="2615"/>
                    <a:pt x="452" y="2053"/>
                  </a:cubicBezTo>
                  <a:cubicBezTo>
                    <a:pt x="737" y="1490"/>
                    <a:pt x="2158" y="1265"/>
                    <a:pt x="4858" y="927"/>
                  </a:cubicBezTo>
                  <a:cubicBezTo>
                    <a:pt x="7558" y="590"/>
                    <a:pt x="11537" y="140"/>
                    <a:pt x="14237" y="27"/>
                  </a:cubicBezTo>
                  <a:cubicBezTo>
                    <a:pt x="16937" y="-85"/>
                    <a:pt x="18358" y="140"/>
                    <a:pt x="19068" y="815"/>
                  </a:cubicBezTo>
                  <a:cubicBezTo>
                    <a:pt x="19779" y="1490"/>
                    <a:pt x="19779" y="2615"/>
                    <a:pt x="19210" y="3515"/>
                  </a:cubicBezTo>
                  <a:cubicBezTo>
                    <a:pt x="18642" y="4415"/>
                    <a:pt x="17505" y="5090"/>
                    <a:pt x="16226" y="5652"/>
                  </a:cubicBezTo>
                  <a:cubicBezTo>
                    <a:pt x="14947" y="6215"/>
                    <a:pt x="13526" y="6665"/>
                    <a:pt x="11963" y="7453"/>
                  </a:cubicBezTo>
                  <a:cubicBezTo>
                    <a:pt x="10400" y="8240"/>
                    <a:pt x="8695" y="9365"/>
                    <a:pt x="8695" y="9928"/>
                  </a:cubicBezTo>
                  <a:cubicBezTo>
                    <a:pt x="8695" y="10490"/>
                    <a:pt x="10400" y="10490"/>
                    <a:pt x="12105" y="10603"/>
                  </a:cubicBezTo>
                  <a:cubicBezTo>
                    <a:pt x="13810" y="10715"/>
                    <a:pt x="15516" y="10940"/>
                    <a:pt x="16937" y="11390"/>
                  </a:cubicBezTo>
                  <a:cubicBezTo>
                    <a:pt x="18358" y="11840"/>
                    <a:pt x="19495" y="12515"/>
                    <a:pt x="19779" y="13415"/>
                  </a:cubicBezTo>
                  <a:cubicBezTo>
                    <a:pt x="20063" y="14315"/>
                    <a:pt x="19495" y="15440"/>
                    <a:pt x="15231" y="16903"/>
                  </a:cubicBezTo>
                  <a:cubicBezTo>
                    <a:pt x="10968" y="18365"/>
                    <a:pt x="3010" y="20165"/>
                    <a:pt x="737" y="20840"/>
                  </a:cubicBezTo>
                  <a:cubicBezTo>
                    <a:pt x="-1537" y="21515"/>
                    <a:pt x="1874" y="21065"/>
                    <a:pt x="5284" y="20615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86" name="Line"/>
            <p:cNvSpPr/>
            <p:nvPr/>
          </p:nvSpPr>
          <p:spPr>
            <a:xfrm>
              <a:off x="6487964" y="4882420"/>
              <a:ext cx="28781" cy="94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14" y="3130"/>
                    <a:pt x="8229" y="6261"/>
                    <a:pt x="11829" y="9861"/>
                  </a:cubicBezTo>
                  <a:cubicBezTo>
                    <a:pt x="15429" y="13461"/>
                    <a:pt x="18514" y="1753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87" name="Line"/>
            <p:cNvSpPr/>
            <p:nvPr/>
          </p:nvSpPr>
          <p:spPr>
            <a:xfrm>
              <a:off x="6549637" y="4870599"/>
              <a:ext cx="73119" cy="10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341" extrusionOk="0">
                  <a:moveTo>
                    <a:pt x="1200" y="1519"/>
                  </a:moveTo>
                  <a:cubicBezTo>
                    <a:pt x="3200" y="979"/>
                    <a:pt x="5200" y="439"/>
                    <a:pt x="7200" y="169"/>
                  </a:cubicBezTo>
                  <a:cubicBezTo>
                    <a:pt x="9200" y="-101"/>
                    <a:pt x="11200" y="-101"/>
                    <a:pt x="12600" y="574"/>
                  </a:cubicBezTo>
                  <a:cubicBezTo>
                    <a:pt x="14000" y="1249"/>
                    <a:pt x="14800" y="2599"/>
                    <a:pt x="13800" y="4354"/>
                  </a:cubicBezTo>
                  <a:cubicBezTo>
                    <a:pt x="12800" y="6109"/>
                    <a:pt x="10000" y="8269"/>
                    <a:pt x="7600" y="9619"/>
                  </a:cubicBezTo>
                  <a:cubicBezTo>
                    <a:pt x="5200" y="10969"/>
                    <a:pt x="3200" y="11509"/>
                    <a:pt x="3200" y="11509"/>
                  </a:cubicBezTo>
                  <a:cubicBezTo>
                    <a:pt x="3200" y="11509"/>
                    <a:pt x="5200" y="10969"/>
                    <a:pt x="7200" y="10699"/>
                  </a:cubicBezTo>
                  <a:cubicBezTo>
                    <a:pt x="9200" y="10429"/>
                    <a:pt x="11200" y="10429"/>
                    <a:pt x="13600" y="11239"/>
                  </a:cubicBezTo>
                  <a:cubicBezTo>
                    <a:pt x="16000" y="12049"/>
                    <a:pt x="18800" y="13669"/>
                    <a:pt x="20200" y="15154"/>
                  </a:cubicBezTo>
                  <a:cubicBezTo>
                    <a:pt x="21600" y="16639"/>
                    <a:pt x="21600" y="17989"/>
                    <a:pt x="20800" y="19069"/>
                  </a:cubicBezTo>
                  <a:cubicBezTo>
                    <a:pt x="20000" y="20149"/>
                    <a:pt x="18400" y="20959"/>
                    <a:pt x="14800" y="21229"/>
                  </a:cubicBezTo>
                  <a:cubicBezTo>
                    <a:pt x="11200" y="21499"/>
                    <a:pt x="5600" y="21229"/>
                    <a:pt x="0" y="20959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88" name="Line"/>
            <p:cNvSpPr/>
            <p:nvPr/>
          </p:nvSpPr>
          <p:spPr>
            <a:xfrm>
              <a:off x="6738766" y="4878308"/>
              <a:ext cx="16446" cy="8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89" name="Line"/>
            <p:cNvSpPr/>
            <p:nvPr/>
          </p:nvSpPr>
          <p:spPr>
            <a:xfrm>
              <a:off x="6796328" y="4877516"/>
              <a:ext cx="86342" cy="84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8" extrusionOk="0">
                  <a:moveTo>
                    <a:pt x="0" y="1226"/>
                  </a:moveTo>
                  <a:cubicBezTo>
                    <a:pt x="1714" y="541"/>
                    <a:pt x="3429" y="-145"/>
                    <a:pt x="4971" y="26"/>
                  </a:cubicBezTo>
                  <a:cubicBezTo>
                    <a:pt x="6514" y="198"/>
                    <a:pt x="7886" y="1226"/>
                    <a:pt x="8571" y="2598"/>
                  </a:cubicBezTo>
                  <a:cubicBezTo>
                    <a:pt x="9257" y="3969"/>
                    <a:pt x="9257" y="5684"/>
                    <a:pt x="8914" y="7398"/>
                  </a:cubicBezTo>
                  <a:cubicBezTo>
                    <a:pt x="8571" y="9112"/>
                    <a:pt x="7886" y="10826"/>
                    <a:pt x="6686" y="13226"/>
                  </a:cubicBezTo>
                  <a:cubicBezTo>
                    <a:pt x="5486" y="15626"/>
                    <a:pt x="3771" y="18712"/>
                    <a:pt x="3771" y="20084"/>
                  </a:cubicBezTo>
                  <a:cubicBezTo>
                    <a:pt x="3771" y="21455"/>
                    <a:pt x="5486" y="21112"/>
                    <a:pt x="8743" y="20941"/>
                  </a:cubicBezTo>
                  <a:cubicBezTo>
                    <a:pt x="12000" y="20769"/>
                    <a:pt x="16800" y="20769"/>
                    <a:pt x="21600" y="20769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90" name="Line"/>
            <p:cNvSpPr/>
            <p:nvPr/>
          </p:nvSpPr>
          <p:spPr>
            <a:xfrm>
              <a:off x="6977234" y="4860491"/>
              <a:ext cx="16104" cy="95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10800" y="5863"/>
                  </a:moveTo>
                  <a:cubicBezTo>
                    <a:pt x="14400" y="8949"/>
                    <a:pt x="18000" y="12034"/>
                    <a:pt x="19800" y="14811"/>
                  </a:cubicBezTo>
                  <a:cubicBezTo>
                    <a:pt x="21600" y="17589"/>
                    <a:pt x="21600" y="20057"/>
                    <a:pt x="19800" y="20520"/>
                  </a:cubicBezTo>
                  <a:cubicBezTo>
                    <a:pt x="18000" y="20983"/>
                    <a:pt x="14400" y="19440"/>
                    <a:pt x="10800" y="16200"/>
                  </a:cubicBezTo>
                  <a:cubicBezTo>
                    <a:pt x="7200" y="12960"/>
                    <a:pt x="3600" y="8023"/>
                    <a:pt x="1800" y="4783"/>
                  </a:cubicBezTo>
                  <a:cubicBezTo>
                    <a:pt x="0" y="1543"/>
                    <a:pt x="0" y="0"/>
                    <a:pt x="0" y="0"/>
                  </a:cubicBezTo>
                  <a:cubicBezTo>
                    <a:pt x="0" y="0"/>
                    <a:pt x="0" y="1543"/>
                    <a:pt x="1800" y="4011"/>
                  </a:cubicBezTo>
                  <a:cubicBezTo>
                    <a:pt x="3600" y="6480"/>
                    <a:pt x="7200" y="9874"/>
                    <a:pt x="10800" y="12343"/>
                  </a:cubicBezTo>
                  <a:cubicBezTo>
                    <a:pt x="14400" y="14811"/>
                    <a:pt x="18000" y="16354"/>
                    <a:pt x="17100" y="17743"/>
                  </a:cubicBezTo>
                  <a:cubicBezTo>
                    <a:pt x="16200" y="19131"/>
                    <a:pt x="10800" y="20366"/>
                    <a:pt x="7200" y="20983"/>
                  </a:cubicBezTo>
                  <a:cubicBezTo>
                    <a:pt x="3600" y="21600"/>
                    <a:pt x="1800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91" name="Line"/>
            <p:cNvSpPr/>
            <p:nvPr/>
          </p:nvSpPr>
          <p:spPr>
            <a:xfrm>
              <a:off x="7055353" y="4861862"/>
              <a:ext cx="12335" cy="102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92" name="Line"/>
            <p:cNvSpPr/>
            <p:nvPr/>
          </p:nvSpPr>
          <p:spPr>
            <a:xfrm>
              <a:off x="7117026" y="4245135"/>
              <a:ext cx="16815" cy="106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6" h="21600" extrusionOk="0">
                  <a:moveTo>
                    <a:pt x="0" y="9138"/>
                  </a:moveTo>
                  <a:cubicBezTo>
                    <a:pt x="1662" y="7754"/>
                    <a:pt x="3323" y="6369"/>
                    <a:pt x="7477" y="4431"/>
                  </a:cubicBezTo>
                  <a:cubicBezTo>
                    <a:pt x="11631" y="2492"/>
                    <a:pt x="18277" y="0"/>
                    <a:pt x="19938" y="0"/>
                  </a:cubicBezTo>
                  <a:cubicBezTo>
                    <a:pt x="21600" y="0"/>
                    <a:pt x="18277" y="2492"/>
                    <a:pt x="15784" y="5954"/>
                  </a:cubicBezTo>
                  <a:cubicBezTo>
                    <a:pt x="13292" y="9415"/>
                    <a:pt x="11631" y="13846"/>
                    <a:pt x="9138" y="16615"/>
                  </a:cubicBezTo>
                  <a:cubicBezTo>
                    <a:pt x="6646" y="19385"/>
                    <a:pt x="3323" y="2049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93" name="Line"/>
            <p:cNvSpPr/>
            <p:nvPr/>
          </p:nvSpPr>
          <p:spPr>
            <a:xfrm>
              <a:off x="7193441" y="4253968"/>
              <a:ext cx="69071" cy="8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0" h="21172" extrusionOk="0">
                  <a:moveTo>
                    <a:pt x="10288" y="1818"/>
                  </a:moveTo>
                  <a:cubicBezTo>
                    <a:pt x="8658" y="836"/>
                    <a:pt x="7027" y="-146"/>
                    <a:pt x="5601" y="18"/>
                  </a:cubicBezTo>
                  <a:cubicBezTo>
                    <a:pt x="4175" y="181"/>
                    <a:pt x="2952" y="1490"/>
                    <a:pt x="1729" y="4272"/>
                  </a:cubicBezTo>
                  <a:cubicBezTo>
                    <a:pt x="507" y="7054"/>
                    <a:pt x="-716" y="11309"/>
                    <a:pt x="507" y="14418"/>
                  </a:cubicBezTo>
                  <a:cubicBezTo>
                    <a:pt x="1729" y="17527"/>
                    <a:pt x="5397" y="19490"/>
                    <a:pt x="8250" y="20472"/>
                  </a:cubicBezTo>
                  <a:cubicBezTo>
                    <a:pt x="11103" y="21454"/>
                    <a:pt x="13141" y="21454"/>
                    <a:pt x="15382" y="20145"/>
                  </a:cubicBezTo>
                  <a:cubicBezTo>
                    <a:pt x="17624" y="18836"/>
                    <a:pt x="20069" y="16218"/>
                    <a:pt x="20476" y="13272"/>
                  </a:cubicBezTo>
                  <a:cubicBezTo>
                    <a:pt x="20884" y="10327"/>
                    <a:pt x="19254" y="7054"/>
                    <a:pt x="17624" y="4927"/>
                  </a:cubicBezTo>
                  <a:cubicBezTo>
                    <a:pt x="15993" y="2799"/>
                    <a:pt x="14363" y="1818"/>
                    <a:pt x="11918" y="2145"/>
                  </a:cubicBezTo>
                  <a:cubicBezTo>
                    <a:pt x="9473" y="2472"/>
                    <a:pt x="6212" y="4109"/>
                    <a:pt x="2952" y="5745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94" name="Line"/>
            <p:cNvSpPr/>
            <p:nvPr/>
          </p:nvSpPr>
          <p:spPr>
            <a:xfrm>
              <a:off x="7488178" y="4253970"/>
              <a:ext cx="80943" cy="118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489" extrusionOk="0">
                  <a:moveTo>
                    <a:pt x="18067" y="2123"/>
                  </a:moveTo>
                  <a:cubicBezTo>
                    <a:pt x="19147" y="1130"/>
                    <a:pt x="20227" y="137"/>
                    <a:pt x="19867" y="13"/>
                  </a:cubicBezTo>
                  <a:cubicBezTo>
                    <a:pt x="19507" y="-111"/>
                    <a:pt x="17707" y="634"/>
                    <a:pt x="14467" y="2496"/>
                  </a:cubicBezTo>
                  <a:cubicBezTo>
                    <a:pt x="11227" y="4358"/>
                    <a:pt x="6547" y="7337"/>
                    <a:pt x="3667" y="9323"/>
                  </a:cubicBezTo>
                  <a:cubicBezTo>
                    <a:pt x="787" y="11310"/>
                    <a:pt x="-293" y="12303"/>
                    <a:pt x="67" y="12799"/>
                  </a:cubicBezTo>
                  <a:cubicBezTo>
                    <a:pt x="427" y="13296"/>
                    <a:pt x="2227" y="13296"/>
                    <a:pt x="4927" y="13048"/>
                  </a:cubicBezTo>
                  <a:cubicBezTo>
                    <a:pt x="7627" y="12799"/>
                    <a:pt x="11227" y="12303"/>
                    <a:pt x="13927" y="12055"/>
                  </a:cubicBezTo>
                  <a:cubicBezTo>
                    <a:pt x="16627" y="11806"/>
                    <a:pt x="18427" y="11806"/>
                    <a:pt x="19507" y="11186"/>
                  </a:cubicBezTo>
                  <a:cubicBezTo>
                    <a:pt x="20587" y="10565"/>
                    <a:pt x="20947" y="9323"/>
                    <a:pt x="21127" y="8082"/>
                  </a:cubicBezTo>
                  <a:cubicBezTo>
                    <a:pt x="21307" y="6841"/>
                    <a:pt x="21307" y="5599"/>
                    <a:pt x="21127" y="4110"/>
                  </a:cubicBezTo>
                  <a:cubicBezTo>
                    <a:pt x="20947" y="2620"/>
                    <a:pt x="20587" y="882"/>
                    <a:pt x="20227" y="758"/>
                  </a:cubicBezTo>
                  <a:cubicBezTo>
                    <a:pt x="19867" y="634"/>
                    <a:pt x="19507" y="2123"/>
                    <a:pt x="19147" y="5848"/>
                  </a:cubicBezTo>
                  <a:cubicBezTo>
                    <a:pt x="18787" y="9572"/>
                    <a:pt x="18427" y="15530"/>
                    <a:pt x="18067" y="21489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95" name="Line"/>
            <p:cNvSpPr/>
            <p:nvPr/>
          </p:nvSpPr>
          <p:spPr>
            <a:xfrm>
              <a:off x="7562314" y="4729866"/>
              <a:ext cx="90837" cy="16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308" extrusionOk="0">
                  <a:moveTo>
                    <a:pt x="15911" y="7830"/>
                  </a:moveTo>
                  <a:cubicBezTo>
                    <a:pt x="17499" y="7484"/>
                    <a:pt x="19087" y="7138"/>
                    <a:pt x="20040" y="6534"/>
                  </a:cubicBezTo>
                  <a:cubicBezTo>
                    <a:pt x="20993" y="5929"/>
                    <a:pt x="21311" y="5065"/>
                    <a:pt x="20835" y="3855"/>
                  </a:cubicBezTo>
                  <a:cubicBezTo>
                    <a:pt x="20358" y="2646"/>
                    <a:pt x="19088" y="1090"/>
                    <a:pt x="16864" y="399"/>
                  </a:cubicBezTo>
                  <a:cubicBezTo>
                    <a:pt x="14640" y="-292"/>
                    <a:pt x="11464" y="-119"/>
                    <a:pt x="8446" y="1177"/>
                  </a:cubicBezTo>
                  <a:cubicBezTo>
                    <a:pt x="5429" y="2473"/>
                    <a:pt x="2570" y="4892"/>
                    <a:pt x="1140" y="6620"/>
                  </a:cubicBezTo>
                  <a:cubicBezTo>
                    <a:pt x="-289" y="8348"/>
                    <a:pt x="-289" y="9385"/>
                    <a:pt x="664" y="9990"/>
                  </a:cubicBezTo>
                  <a:cubicBezTo>
                    <a:pt x="1617" y="10594"/>
                    <a:pt x="3523" y="10767"/>
                    <a:pt x="6223" y="10422"/>
                  </a:cubicBezTo>
                  <a:cubicBezTo>
                    <a:pt x="8923" y="10076"/>
                    <a:pt x="12417" y="9212"/>
                    <a:pt x="14482" y="8348"/>
                  </a:cubicBezTo>
                  <a:cubicBezTo>
                    <a:pt x="16546" y="7484"/>
                    <a:pt x="17182" y="6620"/>
                    <a:pt x="17182" y="6706"/>
                  </a:cubicBezTo>
                  <a:cubicBezTo>
                    <a:pt x="17182" y="6793"/>
                    <a:pt x="16546" y="7830"/>
                    <a:pt x="16546" y="10422"/>
                  </a:cubicBezTo>
                  <a:cubicBezTo>
                    <a:pt x="16546" y="13014"/>
                    <a:pt x="17182" y="17161"/>
                    <a:pt x="17817" y="21308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96" name="Line"/>
            <p:cNvSpPr/>
            <p:nvPr/>
          </p:nvSpPr>
          <p:spPr>
            <a:xfrm>
              <a:off x="7908434" y="4506972"/>
              <a:ext cx="125459" cy="163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11" extrusionOk="0">
                  <a:moveTo>
                    <a:pt x="18675" y="2871"/>
                  </a:moveTo>
                  <a:cubicBezTo>
                    <a:pt x="19849" y="2691"/>
                    <a:pt x="21022" y="2511"/>
                    <a:pt x="21257" y="2061"/>
                  </a:cubicBezTo>
                  <a:cubicBezTo>
                    <a:pt x="21492" y="1611"/>
                    <a:pt x="20788" y="891"/>
                    <a:pt x="19027" y="441"/>
                  </a:cubicBezTo>
                  <a:cubicBezTo>
                    <a:pt x="17266" y="-9"/>
                    <a:pt x="14449" y="-189"/>
                    <a:pt x="11396" y="261"/>
                  </a:cubicBezTo>
                  <a:cubicBezTo>
                    <a:pt x="8344" y="711"/>
                    <a:pt x="5057" y="1791"/>
                    <a:pt x="2944" y="2601"/>
                  </a:cubicBezTo>
                  <a:cubicBezTo>
                    <a:pt x="831" y="3411"/>
                    <a:pt x="-108" y="3951"/>
                    <a:pt x="9" y="5031"/>
                  </a:cubicBezTo>
                  <a:cubicBezTo>
                    <a:pt x="127" y="6111"/>
                    <a:pt x="1301" y="7731"/>
                    <a:pt x="4353" y="9351"/>
                  </a:cubicBezTo>
                  <a:cubicBezTo>
                    <a:pt x="7405" y="10971"/>
                    <a:pt x="12335" y="12591"/>
                    <a:pt x="15270" y="13671"/>
                  </a:cubicBezTo>
                  <a:cubicBezTo>
                    <a:pt x="18205" y="14751"/>
                    <a:pt x="19144" y="15291"/>
                    <a:pt x="19496" y="16371"/>
                  </a:cubicBezTo>
                  <a:cubicBezTo>
                    <a:pt x="19848" y="17451"/>
                    <a:pt x="19614" y="19071"/>
                    <a:pt x="18205" y="20061"/>
                  </a:cubicBezTo>
                  <a:cubicBezTo>
                    <a:pt x="16796" y="21051"/>
                    <a:pt x="14214" y="21411"/>
                    <a:pt x="12336" y="21411"/>
                  </a:cubicBezTo>
                  <a:cubicBezTo>
                    <a:pt x="10457" y="21411"/>
                    <a:pt x="9283" y="21051"/>
                    <a:pt x="8462" y="19521"/>
                  </a:cubicBezTo>
                  <a:cubicBezTo>
                    <a:pt x="7640" y="17991"/>
                    <a:pt x="7170" y="15291"/>
                    <a:pt x="8462" y="12951"/>
                  </a:cubicBezTo>
                  <a:cubicBezTo>
                    <a:pt x="9753" y="10611"/>
                    <a:pt x="12805" y="8631"/>
                    <a:pt x="15270" y="7191"/>
                  </a:cubicBezTo>
                  <a:cubicBezTo>
                    <a:pt x="17735" y="5751"/>
                    <a:pt x="19614" y="4851"/>
                    <a:pt x="21492" y="3951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97" name="Line"/>
            <p:cNvSpPr/>
            <p:nvPr/>
          </p:nvSpPr>
          <p:spPr>
            <a:xfrm>
              <a:off x="7593961" y="3898398"/>
              <a:ext cx="98949" cy="123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463" extrusionOk="0">
                  <a:moveTo>
                    <a:pt x="7776" y="2374"/>
                  </a:moveTo>
                  <a:cubicBezTo>
                    <a:pt x="7488" y="1187"/>
                    <a:pt x="7200" y="0"/>
                    <a:pt x="6624" y="0"/>
                  </a:cubicBezTo>
                  <a:cubicBezTo>
                    <a:pt x="6048" y="0"/>
                    <a:pt x="5184" y="1187"/>
                    <a:pt x="4464" y="2967"/>
                  </a:cubicBezTo>
                  <a:cubicBezTo>
                    <a:pt x="3744" y="4747"/>
                    <a:pt x="3168" y="7121"/>
                    <a:pt x="3600" y="8426"/>
                  </a:cubicBezTo>
                  <a:cubicBezTo>
                    <a:pt x="4032" y="9732"/>
                    <a:pt x="5472" y="9969"/>
                    <a:pt x="7632" y="10325"/>
                  </a:cubicBezTo>
                  <a:cubicBezTo>
                    <a:pt x="9792" y="10681"/>
                    <a:pt x="12672" y="11156"/>
                    <a:pt x="14832" y="11631"/>
                  </a:cubicBezTo>
                  <a:cubicBezTo>
                    <a:pt x="16992" y="12105"/>
                    <a:pt x="18432" y="12580"/>
                    <a:pt x="19584" y="13292"/>
                  </a:cubicBezTo>
                  <a:cubicBezTo>
                    <a:pt x="20736" y="14004"/>
                    <a:pt x="21600" y="14954"/>
                    <a:pt x="19584" y="16378"/>
                  </a:cubicBezTo>
                  <a:cubicBezTo>
                    <a:pt x="17568" y="17802"/>
                    <a:pt x="12672" y="19701"/>
                    <a:pt x="9504" y="20651"/>
                  </a:cubicBezTo>
                  <a:cubicBezTo>
                    <a:pt x="6336" y="21600"/>
                    <a:pt x="4896" y="21600"/>
                    <a:pt x="3600" y="21244"/>
                  </a:cubicBezTo>
                  <a:cubicBezTo>
                    <a:pt x="2304" y="20888"/>
                    <a:pt x="1152" y="20176"/>
                    <a:pt x="576" y="19582"/>
                  </a:cubicBezTo>
                  <a:cubicBezTo>
                    <a:pt x="0" y="18989"/>
                    <a:pt x="0" y="18514"/>
                    <a:pt x="0" y="18040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98" name="Line"/>
            <p:cNvSpPr/>
            <p:nvPr/>
          </p:nvSpPr>
          <p:spPr>
            <a:xfrm>
              <a:off x="7614518" y="3890175"/>
              <a:ext cx="128220" cy="17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8" h="21600" extrusionOk="0">
                  <a:moveTo>
                    <a:pt x="0" y="21600"/>
                  </a:moveTo>
                  <a:cubicBezTo>
                    <a:pt x="864" y="16615"/>
                    <a:pt x="1728" y="11631"/>
                    <a:pt x="5724" y="7477"/>
                  </a:cubicBezTo>
                  <a:cubicBezTo>
                    <a:pt x="9720" y="3323"/>
                    <a:pt x="16848" y="0"/>
                    <a:pt x="19224" y="0"/>
                  </a:cubicBezTo>
                  <a:cubicBezTo>
                    <a:pt x="21600" y="0"/>
                    <a:pt x="19224" y="3323"/>
                    <a:pt x="16848" y="6646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699" name="Line"/>
            <p:cNvSpPr/>
            <p:nvPr/>
          </p:nvSpPr>
          <p:spPr>
            <a:xfrm>
              <a:off x="8316854" y="4186032"/>
              <a:ext cx="79781" cy="174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452" extrusionOk="0">
                  <a:moveTo>
                    <a:pt x="9912" y="1202"/>
                  </a:moveTo>
                  <a:cubicBezTo>
                    <a:pt x="8112" y="1033"/>
                    <a:pt x="6312" y="865"/>
                    <a:pt x="4332" y="696"/>
                  </a:cubicBezTo>
                  <a:cubicBezTo>
                    <a:pt x="2352" y="527"/>
                    <a:pt x="192" y="358"/>
                    <a:pt x="12" y="274"/>
                  </a:cubicBezTo>
                  <a:cubicBezTo>
                    <a:pt x="-168" y="190"/>
                    <a:pt x="1632" y="190"/>
                    <a:pt x="4332" y="190"/>
                  </a:cubicBezTo>
                  <a:cubicBezTo>
                    <a:pt x="7032" y="190"/>
                    <a:pt x="10632" y="190"/>
                    <a:pt x="13512" y="105"/>
                  </a:cubicBezTo>
                  <a:cubicBezTo>
                    <a:pt x="16392" y="21"/>
                    <a:pt x="18552" y="-148"/>
                    <a:pt x="19812" y="274"/>
                  </a:cubicBezTo>
                  <a:cubicBezTo>
                    <a:pt x="21072" y="696"/>
                    <a:pt x="21432" y="1708"/>
                    <a:pt x="20172" y="4071"/>
                  </a:cubicBezTo>
                  <a:cubicBezTo>
                    <a:pt x="18912" y="6433"/>
                    <a:pt x="16032" y="10146"/>
                    <a:pt x="14052" y="12508"/>
                  </a:cubicBezTo>
                  <a:cubicBezTo>
                    <a:pt x="12072" y="14871"/>
                    <a:pt x="10992" y="15883"/>
                    <a:pt x="9912" y="17149"/>
                  </a:cubicBezTo>
                  <a:cubicBezTo>
                    <a:pt x="8832" y="18415"/>
                    <a:pt x="7752" y="19933"/>
                    <a:pt x="7392" y="20693"/>
                  </a:cubicBezTo>
                  <a:cubicBezTo>
                    <a:pt x="7032" y="21452"/>
                    <a:pt x="7392" y="21452"/>
                    <a:pt x="7752" y="21452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00" name="Line"/>
            <p:cNvSpPr/>
            <p:nvPr/>
          </p:nvSpPr>
          <p:spPr>
            <a:xfrm>
              <a:off x="8297030" y="4267201"/>
              <a:ext cx="115122" cy="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1029" y="2735"/>
                    <a:pt x="2057" y="-1585"/>
                    <a:pt x="5657" y="575"/>
                  </a:cubicBezTo>
                  <a:cubicBezTo>
                    <a:pt x="9257" y="2735"/>
                    <a:pt x="15429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01" name="Line"/>
            <p:cNvSpPr/>
            <p:nvPr/>
          </p:nvSpPr>
          <p:spPr>
            <a:xfrm>
              <a:off x="8031688" y="3853910"/>
              <a:ext cx="124434" cy="151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1196" extrusionOk="0">
                  <a:moveTo>
                    <a:pt x="14156" y="4102"/>
                  </a:moveTo>
                  <a:cubicBezTo>
                    <a:pt x="14846" y="2573"/>
                    <a:pt x="15535" y="1044"/>
                    <a:pt x="15305" y="375"/>
                  </a:cubicBezTo>
                  <a:cubicBezTo>
                    <a:pt x="15076" y="-294"/>
                    <a:pt x="13927" y="-103"/>
                    <a:pt x="11514" y="1235"/>
                  </a:cubicBezTo>
                  <a:cubicBezTo>
                    <a:pt x="9101" y="2573"/>
                    <a:pt x="5424" y="5058"/>
                    <a:pt x="3012" y="7830"/>
                  </a:cubicBezTo>
                  <a:cubicBezTo>
                    <a:pt x="599" y="10602"/>
                    <a:pt x="-550" y="13660"/>
                    <a:pt x="254" y="15954"/>
                  </a:cubicBezTo>
                  <a:cubicBezTo>
                    <a:pt x="1059" y="18248"/>
                    <a:pt x="3816" y="19777"/>
                    <a:pt x="7148" y="20541"/>
                  </a:cubicBezTo>
                  <a:cubicBezTo>
                    <a:pt x="10480" y="21306"/>
                    <a:pt x="14386" y="21306"/>
                    <a:pt x="16914" y="21019"/>
                  </a:cubicBezTo>
                  <a:cubicBezTo>
                    <a:pt x="19442" y="20733"/>
                    <a:pt x="20590" y="20159"/>
                    <a:pt x="20820" y="19012"/>
                  </a:cubicBezTo>
                  <a:cubicBezTo>
                    <a:pt x="21050" y="17865"/>
                    <a:pt x="20361" y="16145"/>
                    <a:pt x="18522" y="15094"/>
                  </a:cubicBezTo>
                  <a:cubicBezTo>
                    <a:pt x="16684" y="14042"/>
                    <a:pt x="13697" y="13660"/>
                    <a:pt x="11629" y="13469"/>
                  </a:cubicBezTo>
                  <a:cubicBezTo>
                    <a:pt x="9561" y="13278"/>
                    <a:pt x="8412" y="13278"/>
                    <a:pt x="7722" y="13756"/>
                  </a:cubicBezTo>
                  <a:cubicBezTo>
                    <a:pt x="7033" y="14233"/>
                    <a:pt x="6803" y="15189"/>
                    <a:pt x="6803" y="15763"/>
                  </a:cubicBezTo>
                  <a:cubicBezTo>
                    <a:pt x="6803" y="16336"/>
                    <a:pt x="7033" y="16527"/>
                    <a:pt x="7263" y="16718"/>
                  </a:cubicBezTo>
                </a:path>
              </a:pathLst>
            </a:custGeom>
            <a:noFill/>
            <a:ln w="38100" cap="rnd">
              <a:solidFill>
                <a:srgbClr val="BE38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C11A2E-27DD-4516-9F40-04D317EE2845}"/>
              </a:ext>
            </a:extLst>
          </p:cNvPr>
          <p:cNvGrpSpPr/>
          <p:nvPr/>
        </p:nvGrpSpPr>
        <p:grpSpPr>
          <a:xfrm>
            <a:off x="6736653" y="2855079"/>
            <a:ext cx="2043110" cy="1033725"/>
            <a:chOff x="6736653" y="2855079"/>
            <a:chExt cx="2043110" cy="1033725"/>
          </a:xfrm>
        </p:grpSpPr>
        <p:sp>
          <p:nvSpPr>
            <p:cNvPr id="9702" name="Line"/>
            <p:cNvSpPr/>
            <p:nvPr/>
          </p:nvSpPr>
          <p:spPr>
            <a:xfrm>
              <a:off x="6772878" y="3462369"/>
              <a:ext cx="687309" cy="426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72" extrusionOk="0">
                  <a:moveTo>
                    <a:pt x="1119" y="21196"/>
                  </a:moveTo>
                  <a:cubicBezTo>
                    <a:pt x="905" y="21265"/>
                    <a:pt x="691" y="21334"/>
                    <a:pt x="455" y="21403"/>
                  </a:cubicBezTo>
                  <a:cubicBezTo>
                    <a:pt x="219" y="21472"/>
                    <a:pt x="-38" y="21541"/>
                    <a:pt x="5" y="21334"/>
                  </a:cubicBezTo>
                  <a:cubicBezTo>
                    <a:pt x="48" y="21127"/>
                    <a:pt x="391" y="20644"/>
                    <a:pt x="1226" y="19609"/>
                  </a:cubicBezTo>
                  <a:cubicBezTo>
                    <a:pt x="2062" y="18574"/>
                    <a:pt x="3391" y="16986"/>
                    <a:pt x="4719" y="15468"/>
                  </a:cubicBezTo>
                  <a:cubicBezTo>
                    <a:pt x="6048" y="13950"/>
                    <a:pt x="7376" y="12501"/>
                    <a:pt x="8769" y="11052"/>
                  </a:cubicBezTo>
                  <a:cubicBezTo>
                    <a:pt x="10162" y="9602"/>
                    <a:pt x="11619" y="8153"/>
                    <a:pt x="13119" y="6738"/>
                  </a:cubicBezTo>
                  <a:cubicBezTo>
                    <a:pt x="14619" y="5324"/>
                    <a:pt x="16162" y="3944"/>
                    <a:pt x="17405" y="2908"/>
                  </a:cubicBezTo>
                  <a:cubicBezTo>
                    <a:pt x="18648" y="1873"/>
                    <a:pt x="19591" y="1183"/>
                    <a:pt x="20276" y="700"/>
                  </a:cubicBezTo>
                  <a:cubicBezTo>
                    <a:pt x="20962" y="217"/>
                    <a:pt x="21391" y="-59"/>
                    <a:pt x="21476" y="10"/>
                  </a:cubicBezTo>
                  <a:cubicBezTo>
                    <a:pt x="21562" y="79"/>
                    <a:pt x="21305" y="493"/>
                    <a:pt x="21026" y="873"/>
                  </a:cubicBezTo>
                  <a:cubicBezTo>
                    <a:pt x="20748" y="1252"/>
                    <a:pt x="20448" y="1597"/>
                    <a:pt x="20148" y="1942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03" name="Line"/>
            <p:cNvSpPr/>
            <p:nvPr/>
          </p:nvSpPr>
          <p:spPr>
            <a:xfrm>
              <a:off x="6736653" y="3755865"/>
              <a:ext cx="187132" cy="130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500" extrusionOk="0">
                  <a:moveTo>
                    <a:pt x="13014" y="0"/>
                  </a:moveTo>
                  <a:cubicBezTo>
                    <a:pt x="10649" y="3375"/>
                    <a:pt x="8284" y="6750"/>
                    <a:pt x="6313" y="9788"/>
                  </a:cubicBezTo>
                  <a:cubicBezTo>
                    <a:pt x="4343" y="12825"/>
                    <a:pt x="2766" y="15525"/>
                    <a:pt x="1662" y="17212"/>
                  </a:cubicBezTo>
                  <a:cubicBezTo>
                    <a:pt x="559" y="18900"/>
                    <a:pt x="-72" y="19575"/>
                    <a:pt x="7" y="20250"/>
                  </a:cubicBezTo>
                  <a:cubicBezTo>
                    <a:pt x="86" y="20925"/>
                    <a:pt x="874" y="21600"/>
                    <a:pt x="2135" y="21488"/>
                  </a:cubicBezTo>
                  <a:cubicBezTo>
                    <a:pt x="3397" y="21375"/>
                    <a:pt x="5131" y="20475"/>
                    <a:pt x="7417" y="19688"/>
                  </a:cubicBezTo>
                  <a:cubicBezTo>
                    <a:pt x="9703" y="18900"/>
                    <a:pt x="12541" y="18225"/>
                    <a:pt x="14985" y="18338"/>
                  </a:cubicBezTo>
                  <a:cubicBezTo>
                    <a:pt x="17429" y="18450"/>
                    <a:pt x="19478" y="19350"/>
                    <a:pt x="21528" y="20250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04" name="Line"/>
            <p:cNvSpPr/>
            <p:nvPr/>
          </p:nvSpPr>
          <p:spPr>
            <a:xfrm>
              <a:off x="7598929" y="3099394"/>
              <a:ext cx="109499" cy="279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479" extrusionOk="0">
                  <a:moveTo>
                    <a:pt x="10108" y="10326"/>
                  </a:moveTo>
                  <a:cubicBezTo>
                    <a:pt x="13533" y="8535"/>
                    <a:pt x="16957" y="6743"/>
                    <a:pt x="18933" y="5268"/>
                  </a:cubicBezTo>
                  <a:cubicBezTo>
                    <a:pt x="20908" y="3793"/>
                    <a:pt x="21435" y="2634"/>
                    <a:pt x="20776" y="1686"/>
                  </a:cubicBezTo>
                  <a:cubicBezTo>
                    <a:pt x="20118" y="738"/>
                    <a:pt x="18274" y="0"/>
                    <a:pt x="15245" y="0"/>
                  </a:cubicBezTo>
                  <a:cubicBezTo>
                    <a:pt x="12216" y="0"/>
                    <a:pt x="8001" y="738"/>
                    <a:pt x="5235" y="1844"/>
                  </a:cubicBezTo>
                  <a:cubicBezTo>
                    <a:pt x="2469" y="2950"/>
                    <a:pt x="1152" y="4425"/>
                    <a:pt x="494" y="5426"/>
                  </a:cubicBezTo>
                  <a:cubicBezTo>
                    <a:pt x="-165" y="6427"/>
                    <a:pt x="-165" y="6954"/>
                    <a:pt x="494" y="7323"/>
                  </a:cubicBezTo>
                  <a:cubicBezTo>
                    <a:pt x="1152" y="7692"/>
                    <a:pt x="2469" y="7902"/>
                    <a:pt x="5103" y="7586"/>
                  </a:cubicBezTo>
                  <a:cubicBezTo>
                    <a:pt x="7738" y="7270"/>
                    <a:pt x="11689" y="6427"/>
                    <a:pt x="14455" y="5637"/>
                  </a:cubicBezTo>
                  <a:cubicBezTo>
                    <a:pt x="17220" y="4847"/>
                    <a:pt x="18801" y="4109"/>
                    <a:pt x="19591" y="4057"/>
                  </a:cubicBezTo>
                  <a:cubicBezTo>
                    <a:pt x="20381" y="4004"/>
                    <a:pt x="20381" y="4636"/>
                    <a:pt x="19854" y="6638"/>
                  </a:cubicBezTo>
                  <a:cubicBezTo>
                    <a:pt x="19328" y="8640"/>
                    <a:pt x="18274" y="12012"/>
                    <a:pt x="16825" y="14488"/>
                  </a:cubicBezTo>
                  <a:cubicBezTo>
                    <a:pt x="15377" y="16964"/>
                    <a:pt x="13533" y="18544"/>
                    <a:pt x="11952" y="19545"/>
                  </a:cubicBezTo>
                  <a:cubicBezTo>
                    <a:pt x="10372" y="20546"/>
                    <a:pt x="9055" y="20968"/>
                    <a:pt x="7738" y="21231"/>
                  </a:cubicBezTo>
                  <a:cubicBezTo>
                    <a:pt x="6420" y="21495"/>
                    <a:pt x="5103" y="21600"/>
                    <a:pt x="4313" y="21284"/>
                  </a:cubicBezTo>
                  <a:cubicBezTo>
                    <a:pt x="3523" y="20968"/>
                    <a:pt x="3259" y="20230"/>
                    <a:pt x="3259" y="19598"/>
                  </a:cubicBezTo>
                  <a:cubicBezTo>
                    <a:pt x="3259" y="18966"/>
                    <a:pt x="3523" y="18439"/>
                    <a:pt x="3786" y="17912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05" name="Line"/>
            <p:cNvSpPr/>
            <p:nvPr/>
          </p:nvSpPr>
          <p:spPr>
            <a:xfrm>
              <a:off x="7737864" y="3108893"/>
              <a:ext cx="98677" cy="130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extrusionOk="0">
                  <a:moveTo>
                    <a:pt x="0" y="10366"/>
                  </a:moveTo>
                  <a:cubicBezTo>
                    <a:pt x="300" y="9241"/>
                    <a:pt x="600" y="8116"/>
                    <a:pt x="1650" y="6766"/>
                  </a:cubicBezTo>
                  <a:cubicBezTo>
                    <a:pt x="2700" y="5416"/>
                    <a:pt x="4500" y="3841"/>
                    <a:pt x="6000" y="3503"/>
                  </a:cubicBezTo>
                  <a:cubicBezTo>
                    <a:pt x="7500" y="3166"/>
                    <a:pt x="8700" y="4066"/>
                    <a:pt x="9600" y="6878"/>
                  </a:cubicBezTo>
                  <a:cubicBezTo>
                    <a:pt x="10500" y="9691"/>
                    <a:pt x="11100" y="14416"/>
                    <a:pt x="11250" y="17341"/>
                  </a:cubicBezTo>
                  <a:cubicBezTo>
                    <a:pt x="11400" y="20266"/>
                    <a:pt x="11100" y="21391"/>
                    <a:pt x="10800" y="21391"/>
                  </a:cubicBezTo>
                  <a:cubicBezTo>
                    <a:pt x="10500" y="21391"/>
                    <a:pt x="10200" y="20266"/>
                    <a:pt x="10650" y="17116"/>
                  </a:cubicBezTo>
                  <a:cubicBezTo>
                    <a:pt x="11100" y="13966"/>
                    <a:pt x="12300" y="8791"/>
                    <a:pt x="13350" y="5528"/>
                  </a:cubicBezTo>
                  <a:cubicBezTo>
                    <a:pt x="14400" y="2266"/>
                    <a:pt x="15300" y="916"/>
                    <a:pt x="16500" y="353"/>
                  </a:cubicBezTo>
                  <a:cubicBezTo>
                    <a:pt x="17700" y="-209"/>
                    <a:pt x="19200" y="16"/>
                    <a:pt x="20100" y="241"/>
                  </a:cubicBezTo>
                  <a:cubicBezTo>
                    <a:pt x="21000" y="466"/>
                    <a:pt x="21300" y="691"/>
                    <a:pt x="21600" y="916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06" name="Line"/>
            <p:cNvSpPr/>
            <p:nvPr/>
          </p:nvSpPr>
          <p:spPr>
            <a:xfrm>
              <a:off x="7849811" y="3127099"/>
              <a:ext cx="89518" cy="118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302" extrusionOk="0">
                  <a:moveTo>
                    <a:pt x="12540" y="14675"/>
                  </a:moveTo>
                  <a:cubicBezTo>
                    <a:pt x="14830" y="11484"/>
                    <a:pt x="17121" y="8293"/>
                    <a:pt x="18267" y="5961"/>
                  </a:cubicBezTo>
                  <a:cubicBezTo>
                    <a:pt x="19412" y="3629"/>
                    <a:pt x="19412" y="2157"/>
                    <a:pt x="18594" y="1175"/>
                  </a:cubicBezTo>
                  <a:cubicBezTo>
                    <a:pt x="17776" y="193"/>
                    <a:pt x="16140" y="-298"/>
                    <a:pt x="13849" y="193"/>
                  </a:cubicBezTo>
                  <a:cubicBezTo>
                    <a:pt x="11558" y="684"/>
                    <a:pt x="8612" y="2157"/>
                    <a:pt x="6158" y="4611"/>
                  </a:cubicBezTo>
                  <a:cubicBezTo>
                    <a:pt x="3703" y="7066"/>
                    <a:pt x="1740" y="10502"/>
                    <a:pt x="758" y="12834"/>
                  </a:cubicBezTo>
                  <a:cubicBezTo>
                    <a:pt x="-224" y="15166"/>
                    <a:pt x="-224" y="16393"/>
                    <a:pt x="594" y="17129"/>
                  </a:cubicBezTo>
                  <a:cubicBezTo>
                    <a:pt x="1412" y="17866"/>
                    <a:pt x="3049" y="18111"/>
                    <a:pt x="5340" y="17252"/>
                  </a:cubicBezTo>
                  <a:cubicBezTo>
                    <a:pt x="7631" y="16393"/>
                    <a:pt x="10576" y="14429"/>
                    <a:pt x="12703" y="12834"/>
                  </a:cubicBezTo>
                  <a:cubicBezTo>
                    <a:pt x="14831" y="11238"/>
                    <a:pt x="16140" y="10011"/>
                    <a:pt x="16958" y="8416"/>
                  </a:cubicBezTo>
                  <a:cubicBezTo>
                    <a:pt x="17776" y="6820"/>
                    <a:pt x="18103" y="4857"/>
                    <a:pt x="18103" y="4488"/>
                  </a:cubicBezTo>
                  <a:cubicBezTo>
                    <a:pt x="18103" y="4120"/>
                    <a:pt x="17776" y="5347"/>
                    <a:pt x="17612" y="7802"/>
                  </a:cubicBezTo>
                  <a:cubicBezTo>
                    <a:pt x="17449" y="10257"/>
                    <a:pt x="17449" y="13938"/>
                    <a:pt x="18103" y="16393"/>
                  </a:cubicBezTo>
                  <a:cubicBezTo>
                    <a:pt x="18758" y="18847"/>
                    <a:pt x="20067" y="20075"/>
                    <a:pt x="21376" y="21302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07" name="Line"/>
            <p:cNvSpPr/>
            <p:nvPr/>
          </p:nvSpPr>
          <p:spPr>
            <a:xfrm>
              <a:off x="7981854" y="3121322"/>
              <a:ext cx="56151" cy="120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600" extrusionOk="0">
                  <a:moveTo>
                    <a:pt x="21071" y="2455"/>
                  </a:moveTo>
                  <a:cubicBezTo>
                    <a:pt x="19014" y="1227"/>
                    <a:pt x="16957" y="0"/>
                    <a:pt x="14900" y="0"/>
                  </a:cubicBezTo>
                  <a:cubicBezTo>
                    <a:pt x="12842" y="0"/>
                    <a:pt x="10785" y="1227"/>
                    <a:pt x="8214" y="3682"/>
                  </a:cubicBezTo>
                  <a:cubicBezTo>
                    <a:pt x="5642" y="6136"/>
                    <a:pt x="2557" y="9818"/>
                    <a:pt x="1014" y="12273"/>
                  </a:cubicBezTo>
                  <a:cubicBezTo>
                    <a:pt x="-529" y="14727"/>
                    <a:pt x="-529" y="15955"/>
                    <a:pt x="2557" y="17305"/>
                  </a:cubicBezTo>
                  <a:cubicBezTo>
                    <a:pt x="5642" y="18655"/>
                    <a:pt x="11814" y="20127"/>
                    <a:pt x="17985" y="21600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08" name="Line"/>
            <p:cNvSpPr/>
            <p:nvPr/>
          </p:nvSpPr>
          <p:spPr>
            <a:xfrm>
              <a:off x="8075007" y="3145137"/>
              <a:ext cx="71267" cy="84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469" extrusionOk="0">
                  <a:moveTo>
                    <a:pt x="0" y="9972"/>
                  </a:moveTo>
                  <a:cubicBezTo>
                    <a:pt x="4075" y="9972"/>
                    <a:pt x="8151" y="9972"/>
                    <a:pt x="11615" y="9275"/>
                  </a:cubicBezTo>
                  <a:cubicBezTo>
                    <a:pt x="15079" y="8579"/>
                    <a:pt x="17932" y="7185"/>
                    <a:pt x="19562" y="5617"/>
                  </a:cubicBezTo>
                  <a:cubicBezTo>
                    <a:pt x="21192" y="4050"/>
                    <a:pt x="21600" y="2308"/>
                    <a:pt x="20785" y="1263"/>
                  </a:cubicBezTo>
                  <a:cubicBezTo>
                    <a:pt x="19970" y="217"/>
                    <a:pt x="17932" y="-131"/>
                    <a:pt x="15894" y="43"/>
                  </a:cubicBezTo>
                  <a:cubicBezTo>
                    <a:pt x="13857" y="217"/>
                    <a:pt x="11819" y="914"/>
                    <a:pt x="10189" y="3875"/>
                  </a:cubicBezTo>
                  <a:cubicBezTo>
                    <a:pt x="8559" y="6837"/>
                    <a:pt x="7336" y="12063"/>
                    <a:pt x="7540" y="15372"/>
                  </a:cubicBezTo>
                  <a:cubicBezTo>
                    <a:pt x="7743" y="18682"/>
                    <a:pt x="9374" y="20075"/>
                    <a:pt x="11004" y="21469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09" name="Line"/>
            <p:cNvSpPr/>
            <p:nvPr/>
          </p:nvSpPr>
          <p:spPr>
            <a:xfrm>
              <a:off x="8174011" y="3038965"/>
              <a:ext cx="250200" cy="35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419" extrusionOk="0">
                  <a:moveTo>
                    <a:pt x="2451" y="1580"/>
                  </a:moveTo>
                  <a:cubicBezTo>
                    <a:pt x="2687" y="835"/>
                    <a:pt x="2923" y="91"/>
                    <a:pt x="3041" y="8"/>
                  </a:cubicBezTo>
                  <a:cubicBezTo>
                    <a:pt x="3159" y="-75"/>
                    <a:pt x="3159" y="504"/>
                    <a:pt x="2923" y="2159"/>
                  </a:cubicBezTo>
                  <a:cubicBezTo>
                    <a:pt x="2687" y="3815"/>
                    <a:pt x="2215" y="6546"/>
                    <a:pt x="1683" y="9401"/>
                  </a:cubicBezTo>
                  <a:cubicBezTo>
                    <a:pt x="1152" y="12256"/>
                    <a:pt x="562" y="15235"/>
                    <a:pt x="267" y="17056"/>
                  </a:cubicBezTo>
                  <a:cubicBezTo>
                    <a:pt x="-28" y="18877"/>
                    <a:pt x="-28" y="19539"/>
                    <a:pt x="31" y="20118"/>
                  </a:cubicBezTo>
                  <a:cubicBezTo>
                    <a:pt x="90" y="20697"/>
                    <a:pt x="208" y="21194"/>
                    <a:pt x="680" y="21359"/>
                  </a:cubicBezTo>
                  <a:cubicBezTo>
                    <a:pt x="1152" y="21525"/>
                    <a:pt x="1979" y="21359"/>
                    <a:pt x="2746" y="20656"/>
                  </a:cubicBezTo>
                  <a:cubicBezTo>
                    <a:pt x="3513" y="19953"/>
                    <a:pt x="4221" y="18711"/>
                    <a:pt x="4516" y="17428"/>
                  </a:cubicBezTo>
                  <a:cubicBezTo>
                    <a:pt x="4811" y="16146"/>
                    <a:pt x="4693" y="14822"/>
                    <a:pt x="4221" y="13828"/>
                  </a:cubicBezTo>
                  <a:cubicBezTo>
                    <a:pt x="3749" y="12835"/>
                    <a:pt x="2923" y="12173"/>
                    <a:pt x="2392" y="11635"/>
                  </a:cubicBezTo>
                  <a:cubicBezTo>
                    <a:pt x="1861" y="11097"/>
                    <a:pt x="1624" y="10684"/>
                    <a:pt x="1802" y="10353"/>
                  </a:cubicBezTo>
                  <a:cubicBezTo>
                    <a:pt x="1979" y="10022"/>
                    <a:pt x="2569" y="9773"/>
                    <a:pt x="3572" y="9525"/>
                  </a:cubicBezTo>
                  <a:cubicBezTo>
                    <a:pt x="4575" y="9277"/>
                    <a:pt x="5992" y="9028"/>
                    <a:pt x="6936" y="9028"/>
                  </a:cubicBezTo>
                  <a:cubicBezTo>
                    <a:pt x="7880" y="9028"/>
                    <a:pt x="8352" y="9277"/>
                    <a:pt x="8588" y="9608"/>
                  </a:cubicBezTo>
                  <a:cubicBezTo>
                    <a:pt x="8824" y="9939"/>
                    <a:pt x="8824" y="10353"/>
                    <a:pt x="8824" y="10766"/>
                  </a:cubicBezTo>
                  <a:cubicBezTo>
                    <a:pt x="8824" y="11180"/>
                    <a:pt x="8824" y="11594"/>
                    <a:pt x="9060" y="11635"/>
                  </a:cubicBezTo>
                  <a:cubicBezTo>
                    <a:pt x="9297" y="11677"/>
                    <a:pt x="9769" y="11346"/>
                    <a:pt x="10182" y="11015"/>
                  </a:cubicBezTo>
                  <a:cubicBezTo>
                    <a:pt x="10595" y="10684"/>
                    <a:pt x="10949" y="10353"/>
                    <a:pt x="11480" y="9939"/>
                  </a:cubicBezTo>
                  <a:cubicBezTo>
                    <a:pt x="12011" y="9525"/>
                    <a:pt x="12720" y="9028"/>
                    <a:pt x="13133" y="9028"/>
                  </a:cubicBezTo>
                  <a:cubicBezTo>
                    <a:pt x="13546" y="9028"/>
                    <a:pt x="13664" y="9525"/>
                    <a:pt x="13841" y="10063"/>
                  </a:cubicBezTo>
                  <a:cubicBezTo>
                    <a:pt x="14018" y="10601"/>
                    <a:pt x="14254" y="11180"/>
                    <a:pt x="14667" y="11553"/>
                  </a:cubicBezTo>
                  <a:cubicBezTo>
                    <a:pt x="15080" y="11925"/>
                    <a:pt x="15670" y="12091"/>
                    <a:pt x="16201" y="12008"/>
                  </a:cubicBezTo>
                  <a:cubicBezTo>
                    <a:pt x="16733" y="11925"/>
                    <a:pt x="17205" y="11594"/>
                    <a:pt x="18031" y="10270"/>
                  </a:cubicBezTo>
                  <a:cubicBezTo>
                    <a:pt x="18857" y="8946"/>
                    <a:pt x="20038" y="6628"/>
                    <a:pt x="20687" y="5015"/>
                  </a:cubicBezTo>
                  <a:cubicBezTo>
                    <a:pt x="21336" y="3401"/>
                    <a:pt x="21454" y="2491"/>
                    <a:pt x="21513" y="1787"/>
                  </a:cubicBezTo>
                  <a:cubicBezTo>
                    <a:pt x="21572" y="1084"/>
                    <a:pt x="21572" y="587"/>
                    <a:pt x="21395" y="628"/>
                  </a:cubicBezTo>
                  <a:cubicBezTo>
                    <a:pt x="21218" y="670"/>
                    <a:pt x="20864" y="1249"/>
                    <a:pt x="20451" y="2904"/>
                  </a:cubicBezTo>
                  <a:cubicBezTo>
                    <a:pt x="20038" y="4559"/>
                    <a:pt x="19565" y="7291"/>
                    <a:pt x="19447" y="9401"/>
                  </a:cubicBezTo>
                  <a:cubicBezTo>
                    <a:pt x="19329" y="11511"/>
                    <a:pt x="19565" y="13001"/>
                    <a:pt x="19802" y="14491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10" name="Line"/>
            <p:cNvSpPr/>
            <p:nvPr/>
          </p:nvSpPr>
          <p:spPr>
            <a:xfrm>
              <a:off x="7717950" y="3353278"/>
              <a:ext cx="77475" cy="213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428" extrusionOk="0">
                  <a:moveTo>
                    <a:pt x="942" y="16475"/>
                  </a:moveTo>
                  <a:cubicBezTo>
                    <a:pt x="197" y="15787"/>
                    <a:pt x="-548" y="15099"/>
                    <a:pt x="569" y="14068"/>
                  </a:cubicBezTo>
                  <a:cubicBezTo>
                    <a:pt x="1687" y="13036"/>
                    <a:pt x="4666" y="11660"/>
                    <a:pt x="8204" y="9665"/>
                  </a:cubicBezTo>
                  <a:cubicBezTo>
                    <a:pt x="11742" y="7670"/>
                    <a:pt x="15838" y="5056"/>
                    <a:pt x="17887" y="3199"/>
                  </a:cubicBezTo>
                  <a:cubicBezTo>
                    <a:pt x="19935" y="1341"/>
                    <a:pt x="19935" y="241"/>
                    <a:pt x="19376" y="34"/>
                  </a:cubicBezTo>
                  <a:cubicBezTo>
                    <a:pt x="18818" y="-172"/>
                    <a:pt x="17700" y="516"/>
                    <a:pt x="16769" y="2924"/>
                  </a:cubicBezTo>
                  <a:cubicBezTo>
                    <a:pt x="15838" y="5331"/>
                    <a:pt x="15093" y="9459"/>
                    <a:pt x="15093" y="12623"/>
                  </a:cubicBezTo>
                  <a:cubicBezTo>
                    <a:pt x="15093" y="15787"/>
                    <a:pt x="15838" y="17989"/>
                    <a:pt x="16956" y="19296"/>
                  </a:cubicBezTo>
                  <a:cubicBezTo>
                    <a:pt x="18073" y="20603"/>
                    <a:pt x="19562" y="21015"/>
                    <a:pt x="21052" y="21428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11" name="Line"/>
            <p:cNvSpPr/>
            <p:nvPr/>
          </p:nvSpPr>
          <p:spPr>
            <a:xfrm>
              <a:off x="7845699" y="3463991"/>
              <a:ext cx="93629" cy="10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07" extrusionOk="0">
                  <a:moveTo>
                    <a:pt x="11056" y="3402"/>
                  </a:moveTo>
                  <a:cubicBezTo>
                    <a:pt x="10743" y="1981"/>
                    <a:pt x="10429" y="560"/>
                    <a:pt x="9490" y="133"/>
                  </a:cubicBezTo>
                  <a:cubicBezTo>
                    <a:pt x="8551" y="-293"/>
                    <a:pt x="6986" y="275"/>
                    <a:pt x="5264" y="2265"/>
                  </a:cubicBezTo>
                  <a:cubicBezTo>
                    <a:pt x="3543" y="4254"/>
                    <a:pt x="1664" y="7665"/>
                    <a:pt x="725" y="10223"/>
                  </a:cubicBezTo>
                  <a:cubicBezTo>
                    <a:pt x="-214" y="12781"/>
                    <a:pt x="-214" y="14486"/>
                    <a:pt x="569" y="15481"/>
                  </a:cubicBezTo>
                  <a:cubicBezTo>
                    <a:pt x="1351" y="16475"/>
                    <a:pt x="2916" y="16760"/>
                    <a:pt x="5108" y="15907"/>
                  </a:cubicBezTo>
                  <a:cubicBezTo>
                    <a:pt x="7299" y="15054"/>
                    <a:pt x="10116" y="13065"/>
                    <a:pt x="11995" y="11218"/>
                  </a:cubicBezTo>
                  <a:cubicBezTo>
                    <a:pt x="13873" y="9370"/>
                    <a:pt x="14812" y="7665"/>
                    <a:pt x="15595" y="5960"/>
                  </a:cubicBezTo>
                  <a:cubicBezTo>
                    <a:pt x="16377" y="4254"/>
                    <a:pt x="17003" y="2549"/>
                    <a:pt x="17316" y="2549"/>
                  </a:cubicBezTo>
                  <a:cubicBezTo>
                    <a:pt x="17629" y="2549"/>
                    <a:pt x="17629" y="4254"/>
                    <a:pt x="18256" y="7665"/>
                  </a:cubicBezTo>
                  <a:cubicBezTo>
                    <a:pt x="18882" y="11075"/>
                    <a:pt x="20134" y="16191"/>
                    <a:pt x="21386" y="21307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12" name="Line"/>
            <p:cNvSpPr/>
            <p:nvPr/>
          </p:nvSpPr>
          <p:spPr>
            <a:xfrm>
              <a:off x="7959885" y="3368012"/>
              <a:ext cx="72637" cy="19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extrusionOk="0">
                  <a:moveTo>
                    <a:pt x="3668" y="1490"/>
                  </a:moveTo>
                  <a:cubicBezTo>
                    <a:pt x="3668" y="745"/>
                    <a:pt x="3668" y="0"/>
                    <a:pt x="3872" y="0"/>
                  </a:cubicBezTo>
                  <a:cubicBezTo>
                    <a:pt x="4075" y="0"/>
                    <a:pt x="4483" y="745"/>
                    <a:pt x="5094" y="3277"/>
                  </a:cubicBezTo>
                  <a:cubicBezTo>
                    <a:pt x="5706" y="5810"/>
                    <a:pt x="6521" y="10130"/>
                    <a:pt x="6928" y="12662"/>
                  </a:cubicBezTo>
                  <a:cubicBezTo>
                    <a:pt x="7336" y="15194"/>
                    <a:pt x="7336" y="15939"/>
                    <a:pt x="8558" y="15567"/>
                  </a:cubicBezTo>
                  <a:cubicBezTo>
                    <a:pt x="9781" y="15194"/>
                    <a:pt x="12226" y="13705"/>
                    <a:pt x="14468" y="12886"/>
                  </a:cubicBezTo>
                  <a:cubicBezTo>
                    <a:pt x="16709" y="12066"/>
                    <a:pt x="18747" y="11917"/>
                    <a:pt x="19970" y="12215"/>
                  </a:cubicBezTo>
                  <a:cubicBezTo>
                    <a:pt x="21192" y="12513"/>
                    <a:pt x="21600" y="13258"/>
                    <a:pt x="21600" y="14450"/>
                  </a:cubicBezTo>
                  <a:cubicBezTo>
                    <a:pt x="21600" y="15641"/>
                    <a:pt x="21192" y="17280"/>
                    <a:pt x="18747" y="18546"/>
                  </a:cubicBezTo>
                  <a:cubicBezTo>
                    <a:pt x="16302" y="19812"/>
                    <a:pt x="11819" y="20706"/>
                    <a:pt x="8558" y="21153"/>
                  </a:cubicBezTo>
                  <a:cubicBezTo>
                    <a:pt x="5298" y="21600"/>
                    <a:pt x="3260" y="21600"/>
                    <a:pt x="2038" y="21228"/>
                  </a:cubicBezTo>
                  <a:cubicBezTo>
                    <a:pt x="815" y="20855"/>
                    <a:pt x="408" y="20110"/>
                    <a:pt x="0" y="19366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13" name="Line"/>
            <p:cNvSpPr/>
            <p:nvPr/>
          </p:nvSpPr>
          <p:spPr>
            <a:xfrm>
              <a:off x="8088828" y="3474071"/>
              <a:ext cx="47852" cy="76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3" h="21451" extrusionOk="0">
                  <a:moveTo>
                    <a:pt x="1118" y="13351"/>
                  </a:moveTo>
                  <a:cubicBezTo>
                    <a:pt x="3453" y="12194"/>
                    <a:pt x="5788" y="11037"/>
                    <a:pt x="8415" y="10072"/>
                  </a:cubicBezTo>
                  <a:cubicBezTo>
                    <a:pt x="11042" y="9108"/>
                    <a:pt x="13961" y="8337"/>
                    <a:pt x="15713" y="6987"/>
                  </a:cubicBezTo>
                  <a:cubicBezTo>
                    <a:pt x="17464" y="5637"/>
                    <a:pt x="18048" y="3708"/>
                    <a:pt x="16880" y="2358"/>
                  </a:cubicBezTo>
                  <a:cubicBezTo>
                    <a:pt x="15713" y="1008"/>
                    <a:pt x="12794" y="237"/>
                    <a:pt x="9875" y="44"/>
                  </a:cubicBezTo>
                  <a:cubicBezTo>
                    <a:pt x="6956" y="-149"/>
                    <a:pt x="4037" y="237"/>
                    <a:pt x="1994" y="2358"/>
                  </a:cubicBezTo>
                  <a:cubicBezTo>
                    <a:pt x="-49" y="4480"/>
                    <a:pt x="-1217" y="8337"/>
                    <a:pt x="1994" y="11808"/>
                  </a:cubicBezTo>
                  <a:cubicBezTo>
                    <a:pt x="5205" y="15280"/>
                    <a:pt x="12794" y="18365"/>
                    <a:pt x="20383" y="21451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14" name="Line"/>
            <p:cNvSpPr/>
            <p:nvPr/>
          </p:nvSpPr>
          <p:spPr>
            <a:xfrm>
              <a:off x="8217416" y="3374720"/>
              <a:ext cx="59055" cy="16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443" extrusionOk="0">
                  <a:moveTo>
                    <a:pt x="6426" y="3004"/>
                  </a:moveTo>
                  <a:cubicBezTo>
                    <a:pt x="6426" y="1599"/>
                    <a:pt x="6426" y="194"/>
                    <a:pt x="6180" y="19"/>
                  </a:cubicBezTo>
                  <a:cubicBezTo>
                    <a:pt x="5935" y="-157"/>
                    <a:pt x="5444" y="897"/>
                    <a:pt x="4462" y="3619"/>
                  </a:cubicBezTo>
                  <a:cubicBezTo>
                    <a:pt x="3480" y="6341"/>
                    <a:pt x="2008" y="10731"/>
                    <a:pt x="1026" y="13804"/>
                  </a:cubicBezTo>
                  <a:cubicBezTo>
                    <a:pt x="44" y="16877"/>
                    <a:pt x="-447" y="18633"/>
                    <a:pt x="535" y="19687"/>
                  </a:cubicBezTo>
                  <a:cubicBezTo>
                    <a:pt x="1517" y="20741"/>
                    <a:pt x="3971" y="21092"/>
                    <a:pt x="6180" y="20916"/>
                  </a:cubicBezTo>
                  <a:cubicBezTo>
                    <a:pt x="8389" y="20741"/>
                    <a:pt x="10353" y="20038"/>
                    <a:pt x="12317" y="19160"/>
                  </a:cubicBezTo>
                  <a:cubicBezTo>
                    <a:pt x="14280" y="18282"/>
                    <a:pt x="16244" y="17228"/>
                    <a:pt x="17717" y="16087"/>
                  </a:cubicBezTo>
                  <a:cubicBezTo>
                    <a:pt x="19189" y="14945"/>
                    <a:pt x="20171" y="13716"/>
                    <a:pt x="20662" y="13628"/>
                  </a:cubicBezTo>
                  <a:cubicBezTo>
                    <a:pt x="21153" y="13541"/>
                    <a:pt x="21153" y="14594"/>
                    <a:pt x="21153" y="16087"/>
                  </a:cubicBezTo>
                  <a:cubicBezTo>
                    <a:pt x="21153" y="17580"/>
                    <a:pt x="21153" y="19511"/>
                    <a:pt x="21153" y="21443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15" name="Line"/>
            <p:cNvSpPr/>
            <p:nvPr/>
          </p:nvSpPr>
          <p:spPr>
            <a:xfrm>
              <a:off x="8284695" y="3385829"/>
              <a:ext cx="8223" cy="3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16" name="Line"/>
            <p:cNvSpPr/>
            <p:nvPr/>
          </p:nvSpPr>
          <p:spPr>
            <a:xfrm>
              <a:off x="8329921" y="3448621"/>
              <a:ext cx="65784" cy="9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extrusionOk="0">
                  <a:moveTo>
                    <a:pt x="0" y="11014"/>
                  </a:moveTo>
                  <a:cubicBezTo>
                    <a:pt x="0" y="9448"/>
                    <a:pt x="0" y="7883"/>
                    <a:pt x="0" y="7883"/>
                  </a:cubicBezTo>
                  <a:cubicBezTo>
                    <a:pt x="0" y="7883"/>
                    <a:pt x="0" y="9448"/>
                    <a:pt x="0" y="11640"/>
                  </a:cubicBezTo>
                  <a:cubicBezTo>
                    <a:pt x="0" y="13831"/>
                    <a:pt x="0" y="16648"/>
                    <a:pt x="675" y="17431"/>
                  </a:cubicBezTo>
                  <a:cubicBezTo>
                    <a:pt x="1350" y="18214"/>
                    <a:pt x="2700" y="16961"/>
                    <a:pt x="4950" y="13987"/>
                  </a:cubicBezTo>
                  <a:cubicBezTo>
                    <a:pt x="7200" y="11014"/>
                    <a:pt x="10350" y="6318"/>
                    <a:pt x="12825" y="3501"/>
                  </a:cubicBezTo>
                  <a:cubicBezTo>
                    <a:pt x="15300" y="683"/>
                    <a:pt x="17100" y="-256"/>
                    <a:pt x="18225" y="57"/>
                  </a:cubicBezTo>
                  <a:cubicBezTo>
                    <a:pt x="19350" y="370"/>
                    <a:pt x="19800" y="1935"/>
                    <a:pt x="20250" y="5692"/>
                  </a:cubicBezTo>
                  <a:cubicBezTo>
                    <a:pt x="20700" y="9448"/>
                    <a:pt x="21150" y="15396"/>
                    <a:pt x="21600" y="21344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17" name="Line"/>
            <p:cNvSpPr/>
            <p:nvPr/>
          </p:nvSpPr>
          <p:spPr>
            <a:xfrm>
              <a:off x="8408040" y="3454379"/>
              <a:ext cx="84972" cy="165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extrusionOk="0">
                  <a:moveTo>
                    <a:pt x="14632" y="2299"/>
                  </a:moveTo>
                  <a:cubicBezTo>
                    <a:pt x="14632" y="1413"/>
                    <a:pt x="14632" y="528"/>
                    <a:pt x="13761" y="174"/>
                  </a:cubicBezTo>
                  <a:cubicBezTo>
                    <a:pt x="12890" y="-180"/>
                    <a:pt x="11148" y="-3"/>
                    <a:pt x="9755" y="794"/>
                  </a:cubicBezTo>
                  <a:cubicBezTo>
                    <a:pt x="8361" y="1590"/>
                    <a:pt x="7316" y="3007"/>
                    <a:pt x="6619" y="4246"/>
                  </a:cubicBezTo>
                  <a:cubicBezTo>
                    <a:pt x="5923" y="5486"/>
                    <a:pt x="5574" y="6548"/>
                    <a:pt x="6445" y="6990"/>
                  </a:cubicBezTo>
                  <a:cubicBezTo>
                    <a:pt x="7316" y="7433"/>
                    <a:pt x="9406" y="7256"/>
                    <a:pt x="11148" y="6813"/>
                  </a:cubicBezTo>
                  <a:cubicBezTo>
                    <a:pt x="12890" y="6371"/>
                    <a:pt x="14284" y="5663"/>
                    <a:pt x="15852" y="5043"/>
                  </a:cubicBezTo>
                  <a:cubicBezTo>
                    <a:pt x="17419" y="4423"/>
                    <a:pt x="19161" y="3892"/>
                    <a:pt x="20206" y="4158"/>
                  </a:cubicBezTo>
                  <a:cubicBezTo>
                    <a:pt x="21252" y="4423"/>
                    <a:pt x="21600" y="5486"/>
                    <a:pt x="21600" y="8053"/>
                  </a:cubicBezTo>
                  <a:cubicBezTo>
                    <a:pt x="21600" y="10620"/>
                    <a:pt x="21252" y="14692"/>
                    <a:pt x="20555" y="17171"/>
                  </a:cubicBezTo>
                  <a:cubicBezTo>
                    <a:pt x="19858" y="19650"/>
                    <a:pt x="18813" y="20535"/>
                    <a:pt x="15329" y="20977"/>
                  </a:cubicBezTo>
                  <a:cubicBezTo>
                    <a:pt x="11845" y="21420"/>
                    <a:pt x="5923" y="21420"/>
                    <a:pt x="0" y="21420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18" name="Line"/>
            <p:cNvSpPr/>
            <p:nvPr/>
          </p:nvSpPr>
          <p:spPr>
            <a:xfrm>
              <a:off x="7565006" y="2855079"/>
              <a:ext cx="1214757" cy="893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41" extrusionOk="0">
                  <a:moveTo>
                    <a:pt x="17060" y="3477"/>
                  </a:moveTo>
                  <a:cubicBezTo>
                    <a:pt x="17011" y="3114"/>
                    <a:pt x="16963" y="2750"/>
                    <a:pt x="16683" y="2370"/>
                  </a:cubicBezTo>
                  <a:cubicBezTo>
                    <a:pt x="16404" y="1991"/>
                    <a:pt x="15894" y="1594"/>
                    <a:pt x="15177" y="1248"/>
                  </a:cubicBezTo>
                  <a:cubicBezTo>
                    <a:pt x="14460" y="901"/>
                    <a:pt x="13537" y="604"/>
                    <a:pt x="12698" y="422"/>
                  </a:cubicBezTo>
                  <a:cubicBezTo>
                    <a:pt x="11860" y="240"/>
                    <a:pt x="11107" y="174"/>
                    <a:pt x="10342" y="108"/>
                  </a:cubicBezTo>
                  <a:cubicBezTo>
                    <a:pt x="9576" y="42"/>
                    <a:pt x="8799" y="-24"/>
                    <a:pt x="8021" y="9"/>
                  </a:cubicBezTo>
                  <a:cubicBezTo>
                    <a:pt x="7244" y="42"/>
                    <a:pt x="6466" y="174"/>
                    <a:pt x="5713" y="422"/>
                  </a:cubicBezTo>
                  <a:cubicBezTo>
                    <a:pt x="4960" y="670"/>
                    <a:pt x="4231" y="1033"/>
                    <a:pt x="3551" y="1462"/>
                  </a:cubicBezTo>
                  <a:cubicBezTo>
                    <a:pt x="2870" y="1892"/>
                    <a:pt x="2239" y="2387"/>
                    <a:pt x="1716" y="2965"/>
                  </a:cubicBezTo>
                  <a:cubicBezTo>
                    <a:pt x="1194" y="3543"/>
                    <a:pt x="781" y="4204"/>
                    <a:pt x="489" y="4881"/>
                  </a:cubicBezTo>
                  <a:cubicBezTo>
                    <a:pt x="198" y="5558"/>
                    <a:pt x="28" y="6251"/>
                    <a:pt x="3" y="7126"/>
                  </a:cubicBezTo>
                  <a:cubicBezTo>
                    <a:pt x="-21" y="8002"/>
                    <a:pt x="100" y="9059"/>
                    <a:pt x="283" y="10082"/>
                  </a:cubicBezTo>
                  <a:cubicBezTo>
                    <a:pt x="465" y="11106"/>
                    <a:pt x="708" y="12097"/>
                    <a:pt x="999" y="13055"/>
                  </a:cubicBezTo>
                  <a:cubicBezTo>
                    <a:pt x="1291" y="14013"/>
                    <a:pt x="1631" y="14937"/>
                    <a:pt x="2044" y="15796"/>
                  </a:cubicBezTo>
                  <a:cubicBezTo>
                    <a:pt x="2457" y="16655"/>
                    <a:pt x="2943" y="17448"/>
                    <a:pt x="3405" y="18108"/>
                  </a:cubicBezTo>
                  <a:cubicBezTo>
                    <a:pt x="3867" y="18769"/>
                    <a:pt x="4304" y="19297"/>
                    <a:pt x="4838" y="19743"/>
                  </a:cubicBezTo>
                  <a:cubicBezTo>
                    <a:pt x="5373" y="20189"/>
                    <a:pt x="6005" y="20552"/>
                    <a:pt x="6673" y="20767"/>
                  </a:cubicBezTo>
                  <a:cubicBezTo>
                    <a:pt x="7341" y="20982"/>
                    <a:pt x="8046" y="21048"/>
                    <a:pt x="8811" y="21114"/>
                  </a:cubicBezTo>
                  <a:cubicBezTo>
                    <a:pt x="9576" y="21180"/>
                    <a:pt x="10402" y="21246"/>
                    <a:pt x="11180" y="21312"/>
                  </a:cubicBezTo>
                  <a:cubicBezTo>
                    <a:pt x="11957" y="21378"/>
                    <a:pt x="12686" y="21444"/>
                    <a:pt x="13452" y="21493"/>
                  </a:cubicBezTo>
                  <a:cubicBezTo>
                    <a:pt x="14217" y="21543"/>
                    <a:pt x="15019" y="21576"/>
                    <a:pt x="15796" y="21477"/>
                  </a:cubicBezTo>
                  <a:cubicBezTo>
                    <a:pt x="16574" y="21378"/>
                    <a:pt x="17327" y="21147"/>
                    <a:pt x="18056" y="20767"/>
                  </a:cubicBezTo>
                  <a:cubicBezTo>
                    <a:pt x="18785" y="20387"/>
                    <a:pt x="19489" y="19859"/>
                    <a:pt x="20000" y="19198"/>
                  </a:cubicBezTo>
                  <a:cubicBezTo>
                    <a:pt x="20510" y="18537"/>
                    <a:pt x="20826" y="17745"/>
                    <a:pt x="21032" y="16919"/>
                  </a:cubicBezTo>
                  <a:cubicBezTo>
                    <a:pt x="21239" y="16093"/>
                    <a:pt x="21336" y="15235"/>
                    <a:pt x="21421" y="14376"/>
                  </a:cubicBezTo>
                  <a:cubicBezTo>
                    <a:pt x="21506" y="13517"/>
                    <a:pt x="21579" y="12659"/>
                    <a:pt x="21506" y="11750"/>
                  </a:cubicBezTo>
                  <a:cubicBezTo>
                    <a:pt x="21433" y="10842"/>
                    <a:pt x="21215" y="9884"/>
                    <a:pt x="20959" y="8993"/>
                  </a:cubicBezTo>
                  <a:cubicBezTo>
                    <a:pt x="20704" y="8101"/>
                    <a:pt x="20413" y="7275"/>
                    <a:pt x="20073" y="6598"/>
                  </a:cubicBezTo>
                  <a:cubicBezTo>
                    <a:pt x="19732" y="5921"/>
                    <a:pt x="19344" y="5393"/>
                    <a:pt x="18943" y="4881"/>
                  </a:cubicBezTo>
                  <a:cubicBezTo>
                    <a:pt x="18542" y="4369"/>
                    <a:pt x="18129" y="3873"/>
                    <a:pt x="17874" y="3559"/>
                  </a:cubicBezTo>
                  <a:cubicBezTo>
                    <a:pt x="17619" y="3246"/>
                    <a:pt x="17521" y="3114"/>
                    <a:pt x="17388" y="3064"/>
                  </a:cubicBezTo>
                  <a:cubicBezTo>
                    <a:pt x="17254" y="3015"/>
                    <a:pt x="17084" y="3048"/>
                    <a:pt x="16914" y="3081"/>
                  </a:cubicBezTo>
                </a:path>
              </a:pathLst>
            </a:custGeom>
            <a:noFill/>
            <a:ln w="381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99C8FB-3A06-4C57-8C77-6ECC80BFCFEA}"/>
              </a:ext>
            </a:extLst>
          </p:cNvPr>
          <p:cNvGrpSpPr/>
          <p:nvPr/>
        </p:nvGrpSpPr>
        <p:grpSpPr>
          <a:xfrm>
            <a:off x="1382245" y="3947093"/>
            <a:ext cx="3766494" cy="1954981"/>
            <a:chOff x="1382245" y="3947093"/>
            <a:chExt cx="3766494" cy="1954981"/>
          </a:xfrm>
        </p:grpSpPr>
        <p:sp>
          <p:nvSpPr>
            <p:cNvPr id="9621" name="Line"/>
            <p:cNvSpPr/>
            <p:nvPr/>
          </p:nvSpPr>
          <p:spPr>
            <a:xfrm>
              <a:off x="3766829" y="4728835"/>
              <a:ext cx="43791" cy="67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196" extrusionOk="0">
                  <a:moveTo>
                    <a:pt x="17346" y="21196"/>
                  </a:moveTo>
                  <a:cubicBezTo>
                    <a:pt x="18000" y="16876"/>
                    <a:pt x="18655" y="12556"/>
                    <a:pt x="18655" y="9316"/>
                  </a:cubicBezTo>
                  <a:cubicBezTo>
                    <a:pt x="18655" y="6076"/>
                    <a:pt x="18000" y="3916"/>
                    <a:pt x="16037" y="3052"/>
                  </a:cubicBezTo>
                  <a:cubicBezTo>
                    <a:pt x="14073" y="2188"/>
                    <a:pt x="10800" y="2620"/>
                    <a:pt x="7855" y="3916"/>
                  </a:cubicBezTo>
                  <a:cubicBezTo>
                    <a:pt x="4909" y="5212"/>
                    <a:pt x="2291" y="7372"/>
                    <a:pt x="982" y="9532"/>
                  </a:cubicBezTo>
                  <a:cubicBezTo>
                    <a:pt x="-327" y="11692"/>
                    <a:pt x="-327" y="13852"/>
                    <a:pt x="982" y="15580"/>
                  </a:cubicBezTo>
                  <a:cubicBezTo>
                    <a:pt x="2291" y="17308"/>
                    <a:pt x="4909" y="18604"/>
                    <a:pt x="8509" y="17956"/>
                  </a:cubicBezTo>
                  <a:cubicBezTo>
                    <a:pt x="12109" y="17308"/>
                    <a:pt x="16691" y="14716"/>
                    <a:pt x="18982" y="12340"/>
                  </a:cubicBezTo>
                  <a:cubicBezTo>
                    <a:pt x="21273" y="9964"/>
                    <a:pt x="21273" y="7804"/>
                    <a:pt x="20291" y="5860"/>
                  </a:cubicBezTo>
                  <a:cubicBezTo>
                    <a:pt x="19309" y="3916"/>
                    <a:pt x="17346" y="2188"/>
                    <a:pt x="14727" y="1108"/>
                  </a:cubicBezTo>
                  <a:cubicBezTo>
                    <a:pt x="12109" y="28"/>
                    <a:pt x="8837" y="-404"/>
                    <a:pt x="7200" y="460"/>
                  </a:cubicBezTo>
                  <a:cubicBezTo>
                    <a:pt x="5564" y="1324"/>
                    <a:pt x="5564" y="3484"/>
                    <a:pt x="5564" y="5644"/>
                  </a:cubicBezTo>
                  <a:cubicBezTo>
                    <a:pt x="5564" y="7804"/>
                    <a:pt x="5564" y="9964"/>
                    <a:pt x="7200" y="11476"/>
                  </a:cubicBezTo>
                  <a:cubicBezTo>
                    <a:pt x="8837" y="12988"/>
                    <a:pt x="12109" y="13852"/>
                    <a:pt x="14073" y="12772"/>
                  </a:cubicBezTo>
                  <a:cubicBezTo>
                    <a:pt x="16037" y="11692"/>
                    <a:pt x="16691" y="8668"/>
                    <a:pt x="15055" y="6292"/>
                  </a:cubicBezTo>
                  <a:cubicBezTo>
                    <a:pt x="13418" y="3916"/>
                    <a:pt x="9491" y="2188"/>
                    <a:pt x="5564" y="460"/>
                  </a:cubicBezTo>
                </a:path>
              </a:pathLst>
            </a:custGeom>
            <a:noFill/>
            <a:ln w="38100" cap="rnd">
              <a:solidFill>
                <a:srgbClr val="0061FE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30" name="Line"/>
            <p:cNvSpPr/>
            <p:nvPr/>
          </p:nvSpPr>
          <p:spPr>
            <a:xfrm>
              <a:off x="4049838" y="4483603"/>
              <a:ext cx="16446" cy="94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401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ADC436-0841-4358-B107-438865CA80E2}"/>
                </a:ext>
              </a:extLst>
            </p:cNvPr>
            <p:cNvGrpSpPr/>
            <p:nvPr/>
          </p:nvGrpSpPr>
          <p:grpSpPr>
            <a:xfrm>
              <a:off x="1382245" y="3947093"/>
              <a:ext cx="3766494" cy="1954981"/>
              <a:chOff x="1382245" y="3947093"/>
              <a:chExt cx="3766494" cy="1954981"/>
            </a:xfrm>
          </p:grpSpPr>
          <p:sp>
            <p:nvSpPr>
              <p:cNvPr id="9729" name="Line"/>
              <p:cNvSpPr/>
              <p:nvPr/>
            </p:nvSpPr>
            <p:spPr>
              <a:xfrm>
                <a:off x="4101290" y="4454822"/>
                <a:ext cx="178550" cy="603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1" h="21510" extrusionOk="0">
                    <a:moveTo>
                      <a:pt x="1860" y="0"/>
                    </a:moveTo>
                    <a:cubicBezTo>
                      <a:pt x="1200" y="147"/>
                      <a:pt x="541" y="293"/>
                      <a:pt x="211" y="806"/>
                    </a:cubicBezTo>
                    <a:cubicBezTo>
                      <a:pt x="-119" y="1319"/>
                      <a:pt x="-119" y="2199"/>
                      <a:pt x="623" y="3616"/>
                    </a:cubicBezTo>
                    <a:cubicBezTo>
                      <a:pt x="1365" y="5033"/>
                      <a:pt x="2849" y="6988"/>
                      <a:pt x="4745" y="8943"/>
                    </a:cubicBezTo>
                    <a:cubicBezTo>
                      <a:pt x="6641" y="10898"/>
                      <a:pt x="8950" y="12852"/>
                      <a:pt x="11176" y="14490"/>
                    </a:cubicBezTo>
                    <a:cubicBezTo>
                      <a:pt x="13402" y="16127"/>
                      <a:pt x="15545" y="17446"/>
                      <a:pt x="17029" y="18375"/>
                    </a:cubicBezTo>
                    <a:cubicBezTo>
                      <a:pt x="18513" y="19303"/>
                      <a:pt x="19337" y="19841"/>
                      <a:pt x="20079" y="20354"/>
                    </a:cubicBezTo>
                    <a:cubicBezTo>
                      <a:pt x="20821" y="20867"/>
                      <a:pt x="21481" y="21356"/>
                      <a:pt x="21481" y="21478"/>
                    </a:cubicBezTo>
                    <a:cubicBezTo>
                      <a:pt x="21481" y="21600"/>
                      <a:pt x="20821" y="21356"/>
                      <a:pt x="20162" y="21111"/>
                    </a:cubicBezTo>
                  </a:path>
                </a:pathLst>
              </a:custGeom>
              <a:noFill/>
              <a:ln w="38100" cap="rnd">
                <a:solidFill>
                  <a:srgbClr val="FF4015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450" fontAlgn="auto" hangingPunct="0">
                  <a:spcBef>
                    <a:spcPts val="0"/>
                  </a:spcBef>
                  <a:spcAft>
                    <a:spcPts val="0"/>
                  </a:spcAft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450" kern="0">
                  <a:solidFill>
                    <a:srgbClr val="000000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9296090-E2D2-46F3-BAAF-EE1C15E9EBE8}"/>
                  </a:ext>
                </a:extLst>
              </p:cNvPr>
              <p:cNvGrpSpPr/>
              <p:nvPr/>
            </p:nvGrpSpPr>
            <p:grpSpPr>
              <a:xfrm>
                <a:off x="1382245" y="3947093"/>
                <a:ext cx="3766494" cy="1954981"/>
                <a:chOff x="1352337" y="3947093"/>
                <a:chExt cx="3766494" cy="1954981"/>
              </a:xfrm>
            </p:grpSpPr>
            <p:sp>
              <p:nvSpPr>
                <p:cNvPr id="9603" name="Line"/>
                <p:cNvSpPr/>
                <p:nvPr/>
              </p:nvSpPr>
              <p:spPr>
                <a:xfrm>
                  <a:off x="1352337" y="4341927"/>
                  <a:ext cx="651620" cy="671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0" h="21182" extrusionOk="0">
                      <a:moveTo>
                        <a:pt x="1641" y="7074"/>
                      </a:moveTo>
                      <a:cubicBezTo>
                        <a:pt x="1641" y="4914"/>
                        <a:pt x="1641" y="2754"/>
                        <a:pt x="1528" y="1458"/>
                      </a:cubicBezTo>
                      <a:cubicBezTo>
                        <a:pt x="1415" y="162"/>
                        <a:pt x="1189" y="-270"/>
                        <a:pt x="985" y="162"/>
                      </a:cubicBezTo>
                      <a:cubicBezTo>
                        <a:pt x="781" y="594"/>
                        <a:pt x="600" y="1890"/>
                        <a:pt x="419" y="4482"/>
                      </a:cubicBezTo>
                      <a:cubicBezTo>
                        <a:pt x="238" y="7074"/>
                        <a:pt x="57" y="10962"/>
                        <a:pt x="11" y="13986"/>
                      </a:cubicBezTo>
                      <a:cubicBezTo>
                        <a:pt x="-34" y="17010"/>
                        <a:pt x="57" y="19170"/>
                        <a:pt x="238" y="20250"/>
                      </a:cubicBezTo>
                      <a:cubicBezTo>
                        <a:pt x="419" y="21330"/>
                        <a:pt x="691" y="21330"/>
                        <a:pt x="985" y="19818"/>
                      </a:cubicBezTo>
                      <a:cubicBezTo>
                        <a:pt x="1279" y="18306"/>
                        <a:pt x="1596" y="15282"/>
                        <a:pt x="1755" y="12690"/>
                      </a:cubicBezTo>
                      <a:cubicBezTo>
                        <a:pt x="1913" y="10098"/>
                        <a:pt x="1913" y="7938"/>
                        <a:pt x="1823" y="6210"/>
                      </a:cubicBezTo>
                      <a:cubicBezTo>
                        <a:pt x="1732" y="4482"/>
                        <a:pt x="1551" y="3186"/>
                        <a:pt x="1347" y="2538"/>
                      </a:cubicBezTo>
                      <a:cubicBezTo>
                        <a:pt x="1143" y="1890"/>
                        <a:pt x="917" y="1890"/>
                        <a:pt x="758" y="2970"/>
                      </a:cubicBezTo>
                      <a:cubicBezTo>
                        <a:pt x="600" y="4050"/>
                        <a:pt x="509" y="6210"/>
                        <a:pt x="532" y="9450"/>
                      </a:cubicBezTo>
                      <a:cubicBezTo>
                        <a:pt x="555" y="12690"/>
                        <a:pt x="691" y="17010"/>
                        <a:pt x="872" y="19170"/>
                      </a:cubicBezTo>
                      <a:cubicBezTo>
                        <a:pt x="1053" y="21330"/>
                        <a:pt x="1279" y="21330"/>
                        <a:pt x="1415" y="20250"/>
                      </a:cubicBezTo>
                      <a:cubicBezTo>
                        <a:pt x="1551" y="19170"/>
                        <a:pt x="1596" y="17010"/>
                        <a:pt x="1596" y="14850"/>
                      </a:cubicBezTo>
                      <a:cubicBezTo>
                        <a:pt x="1596" y="12690"/>
                        <a:pt x="1551" y="10530"/>
                        <a:pt x="1438" y="8802"/>
                      </a:cubicBezTo>
                      <a:cubicBezTo>
                        <a:pt x="1324" y="7074"/>
                        <a:pt x="1143" y="5778"/>
                        <a:pt x="1030" y="6210"/>
                      </a:cubicBezTo>
                      <a:cubicBezTo>
                        <a:pt x="917" y="6642"/>
                        <a:pt x="872" y="8802"/>
                        <a:pt x="1008" y="9882"/>
                      </a:cubicBezTo>
                      <a:cubicBezTo>
                        <a:pt x="1143" y="10962"/>
                        <a:pt x="1460" y="10962"/>
                        <a:pt x="2457" y="10962"/>
                      </a:cubicBezTo>
                      <a:cubicBezTo>
                        <a:pt x="3453" y="10962"/>
                        <a:pt x="5128" y="10962"/>
                        <a:pt x="6736" y="10530"/>
                      </a:cubicBezTo>
                      <a:cubicBezTo>
                        <a:pt x="8343" y="10098"/>
                        <a:pt x="9883" y="9234"/>
                        <a:pt x="11626" y="8802"/>
                      </a:cubicBezTo>
                      <a:cubicBezTo>
                        <a:pt x="13370" y="8370"/>
                        <a:pt x="15317" y="8370"/>
                        <a:pt x="16857" y="8586"/>
                      </a:cubicBezTo>
                      <a:cubicBezTo>
                        <a:pt x="18396" y="8802"/>
                        <a:pt x="19528" y="9234"/>
                        <a:pt x="20208" y="9450"/>
                      </a:cubicBezTo>
                      <a:cubicBezTo>
                        <a:pt x="20887" y="9666"/>
                        <a:pt x="21113" y="9666"/>
                        <a:pt x="21204" y="8586"/>
                      </a:cubicBezTo>
                      <a:cubicBezTo>
                        <a:pt x="21294" y="7506"/>
                        <a:pt x="21249" y="5346"/>
                        <a:pt x="21113" y="4050"/>
                      </a:cubicBezTo>
                      <a:cubicBezTo>
                        <a:pt x="20977" y="2754"/>
                        <a:pt x="20751" y="2322"/>
                        <a:pt x="20524" y="2322"/>
                      </a:cubicBezTo>
                      <a:cubicBezTo>
                        <a:pt x="20298" y="2322"/>
                        <a:pt x="20072" y="2754"/>
                        <a:pt x="19868" y="3618"/>
                      </a:cubicBezTo>
                      <a:cubicBezTo>
                        <a:pt x="19664" y="4482"/>
                        <a:pt x="19483" y="5778"/>
                        <a:pt x="19370" y="7506"/>
                      </a:cubicBezTo>
                      <a:cubicBezTo>
                        <a:pt x="19257" y="9234"/>
                        <a:pt x="19211" y="11394"/>
                        <a:pt x="19257" y="13338"/>
                      </a:cubicBezTo>
                      <a:cubicBezTo>
                        <a:pt x="19302" y="15282"/>
                        <a:pt x="19438" y="17010"/>
                        <a:pt x="19641" y="17874"/>
                      </a:cubicBezTo>
                      <a:cubicBezTo>
                        <a:pt x="19845" y="18738"/>
                        <a:pt x="20117" y="18738"/>
                        <a:pt x="20366" y="18522"/>
                      </a:cubicBezTo>
                      <a:cubicBezTo>
                        <a:pt x="20615" y="18306"/>
                        <a:pt x="20841" y="17874"/>
                        <a:pt x="21045" y="16794"/>
                      </a:cubicBezTo>
                      <a:cubicBezTo>
                        <a:pt x="21249" y="15714"/>
                        <a:pt x="21430" y="13986"/>
                        <a:pt x="21498" y="12042"/>
                      </a:cubicBezTo>
                      <a:cubicBezTo>
                        <a:pt x="21566" y="10098"/>
                        <a:pt x="21521" y="7938"/>
                        <a:pt x="21408" y="5994"/>
                      </a:cubicBezTo>
                      <a:cubicBezTo>
                        <a:pt x="21294" y="4050"/>
                        <a:pt x="21113" y="2322"/>
                        <a:pt x="20819" y="2106"/>
                      </a:cubicBezTo>
                      <a:cubicBezTo>
                        <a:pt x="20524" y="1890"/>
                        <a:pt x="20117" y="3186"/>
                        <a:pt x="19845" y="4698"/>
                      </a:cubicBezTo>
                      <a:cubicBezTo>
                        <a:pt x="19574" y="6210"/>
                        <a:pt x="19438" y="7938"/>
                        <a:pt x="19347" y="9882"/>
                      </a:cubicBezTo>
                      <a:cubicBezTo>
                        <a:pt x="19257" y="11826"/>
                        <a:pt x="19211" y="13986"/>
                        <a:pt x="19257" y="15930"/>
                      </a:cubicBezTo>
                      <a:cubicBezTo>
                        <a:pt x="19302" y="17874"/>
                        <a:pt x="19438" y="19602"/>
                        <a:pt x="19619" y="20466"/>
                      </a:cubicBezTo>
                      <a:cubicBezTo>
                        <a:pt x="19800" y="21330"/>
                        <a:pt x="20026" y="21330"/>
                        <a:pt x="20253" y="20898"/>
                      </a:cubicBezTo>
                      <a:cubicBezTo>
                        <a:pt x="20479" y="20466"/>
                        <a:pt x="20706" y="19602"/>
                        <a:pt x="20841" y="18090"/>
                      </a:cubicBezTo>
                      <a:cubicBezTo>
                        <a:pt x="20977" y="16578"/>
                        <a:pt x="21023" y="14418"/>
                        <a:pt x="21000" y="12258"/>
                      </a:cubicBezTo>
                      <a:cubicBezTo>
                        <a:pt x="20977" y="10098"/>
                        <a:pt x="20887" y="7938"/>
                        <a:pt x="20728" y="6426"/>
                      </a:cubicBezTo>
                      <a:cubicBezTo>
                        <a:pt x="20570" y="4914"/>
                        <a:pt x="20343" y="4050"/>
                        <a:pt x="20185" y="5562"/>
                      </a:cubicBezTo>
                      <a:cubicBezTo>
                        <a:pt x="20026" y="7074"/>
                        <a:pt x="19936" y="10962"/>
                        <a:pt x="20004" y="12690"/>
                      </a:cubicBezTo>
                      <a:cubicBezTo>
                        <a:pt x="20072" y="14418"/>
                        <a:pt x="20298" y="13986"/>
                        <a:pt x="20524" y="13554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04" name="Line"/>
                <p:cNvSpPr/>
                <p:nvPr/>
              </p:nvSpPr>
              <p:spPr>
                <a:xfrm>
                  <a:off x="1968043" y="4358831"/>
                  <a:ext cx="764251" cy="694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8" h="21041" extrusionOk="0">
                      <a:moveTo>
                        <a:pt x="386" y="9155"/>
                      </a:moveTo>
                      <a:cubicBezTo>
                        <a:pt x="193" y="9155"/>
                        <a:pt x="0" y="9155"/>
                        <a:pt x="0" y="8740"/>
                      </a:cubicBezTo>
                      <a:cubicBezTo>
                        <a:pt x="0" y="8324"/>
                        <a:pt x="193" y="7493"/>
                        <a:pt x="715" y="6870"/>
                      </a:cubicBezTo>
                      <a:cubicBezTo>
                        <a:pt x="1236" y="6247"/>
                        <a:pt x="2087" y="5832"/>
                        <a:pt x="3246" y="5832"/>
                      </a:cubicBezTo>
                      <a:cubicBezTo>
                        <a:pt x="4405" y="5832"/>
                        <a:pt x="5873" y="6247"/>
                        <a:pt x="7284" y="6663"/>
                      </a:cubicBezTo>
                      <a:cubicBezTo>
                        <a:pt x="8694" y="7078"/>
                        <a:pt x="10047" y="7493"/>
                        <a:pt x="11380" y="8116"/>
                      </a:cubicBezTo>
                      <a:cubicBezTo>
                        <a:pt x="12713" y="8739"/>
                        <a:pt x="14026" y="9570"/>
                        <a:pt x="15244" y="10401"/>
                      </a:cubicBezTo>
                      <a:cubicBezTo>
                        <a:pt x="16461" y="11232"/>
                        <a:pt x="17581" y="12063"/>
                        <a:pt x="18509" y="12478"/>
                      </a:cubicBezTo>
                      <a:cubicBezTo>
                        <a:pt x="19436" y="12893"/>
                        <a:pt x="20170" y="12893"/>
                        <a:pt x="20673" y="12893"/>
                      </a:cubicBezTo>
                      <a:cubicBezTo>
                        <a:pt x="21175" y="12893"/>
                        <a:pt x="21445" y="12893"/>
                        <a:pt x="21523" y="12063"/>
                      </a:cubicBezTo>
                      <a:cubicBezTo>
                        <a:pt x="21600" y="11232"/>
                        <a:pt x="21484" y="9570"/>
                        <a:pt x="21349" y="8116"/>
                      </a:cubicBezTo>
                      <a:cubicBezTo>
                        <a:pt x="21214" y="6663"/>
                        <a:pt x="21059" y="5416"/>
                        <a:pt x="20885" y="5001"/>
                      </a:cubicBezTo>
                      <a:cubicBezTo>
                        <a:pt x="20711" y="4586"/>
                        <a:pt x="20518" y="5001"/>
                        <a:pt x="20344" y="5832"/>
                      </a:cubicBezTo>
                      <a:cubicBezTo>
                        <a:pt x="20170" y="6663"/>
                        <a:pt x="20016" y="7909"/>
                        <a:pt x="19919" y="9570"/>
                      </a:cubicBezTo>
                      <a:cubicBezTo>
                        <a:pt x="19823" y="11232"/>
                        <a:pt x="19784" y="13309"/>
                        <a:pt x="19861" y="14763"/>
                      </a:cubicBezTo>
                      <a:cubicBezTo>
                        <a:pt x="19938" y="16216"/>
                        <a:pt x="20132" y="17047"/>
                        <a:pt x="20325" y="17255"/>
                      </a:cubicBezTo>
                      <a:cubicBezTo>
                        <a:pt x="20518" y="17463"/>
                        <a:pt x="20711" y="17047"/>
                        <a:pt x="20885" y="16216"/>
                      </a:cubicBezTo>
                      <a:cubicBezTo>
                        <a:pt x="21059" y="15386"/>
                        <a:pt x="21214" y="14139"/>
                        <a:pt x="21310" y="12478"/>
                      </a:cubicBezTo>
                      <a:cubicBezTo>
                        <a:pt x="21407" y="10816"/>
                        <a:pt x="21445" y="8739"/>
                        <a:pt x="21426" y="6663"/>
                      </a:cubicBezTo>
                      <a:cubicBezTo>
                        <a:pt x="21407" y="4586"/>
                        <a:pt x="21330" y="2509"/>
                        <a:pt x="21136" y="1263"/>
                      </a:cubicBezTo>
                      <a:cubicBezTo>
                        <a:pt x="20943" y="16"/>
                        <a:pt x="20634" y="-399"/>
                        <a:pt x="20421" y="432"/>
                      </a:cubicBezTo>
                      <a:cubicBezTo>
                        <a:pt x="20209" y="1263"/>
                        <a:pt x="20093" y="3339"/>
                        <a:pt x="19996" y="5624"/>
                      </a:cubicBezTo>
                      <a:cubicBezTo>
                        <a:pt x="19900" y="7909"/>
                        <a:pt x="19823" y="10401"/>
                        <a:pt x="19784" y="12686"/>
                      </a:cubicBezTo>
                      <a:cubicBezTo>
                        <a:pt x="19745" y="14970"/>
                        <a:pt x="19745" y="17047"/>
                        <a:pt x="19842" y="18501"/>
                      </a:cubicBezTo>
                      <a:cubicBezTo>
                        <a:pt x="19938" y="19955"/>
                        <a:pt x="20132" y="20786"/>
                        <a:pt x="20325" y="20993"/>
                      </a:cubicBezTo>
                      <a:cubicBezTo>
                        <a:pt x="20518" y="21201"/>
                        <a:pt x="20711" y="20786"/>
                        <a:pt x="20885" y="18501"/>
                      </a:cubicBezTo>
                      <a:cubicBezTo>
                        <a:pt x="21059" y="16216"/>
                        <a:pt x="21214" y="12063"/>
                        <a:pt x="21214" y="8947"/>
                      </a:cubicBezTo>
                      <a:cubicBezTo>
                        <a:pt x="21214" y="5832"/>
                        <a:pt x="21059" y="3755"/>
                        <a:pt x="20808" y="3132"/>
                      </a:cubicBezTo>
                      <a:cubicBezTo>
                        <a:pt x="20557" y="2509"/>
                        <a:pt x="20209" y="3339"/>
                        <a:pt x="19861" y="4170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05" name="Line"/>
                <p:cNvSpPr/>
                <p:nvPr/>
              </p:nvSpPr>
              <p:spPr>
                <a:xfrm>
                  <a:off x="2733991" y="4358861"/>
                  <a:ext cx="534007" cy="42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25" h="20706" extrusionOk="0">
                      <a:moveTo>
                        <a:pt x="835" y="12838"/>
                      </a:moveTo>
                      <a:cubicBezTo>
                        <a:pt x="448" y="12163"/>
                        <a:pt x="61" y="11488"/>
                        <a:pt x="6" y="11488"/>
                      </a:cubicBezTo>
                      <a:cubicBezTo>
                        <a:pt x="-49" y="11488"/>
                        <a:pt x="227" y="12163"/>
                        <a:pt x="1470" y="12500"/>
                      </a:cubicBezTo>
                      <a:cubicBezTo>
                        <a:pt x="2713" y="12838"/>
                        <a:pt x="4923" y="12838"/>
                        <a:pt x="7105" y="12500"/>
                      </a:cubicBezTo>
                      <a:cubicBezTo>
                        <a:pt x="9287" y="12163"/>
                        <a:pt x="11442" y="11488"/>
                        <a:pt x="13651" y="11151"/>
                      </a:cubicBezTo>
                      <a:cubicBezTo>
                        <a:pt x="15861" y="10813"/>
                        <a:pt x="18126" y="10813"/>
                        <a:pt x="19397" y="10813"/>
                      </a:cubicBezTo>
                      <a:cubicBezTo>
                        <a:pt x="20667" y="10813"/>
                        <a:pt x="20943" y="10813"/>
                        <a:pt x="21054" y="9126"/>
                      </a:cubicBezTo>
                      <a:cubicBezTo>
                        <a:pt x="21164" y="7438"/>
                        <a:pt x="21109" y="4063"/>
                        <a:pt x="20916" y="2375"/>
                      </a:cubicBezTo>
                      <a:cubicBezTo>
                        <a:pt x="20722" y="688"/>
                        <a:pt x="20391" y="688"/>
                        <a:pt x="20087" y="1700"/>
                      </a:cubicBezTo>
                      <a:cubicBezTo>
                        <a:pt x="19783" y="2713"/>
                        <a:pt x="19507" y="4738"/>
                        <a:pt x="19369" y="7438"/>
                      </a:cubicBezTo>
                      <a:cubicBezTo>
                        <a:pt x="19231" y="10138"/>
                        <a:pt x="19231" y="13513"/>
                        <a:pt x="19369" y="15876"/>
                      </a:cubicBezTo>
                      <a:cubicBezTo>
                        <a:pt x="19507" y="18238"/>
                        <a:pt x="19783" y="19588"/>
                        <a:pt x="20087" y="20263"/>
                      </a:cubicBezTo>
                      <a:cubicBezTo>
                        <a:pt x="20391" y="20938"/>
                        <a:pt x="20722" y="20938"/>
                        <a:pt x="20971" y="19588"/>
                      </a:cubicBezTo>
                      <a:cubicBezTo>
                        <a:pt x="21220" y="18238"/>
                        <a:pt x="21385" y="15538"/>
                        <a:pt x="21468" y="12163"/>
                      </a:cubicBezTo>
                      <a:cubicBezTo>
                        <a:pt x="21551" y="8788"/>
                        <a:pt x="21551" y="4738"/>
                        <a:pt x="21413" y="2375"/>
                      </a:cubicBezTo>
                      <a:cubicBezTo>
                        <a:pt x="21275" y="13"/>
                        <a:pt x="20999" y="-662"/>
                        <a:pt x="20805" y="688"/>
                      </a:cubicBezTo>
                      <a:cubicBezTo>
                        <a:pt x="20612" y="2038"/>
                        <a:pt x="20501" y="5413"/>
                        <a:pt x="20419" y="8113"/>
                      </a:cubicBezTo>
                      <a:cubicBezTo>
                        <a:pt x="20336" y="10813"/>
                        <a:pt x="20280" y="12838"/>
                        <a:pt x="20225" y="14863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06" name="Line"/>
                <p:cNvSpPr/>
                <p:nvPr/>
              </p:nvSpPr>
              <p:spPr>
                <a:xfrm>
                  <a:off x="3256316" y="4347133"/>
                  <a:ext cx="1572391" cy="852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7" h="21326" extrusionOk="0">
                      <a:moveTo>
                        <a:pt x="0" y="11512"/>
                      </a:moveTo>
                      <a:cubicBezTo>
                        <a:pt x="245" y="10484"/>
                        <a:pt x="489" y="9455"/>
                        <a:pt x="1025" y="8941"/>
                      </a:cubicBezTo>
                      <a:cubicBezTo>
                        <a:pt x="1562" y="8426"/>
                        <a:pt x="2390" y="8426"/>
                        <a:pt x="3227" y="8426"/>
                      </a:cubicBezTo>
                      <a:cubicBezTo>
                        <a:pt x="4064" y="8426"/>
                        <a:pt x="4911" y="8426"/>
                        <a:pt x="5673" y="8255"/>
                      </a:cubicBezTo>
                      <a:cubicBezTo>
                        <a:pt x="6435" y="8084"/>
                        <a:pt x="7112" y="7741"/>
                        <a:pt x="7498" y="7569"/>
                      </a:cubicBezTo>
                      <a:cubicBezTo>
                        <a:pt x="7884" y="7398"/>
                        <a:pt x="7978" y="7398"/>
                        <a:pt x="8072" y="7226"/>
                      </a:cubicBezTo>
                      <a:cubicBezTo>
                        <a:pt x="8166" y="7055"/>
                        <a:pt x="8260" y="6712"/>
                        <a:pt x="8269" y="6026"/>
                      </a:cubicBezTo>
                      <a:cubicBezTo>
                        <a:pt x="8279" y="5341"/>
                        <a:pt x="8203" y="4312"/>
                        <a:pt x="8119" y="3626"/>
                      </a:cubicBezTo>
                      <a:cubicBezTo>
                        <a:pt x="8034" y="2941"/>
                        <a:pt x="7940" y="2598"/>
                        <a:pt x="7855" y="2941"/>
                      </a:cubicBezTo>
                      <a:cubicBezTo>
                        <a:pt x="7771" y="3284"/>
                        <a:pt x="7695" y="4312"/>
                        <a:pt x="7648" y="5684"/>
                      </a:cubicBezTo>
                      <a:cubicBezTo>
                        <a:pt x="7601" y="7055"/>
                        <a:pt x="7583" y="8769"/>
                        <a:pt x="7630" y="9969"/>
                      </a:cubicBezTo>
                      <a:cubicBezTo>
                        <a:pt x="7677" y="11169"/>
                        <a:pt x="7790" y="11855"/>
                        <a:pt x="7893" y="12198"/>
                      </a:cubicBezTo>
                      <a:cubicBezTo>
                        <a:pt x="7997" y="12541"/>
                        <a:pt x="8091" y="12541"/>
                        <a:pt x="8166" y="11684"/>
                      </a:cubicBezTo>
                      <a:cubicBezTo>
                        <a:pt x="8241" y="10826"/>
                        <a:pt x="8298" y="9112"/>
                        <a:pt x="8288" y="7398"/>
                      </a:cubicBezTo>
                      <a:cubicBezTo>
                        <a:pt x="8279" y="5684"/>
                        <a:pt x="8203" y="3969"/>
                        <a:pt x="8119" y="3284"/>
                      </a:cubicBezTo>
                      <a:cubicBezTo>
                        <a:pt x="8034" y="2598"/>
                        <a:pt x="7940" y="2941"/>
                        <a:pt x="7893" y="3969"/>
                      </a:cubicBezTo>
                      <a:cubicBezTo>
                        <a:pt x="7846" y="4998"/>
                        <a:pt x="7846" y="6712"/>
                        <a:pt x="7846" y="8426"/>
                      </a:cubicBezTo>
                      <a:cubicBezTo>
                        <a:pt x="7846" y="10141"/>
                        <a:pt x="7846" y="11855"/>
                        <a:pt x="7893" y="13055"/>
                      </a:cubicBezTo>
                      <a:cubicBezTo>
                        <a:pt x="7940" y="14255"/>
                        <a:pt x="8034" y="14941"/>
                        <a:pt x="8081" y="14426"/>
                      </a:cubicBezTo>
                      <a:cubicBezTo>
                        <a:pt x="8128" y="13912"/>
                        <a:pt x="8128" y="12198"/>
                        <a:pt x="8109" y="10484"/>
                      </a:cubicBezTo>
                      <a:cubicBezTo>
                        <a:pt x="8091" y="8769"/>
                        <a:pt x="8053" y="7055"/>
                        <a:pt x="7987" y="5169"/>
                      </a:cubicBezTo>
                      <a:cubicBezTo>
                        <a:pt x="7921" y="3284"/>
                        <a:pt x="7827" y="1226"/>
                        <a:pt x="7771" y="1055"/>
                      </a:cubicBezTo>
                      <a:cubicBezTo>
                        <a:pt x="7714" y="884"/>
                        <a:pt x="7695" y="2598"/>
                        <a:pt x="7733" y="3798"/>
                      </a:cubicBezTo>
                      <a:cubicBezTo>
                        <a:pt x="7771" y="4998"/>
                        <a:pt x="7865" y="5684"/>
                        <a:pt x="8241" y="6026"/>
                      </a:cubicBezTo>
                      <a:cubicBezTo>
                        <a:pt x="8617" y="6369"/>
                        <a:pt x="9276" y="6369"/>
                        <a:pt x="10029" y="6369"/>
                      </a:cubicBezTo>
                      <a:cubicBezTo>
                        <a:pt x="10781" y="6369"/>
                        <a:pt x="11628" y="6369"/>
                        <a:pt x="12352" y="6026"/>
                      </a:cubicBezTo>
                      <a:cubicBezTo>
                        <a:pt x="13077" y="5684"/>
                        <a:pt x="13679" y="4998"/>
                        <a:pt x="14027" y="4312"/>
                      </a:cubicBezTo>
                      <a:cubicBezTo>
                        <a:pt x="14375" y="3626"/>
                        <a:pt x="14469" y="2941"/>
                        <a:pt x="14478" y="2084"/>
                      </a:cubicBezTo>
                      <a:cubicBezTo>
                        <a:pt x="14488" y="1226"/>
                        <a:pt x="14413" y="198"/>
                        <a:pt x="14328" y="26"/>
                      </a:cubicBezTo>
                      <a:cubicBezTo>
                        <a:pt x="14243" y="-145"/>
                        <a:pt x="14149" y="541"/>
                        <a:pt x="14074" y="1569"/>
                      </a:cubicBezTo>
                      <a:cubicBezTo>
                        <a:pt x="13999" y="2598"/>
                        <a:pt x="13942" y="3969"/>
                        <a:pt x="13905" y="5512"/>
                      </a:cubicBezTo>
                      <a:cubicBezTo>
                        <a:pt x="13867" y="7055"/>
                        <a:pt x="13848" y="8769"/>
                        <a:pt x="13886" y="9969"/>
                      </a:cubicBezTo>
                      <a:cubicBezTo>
                        <a:pt x="13923" y="11169"/>
                        <a:pt x="14017" y="11855"/>
                        <a:pt x="14121" y="12198"/>
                      </a:cubicBezTo>
                      <a:cubicBezTo>
                        <a:pt x="14224" y="12541"/>
                        <a:pt x="14337" y="12541"/>
                        <a:pt x="14441" y="12026"/>
                      </a:cubicBezTo>
                      <a:cubicBezTo>
                        <a:pt x="14544" y="11512"/>
                        <a:pt x="14638" y="10484"/>
                        <a:pt x="14676" y="9112"/>
                      </a:cubicBezTo>
                      <a:cubicBezTo>
                        <a:pt x="14714" y="7741"/>
                        <a:pt x="14695" y="6026"/>
                        <a:pt x="14638" y="4826"/>
                      </a:cubicBezTo>
                      <a:cubicBezTo>
                        <a:pt x="14582" y="3626"/>
                        <a:pt x="14488" y="2941"/>
                        <a:pt x="14394" y="2941"/>
                      </a:cubicBezTo>
                      <a:cubicBezTo>
                        <a:pt x="14300" y="2941"/>
                        <a:pt x="14206" y="3626"/>
                        <a:pt x="14140" y="4826"/>
                      </a:cubicBezTo>
                      <a:cubicBezTo>
                        <a:pt x="14074" y="6026"/>
                        <a:pt x="14036" y="7741"/>
                        <a:pt x="14027" y="9455"/>
                      </a:cubicBezTo>
                      <a:cubicBezTo>
                        <a:pt x="14017" y="11169"/>
                        <a:pt x="14036" y="12884"/>
                        <a:pt x="14093" y="13741"/>
                      </a:cubicBezTo>
                      <a:cubicBezTo>
                        <a:pt x="14149" y="14598"/>
                        <a:pt x="14243" y="14598"/>
                        <a:pt x="14300" y="13741"/>
                      </a:cubicBezTo>
                      <a:cubicBezTo>
                        <a:pt x="14356" y="12884"/>
                        <a:pt x="14375" y="11169"/>
                        <a:pt x="14328" y="9455"/>
                      </a:cubicBezTo>
                      <a:cubicBezTo>
                        <a:pt x="14281" y="7741"/>
                        <a:pt x="14168" y="6026"/>
                        <a:pt x="14149" y="5684"/>
                      </a:cubicBezTo>
                      <a:cubicBezTo>
                        <a:pt x="14130" y="5341"/>
                        <a:pt x="14206" y="6369"/>
                        <a:pt x="14460" y="6884"/>
                      </a:cubicBezTo>
                      <a:cubicBezTo>
                        <a:pt x="14714" y="7398"/>
                        <a:pt x="15146" y="7398"/>
                        <a:pt x="15711" y="7398"/>
                      </a:cubicBezTo>
                      <a:cubicBezTo>
                        <a:pt x="16275" y="7398"/>
                        <a:pt x="16971" y="7398"/>
                        <a:pt x="17743" y="7398"/>
                      </a:cubicBezTo>
                      <a:cubicBezTo>
                        <a:pt x="18514" y="7398"/>
                        <a:pt x="19361" y="7398"/>
                        <a:pt x="19944" y="7569"/>
                      </a:cubicBezTo>
                      <a:cubicBezTo>
                        <a:pt x="20528" y="7741"/>
                        <a:pt x="20847" y="8084"/>
                        <a:pt x="21054" y="8255"/>
                      </a:cubicBezTo>
                      <a:cubicBezTo>
                        <a:pt x="21261" y="8426"/>
                        <a:pt x="21355" y="8426"/>
                        <a:pt x="21374" y="7741"/>
                      </a:cubicBezTo>
                      <a:cubicBezTo>
                        <a:pt x="21393" y="7055"/>
                        <a:pt x="21337" y="5684"/>
                        <a:pt x="21261" y="4826"/>
                      </a:cubicBezTo>
                      <a:cubicBezTo>
                        <a:pt x="21186" y="3969"/>
                        <a:pt x="21092" y="3626"/>
                        <a:pt x="21017" y="4141"/>
                      </a:cubicBezTo>
                      <a:cubicBezTo>
                        <a:pt x="20941" y="4655"/>
                        <a:pt x="20885" y="6026"/>
                        <a:pt x="20857" y="7569"/>
                      </a:cubicBezTo>
                      <a:cubicBezTo>
                        <a:pt x="20829" y="9112"/>
                        <a:pt x="20829" y="10826"/>
                        <a:pt x="20876" y="11855"/>
                      </a:cubicBezTo>
                      <a:cubicBezTo>
                        <a:pt x="20923" y="12884"/>
                        <a:pt x="21017" y="13226"/>
                        <a:pt x="21111" y="13398"/>
                      </a:cubicBezTo>
                      <a:cubicBezTo>
                        <a:pt x="21205" y="13569"/>
                        <a:pt x="21299" y="13569"/>
                        <a:pt x="21384" y="13055"/>
                      </a:cubicBezTo>
                      <a:cubicBezTo>
                        <a:pt x="21468" y="12541"/>
                        <a:pt x="21544" y="11512"/>
                        <a:pt x="21572" y="10141"/>
                      </a:cubicBezTo>
                      <a:cubicBezTo>
                        <a:pt x="21600" y="8769"/>
                        <a:pt x="21581" y="7055"/>
                        <a:pt x="21534" y="5684"/>
                      </a:cubicBezTo>
                      <a:cubicBezTo>
                        <a:pt x="21487" y="4312"/>
                        <a:pt x="21412" y="3284"/>
                        <a:pt x="21318" y="2769"/>
                      </a:cubicBezTo>
                      <a:cubicBezTo>
                        <a:pt x="21224" y="2255"/>
                        <a:pt x="21111" y="2255"/>
                        <a:pt x="21017" y="2769"/>
                      </a:cubicBezTo>
                      <a:cubicBezTo>
                        <a:pt x="20923" y="3284"/>
                        <a:pt x="20847" y="4312"/>
                        <a:pt x="20782" y="5684"/>
                      </a:cubicBezTo>
                      <a:cubicBezTo>
                        <a:pt x="20716" y="7055"/>
                        <a:pt x="20659" y="8769"/>
                        <a:pt x="20640" y="10484"/>
                      </a:cubicBezTo>
                      <a:cubicBezTo>
                        <a:pt x="20622" y="12198"/>
                        <a:pt x="20640" y="13912"/>
                        <a:pt x="20697" y="15112"/>
                      </a:cubicBezTo>
                      <a:cubicBezTo>
                        <a:pt x="20753" y="16312"/>
                        <a:pt x="20847" y="16998"/>
                        <a:pt x="20941" y="17341"/>
                      </a:cubicBezTo>
                      <a:cubicBezTo>
                        <a:pt x="21036" y="17684"/>
                        <a:pt x="21130" y="17684"/>
                        <a:pt x="21224" y="17169"/>
                      </a:cubicBezTo>
                      <a:cubicBezTo>
                        <a:pt x="21318" y="16655"/>
                        <a:pt x="21412" y="15626"/>
                        <a:pt x="21459" y="14255"/>
                      </a:cubicBezTo>
                      <a:cubicBezTo>
                        <a:pt x="21506" y="12884"/>
                        <a:pt x="21506" y="11169"/>
                        <a:pt x="21459" y="9455"/>
                      </a:cubicBezTo>
                      <a:cubicBezTo>
                        <a:pt x="21412" y="7741"/>
                        <a:pt x="21318" y="6026"/>
                        <a:pt x="21224" y="5169"/>
                      </a:cubicBezTo>
                      <a:cubicBezTo>
                        <a:pt x="21130" y="4312"/>
                        <a:pt x="21036" y="4312"/>
                        <a:pt x="20941" y="4826"/>
                      </a:cubicBezTo>
                      <a:cubicBezTo>
                        <a:pt x="20847" y="5341"/>
                        <a:pt x="20753" y="6369"/>
                        <a:pt x="20687" y="7912"/>
                      </a:cubicBezTo>
                      <a:cubicBezTo>
                        <a:pt x="20622" y="9455"/>
                        <a:pt x="20584" y="11512"/>
                        <a:pt x="20565" y="13569"/>
                      </a:cubicBezTo>
                      <a:cubicBezTo>
                        <a:pt x="20546" y="15626"/>
                        <a:pt x="20546" y="17684"/>
                        <a:pt x="20593" y="19055"/>
                      </a:cubicBezTo>
                      <a:cubicBezTo>
                        <a:pt x="20640" y="20426"/>
                        <a:pt x="20734" y="21112"/>
                        <a:pt x="20885" y="21284"/>
                      </a:cubicBezTo>
                      <a:cubicBezTo>
                        <a:pt x="21036" y="21455"/>
                        <a:pt x="21243" y="21112"/>
                        <a:pt x="21374" y="20255"/>
                      </a:cubicBezTo>
                      <a:cubicBezTo>
                        <a:pt x="21506" y="19398"/>
                        <a:pt x="21562" y="18026"/>
                        <a:pt x="21581" y="16484"/>
                      </a:cubicBezTo>
                      <a:cubicBezTo>
                        <a:pt x="21600" y="14941"/>
                        <a:pt x="21581" y="13226"/>
                        <a:pt x="21402" y="11512"/>
                      </a:cubicBezTo>
                      <a:cubicBezTo>
                        <a:pt x="21224" y="9798"/>
                        <a:pt x="20885" y="8084"/>
                        <a:pt x="20546" y="6369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07" name="Line"/>
                <p:cNvSpPr/>
                <p:nvPr/>
              </p:nvSpPr>
              <p:spPr>
                <a:xfrm>
                  <a:off x="1704647" y="4401372"/>
                  <a:ext cx="256576" cy="419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96" h="21483" extrusionOk="0">
                      <a:moveTo>
                        <a:pt x="21050" y="842"/>
                      </a:moveTo>
                      <a:cubicBezTo>
                        <a:pt x="21278" y="421"/>
                        <a:pt x="21507" y="0"/>
                        <a:pt x="21336" y="0"/>
                      </a:cubicBezTo>
                      <a:cubicBezTo>
                        <a:pt x="21164" y="0"/>
                        <a:pt x="20593" y="421"/>
                        <a:pt x="19278" y="1578"/>
                      </a:cubicBezTo>
                      <a:cubicBezTo>
                        <a:pt x="17964" y="2735"/>
                        <a:pt x="15907" y="4629"/>
                        <a:pt x="13736" y="6732"/>
                      </a:cubicBezTo>
                      <a:cubicBezTo>
                        <a:pt x="11564" y="8836"/>
                        <a:pt x="9278" y="11151"/>
                        <a:pt x="7564" y="12904"/>
                      </a:cubicBezTo>
                      <a:cubicBezTo>
                        <a:pt x="5850" y="14657"/>
                        <a:pt x="4707" y="15849"/>
                        <a:pt x="3964" y="16586"/>
                      </a:cubicBezTo>
                      <a:cubicBezTo>
                        <a:pt x="3221" y="17322"/>
                        <a:pt x="2878" y="17603"/>
                        <a:pt x="2936" y="17497"/>
                      </a:cubicBezTo>
                      <a:cubicBezTo>
                        <a:pt x="2993" y="17392"/>
                        <a:pt x="3450" y="16901"/>
                        <a:pt x="3393" y="16656"/>
                      </a:cubicBezTo>
                      <a:cubicBezTo>
                        <a:pt x="3336" y="16410"/>
                        <a:pt x="2764" y="16410"/>
                        <a:pt x="2307" y="16551"/>
                      </a:cubicBezTo>
                      <a:cubicBezTo>
                        <a:pt x="1850" y="16691"/>
                        <a:pt x="1507" y="16971"/>
                        <a:pt x="1107" y="17497"/>
                      </a:cubicBezTo>
                      <a:cubicBezTo>
                        <a:pt x="707" y="18023"/>
                        <a:pt x="250" y="18795"/>
                        <a:pt x="78" y="19531"/>
                      </a:cubicBezTo>
                      <a:cubicBezTo>
                        <a:pt x="-93" y="20268"/>
                        <a:pt x="21" y="20969"/>
                        <a:pt x="364" y="21284"/>
                      </a:cubicBezTo>
                      <a:cubicBezTo>
                        <a:pt x="707" y="21600"/>
                        <a:pt x="1278" y="21530"/>
                        <a:pt x="2021" y="21144"/>
                      </a:cubicBezTo>
                      <a:cubicBezTo>
                        <a:pt x="2764" y="20758"/>
                        <a:pt x="3678" y="20057"/>
                        <a:pt x="4136" y="19531"/>
                      </a:cubicBezTo>
                      <a:cubicBezTo>
                        <a:pt x="4593" y="19005"/>
                        <a:pt x="4593" y="18655"/>
                        <a:pt x="4536" y="18304"/>
                      </a:cubicBezTo>
                      <a:cubicBezTo>
                        <a:pt x="4478" y="17953"/>
                        <a:pt x="4364" y="17603"/>
                        <a:pt x="3907" y="17392"/>
                      </a:cubicBezTo>
                      <a:cubicBezTo>
                        <a:pt x="3450" y="17182"/>
                        <a:pt x="2650" y="17112"/>
                        <a:pt x="2021" y="17287"/>
                      </a:cubicBezTo>
                      <a:cubicBezTo>
                        <a:pt x="1393" y="17462"/>
                        <a:pt x="936" y="17883"/>
                        <a:pt x="764" y="18269"/>
                      </a:cubicBezTo>
                      <a:cubicBezTo>
                        <a:pt x="593" y="18655"/>
                        <a:pt x="707" y="19005"/>
                        <a:pt x="821" y="19356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08" name="Line"/>
                <p:cNvSpPr/>
                <p:nvPr/>
              </p:nvSpPr>
              <p:spPr>
                <a:xfrm>
                  <a:off x="1969413" y="4388306"/>
                  <a:ext cx="162234" cy="4357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87" h="21528" extrusionOk="0">
                      <a:moveTo>
                        <a:pt x="0" y="1661"/>
                      </a:moveTo>
                      <a:cubicBezTo>
                        <a:pt x="0" y="1322"/>
                        <a:pt x="0" y="984"/>
                        <a:pt x="0" y="645"/>
                      </a:cubicBezTo>
                      <a:cubicBezTo>
                        <a:pt x="0" y="307"/>
                        <a:pt x="0" y="-32"/>
                        <a:pt x="182" y="2"/>
                      </a:cubicBezTo>
                      <a:cubicBezTo>
                        <a:pt x="363" y="36"/>
                        <a:pt x="726" y="442"/>
                        <a:pt x="2360" y="1695"/>
                      </a:cubicBezTo>
                      <a:cubicBezTo>
                        <a:pt x="3993" y="2947"/>
                        <a:pt x="6897" y="5046"/>
                        <a:pt x="9439" y="7179"/>
                      </a:cubicBezTo>
                      <a:cubicBezTo>
                        <a:pt x="11980" y="9312"/>
                        <a:pt x="14158" y="11479"/>
                        <a:pt x="16064" y="13341"/>
                      </a:cubicBezTo>
                      <a:cubicBezTo>
                        <a:pt x="17970" y="15203"/>
                        <a:pt x="19603" y="16760"/>
                        <a:pt x="20329" y="17742"/>
                      </a:cubicBezTo>
                      <a:cubicBezTo>
                        <a:pt x="21055" y="18724"/>
                        <a:pt x="20874" y="19130"/>
                        <a:pt x="20874" y="19164"/>
                      </a:cubicBezTo>
                      <a:cubicBezTo>
                        <a:pt x="20874" y="19198"/>
                        <a:pt x="21055" y="18860"/>
                        <a:pt x="20692" y="18656"/>
                      </a:cubicBezTo>
                      <a:cubicBezTo>
                        <a:pt x="20329" y="18453"/>
                        <a:pt x="19422" y="18386"/>
                        <a:pt x="18605" y="18453"/>
                      </a:cubicBezTo>
                      <a:cubicBezTo>
                        <a:pt x="17788" y="18521"/>
                        <a:pt x="17062" y="18724"/>
                        <a:pt x="16427" y="18961"/>
                      </a:cubicBezTo>
                      <a:cubicBezTo>
                        <a:pt x="15792" y="19198"/>
                        <a:pt x="15247" y="19469"/>
                        <a:pt x="14884" y="19909"/>
                      </a:cubicBezTo>
                      <a:cubicBezTo>
                        <a:pt x="14521" y="20349"/>
                        <a:pt x="14339" y="20959"/>
                        <a:pt x="14884" y="21263"/>
                      </a:cubicBezTo>
                      <a:cubicBezTo>
                        <a:pt x="15429" y="21568"/>
                        <a:pt x="16699" y="21568"/>
                        <a:pt x="17697" y="21466"/>
                      </a:cubicBezTo>
                      <a:cubicBezTo>
                        <a:pt x="18696" y="21365"/>
                        <a:pt x="19422" y="21162"/>
                        <a:pt x="20057" y="20925"/>
                      </a:cubicBezTo>
                      <a:cubicBezTo>
                        <a:pt x="20692" y="20688"/>
                        <a:pt x="21237" y="20417"/>
                        <a:pt x="21418" y="20112"/>
                      </a:cubicBezTo>
                      <a:cubicBezTo>
                        <a:pt x="21600" y="19808"/>
                        <a:pt x="21418" y="19469"/>
                        <a:pt x="20874" y="19232"/>
                      </a:cubicBezTo>
                      <a:cubicBezTo>
                        <a:pt x="20329" y="18995"/>
                        <a:pt x="19422" y="18860"/>
                        <a:pt x="18514" y="18860"/>
                      </a:cubicBezTo>
                      <a:cubicBezTo>
                        <a:pt x="17607" y="18860"/>
                        <a:pt x="16699" y="18995"/>
                        <a:pt x="16064" y="19300"/>
                      </a:cubicBezTo>
                      <a:cubicBezTo>
                        <a:pt x="15429" y="19604"/>
                        <a:pt x="15066" y="20078"/>
                        <a:pt x="15066" y="20485"/>
                      </a:cubicBezTo>
                      <a:cubicBezTo>
                        <a:pt x="15066" y="20891"/>
                        <a:pt x="15429" y="21229"/>
                        <a:pt x="16064" y="21399"/>
                      </a:cubicBezTo>
                      <a:cubicBezTo>
                        <a:pt x="16699" y="21568"/>
                        <a:pt x="17607" y="21568"/>
                        <a:pt x="18151" y="21399"/>
                      </a:cubicBezTo>
                      <a:cubicBezTo>
                        <a:pt x="18696" y="21229"/>
                        <a:pt x="18877" y="20891"/>
                        <a:pt x="18877" y="20518"/>
                      </a:cubicBezTo>
                      <a:cubicBezTo>
                        <a:pt x="18877" y="20146"/>
                        <a:pt x="18696" y="19740"/>
                        <a:pt x="18151" y="19435"/>
                      </a:cubicBezTo>
                      <a:cubicBezTo>
                        <a:pt x="17607" y="19130"/>
                        <a:pt x="16699" y="18927"/>
                        <a:pt x="15882" y="18927"/>
                      </a:cubicBezTo>
                      <a:cubicBezTo>
                        <a:pt x="15066" y="18927"/>
                        <a:pt x="14339" y="19130"/>
                        <a:pt x="13613" y="19334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09" name="Line"/>
                <p:cNvSpPr/>
                <p:nvPr/>
              </p:nvSpPr>
              <p:spPr>
                <a:xfrm>
                  <a:off x="2495687" y="4433621"/>
                  <a:ext cx="185750" cy="3453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26" h="21429" extrusionOk="0">
                      <a:moveTo>
                        <a:pt x="19535" y="1571"/>
                      </a:moveTo>
                      <a:cubicBezTo>
                        <a:pt x="20488" y="890"/>
                        <a:pt x="21441" y="210"/>
                        <a:pt x="21521" y="40"/>
                      </a:cubicBezTo>
                      <a:cubicBezTo>
                        <a:pt x="21600" y="-130"/>
                        <a:pt x="20806" y="210"/>
                        <a:pt x="18979" y="1698"/>
                      </a:cubicBezTo>
                      <a:cubicBezTo>
                        <a:pt x="17153" y="3187"/>
                        <a:pt x="14294" y="5823"/>
                        <a:pt x="11912" y="8289"/>
                      </a:cubicBezTo>
                      <a:cubicBezTo>
                        <a:pt x="9529" y="10755"/>
                        <a:pt x="7624" y="13051"/>
                        <a:pt x="6274" y="14624"/>
                      </a:cubicBezTo>
                      <a:cubicBezTo>
                        <a:pt x="4924" y="16198"/>
                        <a:pt x="4129" y="17048"/>
                        <a:pt x="3574" y="17686"/>
                      </a:cubicBezTo>
                      <a:cubicBezTo>
                        <a:pt x="3018" y="18324"/>
                        <a:pt x="2700" y="18749"/>
                        <a:pt x="2541" y="18749"/>
                      </a:cubicBezTo>
                      <a:cubicBezTo>
                        <a:pt x="2382" y="18749"/>
                        <a:pt x="2382" y="18324"/>
                        <a:pt x="2065" y="18281"/>
                      </a:cubicBezTo>
                      <a:cubicBezTo>
                        <a:pt x="1747" y="18239"/>
                        <a:pt x="1112" y="18579"/>
                        <a:pt x="715" y="18961"/>
                      </a:cubicBezTo>
                      <a:cubicBezTo>
                        <a:pt x="318" y="19344"/>
                        <a:pt x="159" y="19769"/>
                        <a:pt x="79" y="20194"/>
                      </a:cubicBezTo>
                      <a:cubicBezTo>
                        <a:pt x="0" y="20620"/>
                        <a:pt x="0" y="21045"/>
                        <a:pt x="397" y="21257"/>
                      </a:cubicBezTo>
                      <a:cubicBezTo>
                        <a:pt x="794" y="21470"/>
                        <a:pt x="1588" y="21470"/>
                        <a:pt x="2303" y="21342"/>
                      </a:cubicBezTo>
                      <a:cubicBezTo>
                        <a:pt x="3018" y="21215"/>
                        <a:pt x="3653" y="20960"/>
                        <a:pt x="4129" y="20620"/>
                      </a:cubicBezTo>
                      <a:cubicBezTo>
                        <a:pt x="4606" y="20279"/>
                        <a:pt x="4924" y="19854"/>
                        <a:pt x="5003" y="19429"/>
                      </a:cubicBezTo>
                      <a:cubicBezTo>
                        <a:pt x="5082" y="19004"/>
                        <a:pt x="4924" y="18579"/>
                        <a:pt x="4447" y="18196"/>
                      </a:cubicBezTo>
                      <a:cubicBezTo>
                        <a:pt x="3971" y="17813"/>
                        <a:pt x="3176" y="17473"/>
                        <a:pt x="2382" y="17388"/>
                      </a:cubicBezTo>
                      <a:cubicBezTo>
                        <a:pt x="1588" y="17303"/>
                        <a:pt x="794" y="17473"/>
                        <a:pt x="0" y="17643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10" name="Line"/>
                <p:cNvSpPr/>
                <p:nvPr/>
              </p:nvSpPr>
              <p:spPr>
                <a:xfrm>
                  <a:off x="2700320" y="4419477"/>
                  <a:ext cx="58504" cy="3905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56" h="21373" extrusionOk="0">
                      <a:moveTo>
                        <a:pt x="9174" y="1934"/>
                      </a:moveTo>
                      <a:cubicBezTo>
                        <a:pt x="5738" y="1109"/>
                        <a:pt x="2301" y="284"/>
                        <a:pt x="829" y="59"/>
                      </a:cubicBezTo>
                      <a:cubicBezTo>
                        <a:pt x="-644" y="-166"/>
                        <a:pt x="-153" y="209"/>
                        <a:pt x="2301" y="1896"/>
                      </a:cubicBezTo>
                      <a:cubicBezTo>
                        <a:pt x="4756" y="3584"/>
                        <a:pt x="9174" y="6584"/>
                        <a:pt x="12365" y="9172"/>
                      </a:cubicBezTo>
                      <a:cubicBezTo>
                        <a:pt x="15556" y="11759"/>
                        <a:pt x="17520" y="13934"/>
                        <a:pt x="18747" y="15434"/>
                      </a:cubicBezTo>
                      <a:cubicBezTo>
                        <a:pt x="19974" y="16934"/>
                        <a:pt x="20465" y="17759"/>
                        <a:pt x="20711" y="18359"/>
                      </a:cubicBezTo>
                      <a:cubicBezTo>
                        <a:pt x="20956" y="18959"/>
                        <a:pt x="20956" y="19334"/>
                        <a:pt x="20956" y="19259"/>
                      </a:cubicBezTo>
                      <a:cubicBezTo>
                        <a:pt x="20956" y="19184"/>
                        <a:pt x="20956" y="18659"/>
                        <a:pt x="19729" y="18359"/>
                      </a:cubicBezTo>
                      <a:cubicBezTo>
                        <a:pt x="18501" y="18059"/>
                        <a:pt x="16047" y="17984"/>
                        <a:pt x="14083" y="18134"/>
                      </a:cubicBezTo>
                      <a:cubicBezTo>
                        <a:pt x="12120" y="18284"/>
                        <a:pt x="10647" y="18659"/>
                        <a:pt x="9665" y="19034"/>
                      </a:cubicBezTo>
                      <a:cubicBezTo>
                        <a:pt x="8683" y="19409"/>
                        <a:pt x="8192" y="19784"/>
                        <a:pt x="7947" y="20159"/>
                      </a:cubicBezTo>
                      <a:cubicBezTo>
                        <a:pt x="7701" y="20534"/>
                        <a:pt x="7701" y="20909"/>
                        <a:pt x="8929" y="21134"/>
                      </a:cubicBezTo>
                      <a:cubicBezTo>
                        <a:pt x="10156" y="21359"/>
                        <a:pt x="12611" y="21434"/>
                        <a:pt x="14574" y="21321"/>
                      </a:cubicBezTo>
                      <a:cubicBezTo>
                        <a:pt x="16538" y="21209"/>
                        <a:pt x="18011" y="20909"/>
                        <a:pt x="18992" y="20572"/>
                      </a:cubicBezTo>
                      <a:cubicBezTo>
                        <a:pt x="19974" y="20234"/>
                        <a:pt x="20465" y="19859"/>
                        <a:pt x="19238" y="19372"/>
                      </a:cubicBezTo>
                      <a:cubicBezTo>
                        <a:pt x="18011" y="18884"/>
                        <a:pt x="15065" y="18284"/>
                        <a:pt x="12365" y="17834"/>
                      </a:cubicBezTo>
                      <a:cubicBezTo>
                        <a:pt x="9665" y="17384"/>
                        <a:pt x="7211" y="17084"/>
                        <a:pt x="4756" y="16784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11" name="Line"/>
                <p:cNvSpPr/>
                <p:nvPr/>
              </p:nvSpPr>
              <p:spPr>
                <a:xfrm>
                  <a:off x="2718835" y="4391581"/>
                  <a:ext cx="327379" cy="4617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99" h="21530" extrusionOk="0">
                      <a:moveTo>
                        <a:pt x="1006" y="840"/>
                      </a:moveTo>
                      <a:cubicBezTo>
                        <a:pt x="556" y="456"/>
                        <a:pt x="106" y="73"/>
                        <a:pt x="16" y="9"/>
                      </a:cubicBezTo>
                      <a:cubicBezTo>
                        <a:pt x="-74" y="-55"/>
                        <a:pt x="196" y="201"/>
                        <a:pt x="1321" y="1159"/>
                      </a:cubicBezTo>
                      <a:cubicBezTo>
                        <a:pt x="2446" y="2118"/>
                        <a:pt x="4426" y="3779"/>
                        <a:pt x="6361" y="5665"/>
                      </a:cubicBezTo>
                      <a:cubicBezTo>
                        <a:pt x="8296" y="7550"/>
                        <a:pt x="10186" y="9659"/>
                        <a:pt x="12076" y="11672"/>
                      </a:cubicBezTo>
                      <a:cubicBezTo>
                        <a:pt x="13966" y="13685"/>
                        <a:pt x="15856" y="15602"/>
                        <a:pt x="17251" y="16880"/>
                      </a:cubicBezTo>
                      <a:cubicBezTo>
                        <a:pt x="18646" y="18158"/>
                        <a:pt x="19546" y="18797"/>
                        <a:pt x="20221" y="19244"/>
                      </a:cubicBezTo>
                      <a:cubicBezTo>
                        <a:pt x="20896" y="19692"/>
                        <a:pt x="21346" y="19947"/>
                        <a:pt x="21436" y="19947"/>
                      </a:cubicBezTo>
                      <a:cubicBezTo>
                        <a:pt x="21526" y="19947"/>
                        <a:pt x="21256" y="19692"/>
                        <a:pt x="20986" y="19436"/>
                      </a:cubicBezTo>
                      <a:cubicBezTo>
                        <a:pt x="20716" y="19180"/>
                        <a:pt x="20446" y="18925"/>
                        <a:pt x="20086" y="18797"/>
                      </a:cubicBezTo>
                      <a:cubicBezTo>
                        <a:pt x="19726" y="18669"/>
                        <a:pt x="19276" y="18669"/>
                        <a:pt x="18916" y="18829"/>
                      </a:cubicBezTo>
                      <a:cubicBezTo>
                        <a:pt x="18556" y="18989"/>
                        <a:pt x="18286" y="19308"/>
                        <a:pt x="18106" y="19628"/>
                      </a:cubicBezTo>
                      <a:cubicBezTo>
                        <a:pt x="17926" y="19947"/>
                        <a:pt x="17836" y="20267"/>
                        <a:pt x="17836" y="20586"/>
                      </a:cubicBezTo>
                      <a:cubicBezTo>
                        <a:pt x="17836" y="20906"/>
                        <a:pt x="17926" y="21225"/>
                        <a:pt x="18196" y="21385"/>
                      </a:cubicBezTo>
                      <a:cubicBezTo>
                        <a:pt x="18466" y="21545"/>
                        <a:pt x="18916" y="21545"/>
                        <a:pt x="19366" y="21513"/>
                      </a:cubicBezTo>
                      <a:cubicBezTo>
                        <a:pt x="19816" y="21481"/>
                        <a:pt x="20266" y="21417"/>
                        <a:pt x="20626" y="21257"/>
                      </a:cubicBezTo>
                      <a:cubicBezTo>
                        <a:pt x="20986" y="21098"/>
                        <a:pt x="21256" y="20842"/>
                        <a:pt x="21391" y="20554"/>
                      </a:cubicBezTo>
                      <a:cubicBezTo>
                        <a:pt x="21526" y="20267"/>
                        <a:pt x="21526" y="19947"/>
                        <a:pt x="21436" y="19628"/>
                      </a:cubicBezTo>
                      <a:cubicBezTo>
                        <a:pt x="21346" y="19308"/>
                        <a:pt x="21166" y="18989"/>
                        <a:pt x="20851" y="18893"/>
                      </a:cubicBezTo>
                      <a:cubicBezTo>
                        <a:pt x="20536" y="18797"/>
                        <a:pt x="20086" y="18925"/>
                        <a:pt x="19816" y="19244"/>
                      </a:cubicBezTo>
                      <a:cubicBezTo>
                        <a:pt x="19546" y="19564"/>
                        <a:pt x="19456" y="20075"/>
                        <a:pt x="19636" y="20235"/>
                      </a:cubicBezTo>
                      <a:cubicBezTo>
                        <a:pt x="19816" y="20395"/>
                        <a:pt x="20266" y="20203"/>
                        <a:pt x="20491" y="19883"/>
                      </a:cubicBezTo>
                      <a:cubicBezTo>
                        <a:pt x="20716" y="19564"/>
                        <a:pt x="20716" y="19117"/>
                        <a:pt x="20581" y="18765"/>
                      </a:cubicBezTo>
                      <a:cubicBezTo>
                        <a:pt x="20446" y="18414"/>
                        <a:pt x="20176" y="18158"/>
                        <a:pt x="19906" y="17902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12" name="Line"/>
                <p:cNvSpPr/>
                <p:nvPr/>
              </p:nvSpPr>
              <p:spPr>
                <a:xfrm>
                  <a:off x="3783104" y="4359383"/>
                  <a:ext cx="70705" cy="4131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26" h="21419" extrusionOk="0">
                      <a:moveTo>
                        <a:pt x="20632" y="685"/>
                      </a:moveTo>
                      <a:cubicBezTo>
                        <a:pt x="18594" y="542"/>
                        <a:pt x="16556" y="400"/>
                        <a:pt x="13704" y="614"/>
                      </a:cubicBezTo>
                      <a:cubicBezTo>
                        <a:pt x="10851" y="827"/>
                        <a:pt x="7183" y="1395"/>
                        <a:pt x="5145" y="1892"/>
                      </a:cubicBezTo>
                      <a:cubicBezTo>
                        <a:pt x="3107" y="2390"/>
                        <a:pt x="2700" y="2816"/>
                        <a:pt x="2700" y="3207"/>
                      </a:cubicBezTo>
                      <a:cubicBezTo>
                        <a:pt x="2700" y="3598"/>
                        <a:pt x="3107" y="3953"/>
                        <a:pt x="5553" y="4060"/>
                      </a:cubicBezTo>
                      <a:cubicBezTo>
                        <a:pt x="7998" y="4166"/>
                        <a:pt x="12481" y="4024"/>
                        <a:pt x="15334" y="3491"/>
                      </a:cubicBezTo>
                      <a:cubicBezTo>
                        <a:pt x="18187" y="2958"/>
                        <a:pt x="19409" y="2035"/>
                        <a:pt x="19002" y="1395"/>
                      </a:cubicBezTo>
                      <a:cubicBezTo>
                        <a:pt x="18594" y="756"/>
                        <a:pt x="16556" y="400"/>
                        <a:pt x="14519" y="187"/>
                      </a:cubicBezTo>
                      <a:cubicBezTo>
                        <a:pt x="12481" y="-26"/>
                        <a:pt x="10443" y="-97"/>
                        <a:pt x="8609" y="187"/>
                      </a:cubicBezTo>
                      <a:cubicBezTo>
                        <a:pt x="6775" y="471"/>
                        <a:pt x="5145" y="1111"/>
                        <a:pt x="4330" y="1608"/>
                      </a:cubicBezTo>
                      <a:cubicBezTo>
                        <a:pt x="3515" y="2106"/>
                        <a:pt x="3515" y="2461"/>
                        <a:pt x="4534" y="2710"/>
                      </a:cubicBezTo>
                      <a:cubicBezTo>
                        <a:pt x="5553" y="2958"/>
                        <a:pt x="7590" y="3100"/>
                        <a:pt x="10443" y="2994"/>
                      </a:cubicBezTo>
                      <a:cubicBezTo>
                        <a:pt x="13296" y="2887"/>
                        <a:pt x="16964" y="2532"/>
                        <a:pt x="19002" y="2177"/>
                      </a:cubicBezTo>
                      <a:cubicBezTo>
                        <a:pt x="21039" y="1821"/>
                        <a:pt x="21447" y="1466"/>
                        <a:pt x="20632" y="1217"/>
                      </a:cubicBezTo>
                      <a:cubicBezTo>
                        <a:pt x="19817" y="969"/>
                        <a:pt x="17779" y="827"/>
                        <a:pt x="15741" y="827"/>
                      </a:cubicBezTo>
                      <a:cubicBezTo>
                        <a:pt x="13704" y="827"/>
                        <a:pt x="11666" y="969"/>
                        <a:pt x="10036" y="1182"/>
                      </a:cubicBezTo>
                      <a:cubicBezTo>
                        <a:pt x="8405" y="1395"/>
                        <a:pt x="7183" y="1679"/>
                        <a:pt x="7183" y="1964"/>
                      </a:cubicBezTo>
                      <a:cubicBezTo>
                        <a:pt x="7183" y="2248"/>
                        <a:pt x="8405" y="2532"/>
                        <a:pt x="10036" y="2603"/>
                      </a:cubicBezTo>
                      <a:cubicBezTo>
                        <a:pt x="11666" y="2674"/>
                        <a:pt x="13704" y="2532"/>
                        <a:pt x="14926" y="2283"/>
                      </a:cubicBezTo>
                      <a:cubicBezTo>
                        <a:pt x="16149" y="2035"/>
                        <a:pt x="16556" y="1679"/>
                        <a:pt x="15945" y="1395"/>
                      </a:cubicBezTo>
                      <a:cubicBezTo>
                        <a:pt x="15334" y="1111"/>
                        <a:pt x="13704" y="898"/>
                        <a:pt x="11870" y="756"/>
                      </a:cubicBezTo>
                      <a:cubicBezTo>
                        <a:pt x="10036" y="614"/>
                        <a:pt x="7998" y="542"/>
                        <a:pt x="6572" y="685"/>
                      </a:cubicBezTo>
                      <a:cubicBezTo>
                        <a:pt x="5145" y="827"/>
                        <a:pt x="4330" y="1182"/>
                        <a:pt x="3719" y="1537"/>
                      </a:cubicBezTo>
                      <a:cubicBezTo>
                        <a:pt x="3107" y="1892"/>
                        <a:pt x="2700" y="2248"/>
                        <a:pt x="3107" y="2567"/>
                      </a:cubicBezTo>
                      <a:cubicBezTo>
                        <a:pt x="3515" y="2887"/>
                        <a:pt x="4738" y="3171"/>
                        <a:pt x="6368" y="3349"/>
                      </a:cubicBezTo>
                      <a:cubicBezTo>
                        <a:pt x="7998" y="3527"/>
                        <a:pt x="10036" y="3598"/>
                        <a:pt x="11870" y="3527"/>
                      </a:cubicBezTo>
                      <a:cubicBezTo>
                        <a:pt x="13704" y="3456"/>
                        <a:pt x="15334" y="3242"/>
                        <a:pt x="15945" y="2958"/>
                      </a:cubicBezTo>
                      <a:cubicBezTo>
                        <a:pt x="16556" y="2674"/>
                        <a:pt x="16149" y="2319"/>
                        <a:pt x="15334" y="1928"/>
                      </a:cubicBezTo>
                      <a:cubicBezTo>
                        <a:pt x="14519" y="1537"/>
                        <a:pt x="13296" y="1111"/>
                        <a:pt x="11870" y="1004"/>
                      </a:cubicBezTo>
                      <a:cubicBezTo>
                        <a:pt x="10443" y="898"/>
                        <a:pt x="8813" y="1111"/>
                        <a:pt x="8202" y="2106"/>
                      </a:cubicBezTo>
                      <a:cubicBezTo>
                        <a:pt x="7590" y="3100"/>
                        <a:pt x="7998" y="4877"/>
                        <a:pt x="7794" y="7044"/>
                      </a:cubicBezTo>
                      <a:cubicBezTo>
                        <a:pt x="7590" y="9211"/>
                        <a:pt x="6775" y="11769"/>
                        <a:pt x="6572" y="13971"/>
                      </a:cubicBezTo>
                      <a:cubicBezTo>
                        <a:pt x="6368" y="16174"/>
                        <a:pt x="6775" y="18021"/>
                        <a:pt x="6979" y="19123"/>
                      </a:cubicBezTo>
                      <a:cubicBezTo>
                        <a:pt x="7183" y="20224"/>
                        <a:pt x="7183" y="20579"/>
                        <a:pt x="6368" y="20650"/>
                      </a:cubicBezTo>
                      <a:cubicBezTo>
                        <a:pt x="5553" y="20721"/>
                        <a:pt x="3922" y="20508"/>
                        <a:pt x="3107" y="20224"/>
                      </a:cubicBezTo>
                      <a:cubicBezTo>
                        <a:pt x="2292" y="19940"/>
                        <a:pt x="2292" y="19585"/>
                        <a:pt x="1885" y="19585"/>
                      </a:cubicBezTo>
                      <a:cubicBezTo>
                        <a:pt x="1477" y="19585"/>
                        <a:pt x="662" y="19940"/>
                        <a:pt x="255" y="20295"/>
                      </a:cubicBezTo>
                      <a:cubicBezTo>
                        <a:pt x="-153" y="20650"/>
                        <a:pt x="-153" y="21006"/>
                        <a:pt x="866" y="21219"/>
                      </a:cubicBezTo>
                      <a:cubicBezTo>
                        <a:pt x="1885" y="21432"/>
                        <a:pt x="3922" y="21503"/>
                        <a:pt x="4941" y="21290"/>
                      </a:cubicBezTo>
                      <a:cubicBezTo>
                        <a:pt x="5960" y="21077"/>
                        <a:pt x="5960" y="20579"/>
                        <a:pt x="5349" y="20189"/>
                      </a:cubicBezTo>
                      <a:cubicBezTo>
                        <a:pt x="4738" y="19798"/>
                        <a:pt x="3515" y="19514"/>
                        <a:pt x="2496" y="19549"/>
                      </a:cubicBezTo>
                      <a:cubicBezTo>
                        <a:pt x="1477" y="19585"/>
                        <a:pt x="662" y="19940"/>
                        <a:pt x="662" y="20331"/>
                      </a:cubicBezTo>
                      <a:cubicBezTo>
                        <a:pt x="662" y="20721"/>
                        <a:pt x="1477" y="21148"/>
                        <a:pt x="2496" y="21219"/>
                      </a:cubicBezTo>
                      <a:cubicBezTo>
                        <a:pt x="3515" y="21290"/>
                        <a:pt x="4738" y="21006"/>
                        <a:pt x="4941" y="20686"/>
                      </a:cubicBezTo>
                      <a:cubicBezTo>
                        <a:pt x="5145" y="20366"/>
                        <a:pt x="4330" y="20011"/>
                        <a:pt x="3515" y="19656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14" name="Line"/>
                <p:cNvSpPr/>
                <p:nvPr/>
              </p:nvSpPr>
              <p:spPr>
                <a:xfrm>
                  <a:off x="4053949" y="4006668"/>
                  <a:ext cx="234081" cy="3364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5" h="21465" extrusionOk="0">
                      <a:moveTo>
                        <a:pt x="0" y="0"/>
                      </a:moveTo>
                      <a:cubicBezTo>
                        <a:pt x="1011" y="1224"/>
                        <a:pt x="2021" y="2449"/>
                        <a:pt x="3663" y="4198"/>
                      </a:cubicBezTo>
                      <a:cubicBezTo>
                        <a:pt x="5305" y="5947"/>
                        <a:pt x="7579" y="8220"/>
                        <a:pt x="9411" y="10013"/>
                      </a:cubicBezTo>
                      <a:cubicBezTo>
                        <a:pt x="11242" y="11806"/>
                        <a:pt x="12632" y="13117"/>
                        <a:pt x="14084" y="14254"/>
                      </a:cubicBezTo>
                      <a:cubicBezTo>
                        <a:pt x="15537" y="15391"/>
                        <a:pt x="17053" y="16353"/>
                        <a:pt x="18126" y="17228"/>
                      </a:cubicBezTo>
                      <a:cubicBezTo>
                        <a:pt x="19200" y="18102"/>
                        <a:pt x="19832" y="18889"/>
                        <a:pt x="20337" y="19676"/>
                      </a:cubicBezTo>
                      <a:cubicBezTo>
                        <a:pt x="20842" y="20463"/>
                        <a:pt x="21221" y="21250"/>
                        <a:pt x="21411" y="21425"/>
                      </a:cubicBezTo>
                      <a:cubicBezTo>
                        <a:pt x="21600" y="21600"/>
                        <a:pt x="21600" y="21163"/>
                        <a:pt x="21537" y="20900"/>
                      </a:cubicBezTo>
                      <a:cubicBezTo>
                        <a:pt x="21474" y="20638"/>
                        <a:pt x="21347" y="20551"/>
                        <a:pt x="21221" y="20463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15" name="Line"/>
                <p:cNvSpPr/>
                <p:nvPr/>
              </p:nvSpPr>
              <p:spPr>
                <a:xfrm>
                  <a:off x="4285302" y="4020226"/>
                  <a:ext cx="243584" cy="3116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47" h="21447" extrusionOk="0">
                      <a:moveTo>
                        <a:pt x="20175" y="1614"/>
                      </a:moveTo>
                      <a:cubicBezTo>
                        <a:pt x="20778" y="859"/>
                        <a:pt x="21381" y="105"/>
                        <a:pt x="21442" y="10"/>
                      </a:cubicBezTo>
                      <a:cubicBezTo>
                        <a:pt x="21502" y="-84"/>
                        <a:pt x="21019" y="482"/>
                        <a:pt x="19813" y="1755"/>
                      </a:cubicBezTo>
                      <a:cubicBezTo>
                        <a:pt x="18606" y="3029"/>
                        <a:pt x="16675" y="5009"/>
                        <a:pt x="14624" y="7085"/>
                      </a:cubicBezTo>
                      <a:cubicBezTo>
                        <a:pt x="12572" y="9160"/>
                        <a:pt x="10400" y="11329"/>
                        <a:pt x="8470" y="13216"/>
                      </a:cubicBezTo>
                      <a:cubicBezTo>
                        <a:pt x="6539" y="15102"/>
                        <a:pt x="4849" y="16706"/>
                        <a:pt x="3582" y="17885"/>
                      </a:cubicBezTo>
                      <a:cubicBezTo>
                        <a:pt x="2315" y="19064"/>
                        <a:pt x="1471" y="19818"/>
                        <a:pt x="867" y="20384"/>
                      </a:cubicBezTo>
                      <a:cubicBezTo>
                        <a:pt x="264" y="20950"/>
                        <a:pt x="-98" y="21327"/>
                        <a:pt x="23" y="21422"/>
                      </a:cubicBezTo>
                      <a:cubicBezTo>
                        <a:pt x="143" y="21516"/>
                        <a:pt x="747" y="21327"/>
                        <a:pt x="1350" y="21139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16" name="Line"/>
                <p:cNvSpPr/>
                <p:nvPr/>
              </p:nvSpPr>
              <p:spPr>
                <a:xfrm>
                  <a:off x="4477949" y="3968600"/>
                  <a:ext cx="44327" cy="55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70" h="20246" extrusionOk="0">
                      <a:moveTo>
                        <a:pt x="13500" y="18473"/>
                      </a:moveTo>
                      <a:cubicBezTo>
                        <a:pt x="12845" y="15962"/>
                        <a:pt x="12190" y="13450"/>
                        <a:pt x="10227" y="12445"/>
                      </a:cubicBezTo>
                      <a:cubicBezTo>
                        <a:pt x="8263" y="11441"/>
                        <a:pt x="4990" y="11943"/>
                        <a:pt x="3354" y="13450"/>
                      </a:cubicBezTo>
                      <a:cubicBezTo>
                        <a:pt x="1718" y="14957"/>
                        <a:pt x="1718" y="17469"/>
                        <a:pt x="3354" y="18473"/>
                      </a:cubicBezTo>
                      <a:cubicBezTo>
                        <a:pt x="4990" y="19478"/>
                        <a:pt x="8263" y="18976"/>
                        <a:pt x="10881" y="17720"/>
                      </a:cubicBezTo>
                      <a:cubicBezTo>
                        <a:pt x="13500" y="16464"/>
                        <a:pt x="15463" y="14455"/>
                        <a:pt x="16445" y="12194"/>
                      </a:cubicBezTo>
                      <a:cubicBezTo>
                        <a:pt x="17427" y="9934"/>
                        <a:pt x="17427" y="7422"/>
                        <a:pt x="16118" y="5413"/>
                      </a:cubicBezTo>
                      <a:cubicBezTo>
                        <a:pt x="14809" y="3404"/>
                        <a:pt x="12190" y="1897"/>
                        <a:pt x="9245" y="1645"/>
                      </a:cubicBezTo>
                      <a:cubicBezTo>
                        <a:pt x="6300" y="1394"/>
                        <a:pt x="3027" y="2399"/>
                        <a:pt x="1390" y="4157"/>
                      </a:cubicBezTo>
                      <a:cubicBezTo>
                        <a:pt x="-246" y="5915"/>
                        <a:pt x="-246" y="8427"/>
                        <a:pt x="409" y="11692"/>
                      </a:cubicBezTo>
                      <a:cubicBezTo>
                        <a:pt x="1063" y="14957"/>
                        <a:pt x="2372" y="18976"/>
                        <a:pt x="5972" y="19980"/>
                      </a:cubicBezTo>
                      <a:cubicBezTo>
                        <a:pt x="9572" y="20985"/>
                        <a:pt x="15463" y="18976"/>
                        <a:pt x="18409" y="16715"/>
                      </a:cubicBezTo>
                      <a:cubicBezTo>
                        <a:pt x="21354" y="14455"/>
                        <a:pt x="21354" y="11943"/>
                        <a:pt x="21027" y="9180"/>
                      </a:cubicBezTo>
                      <a:cubicBezTo>
                        <a:pt x="20699" y="6418"/>
                        <a:pt x="20045" y="3404"/>
                        <a:pt x="18081" y="1645"/>
                      </a:cubicBezTo>
                      <a:cubicBezTo>
                        <a:pt x="16118" y="-113"/>
                        <a:pt x="12845" y="-615"/>
                        <a:pt x="10554" y="892"/>
                      </a:cubicBezTo>
                      <a:cubicBezTo>
                        <a:pt x="8263" y="2399"/>
                        <a:pt x="6954" y="5915"/>
                        <a:pt x="5645" y="9431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17" name="Line"/>
                <p:cNvSpPr/>
                <p:nvPr/>
              </p:nvSpPr>
              <p:spPr>
                <a:xfrm>
                  <a:off x="4284194" y="4332240"/>
                  <a:ext cx="50603" cy="51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88" h="21283" extrusionOk="0">
                      <a:moveTo>
                        <a:pt x="17053" y="8209"/>
                      </a:moveTo>
                      <a:cubicBezTo>
                        <a:pt x="17053" y="5367"/>
                        <a:pt x="17053" y="2525"/>
                        <a:pt x="15632" y="1104"/>
                      </a:cubicBezTo>
                      <a:cubicBezTo>
                        <a:pt x="14210" y="-317"/>
                        <a:pt x="11368" y="-317"/>
                        <a:pt x="8810" y="820"/>
                      </a:cubicBezTo>
                      <a:cubicBezTo>
                        <a:pt x="6253" y="1957"/>
                        <a:pt x="3979" y="4230"/>
                        <a:pt x="2558" y="7072"/>
                      </a:cubicBezTo>
                      <a:cubicBezTo>
                        <a:pt x="1137" y="9915"/>
                        <a:pt x="568" y="13325"/>
                        <a:pt x="2558" y="16167"/>
                      </a:cubicBezTo>
                      <a:cubicBezTo>
                        <a:pt x="4547" y="19009"/>
                        <a:pt x="9095" y="21283"/>
                        <a:pt x="12789" y="21283"/>
                      </a:cubicBezTo>
                      <a:cubicBezTo>
                        <a:pt x="16484" y="21283"/>
                        <a:pt x="19326" y="19009"/>
                        <a:pt x="20463" y="16167"/>
                      </a:cubicBezTo>
                      <a:cubicBezTo>
                        <a:pt x="21600" y="13325"/>
                        <a:pt x="21032" y="9915"/>
                        <a:pt x="17337" y="8778"/>
                      </a:cubicBezTo>
                      <a:cubicBezTo>
                        <a:pt x="13642" y="7641"/>
                        <a:pt x="6821" y="8778"/>
                        <a:pt x="0" y="9915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18" name="Line"/>
                <p:cNvSpPr/>
                <p:nvPr/>
              </p:nvSpPr>
              <p:spPr>
                <a:xfrm>
                  <a:off x="4487548" y="3990831"/>
                  <a:ext cx="51056" cy="727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32" h="21244" extrusionOk="0">
                      <a:moveTo>
                        <a:pt x="14190" y="2222"/>
                      </a:moveTo>
                      <a:cubicBezTo>
                        <a:pt x="11975" y="1022"/>
                        <a:pt x="9759" y="-178"/>
                        <a:pt x="7821" y="22"/>
                      </a:cubicBezTo>
                      <a:cubicBezTo>
                        <a:pt x="5882" y="222"/>
                        <a:pt x="4221" y="1822"/>
                        <a:pt x="2836" y="3622"/>
                      </a:cubicBezTo>
                      <a:cubicBezTo>
                        <a:pt x="1452" y="5422"/>
                        <a:pt x="344" y="7422"/>
                        <a:pt x="67" y="9622"/>
                      </a:cubicBezTo>
                      <a:cubicBezTo>
                        <a:pt x="-210" y="11822"/>
                        <a:pt x="344" y="14222"/>
                        <a:pt x="2282" y="15622"/>
                      </a:cubicBezTo>
                      <a:cubicBezTo>
                        <a:pt x="4221" y="17022"/>
                        <a:pt x="7544" y="17422"/>
                        <a:pt x="11144" y="16422"/>
                      </a:cubicBezTo>
                      <a:cubicBezTo>
                        <a:pt x="14744" y="15422"/>
                        <a:pt x="18621" y="13022"/>
                        <a:pt x="20005" y="10822"/>
                      </a:cubicBezTo>
                      <a:cubicBezTo>
                        <a:pt x="21390" y="8622"/>
                        <a:pt x="20282" y="6622"/>
                        <a:pt x="18621" y="5022"/>
                      </a:cubicBezTo>
                      <a:cubicBezTo>
                        <a:pt x="16959" y="3422"/>
                        <a:pt x="14744" y="2222"/>
                        <a:pt x="12252" y="1622"/>
                      </a:cubicBezTo>
                      <a:cubicBezTo>
                        <a:pt x="9759" y="1022"/>
                        <a:pt x="6990" y="1022"/>
                        <a:pt x="5328" y="2622"/>
                      </a:cubicBezTo>
                      <a:cubicBezTo>
                        <a:pt x="3667" y="4222"/>
                        <a:pt x="3113" y="7422"/>
                        <a:pt x="3113" y="10422"/>
                      </a:cubicBezTo>
                      <a:cubicBezTo>
                        <a:pt x="3113" y="13422"/>
                        <a:pt x="3667" y="16222"/>
                        <a:pt x="5052" y="18222"/>
                      </a:cubicBezTo>
                      <a:cubicBezTo>
                        <a:pt x="6436" y="20222"/>
                        <a:pt x="8652" y="21422"/>
                        <a:pt x="10867" y="21222"/>
                      </a:cubicBezTo>
                      <a:cubicBezTo>
                        <a:pt x="13082" y="21022"/>
                        <a:pt x="15298" y="19422"/>
                        <a:pt x="16405" y="17222"/>
                      </a:cubicBezTo>
                      <a:cubicBezTo>
                        <a:pt x="17513" y="15022"/>
                        <a:pt x="17513" y="12222"/>
                        <a:pt x="16405" y="10022"/>
                      </a:cubicBezTo>
                      <a:cubicBezTo>
                        <a:pt x="15298" y="7822"/>
                        <a:pt x="13082" y="6222"/>
                        <a:pt x="10313" y="5622"/>
                      </a:cubicBezTo>
                      <a:cubicBezTo>
                        <a:pt x="7544" y="5022"/>
                        <a:pt x="4221" y="5422"/>
                        <a:pt x="898" y="5822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13" name="Line"/>
                <p:cNvSpPr/>
                <p:nvPr/>
              </p:nvSpPr>
              <p:spPr>
                <a:xfrm>
                  <a:off x="4003385" y="3947093"/>
                  <a:ext cx="48851" cy="635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09" h="20860" extrusionOk="0">
                      <a:moveTo>
                        <a:pt x="11104" y="6015"/>
                      </a:moveTo>
                      <a:cubicBezTo>
                        <a:pt x="10520" y="3765"/>
                        <a:pt x="9936" y="1515"/>
                        <a:pt x="9352" y="1515"/>
                      </a:cubicBezTo>
                      <a:cubicBezTo>
                        <a:pt x="8769" y="1515"/>
                        <a:pt x="8185" y="3765"/>
                        <a:pt x="8185" y="6465"/>
                      </a:cubicBezTo>
                      <a:cubicBezTo>
                        <a:pt x="8185" y="9165"/>
                        <a:pt x="8769" y="12315"/>
                        <a:pt x="10520" y="14115"/>
                      </a:cubicBezTo>
                      <a:cubicBezTo>
                        <a:pt x="12271" y="15915"/>
                        <a:pt x="15190" y="16365"/>
                        <a:pt x="17233" y="15465"/>
                      </a:cubicBezTo>
                      <a:cubicBezTo>
                        <a:pt x="19277" y="14565"/>
                        <a:pt x="20444" y="12315"/>
                        <a:pt x="20736" y="10065"/>
                      </a:cubicBezTo>
                      <a:cubicBezTo>
                        <a:pt x="21028" y="7815"/>
                        <a:pt x="20444" y="5565"/>
                        <a:pt x="18985" y="3765"/>
                      </a:cubicBezTo>
                      <a:cubicBezTo>
                        <a:pt x="17525" y="1965"/>
                        <a:pt x="15190" y="615"/>
                        <a:pt x="12563" y="165"/>
                      </a:cubicBezTo>
                      <a:cubicBezTo>
                        <a:pt x="9936" y="-285"/>
                        <a:pt x="7017" y="165"/>
                        <a:pt x="5558" y="1740"/>
                      </a:cubicBezTo>
                      <a:cubicBezTo>
                        <a:pt x="4098" y="3315"/>
                        <a:pt x="4098" y="6015"/>
                        <a:pt x="4098" y="9165"/>
                      </a:cubicBezTo>
                      <a:cubicBezTo>
                        <a:pt x="4098" y="12315"/>
                        <a:pt x="4098" y="15915"/>
                        <a:pt x="5558" y="18165"/>
                      </a:cubicBezTo>
                      <a:cubicBezTo>
                        <a:pt x="7017" y="20415"/>
                        <a:pt x="9936" y="21315"/>
                        <a:pt x="12271" y="20640"/>
                      </a:cubicBezTo>
                      <a:cubicBezTo>
                        <a:pt x="14606" y="19965"/>
                        <a:pt x="16358" y="17715"/>
                        <a:pt x="16942" y="15465"/>
                      </a:cubicBezTo>
                      <a:cubicBezTo>
                        <a:pt x="17525" y="13215"/>
                        <a:pt x="16942" y="10965"/>
                        <a:pt x="15774" y="8940"/>
                      </a:cubicBezTo>
                      <a:cubicBezTo>
                        <a:pt x="14606" y="6915"/>
                        <a:pt x="12855" y="5115"/>
                        <a:pt x="10228" y="3540"/>
                      </a:cubicBezTo>
                      <a:cubicBezTo>
                        <a:pt x="7601" y="1965"/>
                        <a:pt x="4098" y="615"/>
                        <a:pt x="2055" y="1290"/>
                      </a:cubicBezTo>
                      <a:cubicBezTo>
                        <a:pt x="12" y="1965"/>
                        <a:pt x="-572" y="4665"/>
                        <a:pt x="596" y="7365"/>
                      </a:cubicBezTo>
                      <a:cubicBezTo>
                        <a:pt x="1763" y="10065"/>
                        <a:pt x="4682" y="12765"/>
                        <a:pt x="7601" y="15465"/>
                      </a:cubicBezTo>
                    </a:path>
                  </a:pathLst>
                </a:custGeom>
                <a:noFill/>
                <a:ln w="38100" cap="rnd">
                  <a:solidFill>
                    <a:schemeClr val="accent2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19" name="Line"/>
                <p:cNvSpPr/>
                <p:nvPr/>
              </p:nvSpPr>
              <p:spPr>
                <a:xfrm>
                  <a:off x="4000603" y="3948722"/>
                  <a:ext cx="46247" cy="487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25" h="21342" extrusionOk="0">
                      <a:moveTo>
                        <a:pt x="7140" y="0"/>
                      </a:moveTo>
                      <a:cubicBezTo>
                        <a:pt x="4671" y="1800"/>
                        <a:pt x="2203" y="3600"/>
                        <a:pt x="968" y="6000"/>
                      </a:cubicBezTo>
                      <a:cubicBezTo>
                        <a:pt x="-266" y="8400"/>
                        <a:pt x="-266" y="11400"/>
                        <a:pt x="660" y="14100"/>
                      </a:cubicBezTo>
                      <a:cubicBezTo>
                        <a:pt x="1585" y="16800"/>
                        <a:pt x="3437" y="19200"/>
                        <a:pt x="5905" y="20400"/>
                      </a:cubicBezTo>
                      <a:cubicBezTo>
                        <a:pt x="8374" y="21600"/>
                        <a:pt x="11460" y="21600"/>
                        <a:pt x="14237" y="20700"/>
                      </a:cubicBezTo>
                      <a:cubicBezTo>
                        <a:pt x="17014" y="19800"/>
                        <a:pt x="19483" y="18000"/>
                        <a:pt x="20408" y="15600"/>
                      </a:cubicBezTo>
                      <a:cubicBezTo>
                        <a:pt x="21334" y="13200"/>
                        <a:pt x="20717" y="10200"/>
                        <a:pt x="18557" y="9300"/>
                      </a:cubicBezTo>
                      <a:cubicBezTo>
                        <a:pt x="16397" y="8400"/>
                        <a:pt x="12694" y="9600"/>
                        <a:pt x="8991" y="10800"/>
                      </a:cubicBezTo>
                    </a:path>
                  </a:pathLst>
                </a:custGeom>
                <a:noFill/>
                <a:ln w="38100" cap="rnd">
                  <a:solidFill>
                    <a:schemeClr val="accent2">
                      <a:lumMod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20" name="Line"/>
                <p:cNvSpPr/>
                <p:nvPr/>
              </p:nvSpPr>
              <p:spPr>
                <a:xfrm>
                  <a:off x="3785026" y="4372592"/>
                  <a:ext cx="44655" cy="487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00" h="21342" extrusionOk="0">
                      <a:moveTo>
                        <a:pt x="6494" y="0"/>
                      </a:moveTo>
                      <a:cubicBezTo>
                        <a:pt x="4588" y="2400"/>
                        <a:pt x="2682" y="4800"/>
                        <a:pt x="1412" y="7500"/>
                      </a:cubicBezTo>
                      <a:cubicBezTo>
                        <a:pt x="141" y="10200"/>
                        <a:pt x="-494" y="13200"/>
                        <a:pt x="459" y="15600"/>
                      </a:cubicBezTo>
                      <a:cubicBezTo>
                        <a:pt x="1412" y="18000"/>
                        <a:pt x="3953" y="19800"/>
                        <a:pt x="6812" y="20700"/>
                      </a:cubicBezTo>
                      <a:cubicBezTo>
                        <a:pt x="9671" y="21600"/>
                        <a:pt x="12847" y="21600"/>
                        <a:pt x="15388" y="20400"/>
                      </a:cubicBezTo>
                      <a:cubicBezTo>
                        <a:pt x="17930" y="19200"/>
                        <a:pt x="19835" y="16800"/>
                        <a:pt x="20471" y="14100"/>
                      </a:cubicBezTo>
                      <a:cubicBezTo>
                        <a:pt x="21106" y="11400"/>
                        <a:pt x="20471" y="8400"/>
                        <a:pt x="17930" y="7800"/>
                      </a:cubicBezTo>
                      <a:cubicBezTo>
                        <a:pt x="15388" y="7200"/>
                        <a:pt x="10941" y="9000"/>
                        <a:pt x="6494" y="10800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622" name="Line"/>
                <p:cNvSpPr/>
                <p:nvPr/>
              </p:nvSpPr>
              <p:spPr>
                <a:xfrm>
                  <a:off x="3203337" y="4360260"/>
                  <a:ext cx="36534" cy="676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5" h="20897" extrusionOk="0">
                      <a:moveTo>
                        <a:pt x="21325" y="5082"/>
                      </a:moveTo>
                      <a:cubicBezTo>
                        <a:pt x="19725" y="2964"/>
                        <a:pt x="18125" y="847"/>
                        <a:pt x="15325" y="211"/>
                      </a:cubicBezTo>
                      <a:cubicBezTo>
                        <a:pt x="12525" y="-424"/>
                        <a:pt x="8525" y="423"/>
                        <a:pt x="5725" y="2117"/>
                      </a:cubicBezTo>
                      <a:cubicBezTo>
                        <a:pt x="2925" y="3811"/>
                        <a:pt x="1325" y="6352"/>
                        <a:pt x="525" y="9105"/>
                      </a:cubicBezTo>
                      <a:cubicBezTo>
                        <a:pt x="-275" y="11858"/>
                        <a:pt x="-275" y="14823"/>
                        <a:pt x="1325" y="16941"/>
                      </a:cubicBezTo>
                      <a:cubicBezTo>
                        <a:pt x="2925" y="19058"/>
                        <a:pt x="6125" y="20329"/>
                        <a:pt x="9725" y="20752"/>
                      </a:cubicBezTo>
                      <a:cubicBezTo>
                        <a:pt x="13325" y="21176"/>
                        <a:pt x="17325" y="20752"/>
                        <a:pt x="19325" y="18423"/>
                      </a:cubicBezTo>
                      <a:cubicBezTo>
                        <a:pt x="21325" y="16094"/>
                        <a:pt x="21325" y="11858"/>
                        <a:pt x="20125" y="8894"/>
                      </a:cubicBezTo>
                      <a:cubicBezTo>
                        <a:pt x="18925" y="5929"/>
                        <a:pt x="16525" y="4235"/>
                        <a:pt x="13725" y="4023"/>
                      </a:cubicBezTo>
                      <a:cubicBezTo>
                        <a:pt x="10925" y="3811"/>
                        <a:pt x="7725" y="5082"/>
                        <a:pt x="7725" y="6988"/>
                      </a:cubicBezTo>
                      <a:cubicBezTo>
                        <a:pt x="7725" y="8894"/>
                        <a:pt x="10925" y="11435"/>
                        <a:pt x="14125" y="13976"/>
                      </a:cubicBezTo>
                    </a:path>
                  </a:pathLst>
                </a:custGeom>
                <a:noFill/>
                <a:ln w="38100" cap="rnd">
                  <a:solidFill>
                    <a:srgbClr val="0061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19" name="Line"/>
                <p:cNvSpPr/>
                <p:nvPr/>
              </p:nvSpPr>
              <p:spPr>
                <a:xfrm>
                  <a:off x="1363803" y="4357215"/>
                  <a:ext cx="633801" cy="542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28" h="20860" extrusionOk="0">
                      <a:moveTo>
                        <a:pt x="1438" y="2750"/>
                      </a:moveTo>
                      <a:cubicBezTo>
                        <a:pt x="1205" y="3277"/>
                        <a:pt x="972" y="3804"/>
                        <a:pt x="786" y="5121"/>
                      </a:cubicBezTo>
                      <a:cubicBezTo>
                        <a:pt x="600" y="6438"/>
                        <a:pt x="460" y="8545"/>
                        <a:pt x="367" y="10916"/>
                      </a:cubicBezTo>
                      <a:cubicBezTo>
                        <a:pt x="274" y="13287"/>
                        <a:pt x="227" y="15921"/>
                        <a:pt x="320" y="17238"/>
                      </a:cubicBezTo>
                      <a:cubicBezTo>
                        <a:pt x="414" y="18555"/>
                        <a:pt x="646" y="18555"/>
                        <a:pt x="879" y="18028"/>
                      </a:cubicBezTo>
                      <a:cubicBezTo>
                        <a:pt x="1112" y="17501"/>
                        <a:pt x="1345" y="16447"/>
                        <a:pt x="1484" y="14604"/>
                      </a:cubicBezTo>
                      <a:cubicBezTo>
                        <a:pt x="1624" y="12760"/>
                        <a:pt x="1670" y="10126"/>
                        <a:pt x="1647" y="7491"/>
                      </a:cubicBezTo>
                      <a:cubicBezTo>
                        <a:pt x="1624" y="4857"/>
                        <a:pt x="1531" y="2223"/>
                        <a:pt x="1368" y="906"/>
                      </a:cubicBezTo>
                      <a:cubicBezTo>
                        <a:pt x="1205" y="-411"/>
                        <a:pt x="972" y="-411"/>
                        <a:pt x="716" y="1696"/>
                      </a:cubicBezTo>
                      <a:cubicBezTo>
                        <a:pt x="460" y="3804"/>
                        <a:pt x="181" y="8018"/>
                        <a:pt x="64" y="11443"/>
                      </a:cubicBezTo>
                      <a:cubicBezTo>
                        <a:pt x="-52" y="14867"/>
                        <a:pt x="-5" y="17501"/>
                        <a:pt x="157" y="19082"/>
                      </a:cubicBezTo>
                      <a:cubicBezTo>
                        <a:pt x="320" y="20662"/>
                        <a:pt x="600" y="21189"/>
                        <a:pt x="832" y="20662"/>
                      </a:cubicBezTo>
                      <a:cubicBezTo>
                        <a:pt x="1065" y="20135"/>
                        <a:pt x="1251" y="18555"/>
                        <a:pt x="1345" y="16448"/>
                      </a:cubicBezTo>
                      <a:cubicBezTo>
                        <a:pt x="1438" y="14340"/>
                        <a:pt x="1438" y="11706"/>
                        <a:pt x="1368" y="9335"/>
                      </a:cubicBezTo>
                      <a:cubicBezTo>
                        <a:pt x="1298" y="6965"/>
                        <a:pt x="1158" y="4857"/>
                        <a:pt x="1019" y="4857"/>
                      </a:cubicBezTo>
                      <a:cubicBezTo>
                        <a:pt x="879" y="4857"/>
                        <a:pt x="739" y="6965"/>
                        <a:pt x="786" y="8282"/>
                      </a:cubicBezTo>
                      <a:cubicBezTo>
                        <a:pt x="832" y="9599"/>
                        <a:pt x="1065" y="10126"/>
                        <a:pt x="1764" y="10126"/>
                      </a:cubicBezTo>
                      <a:cubicBezTo>
                        <a:pt x="2462" y="10126"/>
                        <a:pt x="3626" y="9599"/>
                        <a:pt x="4836" y="9072"/>
                      </a:cubicBezTo>
                      <a:cubicBezTo>
                        <a:pt x="6046" y="8545"/>
                        <a:pt x="7303" y="8018"/>
                        <a:pt x="8909" y="7755"/>
                      </a:cubicBezTo>
                      <a:cubicBezTo>
                        <a:pt x="10515" y="7491"/>
                        <a:pt x="12470" y="7491"/>
                        <a:pt x="13937" y="7755"/>
                      </a:cubicBezTo>
                      <a:cubicBezTo>
                        <a:pt x="15403" y="8018"/>
                        <a:pt x="16381" y="8545"/>
                        <a:pt x="17149" y="8809"/>
                      </a:cubicBezTo>
                      <a:cubicBezTo>
                        <a:pt x="17917" y="9072"/>
                        <a:pt x="18476" y="9072"/>
                        <a:pt x="18871" y="9072"/>
                      </a:cubicBezTo>
                      <a:cubicBezTo>
                        <a:pt x="19267" y="9072"/>
                        <a:pt x="19500" y="9072"/>
                        <a:pt x="19523" y="9862"/>
                      </a:cubicBezTo>
                      <a:cubicBezTo>
                        <a:pt x="19546" y="10652"/>
                        <a:pt x="19360" y="12233"/>
                        <a:pt x="19383" y="13287"/>
                      </a:cubicBezTo>
                      <a:cubicBezTo>
                        <a:pt x="19407" y="14340"/>
                        <a:pt x="19639" y="14867"/>
                        <a:pt x="19872" y="14867"/>
                      </a:cubicBezTo>
                      <a:cubicBezTo>
                        <a:pt x="20105" y="14867"/>
                        <a:pt x="20338" y="14340"/>
                        <a:pt x="20524" y="15394"/>
                      </a:cubicBezTo>
                      <a:cubicBezTo>
                        <a:pt x="20710" y="16448"/>
                        <a:pt x="20850" y="19082"/>
                        <a:pt x="21013" y="19609"/>
                      </a:cubicBezTo>
                      <a:cubicBezTo>
                        <a:pt x="21176" y="20135"/>
                        <a:pt x="21362" y="18555"/>
                        <a:pt x="21455" y="16448"/>
                      </a:cubicBezTo>
                      <a:cubicBezTo>
                        <a:pt x="21548" y="14340"/>
                        <a:pt x="21548" y="11706"/>
                        <a:pt x="21478" y="9335"/>
                      </a:cubicBezTo>
                      <a:cubicBezTo>
                        <a:pt x="21408" y="6965"/>
                        <a:pt x="21269" y="4857"/>
                        <a:pt x="20850" y="4857"/>
                      </a:cubicBezTo>
                      <a:cubicBezTo>
                        <a:pt x="20431" y="4857"/>
                        <a:pt x="19732" y="6965"/>
                        <a:pt x="19034" y="9072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20" name="Line"/>
                <p:cNvSpPr/>
                <p:nvPr/>
              </p:nvSpPr>
              <p:spPr>
                <a:xfrm>
                  <a:off x="1972154" y="4374470"/>
                  <a:ext cx="745907" cy="488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1" h="21378" extrusionOk="0">
                      <a:moveTo>
                        <a:pt x="396" y="4578"/>
                      </a:moveTo>
                      <a:cubicBezTo>
                        <a:pt x="198" y="3978"/>
                        <a:pt x="0" y="3378"/>
                        <a:pt x="0" y="3378"/>
                      </a:cubicBezTo>
                      <a:cubicBezTo>
                        <a:pt x="0" y="3378"/>
                        <a:pt x="198" y="3978"/>
                        <a:pt x="892" y="4278"/>
                      </a:cubicBezTo>
                      <a:cubicBezTo>
                        <a:pt x="1585" y="4578"/>
                        <a:pt x="2774" y="4578"/>
                        <a:pt x="4003" y="3978"/>
                      </a:cubicBezTo>
                      <a:cubicBezTo>
                        <a:pt x="5232" y="3378"/>
                        <a:pt x="6500" y="2178"/>
                        <a:pt x="7629" y="1278"/>
                      </a:cubicBezTo>
                      <a:cubicBezTo>
                        <a:pt x="8759" y="378"/>
                        <a:pt x="9750" y="-222"/>
                        <a:pt x="10998" y="78"/>
                      </a:cubicBezTo>
                      <a:cubicBezTo>
                        <a:pt x="12247" y="378"/>
                        <a:pt x="13753" y="1578"/>
                        <a:pt x="14902" y="2778"/>
                      </a:cubicBezTo>
                      <a:cubicBezTo>
                        <a:pt x="16051" y="3978"/>
                        <a:pt x="16844" y="5178"/>
                        <a:pt x="17637" y="6978"/>
                      </a:cubicBezTo>
                      <a:cubicBezTo>
                        <a:pt x="18429" y="8778"/>
                        <a:pt x="19222" y="11178"/>
                        <a:pt x="19717" y="12378"/>
                      </a:cubicBezTo>
                      <a:cubicBezTo>
                        <a:pt x="20213" y="13578"/>
                        <a:pt x="20411" y="13578"/>
                        <a:pt x="20609" y="12978"/>
                      </a:cubicBezTo>
                      <a:cubicBezTo>
                        <a:pt x="20807" y="12378"/>
                        <a:pt x="21006" y="11178"/>
                        <a:pt x="21025" y="9678"/>
                      </a:cubicBezTo>
                      <a:cubicBezTo>
                        <a:pt x="21045" y="8178"/>
                        <a:pt x="20887" y="6378"/>
                        <a:pt x="20708" y="5478"/>
                      </a:cubicBezTo>
                      <a:cubicBezTo>
                        <a:pt x="20530" y="4578"/>
                        <a:pt x="20332" y="4578"/>
                        <a:pt x="20153" y="5478"/>
                      </a:cubicBezTo>
                      <a:cubicBezTo>
                        <a:pt x="19975" y="6378"/>
                        <a:pt x="19817" y="8178"/>
                        <a:pt x="19797" y="10578"/>
                      </a:cubicBezTo>
                      <a:cubicBezTo>
                        <a:pt x="19777" y="12978"/>
                        <a:pt x="19896" y="15978"/>
                        <a:pt x="20054" y="17478"/>
                      </a:cubicBezTo>
                      <a:cubicBezTo>
                        <a:pt x="20213" y="18978"/>
                        <a:pt x="20411" y="18978"/>
                        <a:pt x="20609" y="18978"/>
                      </a:cubicBezTo>
                      <a:cubicBezTo>
                        <a:pt x="20807" y="18978"/>
                        <a:pt x="21006" y="18978"/>
                        <a:pt x="21184" y="18078"/>
                      </a:cubicBezTo>
                      <a:cubicBezTo>
                        <a:pt x="21362" y="17178"/>
                        <a:pt x="21521" y="15378"/>
                        <a:pt x="21560" y="12978"/>
                      </a:cubicBezTo>
                      <a:cubicBezTo>
                        <a:pt x="21600" y="10578"/>
                        <a:pt x="21521" y="7578"/>
                        <a:pt x="21382" y="6378"/>
                      </a:cubicBezTo>
                      <a:cubicBezTo>
                        <a:pt x="21243" y="5178"/>
                        <a:pt x="21045" y="5778"/>
                        <a:pt x="20946" y="7578"/>
                      </a:cubicBezTo>
                      <a:cubicBezTo>
                        <a:pt x="20847" y="9378"/>
                        <a:pt x="20847" y="12378"/>
                        <a:pt x="20946" y="15378"/>
                      </a:cubicBezTo>
                      <a:cubicBezTo>
                        <a:pt x="21045" y="18378"/>
                        <a:pt x="21243" y="21378"/>
                        <a:pt x="21323" y="21378"/>
                      </a:cubicBezTo>
                      <a:cubicBezTo>
                        <a:pt x="21402" y="21378"/>
                        <a:pt x="21362" y="18378"/>
                        <a:pt x="21085" y="15678"/>
                      </a:cubicBezTo>
                      <a:cubicBezTo>
                        <a:pt x="20807" y="12978"/>
                        <a:pt x="20292" y="10578"/>
                        <a:pt x="19777" y="8178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21" name="Line"/>
                <p:cNvSpPr/>
                <p:nvPr/>
              </p:nvSpPr>
              <p:spPr>
                <a:xfrm>
                  <a:off x="2721820" y="4372549"/>
                  <a:ext cx="534081" cy="567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3" h="20799" extrusionOk="0">
                      <a:moveTo>
                        <a:pt x="0" y="10564"/>
                      </a:moveTo>
                      <a:cubicBezTo>
                        <a:pt x="1440" y="9057"/>
                        <a:pt x="2880" y="7550"/>
                        <a:pt x="4818" y="6797"/>
                      </a:cubicBezTo>
                      <a:cubicBezTo>
                        <a:pt x="6757" y="6043"/>
                        <a:pt x="9194" y="6043"/>
                        <a:pt x="11188" y="5792"/>
                      </a:cubicBezTo>
                      <a:cubicBezTo>
                        <a:pt x="13182" y="5541"/>
                        <a:pt x="14732" y="5039"/>
                        <a:pt x="15923" y="4536"/>
                      </a:cubicBezTo>
                      <a:cubicBezTo>
                        <a:pt x="17114" y="4034"/>
                        <a:pt x="17945" y="3532"/>
                        <a:pt x="18498" y="3280"/>
                      </a:cubicBezTo>
                      <a:cubicBezTo>
                        <a:pt x="19052" y="3029"/>
                        <a:pt x="19329" y="3029"/>
                        <a:pt x="19606" y="2778"/>
                      </a:cubicBezTo>
                      <a:cubicBezTo>
                        <a:pt x="19883" y="2527"/>
                        <a:pt x="20160" y="2025"/>
                        <a:pt x="20160" y="1271"/>
                      </a:cubicBezTo>
                      <a:cubicBezTo>
                        <a:pt x="20160" y="518"/>
                        <a:pt x="19883" y="-487"/>
                        <a:pt x="19772" y="266"/>
                      </a:cubicBezTo>
                      <a:cubicBezTo>
                        <a:pt x="19662" y="1020"/>
                        <a:pt x="19717" y="3532"/>
                        <a:pt x="19883" y="5039"/>
                      </a:cubicBezTo>
                      <a:cubicBezTo>
                        <a:pt x="20049" y="6546"/>
                        <a:pt x="20326" y="7048"/>
                        <a:pt x="20658" y="7048"/>
                      </a:cubicBezTo>
                      <a:cubicBezTo>
                        <a:pt x="20991" y="7048"/>
                        <a:pt x="21378" y="6546"/>
                        <a:pt x="21462" y="5541"/>
                      </a:cubicBezTo>
                      <a:cubicBezTo>
                        <a:pt x="21545" y="4536"/>
                        <a:pt x="21323" y="3029"/>
                        <a:pt x="21102" y="3029"/>
                      </a:cubicBezTo>
                      <a:cubicBezTo>
                        <a:pt x="20880" y="3029"/>
                        <a:pt x="20658" y="4536"/>
                        <a:pt x="20548" y="6546"/>
                      </a:cubicBezTo>
                      <a:cubicBezTo>
                        <a:pt x="20437" y="8555"/>
                        <a:pt x="20437" y="11067"/>
                        <a:pt x="20437" y="13578"/>
                      </a:cubicBezTo>
                      <a:cubicBezTo>
                        <a:pt x="20437" y="16090"/>
                        <a:pt x="20437" y="18601"/>
                        <a:pt x="20575" y="19857"/>
                      </a:cubicBezTo>
                      <a:cubicBezTo>
                        <a:pt x="20714" y="21113"/>
                        <a:pt x="20991" y="21113"/>
                        <a:pt x="21185" y="19857"/>
                      </a:cubicBezTo>
                      <a:cubicBezTo>
                        <a:pt x="21378" y="18601"/>
                        <a:pt x="21489" y="16090"/>
                        <a:pt x="21545" y="13578"/>
                      </a:cubicBezTo>
                      <a:cubicBezTo>
                        <a:pt x="21600" y="11067"/>
                        <a:pt x="21600" y="8555"/>
                        <a:pt x="21517" y="6294"/>
                      </a:cubicBezTo>
                      <a:cubicBezTo>
                        <a:pt x="21434" y="4034"/>
                        <a:pt x="21268" y="2025"/>
                        <a:pt x="20769" y="2276"/>
                      </a:cubicBezTo>
                      <a:cubicBezTo>
                        <a:pt x="20271" y="2527"/>
                        <a:pt x="19440" y="5039"/>
                        <a:pt x="18609" y="7550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22" name="Line"/>
                <p:cNvSpPr/>
                <p:nvPr/>
              </p:nvSpPr>
              <p:spPr>
                <a:xfrm>
                  <a:off x="3235759" y="4380815"/>
                  <a:ext cx="609568" cy="512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245" extrusionOk="0">
                      <a:moveTo>
                        <a:pt x="0" y="3411"/>
                      </a:moveTo>
                      <a:cubicBezTo>
                        <a:pt x="1792" y="3411"/>
                        <a:pt x="3584" y="3411"/>
                        <a:pt x="5448" y="3411"/>
                      </a:cubicBezTo>
                      <a:cubicBezTo>
                        <a:pt x="7313" y="3411"/>
                        <a:pt x="9250" y="3411"/>
                        <a:pt x="10994" y="3126"/>
                      </a:cubicBezTo>
                      <a:cubicBezTo>
                        <a:pt x="12737" y="2842"/>
                        <a:pt x="14287" y="2274"/>
                        <a:pt x="15691" y="1989"/>
                      </a:cubicBezTo>
                      <a:cubicBezTo>
                        <a:pt x="17096" y="1705"/>
                        <a:pt x="18355" y="1705"/>
                        <a:pt x="19203" y="1421"/>
                      </a:cubicBezTo>
                      <a:cubicBezTo>
                        <a:pt x="20050" y="1137"/>
                        <a:pt x="20486" y="568"/>
                        <a:pt x="20583" y="284"/>
                      </a:cubicBezTo>
                      <a:cubicBezTo>
                        <a:pt x="20680" y="0"/>
                        <a:pt x="20438" y="0"/>
                        <a:pt x="20244" y="1137"/>
                      </a:cubicBezTo>
                      <a:cubicBezTo>
                        <a:pt x="20050" y="2274"/>
                        <a:pt x="19905" y="4547"/>
                        <a:pt x="19832" y="7105"/>
                      </a:cubicBezTo>
                      <a:cubicBezTo>
                        <a:pt x="19760" y="9663"/>
                        <a:pt x="19760" y="12505"/>
                        <a:pt x="19881" y="13926"/>
                      </a:cubicBezTo>
                      <a:cubicBezTo>
                        <a:pt x="20002" y="15347"/>
                        <a:pt x="20244" y="15347"/>
                        <a:pt x="20462" y="14495"/>
                      </a:cubicBezTo>
                      <a:cubicBezTo>
                        <a:pt x="20680" y="13642"/>
                        <a:pt x="20874" y="11937"/>
                        <a:pt x="20922" y="9379"/>
                      </a:cubicBezTo>
                      <a:cubicBezTo>
                        <a:pt x="20970" y="6821"/>
                        <a:pt x="20874" y="3410"/>
                        <a:pt x="20704" y="1705"/>
                      </a:cubicBezTo>
                      <a:cubicBezTo>
                        <a:pt x="20535" y="0"/>
                        <a:pt x="20292" y="0"/>
                        <a:pt x="20147" y="1421"/>
                      </a:cubicBezTo>
                      <a:cubicBezTo>
                        <a:pt x="20002" y="2842"/>
                        <a:pt x="19953" y="5684"/>
                        <a:pt x="19953" y="8526"/>
                      </a:cubicBezTo>
                      <a:cubicBezTo>
                        <a:pt x="19953" y="11368"/>
                        <a:pt x="20002" y="14210"/>
                        <a:pt x="20123" y="16484"/>
                      </a:cubicBezTo>
                      <a:cubicBezTo>
                        <a:pt x="20244" y="18758"/>
                        <a:pt x="20438" y="20463"/>
                        <a:pt x="20680" y="21032"/>
                      </a:cubicBezTo>
                      <a:cubicBezTo>
                        <a:pt x="20922" y="21600"/>
                        <a:pt x="21213" y="21032"/>
                        <a:pt x="21382" y="19326"/>
                      </a:cubicBezTo>
                      <a:cubicBezTo>
                        <a:pt x="21552" y="17621"/>
                        <a:pt x="21600" y="14779"/>
                        <a:pt x="21455" y="11368"/>
                      </a:cubicBezTo>
                      <a:cubicBezTo>
                        <a:pt x="21309" y="7958"/>
                        <a:pt x="20970" y="3979"/>
                        <a:pt x="20680" y="1989"/>
                      </a:cubicBezTo>
                      <a:cubicBezTo>
                        <a:pt x="20389" y="0"/>
                        <a:pt x="20147" y="0"/>
                        <a:pt x="19905" y="0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23" name="Line"/>
                <p:cNvSpPr/>
                <p:nvPr/>
              </p:nvSpPr>
              <p:spPr>
                <a:xfrm>
                  <a:off x="3815996" y="4358628"/>
                  <a:ext cx="516271" cy="646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26" h="21235" extrusionOk="0">
                      <a:moveTo>
                        <a:pt x="1522" y="8635"/>
                      </a:moveTo>
                      <a:cubicBezTo>
                        <a:pt x="1408" y="6385"/>
                        <a:pt x="1293" y="4135"/>
                        <a:pt x="1093" y="3685"/>
                      </a:cubicBezTo>
                      <a:cubicBezTo>
                        <a:pt x="893" y="3235"/>
                        <a:pt x="608" y="4585"/>
                        <a:pt x="408" y="6385"/>
                      </a:cubicBezTo>
                      <a:cubicBezTo>
                        <a:pt x="208" y="8185"/>
                        <a:pt x="93" y="10435"/>
                        <a:pt x="36" y="12685"/>
                      </a:cubicBezTo>
                      <a:cubicBezTo>
                        <a:pt x="-21" y="14935"/>
                        <a:pt x="-21" y="17185"/>
                        <a:pt x="122" y="18760"/>
                      </a:cubicBezTo>
                      <a:cubicBezTo>
                        <a:pt x="265" y="20335"/>
                        <a:pt x="550" y="21235"/>
                        <a:pt x="836" y="21235"/>
                      </a:cubicBezTo>
                      <a:cubicBezTo>
                        <a:pt x="1122" y="21235"/>
                        <a:pt x="1408" y="20335"/>
                        <a:pt x="1579" y="18760"/>
                      </a:cubicBezTo>
                      <a:cubicBezTo>
                        <a:pt x="1750" y="17185"/>
                        <a:pt x="1808" y="14935"/>
                        <a:pt x="1836" y="12685"/>
                      </a:cubicBezTo>
                      <a:cubicBezTo>
                        <a:pt x="1865" y="10435"/>
                        <a:pt x="1865" y="8185"/>
                        <a:pt x="1750" y="6385"/>
                      </a:cubicBezTo>
                      <a:cubicBezTo>
                        <a:pt x="1636" y="4585"/>
                        <a:pt x="1408" y="3235"/>
                        <a:pt x="1093" y="4360"/>
                      </a:cubicBezTo>
                      <a:cubicBezTo>
                        <a:pt x="779" y="5485"/>
                        <a:pt x="379" y="9085"/>
                        <a:pt x="179" y="12010"/>
                      </a:cubicBezTo>
                      <a:cubicBezTo>
                        <a:pt x="-21" y="14935"/>
                        <a:pt x="-21" y="17185"/>
                        <a:pt x="122" y="18310"/>
                      </a:cubicBezTo>
                      <a:cubicBezTo>
                        <a:pt x="265" y="19435"/>
                        <a:pt x="550" y="19435"/>
                        <a:pt x="779" y="18535"/>
                      </a:cubicBezTo>
                      <a:cubicBezTo>
                        <a:pt x="1008" y="17635"/>
                        <a:pt x="1179" y="15835"/>
                        <a:pt x="1179" y="14035"/>
                      </a:cubicBezTo>
                      <a:cubicBezTo>
                        <a:pt x="1179" y="12235"/>
                        <a:pt x="1008" y="10435"/>
                        <a:pt x="1065" y="9310"/>
                      </a:cubicBezTo>
                      <a:cubicBezTo>
                        <a:pt x="1122" y="8185"/>
                        <a:pt x="1408" y="7735"/>
                        <a:pt x="2493" y="7510"/>
                      </a:cubicBezTo>
                      <a:cubicBezTo>
                        <a:pt x="3579" y="7285"/>
                        <a:pt x="5465" y="7285"/>
                        <a:pt x="7436" y="7060"/>
                      </a:cubicBezTo>
                      <a:cubicBezTo>
                        <a:pt x="9408" y="6835"/>
                        <a:pt x="11465" y="6385"/>
                        <a:pt x="13408" y="5935"/>
                      </a:cubicBezTo>
                      <a:cubicBezTo>
                        <a:pt x="15350" y="5485"/>
                        <a:pt x="17179" y="5035"/>
                        <a:pt x="18236" y="4585"/>
                      </a:cubicBezTo>
                      <a:cubicBezTo>
                        <a:pt x="19293" y="4135"/>
                        <a:pt x="19579" y="3685"/>
                        <a:pt x="19865" y="3235"/>
                      </a:cubicBezTo>
                      <a:cubicBezTo>
                        <a:pt x="20150" y="2785"/>
                        <a:pt x="20436" y="2335"/>
                        <a:pt x="20436" y="2110"/>
                      </a:cubicBezTo>
                      <a:cubicBezTo>
                        <a:pt x="20436" y="1885"/>
                        <a:pt x="20150" y="1885"/>
                        <a:pt x="20093" y="2785"/>
                      </a:cubicBezTo>
                      <a:cubicBezTo>
                        <a:pt x="20036" y="3685"/>
                        <a:pt x="20208" y="5485"/>
                        <a:pt x="20436" y="6385"/>
                      </a:cubicBezTo>
                      <a:cubicBezTo>
                        <a:pt x="20665" y="7285"/>
                        <a:pt x="20950" y="7285"/>
                        <a:pt x="21093" y="6160"/>
                      </a:cubicBezTo>
                      <a:cubicBezTo>
                        <a:pt x="21236" y="5035"/>
                        <a:pt x="21236" y="2785"/>
                        <a:pt x="21093" y="1435"/>
                      </a:cubicBezTo>
                      <a:cubicBezTo>
                        <a:pt x="20950" y="85"/>
                        <a:pt x="20665" y="-365"/>
                        <a:pt x="20436" y="310"/>
                      </a:cubicBezTo>
                      <a:cubicBezTo>
                        <a:pt x="20208" y="985"/>
                        <a:pt x="20036" y="2785"/>
                        <a:pt x="19950" y="4810"/>
                      </a:cubicBezTo>
                      <a:cubicBezTo>
                        <a:pt x="19865" y="6835"/>
                        <a:pt x="19865" y="9085"/>
                        <a:pt x="20008" y="10660"/>
                      </a:cubicBezTo>
                      <a:cubicBezTo>
                        <a:pt x="20150" y="12235"/>
                        <a:pt x="20436" y="13135"/>
                        <a:pt x="20722" y="12910"/>
                      </a:cubicBezTo>
                      <a:cubicBezTo>
                        <a:pt x="21008" y="12685"/>
                        <a:pt x="21293" y="11335"/>
                        <a:pt x="21436" y="9535"/>
                      </a:cubicBezTo>
                      <a:cubicBezTo>
                        <a:pt x="21579" y="7735"/>
                        <a:pt x="21579" y="5485"/>
                        <a:pt x="21236" y="3685"/>
                      </a:cubicBezTo>
                      <a:cubicBezTo>
                        <a:pt x="20893" y="1885"/>
                        <a:pt x="20208" y="535"/>
                        <a:pt x="19722" y="310"/>
                      </a:cubicBezTo>
                      <a:cubicBezTo>
                        <a:pt x="19236" y="85"/>
                        <a:pt x="18950" y="985"/>
                        <a:pt x="18665" y="1885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24" name="Line"/>
                <p:cNvSpPr/>
                <p:nvPr/>
              </p:nvSpPr>
              <p:spPr>
                <a:xfrm>
                  <a:off x="4314200" y="4364369"/>
                  <a:ext cx="500736" cy="59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21302" extrusionOk="0">
                      <a:moveTo>
                        <a:pt x="1006" y="0"/>
                      </a:moveTo>
                      <a:cubicBezTo>
                        <a:pt x="536" y="491"/>
                        <a:pt x="65" y="982"/>
                        <a:pt x="6" y="1227"/>
                      </a:cubicBezTo>
                      <a:cubicBezTo>
                        <a:pt x="-53" y="1473"/>
                        <a:pt x="300" y="1473"/>
                        <a:pt x="1242" y="1227"/>
                      </a:cubicBezTo>
                      <a:cubicBezTo>
                        <a:pt x="2184" y="982"/>
                        <a:pt x="3714" y="491"/>
                        <a:pt x="5715" y="245"/>
                      </a:cubicBezTo>
                      <a:cubicBezTo>
                        <a:pt x="7716" y="0"/>
                        <a:pt x="10188" y="0"/>
                        <a:pt x="12307" y="491"/>
                      </a:cubicBezTo>
                      <a:cubicBezTo>
                        <a:pt x="14425" y="982"/>
                        <a:pt x="16191" y="1964"/>
                        <a:pt x="17221" y="2700"/>
                      </a:cubicBezTo>
                      <a:cubicBezTo>
                        <a:pt x="18251" y="3436"/>
                        <a:pt x="18545" y="3927"/>
                        <a:pt x="18898" y="4173"/>
                      </a:cubicBezTo>
                      <a:cubicBezTo>
                        <a:pt x="19252" y="4418"/>
                        <a:pt x="19664" y="4418"/>
                        <a:pt x="19722" y="3927"/>
                      </a:cubicBezTo>
                      <a:cubicBezTo>
                        <a:pt x="19781" y="3436"/>
                        <a:pt x="19487" y="2455"/>
                        <a:pt x="19193" y="1964"/>
                      </a:cubicBezTo>
                      <a:cubicBezTo>
                        <a:pt x="18898" y="1473"/>
                        <a:pt x="18604" y="1473"/>
                        <a:pt x="18369" y="2455"/>
                      </a:cubicBezTo>
                      <a:cubicBezTo>
                        <a:pt x="18133" y="3436"/>
                        <a:pt x="17957" y="5400"/>
                        <a:pt x="17957" y="7364"/>
                      </a:cubicBezTo>
                      <a:cubicBezTo>
                        <a:pt x="17957" y="9327"/>
                        <a:pt x="18133" y="11291"/>
                        <a:pt x="18545" y="12764"/>
                      </a:cubicBezTo>
                      <a:cubicBezTo>
                        <a:pt x="18957" y="14236"/>
                        <a:pt x="19605" y="15218"/>
                        <a:pt x="20076" y="15464"/>
                      </a:cubicBezTo>
                      <a:cubicBezTo>
                        <a:pt x="20546" y="15709"/>
                        <a:pt x="20841" y="15218"/>
                        <a:pt x="21017" y="13745"/>
                      </a:cubicBezTo>
                      <a:cubicBezTo>
                        <a:pt x="21194" y="12273"/>
                        <a:pt x="21253" y="9818"/>
                        <a:pt x="21164" y="7855"/>
                      </a:cubicBezTo>
                      <a:cubicBezTo>
                        <a:pt x="21076" y="5891"/>
                        <a:pt x="20841" y="4418"/>
                        <a:pt x="20517" y="3682"/>
                      </a:cubicBezTo>
                      <a:cubicBezTo>
                        <a:pt x="20193" y="2945"/>
                        <a:pt x="19781" y="2945"/>
                        <a:pt x="19428" y="2945"/>
                      </a:cubicBezTo>
                      <a:cubicBezTo>
                        <a:pt x="19075" y="2945"/>
                        <a:pt x="18781" y="2945"/>
                        <a:pt x="18545" y="3927"/>
                      </a:cubicBezTo>
                      <a:cubicBezTo>
                        <a:pt x="18310" y="4909"/>
                        <a:pt x="18133" y="6873"/>
                        <a:pt x="18045" y="9082"/>
                      </a:cubicBezTo>
                      <a:cubicBezTo>
                        <a:pt x="17957" y="11291"/>
                        <a:pt x="17957" y="13745"/>
                        <a:pt x="18163" y="15709"/>
                      </a:cubicBezTo>
                      <a:cubicBezTo>
                        <a:pt x="18369" y="17673"/>
                        <a:pt x="18781" y="19145"/>
                        <a:pt x="19281" y="20127"/>
                      </a:cubicBezTo>
                      <a:cubicBezTo>
                        <a:pt x="19781" y="21109"/>
                        <a:pt x="20370" y="21600"/>
                        <a:pt x="20782" y="21109"/>
                      </a:cubicBezTo>
                      <a:cubicBezTo>
                        <a:pt x="21194" y="20618"/>
                        <a:pt x="21429" y="19145"/>
                        <a:pt x="21488" y="17182"/>
                      </a:cubicBezTo>
                      <a:cubicBezTo>
                        <a:pt x="21547" y="15218"/>
                        <a:pt x="21429" y="12764"/>
                        <a:pt x="21253" y="10800"/>
                      </a:cubicBezTo>
                      <a:cubicBezTo>
                        <a:pt x="21076" y="8836"/>
                        <a:pt x="20841" y="7364"/>
                        <a:pt x="20429" y="7364"/>
                      </a:cubicBezTo>
                      <a:cubicBezTo>
                        <a:pt x="20017" y="7364"/>
                        <a:pt x="19428" y="8836"/>
                        <a:pt x="19075" y="10800"/>
                      </a:cubicBezTo>
                      <a:cubicBezTo>
                        <a:pt x="18722" y="12764"/>
                        <a:pt x="18604" y="15218"/>
                        <a:pt x="18487" y="17673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25" name="Line"/>
                <p:cNvSpPr/>
                <p:nvPr/>
              </p:nvSpPr>
              <p:spPr>
                <a:xfrm>
                  <a:off x="3189162" y="4366870"/>
                  <a:ext cx="67155" cy="528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68" h="20813" extrusionOk="0">
                      <a:moveTo>
                        <a:pt x="19872" y="5494"/>
                      </a:moveTo>
                      <a:cubicBezTo>
                        <a:pt x="18576" y="3334"/>
                        <a:pt x="17280" y="1174"/>
                        <a:pt x="15552" y="364"/>
                      </a:cubicBezTo>
                      <a:cubicBezTo>
                        <a:pt x="13824" y="-446"/>
                        <a:pt x="11664" y="94"/>
                        <a:pt x="9072" y="1984"/>
                      </a:cubicBezTo>
                      <a:cubicBezTo>
                        <a:pt x="6480" y="3874"/>
                        <a:pt x="3456" y="7114"/>
                        <a:pt x="1728" y="10354"/>
                      </a:cubicBezTo>
                      <a:cubicBezTo>
                        <a:pt x="0" y="13594"/>
                        <a:pt x="-432" y="16834"/>
                        <a:pt x="432" y="18724"/>
                      </a:cubicBezTo>
                      <a:cubicBezTo>
                        <a:pt x="1296" y="20614"/>
                        <a:pt x="3456" y="21154"/>
                        <a:pt x="6696" y="20614"/>
                      </a:cubicBezTo>
                      <a:cubicBezTo>
                        <a:pt x="9936" y="20074"/>
                        <a:pt x="14256" y="18454"/>
                        <a:pt x="17064" y="16564"/>
                      </a:cubicBezTo>
                      <a:cubicBezTo>
                        <a:pt x="19872" y="14674"/>
                        <a:pt x="21168" y="12514"/>
                        <a:pt x="21168" y="10354"/>
                      </a:cubicBezTo>
                      <a:cubicBezTo>
                        <a:pt x="21168" y="8194"/>
                        <a:pt x="19872" y="6034"/>
                        <a:pt x="18144" y="4684"/>
                      </a:cubicBezTo>
                      <a:cubicBezTo>
                        <a:pt x="16416" y="3334"/>
                        <a:pt x="14256" y="2794"/>
                        <a:pt x="12096" y="2524"/>
                      </a:cubicBezTo>
                      <a:cubicBezTo>
                        <a:pt x="9936" y="2254"/>
                        <a:pt x="7776" y="2254"/>
                        <a:pt x="6480" y="3604"/>
                      </a:cubicBezTo>
                      <a:cubicBezTo>
                        <a:pt x="5184" y="4954"/>
                        <a:pt x="4752" y="7654"/>
                        <a:pt x="5400" y="9814"/>
                      </a:cubicBezTo>
                      <a:cubicBezTo>
                        <a:pt x="6048" y="11974"/>
                        <a:pt x="7776" y="13594"/>
                        <a:pt x="9720" y="14404"/>
                      </a:cubicBezTo>
                      <a:cubicBezTo>
                        <a:pt x="11664" y="15214"/>
                        <a:pt x="13824" y="15214"/>
                        <a:pt x="15768" y="14134"/>
                      </a:cubicBezTo>
                      <a:cubicBezTo>
                        <a:pt x="17712" y="13054"/>
                        <a:pt x="19440" y="10894"/>
                        <a:pt x="19008" y="8734"/>
                      </a:cubicBezTo>
                      <a:cubicBezTo>
                        <a:pt x="18576" y="6574"/>
                        <a:pt x="15984" y="4414"/>
                        <a:pt x="13392" y="3334"/>
                      </a:cubicBezTo>
                      <a:cubicBezTo>
                        <a:pt x="10800" y="2254"/>
                        <a:pt x="8208" y="2254"/>
                        <a:pt x="6264" y="3334"/>
                      </a:cubicBezTo>
                      <a:cubicBezTo>
                        <a:pt x="4320" y="4414"/>
                        <a:pt x="3024" y="6574"/>
                        <a:pt x="1728" y="8734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26" name="Line"/>
                <p:cNvSpPr/>
                <p:nvPr/>
              </p:nvSpPr>
              <p:spPr>
                <a:xfrm>
                  <a:off x="2679158" y="4371805"/>
                  <a:ext cx="62364" cy="619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12" h="21224" extrusionOk="0">
                      <a:moveTo>
                        <a:pt x="15685" y="3087"/>
                      </a:moveTo>
                      <a:cubicBezTo>
                        <a:pt x="13847" y="1678"/>
                        <a:pt x="12008" y="270"/>
                        <a:pt x="9940" y="35"/>
                      </a:cubicBezTo>
                      <a:cubicBezTo>
                        <a:pt x="7872" y="-200"/>
                        <a:pt x="5574" y="739"/>
                        <a:pt x="3966" y="3322"/>
                      </a:cubicBezTo>
                      <a:cubicBezTo>
                        <a:pt x="2357" y="5904"/>
                        <a:pt x="1438" y="10130"/>
                        <a:pt x="2128" y="12713"/>
                      </a:cubicBezTo>
                      <a:cubicBezTo>
                        <a:pt x="2817" y="15296"/>
                        <a:pt x="5115" y="16235"/>
                        <a:pt x="7413" y="16704"/>
                      </a:cubicBezTo>
                      <a:cubicBezTo>
                        <a:pt x="9711" y="17174"/>
                        <a:pt x="12009" y="17174"/>
                        <a:pt x="14306" y="16704"/>
                      </a:cubicBezTo>
                      <a:cubicBezTo>
                        <a:pt x="16604" y="16235"/>
                        <a:pt x="18902" y="15296"/>
                        <a:pt x="20051" y="13652"/>
                      </a:cubicBezTo>
                      <a:cubicBezTo>
                        <a:pt x="21200" y="12009"/>
                        <a:pt x="21200" y="9661"/>
                        <a:pt x="20051" y="8017"/>
                      </a:cubicBezTo>
                      <a:cubicBezTo>
                        <a:pt x="18902" y="6374"/>
                        <a:pt x="16604" y="5435"/>
                        <a:pt x="13157" y="5904"/>
                      </a:cubicBezTo>
                      <a:cubicBezTo>
                        <a:pt x="9711" y="6374"/>
                        <a:pt x="5115" y="8252"/>
                        <a:pt x="2587" y="10365"/>
                      </a:cubicBezTo>
                      <a:cubicBezTo>
                        <a:pt x="60" y="12478"/>
                        <a:pt x="-400" y="14826"/>
                        <a:pt x="289" y="16704"/>
                      </a:cubicBezTo>
                      <a:cubicBezTo>
                        <a:pt x="979" y="18583"/>
                        <a:pt x="2817" y="19991"/>
                        <a:pt x="4885" y="20696"/>
                      </a:cubicBezTo>
                      <a:cubicBezTo>
                        <a:pt x="6953" y="21400"/>
                        <a:pt x="9251" y="21400"/>
                        <a:pt x="11319" y="20696"/>
                      </a:cubicBezTo>
                      <a:cubicBezTo>
                        <a:pt x="13387" y="19991"/>
                        <a:pt x="15226" y="18583"/>
                        <a:pt x="16145" y="16704"/>
                      </a:cubicBezTo>
                      <a:cubicBezTo>
                        <a:pt x="17064" y="14826"/>
                        <a:pt x="17064" y="12478"/>
                        <a:pt x="14536" y="10600"/>
                      </a:cubicBezTo>
                      <a:cubicBezTo>
                        <a:pt x="12009" y="8722"/>
                        <a:pt x="6953" y="7313"/>
                        <a:pt x="1898" y="5904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27" name="Line"/>
                <p:cNvSpPr/>
                <p:nvPr/>
              </p:nvSpPr>
              <p:spPr>
                <a:xfrm>
                  <a:off x="1955653" y="4362485"/>
                  <a:ext cx="37745" cy="39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13" h="20845" extrusionOk="0">
                      <a:moveTo>
                        <a:pt x="9713" y="3150"/>
                      </a:moveTo>
                      <a:cubicBezTo>
                        <a:pt x="5988" y="4590"/>
                        <a:pt x="2264" y="6030"/>
                        <a:pt x="775" y="8550"/>
                      </a:cubicBezTo>
                      <a:cubicBezTo>
                        <a:pt x="-715" y="11070"/>
                        <a:pt x="30" y="14670"/>
                        <a:pt x="2264" y="17190"/>
                      </a:cubicBezTo>
                      <a:cubicBezTo>
                        <a:pt x="4499" y="19710"/>
                        <a:pt x="8223" y="21150"/>
                        <a:pt x="11575" y="20790"/>
                      </a:cubicBezTo>
                      <a:cubicBezTo>
                        <a:pt x="14926" y="20430"/>
                        <a:pt x="17906" y="18270"/>
                        <a:pt x="19395" y="15390"/>
                      </a:cubicBezTo>
                      <a:cubicBezTo>
                        <a:pt x="20885" y="12510"/>
                        <a:pt x="20885" y="8910"/>
                        <a:pt x="19395" y="6030"/>
                      </a:cubicBezTo>
                      <a:cubicBezTo>
                        <a:pt x="17906" y="3150"/>
                        <a:pt x="14926" y="990"/>
                        <a:pt x="11575" y="270"/>
                      </a:cubicBezTo>
                      <a:cubicBezTo>
                        <a:pt x="8223" y="-450"/>
                        <a:pt x="4499" y="270"/>
                        <a:pt x="2637" y="2430"/>
                      </a:cubicBezTo>
                      <a:cubicBezTo>
                        <a:pt x="775" y="4590"/>
                        <a:pt x="775" y="8190"/>
                        <a:pt x="2264" y="11070"/>
                      </a:cubicBezTo>
                      <a:cubicBezTo>
                        <a:pt x="3754" y="13950"/>
                        <a:pt x="6733" y="16110"/>
                        <a:pt x="9713" y="16110"/>
                      </a:cubicBezTo>
                      <a:cubicBezTo>
                        <a:pt x="12692" y="16110"/>
                        <a:pt x="15671" y="13950"/>
                        <a:pt x="15299" y="12150"/>
                      </a:cubicBezTo>
                      <a:cubicBezTo>
                        <a:pt x="14926" y="10350"/>
                        <a:pt x="11202" y="8910"/>
                        <a:pt x="7478" y="7470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28" name="Line"/>
                <p:cNvSpPr/>
                <p:nvPr/>
              </p:nvSpPr>
              <p:spPr>
                <a:xfrm>
                  <a:off x="1365021" y="4360252"/>
                  <a:ext cx="51213" cy="474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0" h="20776" extrusionOk="0">
                      <a:moveTo>
                        <a:pt x="6821" y="5402"/>
                      </a:moveTo>
                      <a:cubicBezTo>
                        <a:pt x="4547" y="3602"/>
                        <a:pt x="2274" y="1802"/>
                        <a:pt x="1137" y="2402"/>
                      </a:cubicBezTo>
                      <a:cubicBezTo>
                        <a:pt x="0" y="3002"/>
                        <a:pt x="0" y="6002"/>
                        <a:pt x="0" y="9002"/>
                      </a:cubicBezTo>
                      <a:cubicBezTo>
                        <a:pt x="0" y="12002"/>
                        <a:pt x="0" y="15002"/>
                        <a:pt x="1421" y="17102"/>
                      </a:cubicBezTo>
                      <a:cubicBezTo>
                        <a:pt x="2842" y="19202"/>
                        <a:pt x="5684" y="20402"/>
                        <a:pt x="8526" y="20702"/>
                      </a:cubicBezTo>
                      <a:cubicBezTo>
                        <a:pt x="11368" y="21002"/>
                        <a:pt x="14211" y="20402"/>
                        <a:pt x="16484" y="18602"/>
                      </a:cubicBezTo>
                      <a:cubicBezTo>
                        <a:pt x="18758" y="16802"/>
                        <a:pt x="20463" y="13802"/>
                        <a:pt x="21032" y="10802"/>
                      </a:cubicBezTo>
                      <a:cubicBezTo>
                        <a:pt x="21600" y="7802"/>
                        <a:pt x="21032" y="4802"/>
                        <a:pt x="19042" y="2702"/>
                      </a:cubicBezTo>
                      <a:cubicBezTo>
                        <a:pt x="17053" y="602"/>
                        <a:pt x="13642" y="-598"/>
                        <a:pt x="11368" y="302"/>
                      </a:cubicBezTo>
                      <a:cubicBezTo>
                        <a:pt x="9095" y="1202"/>
                        <a:pt x="7958" y="4202"/>
                        <a:pt x="6821" y="7202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31" name="Line"/>
                <p:cNvSpPr/>
                <p:nvPr/>
              </p:nvSpPr>
              <p:spPr>
                <a:xfrm>
                  <a:off x="4053949" y="4465854"/>
                  <a:ext cx="90454" cy="917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67" extrusionOk="0">
                      <a:moveTo>
                        <a:pt x="0" y="4114"/>
                      </a:moveTo>
                      <a:cubicBezTo>
                        <a:pt x="655" y="2526"/>
                        <a:pt x="1309" y="938"/>
                        <a:pt x="2455" y="302"/>
                      </a:cubicBezTo>
                      <a:cubicBezTo>
                        <a:pt x="3600" y="-333"/>
                        <a:pt x="5236" y="-15"/>
                        <a:pt x="7364" y="1732"/>
                      </a:cubicBezTo>
                      <a:cubicBezTo>
                        <a:pt x="9491" y="3479"/>
                        <a:pt x="12109" y="6655"/>
                        <a:pt x="14564" y="9514"/>
                      </a:cubicBezTo>
                      <a:cubicBezTo>
                        <a:pt x="17018" y="12373"/>
                        <a:pt x="19309" y="14914"/>
                        <a:pt x="20455" y="16820"/>
                      </a:cubicBezTo>
                      <a:cubicBezTo>
                        <a:pt x="21600" y="18726"/>
                        <a:pt x="21600" y="19996"/>
                        <a:pt x="21600" y="21267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32" name="Line"/>
                <p:cNvSpPr/>
                <p:nvPr/>
              </p:nvSpPr>
              <p:spPr>
                <a:xfrm>
                  <a:off x="4099176" y="5158626"/>
                  <a:ext cx="74816" cy="130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56" h="20991" extrusionOk="0">
                      <a:moveTo>
                        <a:pt x="20829" y="3849"/>
                      </a:moveTo>
                      <a:cubicBezTo>
                        <a:pt x="20829" y="2747"/>
                        <a:pt x="20829" y="1645"/>
                        <a:pt x="19864" y="873"/>
                      </a:cubicBezTo>
                      <a:cubicBezTo>
                        <a:pt x="18900" y="102"/>
                        <a:pt x="16971" y="-339"/>
                        <a:pt x="13886" y="322"/>
                      </a:cubicBezTo>
                      <a:cubicBezTo>
                        <a:pt x="10800" y="983"/>
                        <a:pt x="6557" y="2747"/>
                        <a:pt x="3857" y="4069"/>
                      </a:cubicBezTo>
                      <a:cubicBezTo>
                        <a:pt x="1157" y="5392"/>
                        <a:pt x="0" y="6273"/>
                        <a:pt x="0" y="7155"/>
                      </a:cubicBezTo>
                      <a:cubicBezTo>
                        <a:pt x="0" y="8037"/>
                        <a:pt x="1157" y="8918"/>
                        <a:pt x="3664" y="9359"/>
                      </a:cubicBezTo>
                      <a:cubicBezTo>
                        <a:pt x="6171" y="9800"/>
                        <a:pt x="10029" y="9800"/>
                        <a:pt x="13114" y="10241"/>
                      </a:cubicBezTo>
                      <a:cubicBezTo>
                        <a:pt x="16200" y="10681"/>
                        <a:pt x="18514" y="11563"/>
                        <a:pt x="19864" y="12555"/>
                      </a:cubicBezTo>
                      <a:cubicBezTo>
                        <a:pt x="21214" y="13547"/>
                        <a:pt x="21600" y="14649"/>
                        <a:pt x="20057" y="15971"/>
                      </a:cubicBezTo>
                      <a:cubicBezTo>
                        <a:pt x="18514" y="17294"/>
                        <a:pt x="15043" y="18837"/>
                        <a:pt x="12150" y="19828"/>
                      </a:cubicBezTo>
                      <a:cubicBezTo>
                        <a:pt x="9257" y="20820"/>
                        <a:pt x="6943" y="21261"/>
                        <a:pt x="5786" y="20820"/>
                      </a:cubicBezTo>
                      <a:cubicBezTo>
                        <a:pt x="4629" y="20379"/>
                        <a:pt x="4629" y="19057"/>
                        <a:pt x="5207" y="17955"/>
                      </a:cubicBezTo>
                      <a:cubicBezTo>
                        <a:pt x="5786" y="16853"/>
                        <a:pt x="6943" y="15971"/>
                        <a:pt x="8100" y="15090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33" name="Line"/>
                <p:cNvSpPr/>
                <p:nvPr/>
              </p:nvSpPr>
              <p:spPr>
                <a:xfrm>
                  <a:off x="4185518" y="5124998"/>
                  <a:ext cx="53450" cy="2384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662" y="3476"/>
                        <a:pt x="3323" y="6952"/>
                        <a:pt x="6923" y="10552"/>
                      </a:cubicBezTo>
                      <a:cubicBezTo>
                        <a:pt x="10523" y="14152"/>
                        <a:pt x="16062" y="17876"/>
                        <a:pt x="21600" y="21600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34" name="Line"/>
                <p:cNvSpPr/>
                <p:nvPr/>
              </p:nvSpPr>
              <p:spPr>
                <a:xfrm>
                  <a:off x="4196270" y="5195290"/>
                  <a:ext cx="61845" cy="653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38" h="21470" extrusionOk="0">
                      <a:moveTo>
                        <a:pt x="531" y="13370"/>
                      </a:moveTo>
                      <a:cubicBezTo>
                        <a:pt x="72" y="11120"/>
                        <a:pt x="-388" y="8870"/>
                        <a:pt x="531" y="6845"/>
                      </a:cubicBezTo>
                      <a:cubicBezTo>
                        <a:pt x="1450" y="4820"/>
                        <a:pt x="3748" y="3020"/>
                        <a:pt x="6046" y="1895"/>
                      </a:cubicBezTo>
                      <a:cubicBezTo>
                        <a:pt x="8344" y="770"/>
                        <a:pt x="10642" y="320"/>
                        <a:pt x="13169" y="95"/>
                      </a:cubicBezTo>
                      <a:cubicBezTo>
                        <a:pt x="15697" y="-130"/>
                        <a:pt x="18455" y="-130"/>
                        <a:pt x="19833" y="2120"/>
                      </a:cubicBezTo>
                      <a:cubicBezTo>
                        <a:pt x="21212" y="4370"/>
                        <a:pt x="21212" y="8870"/>
                        <a:pt x="18455" y="12470"/>
                      </a:cubicBezTo>
                      <a:cubicBezTo>
                        <a:pt x="15697" y="16070"/>
                        <a:pt x="10182" y="18770"/>
                        <a:pt x="4667" y="21470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35" name="Line"/>
                <p:cNvSpPr/>
                <p:nvPr/>
              </p:nvSpPr>
              <p:spPr>
                <a:xfrm>
                  <a:off x="4308863" y="5162002"/>
                  <a:ext cx="20558" cy="740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7200" y="7200"/>
                        <a:pt x="14400" y="14400"/>
                        <a:pt x="21600" y="21600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36" name="Line"/>
                <p:cNvSpPr/>
                <p:nvPr/>
              </p:nvSpPr>
              <p:spPr>
                <a:xfrm>
                  <a:off x="4317086" y="5100329"/>
                  <a:ext cx="0" cy="12335"/>
                </a:xfrm>
                <a:prstGeom prst="ellipse">
                  <a:avLst/>
                </a:pr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37" name="Line"/>
                <p:cNvSpPr/>
                <p:nvPr/>
              </p:nvSpPr>
              <p:spPr>
                <a:xfrm>
                  <a:off x="4370536" y="5092717"/>
                  <a:ext cx="201465" cy="956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933" extrusionOk="0">
                      <a:moveTo>
                        <a:pt x="0" y="13366"/>
                      </a:moveTo>
                      <a:cubicBezTo>
                        <a:pt x="735" y="13666"/>
                        <a:pt x="1469" y="13966"/>
                        <a:pt x="1984" y="15916"/>
                      </a:cubicBezTo>
                      <a:cubicBezTo>
                        <a:pt x="2498" y="17866"/>
                        <a:pt x="2792" y="21466"/>
                        <a:pt x="3086" y="20866"/>
                      </a:cubicBezTo>
                      <a:cubicBezTo>
                        <a:pt x="3380" y="20266"/>
                        <a:pt x="3673" y="15466"/>
                        <a:pt x="4041" y="12466"/>
                      </a:cubicBezTo>
                      <a:cubicBezTo>
                        <a:pt x="4408" y="9466"/>
                        <a:pt x="4849" y="8266"/>
                        <a:pt x="5437" y="7516"/>
                      </a:cubicBezTo>
                      <a:cubicBezTo>
                        <a:pt x="6024" y="6766"/>
                        <a:pt x="6759" y="6466"/>
                        <a:pt x="7273" y="7066"/>
                      </a:cubicBezTo>
                      <a:cubicBezTo>
                        <a:pt x="7788" y="7666"/>
                        <a:pt x="8082" y="9166"/>
                        <a:pt x="8302" y="10666"/>
                      </a:cubicBezTo>
                      <a:cubicBezTo>
                        <a:pt x="8522" y="12166"/>
                        <a:pt x="8669" y="13666"/>
                        <a:pt x="9037" y="14866"/>
                      </a:cubicBezTo>
                      <a:cubicBezTo>
                        <a:pt x="9404" y="16066"/>
                        <a:pt x="9992" y="16966"/>
                        <a:pt x="11167" y="15466"/>
                      </a:cubicBezTo>
                      <a:cubicBezTo>
                        <a:pt x="12343" y="13966"/>
                        <a:pt x="14106" y="10066"/>
                        <a:pt x="14988" y="7366"/>
                      </a:cubicBezTo>
                      <a:cubicBezTo>
                        <a:pt x="15869" y="4666"/>
                        <a:pt x="15869" y="3166"/>
                        <a:pt x="15576" y="1966"/>
                      </a:cubicBezTo>
                      <a:cubicBezTo>
                        <a:pt x="15282" y="766"/>
                        <a:pt x="14694" y="-134"/>
                        <a:pt x="14180" y="16"/>
                      </a:cubicBezTo>
                      <a:cubicBezTo>
                        <a:pt x="13665" y="166"/>
                        <a:pt x="13224" y="1366"/>
                        <a:pt x="13004" y="2866"/>
                      </a:cubicBezTo>
                      <a:cubicBezTo>
                        <a:pt x="12784" y="4366"/>
                        <a:pt x="12784" y="6166"/>
                        <a:pt x="13518" y="7816"/>
                      </a:cubicBezTo>
                      <a:cubicBezTo>
                        <a:pt x="14253" y="9466"/>
                        <a:pt x="15722" y="10966"/>
                        <a:pt x="17192" y="11116"/>
                      </a:cubicBezTo>
                      <a:cubicBezTo>
                        <a:pt x="18661" y="11266"/>
                        <a:pt x="20131" y="10066"/>
                        <a:pt x="21600" y="8866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38" name="Line"/>
                <p:cNvSpPr/>
                <p:nvPr/>
              </p:nvSpPr>
              <p:spPr>
                <a:xfrm>
                  <a:off x="4586496" y="4927282"/>
                  <a:ext cx="117072" cy="2758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08" h="21522" extrusionOk="0">
                      <a:moveTo>
                        <a:pt x="7801" y="350"/>
                      </a:moveTo>
                      <a:cubicBezTo>
                        <a:pt x="6560" y="136"/>
                        <a:pt x="5318" y="-78"/>
                        <a:pt x="4201" y="29"/>
                      </a:cubicBezTo>
                      <a:cubicBezTo>
                        <a:pt x="3084" y="136"/>
                        <a:pt x="2091" y="564"/>
                        <a:pt x="1222" y="1740"/>
                      </a:cubicBezTo>
                      <a:cubicBezTo>
                        <a:pt x="353" y="2916"/>
                        <a:pt x="-392" y="4841"/>
                        <a:pt x="229" y="7193"/>
                      </a:cubicBezTo>
                      <a:cubicBezTo>
                        <a:pt x="849" y="9546"/>
                        <a:pt x="2836" y="12326"/>
                        <a:pt x="6560" y="14785"/>
                      </a:cubicBezTo>
                      <a:cubicBezTo>
                        <a:pt x="10284" y="17245"/>
                        <a:pt x="15746" y="19383"/>
                        <a:pt x="21208" y="21522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39" name="Line"/>
                <p:cNvSpPr/>
                <p:nvPr/>
              </p:nvSpPr>
              <p:spPr>
                <a:xfrm>
                  <a:off x="4678535" y="5012617"/>
                  <a:ext cx="70260" cy="1452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5" h="21600" extrusionOk="0">
                      <a:moveTo>
                        <a:pt x="1356" y="2038"/>
                      </a:moveTo>
                      <a:cubicBezTo>
                        <a:pt x="526" y="1019"/>
                        <a:pt x="-305" y="0"/>
                        <a:pt x="110" y="0"/>
                      </a:cubicBezTo>
                      <a:cubicBezTo>
                        <a:pt x="526" y="0"/>
                        <a:pt x="2187" y="1019"/>
                        <a:pt x="5510" y="3668"/>
                      </a:cubicBezTo>
                      <a:cubicBezTo>
                        <a:pt x="8833" y="6317"/>
                        <a:pt x="13818" y="10596"/>
                        <a:pt x="16726" y="13857"/>
                      </a:cubicBezTo>
                      <a:cubicBezTo>
                        <a:pt x="19633" y="17117"/>
                        <a:pt x="20464" y="19358"/>
                        <a:pt x="21295" y="21600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40" name="Line"/>
                <p:cNvSpPr/>
                <p:nvPr/>
              </p:nvSpPr>
              <p:spPr>
                <a:xfrm>
                  <a:off x="4682219" y="4987861"/>
                  <a:ext cx="64012" cy="795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18" h="21257" extrusionOk="0">
                      <a:moveTo>
                        <a:pt x="1610" y="10274"/>
                      </a:moveTo>
                      <a:cubicBezTo>
                        <a:pt x="710" y="8443"/>
                        <a:pt x="-190" y="6613"/>
                        <a:pt x="35" y="4966"/>
                      </a:cubicBezTo>
                      <a:cubicBezTo>
                        <a:pt x="260" y="3318"/>
                        <a:pt x="1610" y="1854"/>
                        <a:pt x="4535" y="938"/>
                      </a:cubicBezTo>
                      <a:cubicBezTo>
                        <a:pt x="7460" y="23"/>
                        <a:pt x="11960" y="-343"/>
                        <a:pt x="15110" y="389"/>
                      </a:cubicBezTo>
                      <a:cubicBezTo>
                        <a:pt x="18260" y="1121"/>
                        <a:pt x="20060" y="2952"/>
                        <a:pt x="20735" y="5881"/>
                      </a:cubicBezTo>
                      <a:cubicBezTo>
                        <a:pt x="21410" y="8810"/>
                        <a:pt x="20960" y="12837"/>
                        <a:pt x="18485" y="15582"/>
                      </a:cubicBezTo>
                      <a:cubicBezTo>
                        <a:pt x="16010" y="18328"/>
                        <a:pt x="11510" y="19793"/>
                        <a:pt x="7010" y="21257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41" name="Line"/>
                <p:cNvSpPr/>
                <p:nvPr/>
              </p:nvSpPr>
              <p:spPr>
                <a:xfrm>
                  <a:off x="4788564" y="4974095"/>
                  <a:ext cx="100023" cy="675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03" h="20880" extrusionOk="0">
                      <a:moveTo>
                        <a:pt x="10795" y="5975"/>
                      </a:moveTo>
                      <a:cubicBezTo>
                        <a:pt x="11087" y="3857"/>
                        <a:pt x="11379" y="1740"/>
                        <a:pt x="10795" y="681"/>
                      </a:cubicBezTo>
                      <a:cubicBezTo>
                        <a:pt x="10211" y="-378"/>
                        <a:pt x="8752" y="-378"/>
                        <a:pt x="6854" y="1951"/>
                      </a:cubicBezTo>
                      <a:cubicBezTo>
                        <a:pt x="4957" y="4281"/>
                        <a:pt x="2622" y="8940"/>
                        <a:pt x="1308" y="12540"/>
                      </a:cubicBezTo>
                      <a:cubicBezTo>
                        <a:pt x="-5" y="16140"/>
                        <a:pt x="-297" y="18681"/>
                        <a:pt x="287" y="19951"/>
                      </a:cubicBezTo>
                      <a:cubicBezTo>
                        <a:pt x="871" y="21222"/>
                        <a:pt x="2330" y="21222"/>
                        <a:pt x="4227" y="19740"/>
                      </a:cubicBezTo>
                      <a:cubicBezTo>
                        <a:pt x="6125" y="18257"/>
                        <a:pt x="8460" y="15293"/>
                        <a:pt x="9773" y="12751"/>
                      </a:cubicBezTo>
                      <a:cubicBezTo>
                        <a:pt x="11087" y="10210"/>
                        <a:pt x="11379" y="8093"/>
                        <a:pt x="12400" y="8940"/>
                      </a:cubicBezTo>
                      <a:cubicBezTo>
                        <a:pt x="13422" y="9787"/>
                        <a:pt x="15173" y="13598"/>
                        <a:pt x="16779" y="15928"/>
                      </a:cubicBezTo>
                      <a:cubicBezTo>
                        <a:pt x="18384" y="18257"/>
                        <a:pt x="19844" y="19104"/>
                        <a:pt x="21303" y="19951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42" name="Line"/>
                <p:cNvSpPr/>
                <p:nvPr/>
              </p:nvSpPr>
              <p:spPr>
                <a:xfrm>
                  <a:off x="4884474" y="4902977"/>
                  <a:ext cx="37005" cy="1315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7200" y="5850"/>
                        <a:pt x="14400" y="11700"/>
                        <a:pt x="18000" y="15300"/>
                      </a:cubicBezTo>
                      <a:cubicBezTo>
                        <a:pt x="21600" y="18900"/>
                        <a:pt x="21600" y="20250"/>
                        <a:pt x="21600" y="21600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43" name="Line"/>
                <p:cNvSpPr/>
                <p:nvPr/>
              </p:nvSpPr>
              <p:spPr>
                <a:xfrm>
                  <a:off x="4888587" y="4884960"/>
                  <a:ext cx="119234" cy="1331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12" extrusionOk="0">
                      <a:moveTo>
                        <a:pt x="0" y="16122"/>
                      </a:moveTo>
                      <a:cubicBezTo>
                        <a:pt x="0" y="15020"/>
                        <a:pt x="0" y="13918"/>
                        <a:pt x="1614" y="11714"/>
                      </a:cubicBezTo>
                      <a:cubicBezTo>
                        <a:pt x="3228" y="9510"/>
                        <a:pt x="6455" y="6204"/>
                        <a:pt x="8069" y="3890"/>
                      </a:cubicBezTo>
                      <a:cubicBezTo>
                        <a:pt x="9683" y="1575"/>
                        <a:pt x="9683" y="253"/>
                        <a:pt x="9310" y="32"/>
                      </a:cubicBezTo>
                      <a:cubicBezTo>
                        <a:pt x="8938" y="-188"/>
                        <a:pt x="8193" y="694"/>
                        <a:pt x="8193" y="3559"/>
                      </a:cubicBezTo>
                      <a:cubicBezTo>
                        <a:pt x="8193" y="6424"/>
                        <a:pt x="8938" y="11273"/>
                        <a:pt x="9683" y="14579"/>
                      </a:cubicBezTo>
                      <a:cubicBezTo>
                        <a:pt x="10428" y="17885"/>
                        <a:pt x="11172" y="19649"/>
                        <a:pt x="11793" y="19979"/>
                      </a:cubicBezTo>
                      <a:cubicBezTo>
                        <a:pt x="12414" y="20310"/>
                        <a:pt x="12910" y="19208"/>
                        <a:pt x="13283" y="18106"/>
                      </a:cubicBezTo>
                      <a:cubicBezTo>
                        <a:pt x="13655" y="17004"/>
                        <a:pt x="13903" y="15902"/>
                        <a:pt x="14524" y="14800"/>
                      </a:cubicBezTo>
                      <a:cubicBezTo>
                        <a:pt x="15145" y="13698"/>
                        <a:pt x="16138" y="12596"/>
                        <a:pt x="17131" y="12485"/>
                      </a:cubicBezTo>
                      <a:cubicBezTo>
                        <a:pt x="18124" y="12375"/>
                        <a:pt x="19117" y="13257"/>
                        <a:pt x="19862" y="14910"/>
                      </a:cubicBezTo>
                      <a:cubicBezTo>
                        <a:pt x="20607" y="16563"/>
                        <a:pt x="21103" y="18988"/>
                        <a:pt x="21600" y="21412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44" name="Line"/>
                <p:cNvSpPr/>
                <p:nvPr/>
              </p:nvSpPr>
              <p:spPr>
                <a:xfrm>
                  <a:off x="4974928" y="4824534"/>
                  <a:ext cx="84297" cy="300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88" h="21428" extrusionOk="0">
                      <a:moveTo>
                        <a:pt x="0" y="1196"/>
                      </a:moveTo>
                      <a:cubicBezTo>
                        <a:pt x="1029" y="805"/>
                        <a:pt x="2057" y="414"/>
                        <a:pt x="3771" y="170"/>
                      </a:cubicBezTo>
                      <a:cubicBezTo>
                        <a:pt x="5486" y="-74"/>
                        <a:pt x="7886" y="-172"/>
                        <a:pt x="10971" y="708"/>
                      </a:cubicBezTo>
                      <a:cubicBezTo>
                        <a:pt x="14057" y="1587"/>
                        <a:pt x="17829" y="3444"/>
                        <a:pt x="19714" y="5937"/>
                      </a:cubicBezTo>
                      <a:cubicBezTo>
                        <a:pt x="21600" y="8429"/>
                        <a:pt x="21600" y="11557"/>
                        <a:pt x="19371" y="14244"/>
                      </a:cubicBezTo>
                      <a:cubicBezTo>
                        <a:pt x="17143" y="16932"/>
                        <a:pt x="12686" y="19180"/>
                        <a:pt x="8228" y="21428"/>
                      </a:cubicBezTo>
                    </a:path>
                  </a:pathLst>
                </a:custGeom>
                <a:noFill/>
                <a:ln w="38100" cap="rnd">
                  <a:solidFill>
                    <a:srgbClr val="FF4015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45" name="Line"/>
                <p:cNvSpPr/>
                <p:nvPr/>
              </p:nvSpPr>
              <p:spPr>
                <a:xfrm>
                  <a:off x="4392621" y="5228855"/>
                  <a:ext cx="138264" cy="1471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57" h="21272" extrusionOk="0">
                      <a:moveTo>
                        <a:pt x="18011" y="19463"/>
                      </a:moveTo>
                      <a:cubicBezTo>
                        <a:pt x="16963" y="19463"/>
                        <a:pt x="15914" y="19463"/>
                        <a:pt x="14237" y="18076"/>
                      </a:cubicBezTo>
                      <a:cubicBezTo>
                        <a:pt x="12559" y="16689"/>
                        <a:pt x="10252" y="13915"/>
                        <a:pt x="9099" y="11438"/>
                      </a:cubicBezTo>
                      <a:cubicBezTo>
                        <a:pt x="7945" y="8961"/>
                        <a:pt x="7945" y="6781"/>
                        <a:pt x="8679" y="4898"/>
                      </a:cubicBezTo>
                      <a:cubicBezTo>
                        <a:pt x="9413" y="3016"/>
                        <a:pt x="10881" y="1430"/>
                        <a:pt x="12140" y="638"/>
                      </a:cubicBezTo>
                      <a:cubicBezTo>
                        <a:pt x="13398" y="-155"/>
                        <a:pt x="14446" y="-155"/>
                        <a:pt x="14866" y="340"/>
                      </a:cubicBezTo>
                      <a:cubicBezTo>
                        <a:pt x="15285" y="836"/>
                        <a:pt x="15075" y="1827"/>
                        <a:pt x="12978" y="3808"/>
                      </a:cubicBezTo>
                      <a:cubicBezTo>
                        <a:pt x="10881" y="5790"/>
                        <a:pt x="6897" y="8762"/>
                        <a:pt x="4485" y="10645"/>
                      </a:cubicBezTo>
                      <a:cubicBezTo>
                        <a:pt x="2074" y="12528"/>
                        <a:pt x="1235" y="13320"/>
                        <a:pt x="606" y="14410"/>
                      </a:cubicBezTo>
                      <a:cubicBezTo>
                        <a:pt x="-24" y="15500"/>
                        <a:pt x="-443" y="16887"/>
                        <a:pt x="815" y="18274"/>
                      </a:cubicBezTo>
                      <a:cubicBezTo>
                        <a:pt x="2074" y="19662"/>
                        <a:pt x="5009" y="21049"/>
                        <a:pt x="7526" y="21247"/>
                      </a:cubicBezTo>
                      <a:cubicBezTo>
                        <a:pt x="10042" y="21445"/>
                        <a:pt x="12140" y="20454"/>
                        <a:pt x="14341" y="18076"/>
                      </a:cubicBezTo>
                      <a:cubicBezTo>
                        <a:pt x="16543" y="15698"/>
                        <a:pt x="18850" y="11933"/>
                        <a:pt x="21157" y="8168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46" name="Line"/>
                <p:cNvSpPr/>
                <p:nvPr/>
              </p:nvSpPr>
              <p:spPr>
                <a:xfrm>
                  <a:off x="3668884" y="5487987"/>
                  <a:ext cx="49140" cy="1057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858" h="21362" extrusionOk="0">
                      <a:moveTo>
                        <a:pt x="9396" y="10562"/>
                      </a:moveTo>
                      <a:cubicBezTo>
                        <a:pt x="12719" y="8347"/>
                        <a:pt x="16042" y="6131"/>
                        <a:pt x="17981" y="4331"/>
                      </a:cubicBezTo>
                      <a:cubicBezTo>
                        <a:pt x="19919" y="2531"/>
                        <a:pt x="20473" y="1147"/>
                        <a:pt x="19088" y="454"/>
                      </a:cubicBezTo>
                      <a:cubicBezTo>
                        <a:pt x="17704" y="-238"/>
                        <a:pt x="14381" y="-238"/>
                        <a:pt x="11058" y="1147"/>
                      </a:cubicBezTo>
                      <a:cubicBezTo>
                        <a:pt x="7735" y="2531"/>
                        <a:pt x="4411" y="5300"/>
                        <a:pt x="2196" y="8070"/>
                      </a:cubicBezTo>
                      <a:cubicBezTo>
                        <a:pt x="-19" y="10839"/>
                        <a:pt x="-1127" y="13608"/>
                        <a:pt x="1642" y="15824"/>
                      </a:cubicBezTo>
                      <a:cubicBezTo>
                        <a:pt x="4411" y="18039"/>
                        <a:pt x="11058" y="19700"/>
                        <a:pt x="17704" y="21362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47" name="Line"/>
                <p:cNvSpPr/>
                <p:nvPr/>
              </p:nvSpPr>
              <p:spPr>
                <a:xfrm>
                  <a:off x="3778478" y="5507369"/>
                  <a:ext cx="61673" cy="678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02" extrusionOk="0">
                      <a:moveTo>
                        <a:pt x="0" y="0"/>
                      </a:moveTo>
                      <a:cubicBezTo>
                        <a:pt x="2400" y="6048"/>
                        <a:pt x="4800" y="12096"/>
                        <a:pt x="6720" y="15984"/>
                      </a:cubicBezTo>
                      <a:cubicBezTo>
                        <a:pt x="8640" y="19872"/>
                        <a:pt x="10080" y="21600"/>
                        <a:pt x="11040" y="21384"/>
                      </a:cubicBezTo>
                      <a:cubicBezTo>
                        <a:pt x="12000" y="21168"/>
                        <a:pt x="12480" y="19008"/>
                        <a:pt x="14160" y="15768"/>
                      </a:cubicBezTo>
                      <a:cubicBezTo>
                        <a:pt x="15840" y="12528"/>
                        <a:pt x="18720" y="8208"/>
                        <a:pt x="21600" y="3888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48" name="Line"/>
                <p:cNvSpPr/>
                <p:nvPr/>
              </p:nvSpPr>
              <p:spPr>
                <a:xfrm>
                  <a:off x="3885378" y="5520468"/>
                  <a:ext cx="34239" cy="650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54" h="21349" extrusionOk="0">
                      <a:moveTo>
                        <a:pt x="0" y="15949"/>
                      </a:moveTo>
                      <a:cubicBezTo>
                        <a:pt x="6646" y="12799"/>
                        <a:pt x="13292" y="9649"/>
                        <a:pt x="17031" y="6949"/>
                      </a:cubicBezTo>
                      <a:cubicBezTo>
                        <a:pt x="20769" y="4249"/>
                        <a:pt x="21600" y="1999"/>
                        <a:pt x="19938" y="874"/>
                      </a:cubicBezTo>
                      <a:cubicBezTo>
                        <a:pt x="18277" y="-251"/>
                        <a:pt x="14123" y="-251"/>
                        <a:pt x="10385" y="649"/>
                      </a:cubicBezTo>
                      <a:cubicBezTo>
                        <a:pt x="6646" y="1549"/>
                        <a:pt x="3323" y="3349"/>
                        <a:pt x="2077" y="6499"/>
                      </a:cubicBezTo>
                      <a:cubicBezTo>
                        <a:pt x="831" y="9649"/>
                        <a:pt x="1662" y="14149"/>
                        <a:pt x="4985" y="16849"/>
                      </a:cubicBezTo>
                      <a:cubicBezTo>
                        <a:pt x="8308" y="19549"/>
                        <a:pt x="14123" y="20449"/>
                        <a:pt x="19939" y="21349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49" name="Line"/>
                <p:cNvSpPr/>
                <p:nvPr/>
              </p:nvSpPr>
              <p:spPr>
                <a:xfrm>
                  <a:off x="3947050" y="5523816"/>
                  <a:ext cx="69896" cy="444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617" extrusionOk="0">
                      <a:moveTo>
                        <a:pt x="0" y="0"/>
                      </a:moveTo>
                      <a:cubicBezTo>
                        <a:pt x="2118" y="0"/>
                        <a:pt x="4235" y="0"/>
                        <a:pt x="5929" y="1271"/>
                      </a:cubicBezTo>
                      <a:cubicBezTo>
                        <a:pt x="7624" y="2541"/>
                        <a:pt x="8894" y="5082"/>
                        <a:pt x="9318" y="9212"/>
                      </a:cubicBezTo>
                      <a:cubicBezTo>
                        <a:pt x="9741" y="13341"/>
                        <a:pt x="9318" y="19059"/>
                        <a:pt x="9318" y="20329"/>
                      </a:cubicBezTo>
                      <a:cubicBezTo>
                        <a:pt x="9318" y="21600"/>
                        <a:pt x="9741" y="18423"/>
                        <a:pt x="10588" y="15565"/>
                      </a:cubicBezTo>
                      <a:cubicBezTo>
                        <a:pt x="11435" y="12706"/>
                        <a:pt x="12706" y="10165"/>
                        <a:pt x="14612" y="7941"/>
                      </a:cubicBezTo>
                      <a:cubicBezTo>
                        <a:pt x="16518" y="5718"/>
                        <a:pt x="19059" y="3812"/>
                        <a:pt x="21600" y="1906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50" name="Line"/>
                <p:cNvSpPr/>
                <p:nvPr/>
              </p:nvSpPr>
              <p:spPr>
                <a:xfrm>
                  <a:off x="4004611" y="5523084"/>
                  <a:ext cx="92696" cy="1432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84" h="21102" extrusionOk="0">
                      <a:moveTo>
                        <a:pt x="7624" y="713"/>
                      </a:moveTo>
                      <a:cubicBezTo>
                        <a:pt x="9847" y="2328"/>
                        <a:pt x="12071" y="3943"/>
                        <a:pt x="13659" y="5155"/>
                      </a:cubicBezTo>
                      <a:cubicBezTo>
                        <a:pt x="15247" y="6366"/>
                        <a:pt x="16200" y="7173"/>
                        <a:pt x="17153" y="7173"/>
                      </a:cubicBezTo>
                      <a:cubicBezTo>
                        <a:pt x="18106" y="7173"/>
                        <a:pt x="19059" y="6366"/>
                        <a:pt x="19694" y="5457"/>
                      </a:cubicBezTo>
                      <a:cubicBezTo>
                        <a:pt x="20329" y="4549"/>
                        <a:pt x="20647" y="3540"/>
                        <a:pt x="20806" y="2429"/>
                      </a:cubicBezTo>
                      <a:cubicBezTo>
                        <a:pt x="20965" y="1319"/>
                        <a:pt x="20965" y="108"/>
                        <a:pt x="21124" y="7"/>
                      </a:cubicBezTo>
                      <a:cubicBezTo>
                        <a:pt x="21282" y="-94"/>
                        <a:pt x="21600" y="915"/>
                        <a:pt x="21441" y="3338"/>
                      </a:cubicBezTo>
                      <a:cubicBezTo>
                        <a:pt x="21282" y="5760"/>
                        <a:pt x="20647" y="9596"/>
                        <a:pt x="18106" y="12927"/>
                      </a:cubicBezTo>
                      <a:cubicBezTo>
                        <a:pt x="15565" y="16257"/>
                        <a:pt x="11118" y="19084"/>
                        <a:pt x="7782" y="20295"/>
                      </a:cubicBezTo>
                      <a:cubicBezTo>
                        <a:pt x="4447" y="21506"/>
                        <a:pt x="2224" y="21102"/>
                        <a:pt x="0" y="20699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51" name="Line"/>
                <p:cNvSpPr/>
                <p:nvPr/>
              </p:nvSpPr>
              <p:spPr>
                <a:xfrm>
                  <a:off x="4218413" y="5501449"/>
                  <a:ext cx="78116" cy="840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27" h="21363" extrusionOk="0">
                      <a:moveTo>
                        <a:pt x="1117" y="3595"/>
                      </a:moveTo>
                      <a:cubicBezTo>
                        <a:pt x="2606" y="4640"/>
                        <a:pt x="4096" y="5686"/>
                        <a:pt x="4841" y="7079"/>
                      </a:cubicBezTo>
                      <a:cubicBezTo>
                        <a:pt x="5586" y="8473"/>
                        <a:pt x="5586" y="10215"/>
                        <a:pt x="5399" y="11957"/>
                      </a:cubicBezTo>
                      <a:cubicBezTo>
                        <a:pt x="5213" y="13698"/>
                        <a:pt x="4841" y="15440"/>
                        <a:pt x="3724" y="16660"/>
                      </a:cubicBezTo>
                      <a:cubicBezTo>
                        <a:pt x="2606" y="17879"/>
                        <a:pt x="744" y="18576"/>
                        <a:pt x="186" y="18053"/>
                      </a:cubicBezTo>
                      <a:cubicBezTo>
                        <a:pt x="-373" y="17531"/>
                        <a:pt x="372" y="15789"/>
                        <a:pt x="1861" y="13002"/>
                      </a:cubicBezTo>
                      <a:cubicBezTo>
                        <a:pt x="3351" y="10215"/>
                        <a:pt x="5586" y="6382"/>
                        <a:pt x="7448" y="3944"/>
                      </a:cubicBezTo>
                      <a:cubicBezTo>
                        <a:pt x="9310" y="1505"/>
                        <a:pt x="10799" y="460"/>
                        <a:pt x="12475" y="111"/>
                      </a:cubicBezTo>
                      <a:cubicBezTo>
                        <a:pt x="14151" y="-237"/>
                        <a:pt x="16013" y="111"/>
                        <a:pt x="17317" y="2898"/>
                      </a:cubicBezTo>
                      <a:cubicBezTo>
                        <a:pt x="18620" y="5686"/>
                        <a:pt x="19365" y="10911"/>
                        <a:pt x="19737" y="14395"/>
                      </a:cubicBezTo>
                      <a:cubicBezTo>
                        <a:pt x="20110" y="17879"/>
                        <a:pt x="20110" y="19621"/>
                        <a:pt x="20296" y="20492"/>
                      </a:cubicBezTo>
                      <a:cubicBezTo>
                        <a:pt x="20482" y="21363"/>
                        <a:pt x="20855" y="21363"/>
                        <a:pt x="21227" y="21363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52" name="Line"/>
                <p:cNvSpPr/>
                <p:nvPr/>
              </p:nvSpPr>
              <p:spPr>
                <a:xfrm>
                  <a:off x="4348402" y="5499146"/>
                  <a:ext cx="52341" cy="854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23" h="21371" extrusionOk="0">
                      <a:moveTo>
                        <a:pt x="13581" y="0"/>
                      </a:moveTo>
                      <a:cubicBezTo>
                        <a:pt x="9261" y="2743"/>
                        <a:pt x="4941" y="5486"/>
                        <a:pt x="2511" y="8571"/>
                      </a:cubicBezTo>
                      <a:cubicBezTo>
                        <a:pt x="81" y="11657"/>
                        <a:pt x="-459" y="15086"/>
                        <a:pt x="351" y="17314"/>
                      </a:cubicBezTo>
                      <a:cubicBezTo>
                        <a:pt x="1161" y="19543"/>
                        <a:pt x="3321" y="20571"/>
                        <a:pt x="5751" y="21086"/>
                      </a:cubicBezTo>
                      <a:cubicBezTo>
                        <a:pt x="8181" y="21600"/>
                        <a:pt x="10881" y="21600"/>
                        <a:pt x="13581" y="19543"/>
                      </a:cubicBezTo>
                      <a:cubicBezTo>
                        <a:pt x="16281" y="17486"/>
                        <a:pt x="18981" y="13371"/>
                        <a:pt x="20061" y="10457"/>
                      </a:cubicBezTo>
                      <a:cubicBezTo>
                        <a:pt x="21141" y="7543"/>
                        <a:pt x="20601" y="5829"/>
                        <a:pt x="18981" y="5143"/>
                      </a:cubicBezTo>
                      <a:cubicBezTo>
                        <a:pt x="17361" y="4457"/>
                        <a:pt x="14661" y="4800"/>
                        <a:pt x="11961" y="5143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53" name="Line"/>
                <p:cNvSpPr/>
                <p:nvPr/>
              </p:nvSpPr>
              <p:spPr>
                <a:xfrm>
                  <a:off x="4451977" y="5496405"/>
                  <a:ext cx="54240" cy="767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71" h="21600" extrusionOk="0">
                      <a:moveTo>
                        <a:pt x="3551" y="4243"/>
                      </a:moveTo>
                      <a:cubicBezTo>
                        <a:pt x="3551" y="8100"/>
                        <a:pt x="3551" y="11957"/>
                        <a:pt x="2741" y="15236"/>
                      </a:cubicBezTo>
                      <a:cubicBezTo>
                        <a:pt x="1931" y="18514"/>
                        <a:pt x="311" y="21214"/>
                        <a:pt x="41" y="21407"/>
                      </a:cubicBezTo>
                      <a:cubicBezTo>
                        <a:pt x="-229" y="21600"/>
                        <a:pt x="851" y="19286"/>
                        <a:pt x="2741" y="15814"/>
                      </a:cubicBezTo>
                      <a:cubicBezTo>
                        <a:pt x="4631" y="12343"/>
                        <a:pt x="7331" y="7714"/>
                        <a:pt x="9491" y="4629"/>
                      </a:cubicBezTo>
                      <a:cubicBezTo>
                        <a:pt x="11651" y="1543"/>
                        <a:pt x="13271" y="0"/>
                        <a:pt x="14891" y="0"/>
                      </a:cubicBezTo>
                      <a:cubicBezTo>
                        <a:pt x="16511" y="0"/>
                        <a:pt x="18131" y="1543"/>
                        <a:pt x="19211" y="5400"/>
                      </a:cubicBezTo>
                      <a:cubicBezTo>
                        <a:pt x="20291" y="9257"/>
                        <a:pt x="20831" y="15429"/>
                        <a:pt x="21371" y="2160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54" name="Line"/>
                <p:cNvSpPr/>
                <p:nvPr/>
              </p:nvSpPr>
              <p:spPr>
                <a:xfrm>
                  <a:off x="4559665" y="5523816"/>
                  <a:ext cx="49338" cy="0"/>
                </a:xfrm>
                <a:prstGeom prst="ellipse">
                  <a:avLst/>
                </a:pr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55" name="Line"/>
                <p:cNvSpPr/>
                <p:nvPr/>
              </p:nvSpPr>
              <p:spPr>
                <a:xfrm>
                  <a:off x="4662957" y="5466254"/>
                  <a:ext cx="57058" cy="878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13" h="21291" extrusionOk="0">
                      <a:moveTo>
                        <a:pt x="20913" y="1994"/>
                      </a:moveTo>
                      <a:cubicBezTo>
                        <a:pt x="18904" y="997"/>
                        <a:pt x="16894" y="0"/>
                        <a:pt x="14634" y="0"/>
                      </a:cubicBezTo>
                      <a:cubicBezTo>
                        <a:pt x="12373" y="0"/>
                        <a:pt x="9862" y="997"/>
                        <a:pt x="7601" y="1994"/>
                      </a:cubicBezTo>
                      <a:cubicBezTo>
                        <a:pt x="5341" y="2991"/>
                        <a:pt x="3332" y="3988"/>
                        <a:pt x="1825" y="5317"/>
                      </a:cubicBezTo>
                      <a:cubicBezTo>
                        <a:pt x="318" y="6646"/>
                        <a:pt x="-687" y="8308"/>
                        <a:pt x="569" y="9637"/>
                      </a:cubicBezTo>
                      <a:cubicBezTo>
                        <a:pt x="1825" y="10966"/>
                        <a:pt x="5341" y="11963"/>
                        <a:pt x="8104" y="12960"/>
                      </a:cubicBezTo>
                      <a:cubicBezTo>
                        <a:pt x="10866" y="13957"/>
                        <a:pt x="12876" y="14954"/>
                        <a:pt x="13127" y="16449"/>
                      </a:cubicBezTo>
                      <a:cubicBezTo>
                        <a:pt x="13378" y="17945"/>
                        <a:pt x="11871" y="19938"/>
                        <a:pt x="9611" y="20769"/>
                      </a:cubicBezTo>
                      <a:cubicBezTo>
                        <a:pt x="7350" y="21600"/>
                        <a:pt x="4336" y="21268"/>
                        <a:pt x="1322" y="20935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56" name="Line"/>
                <p:cNvSpPr/>
                <p:nvPr/>
              </p:nvSpPr>
              <p:spPr>
                <a:xfrm>
                  <a:off x="4769352" y="5396358"/>
                  <a:ext cx="4112" cy="2261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2487"/>
                        <a:pt x="21600" y="4975"/>
                        <a:pt x="21600" y="7855"/>
                      </a:cubicBezTo>
                      <a:cubicBezTo>
                        <a:pt x="21600" y="10735"/>
                        <a:pt x="21600" y="14007"/>
                        <a:pt x="18000" y="16364"/>
                      </a:cubicBezTo>
                      <a:cubicBezTo>
                        <a:pt x="14400" y="18720"/>
                        <a:pt x="7200" y="20160"/>
                        <a:pt x="0" y="2160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57" name="Line"/>
                <p:cNvSpPr/>
                <p:nvPr/>
              </p:nvSpPr>
              <p:spPr>
                <a:xfrm>
                  <a:off x="4757018" y="5477218"/>
                  <a:ext cx="62976" cy="630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18" h="21600" extrusionOk="0">
                      <a:moveTo>
                        <a:pt x="0" y="13148"/>
                      </a:moveTo>
                      <a:cubicBezTo>
                        <a:pt x="2757" y="9391"/>
                        <a:pt x="5515" y="5635"/>
                        <a:pt x="8043" y="3287"/>
                      </a:cubicBezTo>
                      <a:cubicBezTo>
                        <a:pt x="10570" y="939"/>
                        <a:pt x="12868" y="0"/>
                        <a:pt x="15166" y="0"/>
                      </a:cubicBezTo>
                      <a:cubicBezTo>
                        <a:pt x="17464" y="0"/>
                        <a:pt x="19762" y="939"/>
                        <a:pt x="20681" y="3757"/>
                      </a:cubicBezTo>
                      <a:cubicBezTo>
                        <a:pt x="21600" y="6574"/>
                        <a:pt x="21140" y="11270"/>
                        <a:pt x="18613" y="14557"/>
                      </a:cubicBezTo>
                      <a:cubicBezTo>
                        <a:pt x="16085" y="17844"/>
                        <a:pt x="11489" y="19722"/>
                        <a:pt x="6894" y="2160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58" name="Line"/>
                <p:cNvSpPr/>
                <p:nvPr/>
              </p:nvSpPr>
              <p:spPr>
                <a:xfrm>
                  <a:off x="4876252" y="5466254"/>
                  <a:ext cx="4112" cy="740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7200" y="7200"/>
                        <a:pt x="14400" y="14400"/>
                        <a:pt x="21600" y="2160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59" name="Line"/>
                <p:cNvSpPr/>
                <p:nvPr/>
              </p:nvSpPr>
              <p:spPr>
                <a:xfrm>
                  <a:off x="4880363" y="5396358"/>
                  <a:ext cx="8224" cy="287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7200" y="7200"/>
                        <a:pt x="14400" y="14400"/>
                        <a:pt x="21600" y="2160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60" name="Line"/>
                <p:cNvSpPr/>
                <p:nvPr/>
              </p:nvSpPr>
              <p:spPr>
                <a:xfrm>
                  <a:off x="4942036" y="5449808"/>
                  <a:ext cx="57561" cy="986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2057" y="2700"/>
                        <a:pt x="4114" y="5400"/>
                        <a:pt x="5143" y="7650"/>
                      </a:cubicBezTo>
                      <a:cubicBezTo>
                        <a:pt x="6171" y="9900"/>
                        <a:pt x="6171" y="11700"/>
                        <a:pt x="6171" y="13650"/>
                      </a:cubicBezTo>
                      <a:cubicBezTo>
                        <a:pt x="6171" y="15600"/>
                        <a:pt x="6171" y="17700"/>
                        <a:pt x="6429" y="17250"/>
                      </a:cubicBezTo>
                      <a:cubicBezTo>
                        <a:pt x="6686" y="16800"/>
                        <a:pt x="7200" y="13800"/>
                        <a:pt x="7714" y="11550"/>
                      </a:cubicBezTo>
                      <a:cubicBezTo>
                        <a:pt x="8229" y="9300"/>
                        <a:pt x="8743" y="7800"/>
                        <a:pt x="9771" y="6450"/>
                      </a:cubicBezTo>
                      <a:cubicBezTo>
                        <a:pt x="10800" y="5100"/>
                        <a:pt x="12343" y="3900"/>
                        <a:pt x="14143" y="4050"/>
                      </a:cubicBezTo>
                      <a:cubicBezTo>
                        <a:pt x="15943" y="4200"/>
                        <a:pt x="18000" y="5700"/>
                        <a:pt x="19286" y="8850"/>
                      </a:cubicBezTo>
                      <a:cubicBezTo>
                        <a:pt x="20571" y="12000"/>
                        <a:pt x="21086" y="16800"/>
                        <a:pt x="21600" y="2160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61" name="Line"/>
                <p:cNvSpPr/>
                <p:nvPr/>
              </p:nvSpPr>
              <p:spPr>
                <a:xfrm>
                  <a:off x="5040712" y="5454750"/>
                  <a:ext cx="74007" cy="85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92" extrusionOk="0">
                      <a:moveTo>
                        <a:pt x="0" y="5963"/>
                      </a:moveTo>
                      <a:cubicBezTo>
                        <a:pt x="1600" y="6992"/>
                        <a:pt x="3200" y="8021"/>
                        <a:pt x="6000" y="8021"/>
                      </a:cubicBezTo>
                      <a:cubicBezTo>
                        <a:pt x="8800" y="8021"/>
                        <a:pt x="12800" y="6992"/>
                        <a:pt x="15000" y="5449"/>
                      </a:cubicBezTo>
                      <a:cubicBezTo>
                        <a:pt x="17200" y="3906"/>
                        <a:pt x="17600" y="1849"/>
                        <a:pt x="16600" y="821"/>
                      </a:cubicBezTo>
                      <a:cubicBezTo>
                        <a:pt x="15600" y="-208"/>
                        <a:pt x="13200" y="-208"/>
                        <a:pt x="11400" y="478"/>
                      </a:cubicBezTo>
                      <a:cubicBezTo>
                        <a:pt x="9600" y="1163"/>
                        <a:pt x="8400" y="2535"/>
                        <a:pt x="7800" y="5449"/>
                      </a:cubicBezTo>
                      <a:cubicBezTo>
                        <a:pt x="7200" y="8363"/>
                        <a:pt x="7200" y="12821"/>
                        <a:pt x="9600" y="15735"/>
                      </a:cubicBezTo>
                      <a:cubicBezTo>
                        <a:pt x="12000" y="18649"/>
                        <a:pt x="16800" y="20021"/>
                        <a:pt x="21600" y="21392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62" name="Line"/>
                <p:cNvSpPr/>
                <p:nvPr/>
              </p:nvSpPr>
              <p:spPr>
                <a:xfrm>
                  <a:off x="3482449" y="5712945"/>
                  <a:ext cx="69896" cy="934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43" extrusionOk="0">
                      <a:moveTo>
                        <a:pt x="0" y="1878"/>
                      </a:moveTo>
                      <a:cubicBezTo>
                        <a:pt x="1694" y="7200"/>
                        <a:pt x="3388" y="12522"/>
                        <a:pt x="4659" y="15965"/>
                      </a:cubicBezTo>
                      <a:cubicBezTo>
                        <a:pt x="5929" y="19409"/>
                        <a:pt x="6776" y="20974"/>
                        <a:pt x="8259" y="21287"/>
                      </a:cubicBezTo>
                      <a:cubicBezTo>
                        <a:pt x="9741" y="21600"/>
                        <a:pt x="11859" y="20661"/>
                        <a:pt x="14188" y="16904"/>
                      </a:cubicBezTo>
                      <a:cubicBezTo>
                        <a:pt x="16518" y="13148"/>
                        <a:pt x="19059" y="6574"/>
                        <a:pt x="21600" y="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63" name="Line"/>
                <p:cNvSpPr/>
                <p:nvPr/>
              </p:nvSpPr>
              <p:spPr>
                <a:xfrm>
                  <a:off x="3618129" y="5728601"/>
                  <a:ext cx="78119" cy="830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50" extrusionOk="0">
                      <a:moveTo>
                        <a:pt x="0" y="12952"/>
                      </a:moveTo>
                      <a:cubicBezTo>
                        <a:pt x="1895" y="13306"/>
                        <a:pt x="3789" y="13660"/>
                        <a:pt x="6063" y="12598"/>
                      </a:cubicBezTo>
                      <a:cubicBezTo>
                        <a:pt x="8337" y="11535"/>
                        <a:pt x="10989" y="9057"/>
                        <a:pt x="12505" y="6932"/>
                      </a:cubicBezTo>
                      <a:cubicBezTo>
                        <a:pt x="14021" y="4807"/>
                        <a:pt x="14400" y="3037"/>
                        <a:pt x="13642" y="1798"/>
                      </a:cubicBezTo>
                      <a:cubicBezTo>
                        <a:pt x="12884" y="558"/>
                        <a:pt x="10989" y="-150"/>
                        <a:pt x="9284" y="27"/>
                      </a:cubicBezTo>
                      <a:cubicBezTo>
                        <a:pt x="7579" y="204"/>
                        <a:pt x="6063" y="1266"/>
                        <a:pt x="5116" y="2683"/>
                      </a:cubicBezTo>
                      <a:cubicBezTo>
                        <a:pt x="4168" y="4099"/>
                        <a:pt x="3790" y="5870"/>
                        <a:pt x="4358" y="8348"/>
                      </a:cubicBezTo>
                      <a:cubicBezTo>
                        <a:pt x="4926" y="10827"/>
                        <a:pt x="6442" y="14014"/>
                        <a:pt x="9474" y="16316"/>
                      </a:cubicBezTo>
                      <a:cubicBezTo>
                        <a:pt x="12505" y="18617"/>
                        <a:pt x="17053" y="20034"/>
                        <a:pt x="21600" y="2145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64" name="Line"/>
                <p:cNvSpPr/>
                <p:nvPr/>
              </p:nvSpPr>
              <p:spPr>
                <a:xfrm>
                  <a:off x="3716806" y="5721168"/>
                  <a:ext cx="90453" cy="79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89" extrusionOk="0">
                      <a:moveTo>
                        <a:pt x="0" y="4393"/>
                      </a:moveTo>
                      <a:cubicBezTo>
                        <a:pt x="2618" y="6590"/>
                        <a:pt x="5236" y="8786"/>
                        <a:pt x="6873" y="10800"/>
                      </a:cubicBezTo>
                      <a:cubicBezTo>
                        <a:pt x="8509" y="12814"/>
                        <a:pt x="9164" y="14644"/>
                        <a:pt x="9491" y="16658"/>
                      </a:cubicBezTo>
                      <a:cubicBezTo>
                        <a:pt x="9818" y="18671"/>
                        <a:pt x="9818" y="20868"/>
                        <a:pt x="9327" y="21234"/>
                      </a:cubicBezTo>
                      <a:cubicBezTo>
                        <a:pt x="8836" y="21600"/>
                        <a:pt x="7855" y="20136"/>
                        <a:pt x="7855" y="17390"/>
                      </a:cubicBezTo>
                      <a:cubicBezTo>
                        <a:pt x="7855" y="14644"/>
                        <a:pt x="8836" y="10617"/>
                        <a:pt x="9818" y="7871"/>
                      </a:cubicBezTo>
                      <a:cubicBezTo>
                        <a:pt x="10800" y="5125"/>
                        <a:pt x="11782" y="3661"/>
                        <a:pt x="13745" y="2563"/>
                      </a:cubicBezTo>
                      <a:cubicBezTo>
                        <a:pt x="15709" y="1464"/>
                        <a:pt x="18655" y="732"/>
                        <a:pt x="21600" y="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65" name="Line"/>
                <p:cNvSpPr/>
                <p:nvPr/>
              </p:nvSpPr>
              <p:spPr>
                <a:xfrm>
                  <a:off x="3864820" y="5663607"/>
                  <a:ext cx="20558" cy="1356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440" y="4582"/>
                        <a:pt x="2880" y="9164"/>
                        <a:pt x="6480" y="12764"/>
                      </a:cubicBezTo>
                      <a:cubicBezTo>
                        <a:pt x="10080" y="16364"/>
                        <a:pt x="15840" y="18982"/>
                        <a:pt x="21600" y="2160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66" name="Line"/>
                <p:cNvSpPr/>
                <p:nvPr/>
              </p:nvSpPr>
              <p:spPr>
                <a:xfrm>
                  <a:off x="3848374" y="5737614"/>
                  <a:ext cx="61673" cy="82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7200" y="7200"/>
                        <a:pt x="14400" y="14400"/>
                        <a:pt x="21600" y="2160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67" name="Line"/>
                <p:cNvSpPr/>
                <p:nvPr/>
              </p:nvSpPr>
              <p:spPr>
                <a:xfrm>
                  <a:off x="3942939" y="5737253"/>
                  <a:ext cx="65784" cy="62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54" extrusionOk="0">
                      <a:moveTo>
                        <a:pt x="0" y="7167"/>
                      </a:moveTo>
                      <a:cubicBezTo>
                        <a:pt x="2250" y="6697"/>
                        <a:pt x="4500" y="6228"/>
                        <a:pt x="6525" y="5289"/>
                      </a:cubicBezTo>
                      <a:cubicBezTo>
                        <a:pt x="8550" y="4350"/>
                        <a:pt x="10350" y="2941"/>
                        <a:pt x="10125" y="1767"/>
                      </a:cubicBezTo>
                      <a:cubicBezTo>
                        <a:pt x="9900" y="593"/>
                        <a:pt x="7650" y="-346"/>
                        <a:pt x="5850" y="124"/>
                      </a:cubicBezTo>
                      <a:cubicBezTo>
                        <a:pt x="4050" y="593"/>
                        <a:pt x="2700" y="2471"/>
                        <a:pt x="2025" y="4584"/>
                      </a:cubicBezTo>
                      <a:cubicBezTo>
                        <a:pt x="1350" y="6697"/>
                        <a:pt x="1350" y="9045"/>
                        <a:pt x="3600" y="11863"/>
                      </a:cubicBezTo>
                      <a:cubicBezTo>
                        <a:pt x="5850" y="14680"/>
                        <a:pt x="10350" y="17967"/>
                        <a:pt x="13725" y="19611"/>
                      </a:cubicBezTo>
                      <a:cubicBezTo>
                        <a:pt x="17100" y="21254"/>
                        <a:pt x="19350" y="21254"/>
                        <a:pt x="21600" y="21254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68" name="Line"/>
                <p:cNvSpPr/>
                <p:nvPr/>
              </p:nvSpPr>
              <p:spPr>
                <a:xfrm>
                  <a:off x="4045726" y="5733502"/>
                  <a:ext cx="61673" cy="616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2880" y="4800"/>
                        <a:pt x="5760" y="9600"/>
                        <a:pt x="9360" y="13200"/>
                      </a:cubicBezTo>
                      <a:cubicBezTo>
                        <a:pt x="12960" y="16800"/>
                        <a:pt x="17280" y="19200"/>
                        <a:pt x="21600" y="2160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69" name="Line"/>
                <p:cNvSpPr/>
                <p:nvPr/>
              </p:nvSpPr>
              <p:spPr>
                <a:xfrm>
                  <a:off x="4037503" y="5729391"/>
                  <a:ext cx="65785" cy="1069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6650" y="4985"/>
                        <a:pt x="11700" y="9969"/>
                        <a:pt x="8100" y="13569"/>
                      </a:cubicBezTo>
                      <a:cubicBezTo>
                        <a:pt x="4500" y="17169"/>
                        <a:pt x="2250" y="19385"/>
                        <a:pt x="0" y="2160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70" name="Line"/>
                <p:cNvSpPr/>
                <p:nvPr/>
              </p:nvSpPr>
              <p:spPr>
                <a:xfrm>
                  <a:off x="4238176" y="5725279"/>
                  <a:ext cx="9015" cy="822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97" h="21600" extrusionOk="0">
                      <a:moveTo>
                        <a:pt x="20297" y="0"/>
                      </a:moveTo>
                      <a:cubicBezTo>
                        <a:pt x="11040" y="5400"/>
                        <a:pt x="1783" y="10800"/>
                        <a:pt x="240" y="14400"/>
                      </a:cubicBezTo>
                      <a:cubicBezTo>
                        <a:pt x="-1303" y="18000"/>
                        <a:pt x="4868" y="19800"/>
                        <a:pt x="11040" y="2160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71" name="Line"/>
                <p:cNvSpPr/>
                <p:nvPr/>
              </p:nvSpPr>
              <p:spPr>
                <a:xfrm>
                  <a:off x="4230745" y="5663607"/>
                  <a:ext cx="12335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200" extrusionOk="0">
                      <a:moveTo>
                        <a:pt x="0" y="0"/>
                      </a:moveTo>
                      <a:cubicBezTo>
                        <a:pt x="7200" y="21600"/>
                        <a:pt x="14400" y="21600"/>
                        <a:pt x="21600" y="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72" name="Line"/>
                <p:cNvSpPr/>
                <p:nvPr/>
              </p:nvSpPr>
              <p:spPr>
                <a:xfrm>
                  <a:off x="4300640" y="5727965"/>
                  <a:ext cx="49338" cy="757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958" extrusionOk="0">
                      <a:moveTo>
                        <a:pt x="21600" y="6078"/>
                      </a:moveTo>
                      <a:cubicBezTo>
                        <a:pt x="21000" y="4183"/>
                        <a:pt x="20400" y="2289"/>
                        <a:pt x="18600" y="1152"/>
                      </a:cubicBezTo>
                      <a:cubicBezTo>
                        <a:pt x="16800" y="15"/>
                        <a:pt x="13800" y="-364"/>
                        <a:pt x="10500" y="394"/>
                      </a:cubicBezTo>
                      <a:cubicBezTo>
                        <a:pt x="7200" y="1152"/>
                        <a:pt x="3600" y="3047"/>
                        <a:pt x="2700" y="4941"/>
                      </a:cubicBezTo>
                      <a:cubicBezTo>
                        <a:pt x="1800" y="6836"/>
                        <a:pt x="3600" y="8731"/>
                        <a:pt x="5700" y="10247"/>
                      </a:cubicBezTo>
                      <a:cubicBezTo>
                        <a:pt x="7800" y="11762"/>
                        <a:pt x="10200" y="12899"/>
                        <a:pt x="12600" y="14036"/>
                      </a:cubicBezTo>
                      <a:cubicBezTo>
                        <a:pt x="15000" y="15173"/>
                        <a:pt x="17400" y="16310"/>
                        <a:pt x="17700" y="17636"/>
                      </a:cubicBezTo>
                      <a:cubicBezTo>
                        <a:pt x="18000" y="18962"/>
                        <a:pt x="16200" y="20478"/>
                        <a:pt x="12900" y="20857"/>
                      </a:cubicBezTo>
                      <a:cubicBezTo>
                        <a:pt x="9600" y="21236"/>
                        <a:pt x="4800" y="20478"/>
                        <a:pt x="0" y="1972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73" name="Line"/>
                <p:cNvSpPr/>
                <p:nvPr/>
              </p:nvSpPr>
              <p:spPr>
                <a:xfrm>
                  <a:off x="4484232" y="5729038"/>
                  <a:ext cx="75434" cy="579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30" h="21227" extrusionOk="0">
                      <a:moveTo>
                        <a:pt x="15444" y="4650"/>
                      </a:moveTo>
                      <a:cubicBezTo>
                        <a:pt x="14287" y="2641"/>
                        <a:pt x="13130" y="632"/>
                        <a:pt x="11587" y="129"/>
                      </a:cubicBezTo>
                      <a:cubicBezTo>
                        <a:pt x="10044" y="-373"/>
                        <a:pt x="8116" y="632"/>
                        <a:pt x="6187" y="2390"/>
                      </a:cubicBezTo>
                      <a:cubicBezTo>
                        <a:pt x="4259" y="4148"/>
                        <a:pt x="2330" y="6660"/>
                        <a:pt x="1173" y="9171"/>
                      </a:cubicBezTo>
                      <a:cubicBezTo>
                        <a:pt x="16" y="11683"/>
                        <a:pt x="-370" y="14194"/>
                        <a:pt x="401" y="15450"/>
                      </a:cubicBezTo>
                      <a:cubicBezTo>
                        <a:pt x="1173" y="16706"/>
                        <a:pt x="3101" y="16706"/>
                        <a:pt x="5030" y="16455"/>
                      </a:cubicBezTo>
                      <a:cubicBezTo>
                        <a:pt x="6959" y="16204"/>
                        <a:pt x="8887" y="15701"/>
                        <a:pt x="10430" y="13943"/>
                      </a:cubicBezTo>
                      <a:cubicBezTo>
                        <a:pt x="11973" y="12185"/>
                        <a:pt x="13130" y="9171"/>
                        <a:pt x="13901" y="9171"/>
                      </a:cubicBezTo>
                      <a:cubicBezTo>
                        <a:pt x="14673" y="9171"/>
                        <a:pt x="15059" y="12185"/>
                        <a:pt x="16216" y="14697"/>
                      </a:cubicBezTo>
                      <a:cubicBezTo>
                        <a:pt x="17373" y="17208"/>
                        <a:pt x="19301" y="19218"/>
                        <a:pt x="21230" y="21227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74" name="Line"/>
                <p:cNvSpPr/>
                <p:nvPr/>
              </p:nvSpPr>
              <p:spPr>
                <a:xfrm>
                  <a:off x="4745390" y="5655384"/>
                  <a:ext cx="52743" cy="1290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14" h="21408" extrusionOk="0">
                      <a:moveTo>
                        <a:pt x="16329" y="0"/>
                      </a:moveTo>
                      <a:cubicBezTo>
                        <a:pt x="11899" y="3638"/>
                        <a:pt x="7468" y="7276"/>
                        <a:pt x="4699" y="10345"/>
                      </a:cubicBezTo>
                      <a:cubicBezTo>
                        <a:pt x="1929" y="13415"/>
                        <a:pt x="822" y="15916"/>
                        <a:pt x="268" y="17735"/>
                      </a:cubicBezTo>
                      <a:cubicBezTo>
                        <a:pt x="-286" y="19554"/>
                        <a:pt x="-286" y="20691"/>
                        <a:pt x="3314" y="21145"/>
                      </a:cubicBezTo>
                      <a:cubicBezTo>
                        <a:pt x="6914" y="21600"/>
                        <a:pt x="14114" y="21373"/>
                        <a:pt x="21314" y="21145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75" name="Line"/>
                <p:cNvSpPr/>
                <p:nvPr/>
              </p:nvSpPr>
              <p:spPr>
                <a:xfrm>
                  <a:off x="4812846" y="5711315"/>
                  <a:ext cx="52530" cy="756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8" h="21287" extrusionOk="0">
                      <a:moveTo>
                        <a:pt x="683" y="3930"/>
                      </a:moveTo>
                      <a:cubicBezTo>
                        <a:pt x="143" y="5858"/>
                        <a:pt x="-397" y="7787"/>
                        <a:pt x="413" y="9330"/>
                      </a:cubicBezTo>
                      <a:cubicBezTo>
                        <a:pt x="1223" y="10873"/>
                        <a:pt x="3383" y="12030"/>
                        <a:pt x="5813" y="12223"/>
                      </a:cubicBezTo>
                      <a:cubicBezTo>
                        <a:pt x="8243" y="12416"/>
                        <a:pt x="10943" y="11644"/>
                        <a:pt x="13373" y="10487"/>
                      </a:cubicBezTo>
                      <a:cubicBezTo>
                        <a:pt x="15803" y="9330"/>
                        <a:pt x="17963" y="7787"/>
                        <a:pt x="19313" y="6051"/>
                      </a:cubicBezTo>
                      <a:cubicBezTo>
                        <a:pt x="20663" y="4316"/>
                        <a:pt x="21203" y="2387"/>
                        <a:pt x="20123" y="1230"/>
                      </a:cubicBezTo>
                      <a:cubicBezTo>
                        <a:pt x="19043" y="73"/>
                        <a:pt x="16343" y="-313"/>
                        <a:pt x="13643" y="266"/>
                      </a:cubicBezTo>
                      <a:cubicBezTo>
                        <a:pt x="10943" y="844"/>
                        <a:pt x="8243" y="2387"/>
                        <a:pt x="6353" y="4701"/>
                      </a:cubicBezTo>
                      <a:cubicBezTo>
                        <a:pt x="4463" y="7016"/>
                        <a:pt x="3383" y="10101"/>
                        <a:pt x="5273" y="12994"/>
                      </a:cubicBezTo>
                      <a:cubicBezTo>
                        <a:pt x="7163" y="15887"/>
                        <a:pt x="12023" y="18587"/>
                        <a:pt x="16883" y="21287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76" name="Line"/>
                <p:cNvSpPr/>
                <p:nvPr/>
              </p:nvSpPr>
              <p:spPr>
                <a:xfrm>
                  <a:off x="4925910" y="5715464"/>
                  <a:ext cx="98357" cy="632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35" h="21215" extrusionOk="0">
                      <a:moveTo>
                        <a:pt x="15021" y="4670"/>
                      </a:moveTo>
                      <a:cubicBezTo>
                        <a:pt x="14134" y="2832"/>
                        <a:pt x="13246" y="994"/>
                        <a:pt x="12062" y="304"/>
                      </a:cubicBezTo>
                      <a:cubicBezTo>
                        <a:pt x="10879" y="-385"/>
                        <a:pt x="9399" y="75"/>
                        <a:pt x="7476" y="1913"/>
                      </a:cubicBezTo>
                      <a:cubicBezTo>
                        <a:pt x="5553" y="3751"/>
                        <a:pt x="3186" y="6968"/>
                        <a:pt x="1706" y="9726"/>
                      </a:cubicBezTo>
                      <a:cubicBezTo>
                        <a:pt x="227" y="12483"/>
                        <a:pt x="-365" y="14781"/>
                        <a:pt x="227" y="16160"/>
                      </a:cubicBezTo>
                      <a:cubicBezTo>
                        <a:pt x="819" y="17538"/>
                        <a:pt x="2594" y="17998"/>
                        <a:pt x="4961" y="16849"/>
                      </a:cubicBezTo>
                      <a:cubicBezTo>
                        <a:pt x="7328" y="15700"/>
                        <a:pt x="10287" y="12943"/>
                        <a:pt x="12062" y="10415"/>
                      </a:cubicBezTo>
                      <a:cubicBezTo>
                        <a:pt x="13838" y="7887"/>
                        <a:pt x="14430" y="5589"/>
                        <a:pt x="14725" y="5819"/>
                      </a:cubicBezTo>
                      <a:cubicBezTo>
                        <a:pt x="15021" y="6049"/>
                        <a:pt x="15021" y="8806"/>
                        <a:pt x="15317" y="11334"/>
                      </a:cubicBezTo>
                      <a:cubicBezTo>
                        <a:pt x="15613" y="13862"/>
                        <a:pt x="16205" y="16160"/>
                        <a:pt x="17240" y="17768"/>
                      </a:cubicBezTo>
                      <a:cubicBezTo>
                        <a:pt x="18276" y="19377"/>
                        <a:pt x="19756" y="20296"/>
                        <a:pt x="21235" y="21215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77" name="Line"/>
                <p:cNvSpPr/>
                <p:nvPr/>
              </p:nvSpPr>
              <p:spPr>
                <a:xfrm>
                  <a:off x="5057158" y="5634034"/>
                  <a:ext cx="61673" cy="2680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53" extrusionOk="0">
                      <a:moveTo>
                        <a:pt x="21600" y="394"/>
                      </a:moveTo>
                      <a:cubicBezTo>
                        <a:pt x="19200" y="173"/>
                        <a:pt x="16800" y="-47"/>
                        <a:pt x="14640" y="8"/>
                      </a:cubicBezTo>
                      <a:cubicBezTo>
                        <a:pt x="12480" y="63"/>
                        <a:pt x="10560" y="394"/>
                        <a:pt x="8640" y="1882"/>
                      </a:cubicBezTo>
                      <a:cubicBezTo>
                        <a:pt x="6720" y="3369"/>
                        <a:pt x="4800" y="6014"/>
                        <a:pt x="4320" y="8604"/>
                      </a:cubicBezTo>
                      <a:cubicBezTo>
                        <a:pt x="3840" y="11194"/>
                        <a:pt x="4800" y="13729"/>
                        <a:pt x="5280" y="15712"/>
                      </a:cubicBezTo>
                      <a:cubicBezTo>
                        <a:pt x="5760" y="17696"/>
                        <a:pt x="5760" y="19129"/>
                        <a:pt x="4800" y="20010"/>
                      </a:cubicBezTo>
                      <a:cubicBezTo>
                        <a:pt x="3840" y="20892"/>
                        <a:pt x="1920" y="21222"/>
                        <a:pt x="0" y="21553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778" name="Line"/>
                <p:cNvSpPr/>
                <p:nvPr/>
              </p:nvSpPr>
              <p:spPr>
                <a:xfrm>
                  <a:off x="5040712" y="5745837"/>
                  <a:ext cx="65785" cy="287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1350" y="17486"/>
                        <a:pt x="2700" y="13371"/>
                        <a:pt x="6300" y="9771"/>
                      </a:cubicBezTo>
                      <a:cubicBezTo>
                        <a:pt x="9900" y="6171"/>
                        <a:pt x="15750" y="3086"/>
                        <a:pt x="21600" y="0"/>
                      </a:cubicBezTo>
                    </a:path>
                  </a:pathLst>
                </a:custGeom>
                <a:noFill/>
                <a:ln w="38100" cap="rnd">
                  <a:solidFill>
                    <a:srgbClr val="4D22B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171450" fontAlgn="auto" hangingPunct="0">
                    <a:spcBef>
                      <a:spcPts val="0"/>
                    </a:spcBef>
                    <a:spcAft>
                      <a:spcPts val="0"/>
                    </a:spcAft>
                    <a:defRPr sz="12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450" kern="0"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</a:endParaRPr>
                </a:p>
              </p:txBody>
            </p:sp>
          </p:grpSp>
        </p:grp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09F35C01-21AE-476F-BA26-EAC2F4E5E12E}"/>
              </a:ext>
            </a:extLst>
          </p:cNvPr>
          <p:cNvSpPr txBox="1"/>
          <p:nvPr/>
        </p:nvSpPr>
        <p:spPr>
          <a:xfrm>
            <a:off x="2161963" y="5901443"/>
            <a:ext cx="5619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</a:t>
            </a:r>
            <a:r>
              <a:rPr lang="en-US" sz="20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E</a:t>
            </a:r>
            <a:r>
              <a:rPr lang="en-US"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| </a:t>
            </a:r>
            <a:r>
              <a:rPr kumimoji="0" lang="en-US" sz="2000" b="0" i="0" u="none" strike="noStrike" kern="1200" cap="none" spc="0" normalizeH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ffectLst/>
                <a:uLnTx/>
                <a:uFillTx/>
                <a:sym typeface="Wingdings"/>
              </a:rPr>
              <a:t>= </a:t>
            </a:r>
            <a:r>
              <a:rPr lang="en-US"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14;</a:t>
            </a:r>
            <a:endParaRPr kumimoji="0" lang="en-US" sz="2000" b="0" u="none" strike="noStrike" kern="1200" cap="none" spc="0" normalizeH="0" noProof="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effectLst/>
              <a:uLnTx/>
              <a:uFillTx/>
              <a:sym typeface="Wingdings"/>
            </a:endParaRPr>
          </a:p>
          <a:p>
            <a:r>
              <a:rPr lang="en-US" sz="2000" i="1" baseline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L</a:t>
            </a:r>
            <a:r>
              <a:rPr lang="en-US" sz="2000" baseline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 = </a:t>
            </a:r>
            <a:r>
              <a:rPr lang="en-US"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/>
              </a:rPr>
              <a:t>{0, 1, 2, 3, 4, 5, 6, 7, 8, 9, 10, 11, 12, 13, 14};</a:t>
            </a:r>
            <a:endParaRPr lang="en-IN" sz="20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27D1B-3096-4BCD-8B34-94AAC06D8B75}"/>
              </a:ext>
            </a:extLst>
          </p:cNvPr>
          <p:cNvSpPr/>
          <p:nvPr/>
        </p:nvSpPr>
        <p:spPr>
          <a:xfrm>
            <a:off x="460169" y="1541394"/>
            <a:ext cx="7943759" cy="1260474"/>
          </a:xfrm>
          <a:prstGeom prst="rect">
            <a:avLst/>
          </a:prstGeom>
          <a:noFill/>
          <a:ln w="38100" cap="flat">
            <a:solidFill>
              <a:schemeClr val="accent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07FE12-E124-4799-ADA3-EDB1ECC0B737}"/>
              </a:ext>
            </a:extLst>
          </p:cNvPr>
          <p:cNvGrpSpPr/>
          <p:nvPr/>
        </p:nvGrpSpPr>
        <p:grpSpPr>
          <a:xfrm>
            <a:off x="768656" y="794362"/>
            <a:ext cx="7689544" cy="891332"/>
            <a:chOff x="1480486" y="1182364"/>
            <a:chExt cx="6833723" cy="747476"/>
          </a:xfrm>
        </p:grpSpPr>
        <p:sp>
          <p:nvSpPr>
            <p:cNvPr id="9781" name="Line"/>
            <p:cNvSpPr/>
            <p:nvPr/>
          </p:nvSpPr>
          <p:spPr>
            <a:xfrm>
              <a:off x="1684927" y="1196132"/>
              <a:ext cx="46019" cy="35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494" extrusionOk="0">
                  <a:moveTo>
                    <a:pt x="21332" y="2908"/>
                  </a:moveTo>
                  <a:cubicBezTo>
                    <a:pt x="19426" y="2238"/>
                    <a:pt x="17520" y="1568"/>
                    <a:pt x="15614" y="982"/>
                  </a:cubicBezTo>
                  <a:cubicBezTo>
                    <a:pt x="13708" y="396"/>
                    <a:pt x="11803" y="-106"/>
                    <a:pt x="10214" y="20"/>
                  </a:cubicBezTo>
                  <a:cubicBezTo>
                    <a:pt x="8626" y="145"/>
                    <a:pt x="7356" y="899"/>
                    <a:pt x="6403" y="2657"/>
                  </a:cubicBezTo>
                  <a:cubicBezTo>
                    <a:pt x="5450" y="4415"/>
                    <a:pt x="4814" y="7178"/>
                    <a:pt x="3544" y="9982"/>
                  </a:cubicBezTo>
                  <a:cubicBezTo>
                    <a:pt x="2273" y="12787"/>
                    <a:pt x="367" y="15634"/>
                    <a:pt x="50" y="17559"/>
                  </a:cubicBezTo>
                  <a:cubicBezTo>
                    <a:pt x="-268" y="19485"/>
                    <a:pt x="1003" y="20489"/>
                    <a:pt x="2273" y="21494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82" name="Line"/>
            <p:cNvSpPr/>
            <p:nvPr/>
          </p:nvSpPr>
          <p:spPr>
            <a:xfrm>
              <a:off x="1480486" y="1182364"/>
              <a:ext cx="736313" cy="315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408" extrusionOk="0">
                  <a:moveTo>
                    <a:pt x="710" y="8638"/>
                  </a:moveTo>
                  <a:cubicBezTo>
                    <a:pt x="390" y="8638"/>
                    <a:pt x="70" y="8638"/>
                    <a:pt x="10" y="8684"/>
                  </a:cubicBezTo>
                  <a:cubicBezTo>
                    <a:pt x="-50" y="8731"/>
                    <a:pt x="150" y="8824"/>
                    <a:pt x="890" y="8545"/>
                  </a:cubicBezTo>
                  <a:cubicBezTo>
                    <a:pt x="1630" y="8265"/>
                    <a:pt x="2910" y="7613"/>
                    <a:pt x="4310" y="6636"/>
                  </a:cubicBezTo>
                  <a:cubicBezTo>
                    <a:pt x="5710" y="5658"/>
                    <a:pt x="7230" y="4355"/>
                    <a:pt x="8310" y="3424"/>
                  </a:cubicBezTo>
                  <a:cubicBezTo>
                    <a:pt x="9390" y="2493"/>
                    <a:pt x="10030" y="1934"/>
                    <a:pt x="10450" y="1469"/>
                  </a:cubicBezTo>
                  <a:cubicBezTo>
                    <a:pt x="10870" y="1003"/>
                    <a:pt x="11070" y="631"/>
                    <a:pt x="11070" y="398"/>
                  </a:cubicBezTo>
                  <a:cubicBezTo>
                    <a:pt x="11070" y="165"/>
                    <a:pt x="10870" y="72"/>
                    <a:pt x="10630" y="26"/>
                  </a:cubicBezTo>
                  <a:cubicBezTo>
                    <a:pt x="10390" y="-21"/>
                    <a:pt x="10110" y="-21"/>
                    <a:pt x="9910" y="165"/>
                  </a:cubicBezTo>
                  <a:cubicBezTo>
                    <a:pt x="9710" y="351"/>
                    <a:pt x="9590" y="724"/>
                    <a:pt x="9510" y="2213"/>
                  </a:cubicBezTo>
                  <a:cubicBezTo>
                    <a:pt x="9430" y="3703"/>
                    <a:pt x="9390" y="6310"/>
                    <a:pt x="9370" y="9336"/>
                  </a:cubicBezTo>
                  <a:cubicBezTo>
                    <a:pt x="9350" y="12362"/>
                    <a:pt x="9350" y="15807"/>
                    <a:pt x="9350" y="17762"/>
                  </a:cubicBezTo>
                  <a:cubicBezTo>
                    <a:pt x="9350" y="19717"/>
                    <a:pt x="9350" y="20182"/>
                    <a:pt x="9330" y="20648"/>
                  </a:cubicBezTo>
                  <a:cubicBezTo>
                    <a:pt x="9310" y="21113"/>
                    <a:pt x="9270" y="21579"/>
                    <a:pt x="9250" y="21346"/>
                  </a:cubicBezTo>
                  <a:cubicBezTo>
                    <a:pt x="9230" y="21113"/>
                    <a:pt x="9230" y="20182"/>
                    <a:pt x="9330" y="19205"/>
                  </a:cubicBezTo>
                  <a:cubicBezTo>
                    <a:pt x="9430" y="18227"/>
                    <a:pt x="9630" y="17203"/>
                    <a:pt x="9810" y="16551"/>
                  </a:cubicBezTo>
                  <a:cubicBezTo>
                    <a:pt x="9990" y="15900"/>
                    <a:pt x="10150" y="15620"/>
                    <a:pt x="10330" y="15434"/>
                  </a:cubicBezTo>
                  <a:cubicBezTo>
                    <a:pt x="10510" y="15248"/>
                    <a:pt x="10710" y="15155"/>
                    <a:pt x="11010" y="15620"/>
                  </a:cubicBezTo>
                  <a:cubicBezTo>
                    <a:pt x="11310" y="16086"/>
                    <a:pt x="11710" y="17110"/>
                    <a:pt x="12090" y="17948"/>
                  </a:cubicBezTo>
                  <a:cubicBezTo>
                    <a:pt x="12470" y="18786"/>
                    <a:pt x="12830" y="19438"/>
                    <a:pt x="13210" y="19763"/>
                  </a:cubicBezTo>
                  <a:cubicBezTo>
                    <a:pt x="13590" y="20089"/>
                    <a:pt x="13990" y="20089"/>
                    <a:pt x="14470" y="19531"/>
                  </a:cubicBezTo>
                  <a:cubicBezTo>
                    <a:pt x="14950" y="18972"/>
                    <a:pt x="15510" y="17855"/>
                    <a:pt x="15830" y="16645"/>
                  </a:cubicBezTo>
                  <a:cubicBezTo>
                    <a:pt x="16150" y="15434"/>
                    <a:pt x="16230" y="14131"/>
                    <a:pt x="16190" y="13339"/>
                  </a:cubicBezTo>
                  <a:cubicBezTo>
                    <a:pt x="16150" y="12548"/>
                    <a:pt x="15990" y="12269"/>
                    <a:pt x="15810" y="12222"/>
                  </a:cubicBezTo>
                  <a:cubicBezTo>
                    <a:pt x="15630" y="12176"/>
                    <a:pt x="15430" y="12362"/>
                    <a:pt x="15150" y="13153"/>
                  </a:cubicBezTo>
                  <a:cubicBezTo>
                    <a:pt x="14870" y="13945"/>
                    <a:pt x="14510" y="15341"/>
                    <a:pt x="14330" y="16365"/>
                  </a:cubicBezTo>
                  <a:cubicBezTo>
                    <a:pt x="14150" y="17389"/>
                    <a:pt x="14150" y="18041"/>
                    <a:pt x="14330" y="18600"/>
                  </a:cubicBezTo>
                  <a:cubicBezTo>
                    <a:pt x="14510" y="19158"/>
                    <a:pt x="14870" y="19624"/>
                    <a:pt x="15550" y="19624"/>
                  </a:cubicBezTo>
                  <a:cubicBezTo>
                    <a:pt x="16230" y="19624"/>
                    <a:pt x="17230" y="19158"/>
                    <a:pt x="18070" y="18413"/>
                  </a:cubicBezTo>
                  <a:cubicBezTo>
                    <a:pt x="18910" y="17669"/>
                    <a:pt x="19590" y="16645"/>
                    <a:pt x="20010" y="15946"/>
                  </a:cubicBezTo>
                  <a:cubicBezTo>
                    <a:pt x="20430" y="15248"/>
                    <a:pt x="20590" y="14876"/>
                    <a:pt x="20670" y="14457"/>
                  </a:cubicBezTo>
                  <a:cubicBezTo>
                    <a:pt x="20750" y="14038"/>
                    <a:pt x="20750" y="13572"/>
                    <a:pt x="20630" y="13293"/>
                  </a:cubicBezTo>
                  <a:cubicBezTo>
                    <a:pt x="20510" y="13013"/>
                    <a:pt x="20270" y="12920"/>
                    <a:pt x="19970" y="13246"/>
                  </a:cubicBezTo>
                  <a:cubicBezTo>
                    <a:pt x="19670" y="13572"/>
                    <a:pt x="19310" y="14317"/>
                    <a:pt x="19090" y="15341"/>
                  </a:cubicBezTo>
                  <a:cubicBezTo>
                    <a:pt x="18870" y="16365"/>
                    <a:pt x="18790" y="17669"/>
                    <a:pt x="18910" y="18600"/>
                  </a:cubicBezTo>
                  <a:cubicBezTo>
                    <a:pt x="19030" y="19531"/>
                    <a:pt x="19350" y="20089"/>
                    <a:pt x="19770" y="20229"/>
                  </a:cubicBezTo>
                  <a:cubicBezTo>
                    <a:pt x="20190" y="20369"/>
                    <a:pt x="20710" y="20089"/>
                    <a:pt x="21050" y="19484"/>
                  </a:cubicBezTo>
                  <a:cubicBezTo>
                    <a:pt x="21390" y="18879"/>
                    <a:pt x="21550" y="17948"/>
                    <a:pt x="21470" y="16970"/>
                  </a:cubicBezTo>
                  <a:cubicBezTo>
                    <a:pt x="21390" y="15993"/>
                    <a:pt x="21070" y="14969"/>
                    <a:pt x="20690" y="14363"/>
                  </a:cubicBezTo>
                  <a:cubicBezTo>
                    <a:pt x="20310" y="13758"/>
                    <a:pt x="19870" y="13572"/>
                    <a:pt x="19490" y="13712"/>
                  </a:cubicBezTo>
                  <a:cubicBezTo>
                    <a:pt x="19110" y="13851"/>
                    <a:pt x="18790" y="14317"/>
                    <a:pt x="18470" y="14782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83" name="Line"/>
            <p:cNvSpPr/>
            <p:nvPr/>
          </p:nvSpPr>
          <p:spPr>
            <a:xfrm>
              <a:off x="2285999" y="1358854"/>
              <a:ext cx="78119" cy="147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extrusionOk="0">
                  <a:moveTo>
                    <a:pt x="0" y="5945"/>
                  </a:moveTo>
                  <a:cubicBezTo>
                    <a:pt x="1137" y="5152"/>
                    <a:pt x="2274" y="4360"/>
                    <a:pt x="3411" y="4360"/>
                  </a:cubicBezTo>
                  <a:cubicBezTo>
                    <a:pt x="4547" y="4360"/>
                    <a:pt x="5684" y="5152"/>
                    <a:pt x="7200" y="7431"/>
                  </a:cubicBezTo>
                  <a:cubicBezTo>
                    <a:pt x="8716" y="9710"/>
                    <a:pt x="10611" y="13475"/>
                    <a:pt x="10989" y="15952"/>
                  </a:cubicBezTo>
                  <a:cubicBezTo>
                    <a:pt x="11368" y="18429"/>
                    <a:pt x="10232" y="19618"/>
                    <a:pt x="8526" y="20411"/>
                  </a:cubicBezTo>
                  <a:cubicBezTo>
                    <a:pt x="6821" y="21204"/>
                    <a:pt x="4547" y="21600"/>
                    <a:pt x="3032" y="21204"/>
                  </a:cubicBezTo>
                  <a:cubicBezTo>
                    <a:pt x="1516" y="20807"/>
                    <a:pt x="758" y="19618"/>
                    <a:pt x="947" y="17141"/>
                  </a:cubicBezTo>
                  <a:cubicBezTo>
                    <a:pt x="1137" y="14664"/>
                    <a:pt x="2274" y="10899"/>
                    <a:pt x="5874" y="7828"/>
                  </a:cubicBezTo>
                  <a:cubicBezTo>
                    <a:pt x="9474" y="4756"/>
                    <a:pt x="15537" y="2378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84" name="Line"/>
            <p:cNvSpPr/>
            <p:nvPr/>
          </p:nvSpPr>
          <p:spPr>
            <a:xfrm>
              <a:off x="2397010" y="1406822"/>
              <a:ext cx="296030" cy="141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130"/>
                  </a:moveTo>
                  <a:cubicBezTo>
                    <a:pt x="1200" y="6920"/>
                    <a:pt x="2400" y="6711"/>
                    <a:pt x="3250" y="6291"/>
                  </a:cubicBezTo>
                  <a:cubicBezTo>
                    <a:pt x="4100" y="5872"/>
                    <a:pt x="4600" y="5243"/>
                    <a:pt x="5000" y="4404"/>
                  </a:cubicBezTo>
                  <a:cubicBezTo>
                    <a:pt x="5400" y="3565"/>
                    <a:pt x="5700" y="2517"/>
                    <a:pt x="5650" y="1678"/>
                  </a:cubicBezTo>
                  <a:cubicBezTo>
                    <a:pt x="5600" y="839"/>
                    <a:pt x="5200" y="210"/>
                    <a:pt x="4500" y="105"/>
                  </a:cubicBezTo>
                  <a:cubicBezTo>
                    <a:pt x="3800" y="0"/>
                    <a:pt x="2800" y="419"/>
                    <a:pt x="2000" y="1573"/>
                  </a:cubicBezTo>
                  <a:cubicBezTo>
                    <a:pt x="1200" y="2726"/>
                    <a:pt x="600" y="4614"/>
                    <a:pt x="450" y="6606"/>
                  </a:cubicBezTo>
                  <a:cubicBezTo>
                    <a:pt x="300" y="8598"/>
                    <a:pt x="600" y="10695"/>
                    <a:pt x="1550" y="11953"/>
                  </a:cubicBezTo>
                  <a:cubicBezTo>
                    <a:pt x="2500" y="13212"/>
                    <a:pt x="4100" y="13631"/>
                    <a:pt x="5850" y="12897"/>
                  </a:cubicBezTo>
                  <a:cubicBezTo>
                    <a:pt x="7600" y="12163"/>
                    <a:pt x="9500" y="10276"/>
                    <a:pt x="10700" y="8283"/>
                  </a:cubicBezTo>
                  <a:cubicBezTo>
                    <a:pt x="11900" y="6291"/>
                    <a:pt x="12400" y="4194"/>
                    <a:pt x="12600" y="2621"/>
                  </a:cubicBezTo>
                  <a:cubicBezTo>
                    <a:pt x="12800" y="1049"/>
                    <a:pt x="12700" y="0"/>
                    <a:pt x="12550" y="0"/>
                  </a:cubicBezTo>
                  <a:cubicBezTo>
                    <a:pt x="12400" y="0"/>
                    <a:pt x="12200" y="1049"/>
                    <a:pt x="12050" y="3460"/>
                  </a:cubicBezTo>
                  <a:cubicBezTo>
                    <a:pt x="11900" y="5872"/>
                    <a:pt x="11800" y="9647"/>
                    <a:pt x="11750" y="12163"/>
                  </a:cubicBezTo>
                  <a:cubicBezTo>
                    <a:pt x="11700" y="14680"/>
                    <a:pt x="11700" y="15938"/>
                    <a:pt x="11950" y="16777"/>
                  </a:cubicBezTo>
                  <a:cubicBezTo>
                    <a:pt x="12200" y="17616"/>
                    <a:pt x="12700" y="18035"/>
                    <a:pt x="13050" y="17720"/>
                  </a:cubicBezTo>
                  <a:cubicBezTo>
                    <a:pt x="13400" y="17406"/>
                    <a:pt x="13600" y="16357"/>
                    <a:pt x="13800" y="14784"/>
                  </a:cubicBezTo>
                  <a:cubicBezTo>
                    <a:pt x="14000" y="13212"/>
                    <a:pt x="14200" y="11115"/>
                    <a:pt x="14400" y="9542"/>
                  </a:cubicBezTo>
                  <a:cubicBezTo>
                    <a:pt x="14600" y="7969"/>
                    <a:pt x="14800" y="6920"/>
                    <a:pt x="15150" y="6396"/>
                  </a:cubicBezTo>
                  <a:cubicBezTo>
                    <a:pt x="15500" y="5872"/>
                    <a:pt x="16000" y="5872"/>
                    <a:pt x="16300" y="6396"/>
                  </a:cubicBezTo>
                  <a:cubicBezTo>
                    <a:pt x="16600" y="6920"/>
                    <a:pt x="16700" y="7969"/>
                    <a:pt x="16750" y="9122"/>
                  </a:cubicBezTo>
                  <a:cubicBezTo>
                    <a:pt x="16800" y="10276"/>
                    <a:pt x="16800" y="11534"/>
                    <a:pt x="16900" y="12897"/>
                  </a:cubicBezTo>
                  <a:cubicBezTo>
                    <a:pt x="17000" y="14260"/>
                    <a:pt x="17200" y="15728"/>
                    <a:pt x="17450" y="16043"/>
                  </a:cubicBezTo>
                  <a:cubicBezTo>
                    <a:pt x="17700" y="16357"/>
                    <a:pt x="18000" y="15518"/>
                    <a:pt x="18300" y="13946"/>
                  </a:cubicBezTo>
                  <a:cubicBezTo>
                    <a:pt x="18600" y="12373"/>
                    <a:pt x="18900" y="10066"/>
                    <a:pt x="19150" y="8179"/>
                  </a:cubicBezTo>
                  <a:cubicBezTo>
                    <a:pt x="19400" y="6291"/>
                    <a:pt x="19600" y="4823"/>
                    <a:pt x="19900" y="3775"/>
                  </a:cubicBezTo>
                  <a:cubicBezTo>
                    <a:pt x="20200" y="2726"/>
                    <a:pt x="20600" y="2097"/>
                    <a:pt x="20900" y="2307"/>
                  </a:cubicBezTo>
                  <a:cubicBezTo>
                    <a:pt x="21200" y="2517"/>
                    <a:pt x="21400" y="3565"/>
                    <a:pt x="21500" y="6920"/>
                  </a:cubicBezTo>
                  <a:cubicBezTo>
                    <a:pt x="21600" y="10276"/>
                    <a:pt x="21600" y="1593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85" name="Line"/>
            <p:cNvSpPr/>
            <p:nvPr/>
          </p:nvSpPr>
          <p:spPr>
            <a:xfrm>
              <a:off x="2849276" y="1371189"/>
              <a:ext cx="4112" cy="24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86" name="Line"/>
            <p:cNvSpPr/>
            <p:nvPr/>
          </p:nvSpPr>
          <p:spPr>
            <a:xfrm>
              <a:off x="2849276" y="1478088"/>
              <a:ext cx="1644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87" name="Line"/>
            <p:cNvSpPr/>
            <p:nvPr/>
          </p:nvSpPr>
          <p:spPr>
            <a:xfrm>
              <a:off x="1700794" y="1654883"/>
              <a:ext cx="1045695" cy="37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" y="16800"/>
                  </a:moveTo>
                  <a:cubicBezTo>
                    <a:pt x="1897" y="13600"/>
                    <a:pt x="1642" y="10400"/>
                    <a:pt x="1331" y="8800"/>
                  </a:cubicBezTo>
                  <a:cubicBezTo>
                    <a:pt x="1019" y="7200"/>
                    <a:pt x="651" y="7200"/>
                    <a:pt x="396" y="7600"/>
                  </a:cubicBezTo>
                  <a:cubicBezTo>
                    <a:pt x="142" y="8000"/>
                    <a:pt x="0" y="8800"/>
                    <a:pt x="0" y="10400"/>
                  </a:cubicBezTo>
                  <a:cubicBezTo>
                    <a:pt x="0" y="12000"/>
                    <a:pt x="142" y="14400"/>
                    <a:pt x="679" y="16400"/>
                  </a:cubicBezTo>
                  <a:cubicBezTo>
                    <a:pt x="1217" y="18400"/>
                    <a:pt x="2152" y="20000"/>
                    <a:pt x="3199" y="20800"/>
                  </a:cubicBezTo>
                  <a:cubicBezTo>
                    <a:pt x="4246" y="21600"/>
                    <a:pt x="5407" y="21600"/>
                    <a:pt x="6483" y="21600"/>
                  </a:cubicBezTo>
                  <a:cubicBezTo>
                    <a:pt x="7559" y="21600"/>
                    <a:pt x="8549" y="21600"/>
                    <a:pt x="9569" y="20800"/>
                  </a:cubicBezTo>
                  <a:cubicBezTo>
                    <a:pt x="10588" y="20000"/>
                    <a:pt x="11635" y="18400"/>
                    <a:pt x="12668" y="16800"/>
                  </a:cubicBezTo>
                  <a:cubicBezTo>
                    <a:pt x="13702" y="15200"/>
                    <a:pt x="14721" y="13600"/>
                    <a:pt x="15754" y="11600"/>
                  </a:cubicBezTo>
                  <a:cubicBezTo>
                    <a:pt x="16787" y="9600"/>
                    <a:pt x="17835" y="7200"/>
                    <a:pt x="18812" y="5200"/>
                  </a:cubicBezTo>
                  <a:cubicBezTo>
                    <a:pt x="19788" y="3200"/>
                    <a:pt x="20694" y="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88" name="Line"/>
            <p:cNvSpPr/>
            <p:nvPr/>
          </p:nvSpPr>
          <p:spPr>
            <a:xfrm>
              <a:off x="3384118" y="1226553"/>
              <a:ext cx="151781" cy="29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428" extrusionOk="0">
                  <a:moveTo>
                    <a:pt x="2286" y="2753"/>
                  </a:moveTo>
                  <a:cubicBezTo>
                    <a:pt x="2286" y="2153"/>
                    <a:pt x="2286" y="1553"/>
                    <a:pt x="2189" y="1003"/>
                  </a:cubicBezTo>
                  <a:cubicBezTo>
                    <a:pt x="2092" y="453"/>
                    <a:pt x="1897" y="-47"/>
                    <a:pt x="1702" y="3"/>
                  </a:cubicBezTo>
                  <a:cubicBezTo>
                    <a:pt x="1508" y="53"/>
                    <a:pt x="1313" y="653"/>
                    <a:pt x="1119" y="2803"/>
                  </a:cubicBezTo>
                  <a:cubicBezTo>
                    <a:pt x="924" y="4953"/>
                    <a:pt x="729" y="8653"/>
                    <a:pt x="535" y="11703"/>
                  </a:cubicBezTo>
                  <a:cubicBezTo>
                    <a:pt x="340" y="14753"/>
                    <a:pt x="146" y="17153"/>
                    <a:pt x="48" y="18703"/>
                  </a:cubicBezTo>
                  <a:cubicBezTo>
                    <a:pt x="-49" y="20253"/>
                    <a:pt x="-49" y="20953"/>
                    <a:pt x="535" y="21253"/>
                  </a:cubicBezTo>
                  <a:cubicBezTo>
                    <a:pt x="1119" y="21553"/>
                    <a:pt x="2286" y="21453"/>
                    <a:pt x="5886" y="21053"/>
                  </a:cubicBezTo>
                  <a:cubicBezTo>
                    <a:pt x="9486" y="20653"/>
                    <a:pt x="15519" y="19953"/>
                    <a:pt x="21551" y="19253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89" name="Line"/>
            <p:cNvSpPr/>
            <p:nvPr/>
          </p:nvSpPr>
          <p:spPr>
            <a:xfrm>
              <a:off x="3393097" y="1362966"/>
              <a:ext cx="122244" cy="32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extrusionOk="0">
                  <a:moveTo>
                    <a:pt x="1247" y="21600"/>
                  </a:moveTo>
                  <a:cubicBezTo>
                    <a:pt x="527" y="18000"/>
                    <a:pt x="-193" y="14400"/>
                    <a:pt x="47" y="12150"/>
                  </a:cubicBezTo>
                  <a:cubicBezTo>
                    <a:pt x="287" y="9900"/>
                    <a:pt x="1487" y="9000"/>
                    <a:pt x="4727" y="8550"/>
                  </a:cubicBezTo>
                  <a:cubicBezTo>
                    <a:pt x="7967" y="8100"/>
                    <a:pt x="13247" y="8100"/>
                    <a:pt x="16367" y="6750"/>
                  </a:cubicBezTo>
                  <a:cubicBezTo>
                    <a:pt x="19487" y="5400"/>
                    <a:pt x="20447" y="2700"/>
                    <a:pt x="21407" y="0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90" name="Line"/>
            <p:cNvSpPr/>
            <p:nvPr/>
          </p:nvSpPr>
          <p:spPr>
            <a:xfrm>
              <a:off x="3359104" y="1235509"/>
              <a:ext cx="201465" cy="12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20" y="16800"/>
                    <a:pt x="7641" y="12000"/>
                    <a:pt x="11241" y="8400"/>
                  </a:cubicBezTo>
                  <a:cubicBezTo>
                    <a:pt x="14841" y="4800"/>
                    <a:pt x="18220" y="2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91" name="Line"/>
            <p:cNvSpPr/>
            <p:nvPr/>
          </p:nvSpPr>
          <p:spPr>
            <a:xfrm>
              <a:off x="3602446" y="1354743"/>
              <a:ext cx="93801" cy="166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304" extrusionOk="0">
                  <a:moveTo>
                    <a:pt x="3583" y="2634"/>
                  </a:moveTo>
                  <a:cubicBezTo>
                    <a:pt x="2330" y="1932"/>
                    <a:pt x="1078" y="1229"/>
                    <a:pt x="452" y="1405"/>
                  </a:cubicBezTo>
                  <a:cubicBezTo>
                    <a:pt x="-174" y="1580"/>
                    <a:pt x="-174" y="2634"/>
                    <a:pt x="609" y="5532"/>
                  </a:cubicBezTo>
                  <a:cubicBezTo>
                    <a:pt x="1391" y="8429"/>
                    <a:pt x="2956" y="13171"/>
                    <a:pt x="4209" y="16244"/>
                  </a:cubicBezTo>
                  <a:cubicBezTo>
                    <a:pt x="5461" y="19317"/>
                    <a:pt x="6400" y="20722"/>
                    <a:pt x="7652" y="21161"/>
                  </a:cubicBezTo>
                  <a:cubicBezTo>
                    <a:pt x="8904" y="21600"/>
                    <a:pt x="10469" y="21073"/>
                    <a:pt x="11878" y="18966"/>
                  </a:cubicBezTo>
                  <a:cubicBezTo>
                    <a:pt x="13287" y="16859"/>
                    <a:pt x="14539" y="13171"/>
                    <a:pt x="15322" y="10361"/>
                  </a:cubicBezTo>
                  <a:cubicBezTo>
                    <a:pt x="16104" y="7551"/>
                    <a:pt x="16417" y="5620"/>
                    <a:pt x="16574" y="4039"/>
                  </a:cubicBezTo>
                  <a:cubicBezTo>
                    <a:pt x="16730" y="2459"/>
                    <a:pt x="16730" y="1229"/>
                    <a:pt x="17513" y="615"/>
                  </a:cubicBezTo>
                  <a:cubicBezTo>
                    <a:pt x="18296" y="0"/>
                    <a:pt x="19861" y="0"/>
                    <a:pt x="21426" y="0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92" name="Line"/>
            <p:cNvSpPr/>
            <p:nvPr/>
          </p:nvSpPr>
          <p:spPr>
            <a:xfrm>
              <a:off x="3741474" y="1398858"/>
              <a:ext cx="115123" cy="124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extrusionOk="0">
                  <a:moveTo>
                    <a:pt x="0" y="12164"/>
                  </a:moveTo>
                  <a:cubicBezTo>
                    <a:pt x="1029" y="12869"/>
                    <a:pt x="2057" y="13573"/>
                    <a:pt x="3214" y="13691"/>
                  </a:cubicBezTo>
                  <a:cubicBezTo>
                    <a:pt x="4371" y="13808"/>
                    <a:pt x="5657" y="13338"/>
                    <a:pt x="7714" y="11578"/>
                  </a:cubicBezTo>
                  <a:cubicBezTo>
                    <a:pt x="9771" y="9817"/>
                    <a:pt x="12600" y="6764"/>
                    <a:pt x="13886" y="4651"/>
                  </a:cubicBezTo>
                  <a:cubicBezTo>
                    <a:pt x="15171" y="2538"/>
                    <a:pt x="14914" y="1364"/>
                    <a:pt x="14143" y="660"/>
                  </a:cubicBezTo>
                  <a:cubicBezTo>
                    <a:pt x="13371" y="-44"/>
                    <a:pt x="12086" y="-279"/>
                    <a:pt x="10286" y="425"/>
                  </a:cubicBezTo>
                  <a:cubicBezTo>
                    <a:pt x="8486" y="1130"/>
                    <a:pt x="6171" y="2773"/>
                    <a:pt x="4500" y="5591"/>
                  </a:cubicBezTo>
                  <a:cubicBezTo>
                    <a:pt x="2829" y="8408"/>
                    <a:pt x="1800" y="12399"/>
                    <a:pt x="4757" y="15217"/>
                  </a:cubicBezTo>
                  <a:cubicBezTo>
                    <a:pt x="7714" y="18034"/>
                    <a:pt x="14657" y="19678"/>
                    <a:pt x="21600" y="21321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93" name="Line"/>
            <p:cNvSpPr/>
            <p:nvPr/>
          </p:nvSpPr>
          <p:spPr>
            <a:xfrm>
              <a:off x="3881266" y="1379412"/>
              <a:ext cx="185018" cy="142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extrusionOk="0">
                  <a:moveTo>
                    <a:pt x="0" y="7406"/>
                  </a:moveTo>
                  <a:cubicBezTo>
                    <a:pt x="640" y="6789"/>
                    <a:pt x="1280" y="6171"/>
                    <a:pt x="2480" y="6480"/>
                  </a:cubicBezTo>
                  <a:cubicBezTo>
                    <a:pt x="3680" y="6789"/>
                    <a:pt x="5440" y="8023"/>
                    <a:pt x="6800" y="9874"/>
                  </a:cubicBezTo>
                  <a:cubicBezTo>
                    <a:pt x="8160" y="11726"/>
                    <a:pt x="9120" y="14194"/>
                    <a:pt x="9600" y="16046"/>
                  </a:cubicBezTo>
                  <a:cubicBezTo>
                    <a:pt x="10080" y="17897"/>
                    <a:pt x="10080" y="19131"/>
                    <a:pt x="9760" y="20057"/>
                  </a:cubicBezTo>
                  <a:cubicBezTo>
                    <a:pt x="9440" y="20983"/>
                    <a:pt x="8800" y="21600"/>
                    <a:pt x="8400" y="21394"/>
                  </a:cubicBezTo>
                  <a:cubicBezTo>
                    <a:pt x="8000" y="21189"/>
                    <a:pt x="7840" y="20160"/>
                    <a:pt x="8480" y="17280"/>
                  </a:cubicBezTo>
                  <a:cubicBezTo>
                    <a:pt x="9120" y="14400"/>
                    <a:pt x="10560" y="9669"/>
                    <a:pt x="12880" y="6480"/>
                  </a:cubicBezTo>
                  <a:cubicBezTo>
                    <a:pt x="15200" y="3291"/>
                    <a:pt x="18400" y="1646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94" name="Line"/>
            <p:cNvSpPr/>
            <p:nvPr/>
          </p:nvSpPr>
          <p:spPr>
            <a:xfrm>
              <a:off x="4053949" y="1391029"/>
              <a:ext cx="143903" cy="538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extrusionOk="0">
                  <a:moveTo>
                    <a:pt x="0" y="1669"/>
                  </a:moveTo>
                  <a:cubicBezTo>
                    <a:pt x="2674" y="2270"/>
                    <a:pt x="5349" y="2872"/>
                    <a:pt x="7714" y="3173"/>
                  </a:cubicBezTo>
                  <a:cubicBezTo>
                    <a:pt x="10080" y="3473"/>
                    <a:pt x="12137" y="3473"/>
                    <a:pt x="13989" y="3145"/>
                  </a:cubicBezTo>
                  <a:cubicBezTo>
                    <a:pt x="15840" y="2817"/>
                    <a:pt x="17486" y="2161"/>
                    <a:pt x="18309" y="1642"/>
                  </a:cubicBezTo>
                  <a:cubicBezTo>
                    <a:pt x="19131" y="1122"/>
                    <a:pt x="19131" y="739"/>
                    <a:pt x="18823" y="438"/>
                  </a:cubicBezTo>
                  <a:cubicBezTo>
                    <a:pt x="18514" y="138"/>
                    <a:pt x="17897" y="-81"/>
                    <a:pt x="17280" y="28"/>
                  </a:cubicBezTo>
                  <a:cubicBezTo>
                    <a:pt x="16663" y="138"/>
                    <a:pt x="16046" y="575"/>
                    <a:pt x="15737" y="1724"/>
                  </a:cubicBezTo>
                  <a:cubicBezTo>
                    <a:pt x="15429" y="2872"/>
                    <a:pt x="15429" y="4731"/>
                    <a:pt x="15634" y="6727"/>
                  </a:cubicBezTo>
                  <a:cubicBezTo>
                    <a:pt x="15840" y="8723"/>
                    <a:pt x="16251" y="10856"/>
                    <a:pt x="16354" y="12770"/>
                  </a:cubicBezTo>
                  <a:cubicBezTo>
                    <a:pt x="16457" y="14684"/>
                    <a:pt x="16251" y="16379"/>
                    <a:pt x="15737" y="17664"/>
                  </a:cubicBezTo>
                  <a:cubicBezTo>
                    <a:pt x="15223" y="18949"/>
                    <a:pt x="14400" y="19824"/>
                    <a:pt x="13371" y="20398"/>
                  </a:cubicBezTo>
                  <a:cubicBezTo>
                    <a:pt x="12343" y="20972"/>
                    <a:pt x="11109" y="21246"/>
                    <a:pt x="9977" y="21382"/>
                  </a:cubicBezTo>
                  <a:cubicBezTo>
                    <a:pt x="8846" y="21519"/>
                    <a:pt x="7817" y="21519"/>
                    <a:pt x="6789" y="21464"/>
                  </a:cubicBezTo>
                  <a:cubicBezTo>
                    <a:pt x="5760" y="21410"/>
                    <a:pt x="4731" y="21300"/>
                    <a:pt x="3806" y="20726"/>
                  </a:cubicBezTo>
                  <a:cubicBezTo>
                    <a:pt x="2880" y="20152"/>
                    <a:pt x="2057" y="19113"/>
                    <a:pt x="2160" y="17718"/>
                  </a:cubicBezTo>
                  <a:cubicBezTo>
                    <a:pt x="2263" y="16324"/>
                    <a:pt x="3291" y="14574"/>
                    <a:pt x="6686" y="13125"/>
                  </a:cubicBezTo>
                  <a:cubicBezTo>
                    <a:pt x="10080" y="11676"/>
                    <a:pt x="15840" y="10528"/>
                    <a:pt x="21600" y="9379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95" name="Line"/>
            <p:cNvSpPr/>
            <p:nvPr/>
          </p:nvSpPr>
          <p:spPr>
            <a:xfrm>
              <a:off x="4508246" y="1342085"/>
              <a:ext cx="141872" cy="19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0963" extrusionOk="0">
                  <a:moveTo>
                    <a:pt x="14646" y="13889"/>
                  </a:moveTo>
                  <a:cubicBezTo>
                    <a:pt x="15892" y="10463"/>
                    <a:pt x="17138" y="7036"/>
                    <a:pt x="17762" y="4653"/>
                  </a:cubicBezTo>
                  <a:cubicBezTo>
                    <a:pt x="18385" y="2269"/>
                    <a:pt x="18385" y="929"/>
                    <a:pt x="17762" y="333"/>
                  </a:cubicBezTo>
                  <a:cubicBezTo>
                    <a:pt x="17138" y="-263"/>
                    <a:pt x="15892" y="-114"/>
                    <a:pt x="13504" y="1227"/>
                  </a:cubicBezTo>
                  <a:cubicBezTo>
                    <a:pt x="11115" y="2567"/>
                    <a:pt x="7585" y="5100"/>
                    <a:pt x="4781" y="7781"/>
                  </a:cubicBezTo>
                  <a:cubicBezTo>
                    <a:pt x="1977" y="10463"/>
                    <a:pt x="-100" y="13293"/>
                    <a:pt x="4" y="15676"/>
                  </a:cubicBezTo>
                  <a:cubicBezTo>
                    <a:pt x="108" y="18060"/>
                    <a:pt x="2392" y="19996"/>
                    <a:pt x="6338" y="20667"/>
                  </a:cubicBezTo>
                  <a:cubicBezTo>
                    <a:pt x="10285" y="21337"/>
                    <a:pt x="15892" y="20741"/>
                    <a:pt x="21500" y="20145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96" name="Line"/>
            <p:cNvSpPr/>
            <p:nvPr/>
          </p:nvSpPr>
          <p:spPr>
            <a:xfrm>
              <a:off x="4735585" y="1407507"/>
              <a:ext cx="157113" cy="11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223" extrusionOk="0">
                  <a:moveTo>
                    <a:pt x="12968" y="12935"/>
                  </a:moveTo>
                  <a:cubicBezTo>
                    <a:pt x="14085" y="9921"/>
                    <a:pt x="15202" y="6907"/>
                    <a:pt x="15668" y="4772"/>
                  </a:cubicBezTo>
                  <a:cubicBezTo>
                    <a:pt x="16133" y="2637"/>
                    <a:pt x="15947" y="1381"/>
                    <a:pt x="15388" y="628"/>
                  </a:cubicBezTo>
                  <a:cubicBezTo>
                    <a:pt x="14830" y="-126"/>
                    <a:pt x="13899" y="-377"/>
                    <a:pt x="11571" y="879"/>
                  </a:cubicBezTo>
                  <a:cubicBezTo>
                    <a:pt x="9244" y="2135"/>
                    <a:pt x="5519" y="4897"/>
                    <a:pt x="3378" y="6907"/>
                  </a:cubicBezTo>
                  <a:cubicBezTo>
                    <a:pt x="1237" y="8916"/>
                    <a:pt x="678" y="10172"/>
                    <a:pt x="306" y="11679"/>
                  </a:cubicBezTo>
                  <a:cubicBezTo>
                    <a:pt x="-67" y="13186"/>
                    <a:pt x="-253" y="14944"/>
                    <a:pt x="678" y="16074"/>
                  </a:cubicBezTo>
                  <a:cubicBezTo>
                    <a:pt x="1609" y="17204"/>
                    <a:pt x="3657" y="17707"/>
                    <a:pt x="5892" y="16451"/>
                  </a:cubicBezTo>
                  <a:cubicBezTo>
                    <a:pt x="8126" y="15195"/>
                    <a:pt x="10547" y="12181"/>
                    <a:pt x="12037" y="9795"/>
                  </a:cubicBezTo>
                  <a:cubicBezTo>
                    <a:pt x="13526" y="7409"/>
                    <a:pt x="14085" y="5651"/>
                    <a:pt x="14364" y="5651"/>
                  </a:cubicBezTo>
                  <a:cubicBezTo>
                    <a:pt x="14644" y="5651"/>
                    <a:pt x="14644" y="7409"/>
                    <a:pt x="14737" y="9544"/>
                  </a:cubicBezTo>
                  <a:cubicBezTo>
                    <a:pt x="14830" y="11679"/>
                    <a:pt x="15016" y="14190"/>
                    <a:pt x="16133" y="16200"/>
                  </a:cubicBezTo>
                  <a:cubicBezTo>
                    <a:pt x="17250" y="18209"/>
                    <a:pt x="19299" y="19716"/>
                    <a:pt x="21347" y="21223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97" name="Line"/>
            <p:cNvSpPr/>
            <p:nvPr/>
          </p:nvSpPr>
          <p:spPr>
            <a:xfrm>
              <a:off x="4960860" y="1267956"/>
              <a:ext cx="15720" cy="255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57" h="21408" extrusionOk="0">
                  <a:moveTo>
                    <a:pt x="7086" y="8999"/>
                  </a:moveTo>
                  <a:cubicBezTo>
                    <a:pt x="7086" y="6931"/>
                    <a:pt x="7086" y="4863"/>
                    <a:pt x="6256" y="3197"/>
                  </a:cubicBezTo>
                  <a:cubicBezTo>
                    <a:pt x="5425" y="1531"/>
                    <a:pt x="3763" y="268"/>
                    <a:pt x="2102" y="38"/>
                  </a:cubicBezTo>
                  <a:cubicBezTo>
                    <a:pt x="440" y="-192"/>
                    <a:pt x="-1221" y="612"/>
                    <a:pt x="1271" y="3197"/>
                  </a:cubicBezTo>
                  <a:cubicBezTo>
                    <a:pt x="3764" y="5782"/>
                    <a:pt x="10410" y="10148"/>
                    <a:pt x="14564" y="13193"/>
                  </a:cubicBezTo>
                  <a:cubicBezTo>
                    <a:pt x="18718" y="16238"/>
                    <a:pt x="20379" y="17961"/>
                    <a:pt x="17887" y="19110"/>
                  </a:cubicBezTo>
                  <a:cubicBezTo>
                    <a:pt x="15394" y="20259"/>
                    <a:pt x="8748" y="20834"/>
                    <a:pt x="2102" y="21408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98" name="Line"/>
            <p:cNvSpPr/>
            <p:nvPr/>
          </p:nvSpPr>
          <p:spPr>
            <a:xfrm>
              <a:off x="4933812" y="1404081"/>
              <a:ext cx="102788" cy="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032" y="10800"/>
                    <a:pt x="8064" y="0"/>
                    <a:pt x="11664" y="0"/>
                  </a:cubicBezTo>
                  <a:cubicBezTo>
                    <a:pt x="15264" y="0"/>
                    <a:pt x="18432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799" name="Line"/>
            <p:cNvSpPr/>
            <p:nvPr/>
          </p:nvSpPr>
          <p:spPr>
            <a:xfrm>
              <a:off x="5069492" y="1391143"/>
              <a:ext cx="102788" cy="119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extrusionOk="0">
                  <a:moveTo>
                    <a:pt x="0" y="12484"/>
                  </a:moveTo>
                  <a:cubicBezTo>
                    <a:pt x="4896" y="10785"/>
                    <a:pt x="9792" y="9086"/>
                    <a:pt x="13248" y="7630"/>
                  </a:cubicBezTo>
                  <a:cubicBezTo>
                    <a:pt x="16704" y="6174"/>
                    <a:pt x="18720" y="4960"/>
                    <a:pt x="19584" y="3747"/>
                  </a:cubicBezTo>
                  <a:cubicBezTo>
                    <a:pt x="20448" y="2533"/>
                    <a:pt x="20160" y="1320"/>
                    <a:pt x="19152" y="592"/>
                  </a:cubicBezTo>
                  <a:cubicBezTo>
                    <a:pt x="18144" y="-136"/>
                    <a:pt x="16416" y="-379"/>
                    <a:pt x="14256" y="956"/>
                  </a:cubicBezTo>
                  <a:cubicBezTo>
                    <a:pt x="12096" y="2291"/>
                    <a:pt x="9504" y="5203"/>
                    <a:pt x="9792" y="8843"/>
                  </a:cubicBezTo>
                  <a:cubicBezTo>
                    <a:pt x="10080" y="12484"/>
                    <a:pt x="13248" y="16852"/>
                    <a:pt x="15696" y="19037"/>
                  </a:cubicBezTo>
                  <a:cubicBezTo>
                    <a:pt x="18144" y="21221"/>
                    <a:pt x="19872" y="21221"/>
                    <a:pt x="21600" y="21221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00" name="Line"/>
            <p:cNvSpPr/>
            <p:nvPr/>
          </p:nvSpPr>
          <p:spPr>
            <a:xfrm>
              <a:off x="5213395" y="1367077"/>
              <a:ext cx="123346" cy="14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extrusionOk="0">
                  <a:moveTo>
                    <a:pt x="0" y="9000"/>
                  </a:moveTo>
                  <a:cubicBezTo>
                    <a:pt x="1200" y="9000"/>
                    <a:pt x="2400" y="9000"/>
                    <a:pt x="3240" y="9500"/>
                  </a:cubicBezTo>
                  <a:cubicBezTo>
                    <a:pt x="4080" y="10000"/>
                    <a:pt x="4560" y="11000"/>
                    <a:pt x="4920" y="12900"/>
                  </a:cubicBezTo>
                  <a:cubicBezTo>
                    <a:pt x="5280" y="14800"/>
                    <a:pt x="5520" y="17600"/>
                    <a:pt x="5160" y="19300"/>
                  </a:cubicBezTo>
                  <a:cubicBezTo>
                    <a:pt x="4800" y="21000"/>
                    <a:pt x="3840" y="21600"/>
                    <a:pt x="3360" y="21300"/>
                  </a:cubicBezTo>
                  <a:cubicBezTo>
                    <a:pt x="2880" y="21000"/>
                    <a:pt x="2880" y="19800"/>
                    <a:pt x="5280" y="16600"/>
                  </a:cubicBezTo>
                  <a:cubicBezTo>
                    <a:pt x="7680" y="13400"/>
                    <a:pt x="12480" y="8200"/>
                    <a:pt x="15600" y="5100"/>
                  </a:cubicBezTo>
                  <a:cubicBezTo>
                    <a:pt x="18720" y="2000"/>
                    <a:pt x="20160" y="10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01" name="Line"/>
            <p:cNvSpPr/>
            <p:nvPr/>
          </p:nvSpPr>
          <p:spPr>
            <a:xfrm>
              <a:off x="5423082" y="1253325"/>
              <a:ext cx="6853" cy="452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extrusionOk="0">
                  <a:moveTo>
                    <a:pt x="0" y="2871"/>
                  </a:moveTo>
                  <a:cubicBezTo>
                    <a:pt x="0" y="2219"/>
                    <a:pt x="0" y="1566"/>
                    <a:pt x="0" y="1011"/>
                  </a:cubicBezTo>
                  <a:cubicBezTo>
                    <a:pt x="0" y="457"/>
                    <a:pt x="0" y="0"/>
                    <a:pt x="0" y="0"/>
                  </a:cubicBezTo>
                  <a:cubicBezTo>
                    <a:pt x="0" y="0"/>
                    <a:pt x="0" y="457"/>
                    <a:pt x="0" y="2088"/>
                  </a:cubicBezTo>
                  <a:cubicBezTo>
                    <a:pt x="0" y="3720"/>
                    <a:pt x="0" y="6526"/>
                    <a:pt x="2160" y="9332"/>
                  </a:cubicBezTo>
                  <a:cubicBezTo>
                    <a:pt x="4320" y="12138"/>
                    <a:pt x="8640" y="14944"/>
                    <a:pt x="12960" y="16804"/>
                  </a:cubicBezTo>
                  <a:cubicBezTo>
                    <a:pt x="17280" y="18663"/>
                    <a:pt x="21600" y="19577"/>
                    <a:pt x="21600" y="20230"/>
                  </a:cubicBezTo>
                  <a:cubicBezTo>
                    <a:pt x="21600" y="20882"/>
                    <a:pt x="17280" y="21274"/>
                    <a:pt x="12960" y="21437"/>
                  </a:cubicBezTo>
                  <a:cubicBezTo>
                    <a:pt x="8640" y="21600"/>
                    <a:pt x="4320" y="21535"/>
                    <a:pt x="0" y="21469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02" name="Line"/>
            <p:cNvSpPr/>
            <p:nvPr/>
          </p:nvSpPr>
          <p:spPr>
            <a:xfrm>
              <a:off x="5390190" y="1416806"/>
              <a:ext cx="96771" cy="117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0" h="21023" extrusionOk="0">
                  <a:moveTo>
                    <a:pt x="0" y="10976"/>
                  </a:moveTo>
                  <a:cubicBezTo>
                    <a:pt x="0" y="8521"/>
                    <a:pt x="0" y="6067"/>
                    <a:pt x="1459" y="4103"/>
                  </a:cubicBezTo>
                  <a:cubicBezTo>
                    <a:pt x="2919" y="2140"/>
                    <a:pt x="5838" y="667"/>
                    <a:pt x="9049" y="176"/>
                  </a:cubicBezTo>
                  <a:cubicBezTo>
                    <a:pt x="12259" y="-315"/>
                    <a:pt x="15762" y="176"/>
                    <a:pt x="18097" y="2262"/>
                  </a:cubicBezTo>
                  <a:cubicBezTo>
                    <a:pt x="20432" y="4349"/>
                    <a:pt x="21600" y="8030"/>
                    <a:pt x="19557" y="11467"/>
                  </a:cubicBezTo>
                  <a:cubicBezTo>
                    <a:pt x="17514" y="14903"/>
                    <a:pt x="12259" y="18094"/>
                    <a:pt x="8903" y="19690"/>
                  </a:cubicBezTo>
                  <a:cubicBezTo>
                    <a:pt x="5546" y="21285"/>
                    <a:pt x="4087" y="21285"/>
                    <a:pt x="3941" y="20549"/>
                  </a:cubicBezTo>
                  <a:cubicBezTo>
                    <a:pt x="3795" y="19812"/>
                    <a:pt x="4962" y="18340"/>
                    <a:pt x="6130" y="16867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03" name="Line"/>
            <p:cNvSpPr/>
            <p:nvPr/>
          </p:nvSpPr>
          <p:spPr>
            <a:xfrm>
              <a:off x="5569158" y="1404081"/>
              <a:ext cx="10161" cy="102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3818" y="0"/>
                  </a:moveTo>
                  <a:cubicBezTo>
                    <a:pt x="1118" y="4608"/>
                    <a:pt x="-1582" y="9216"/>
                    <a:pt x="1118" y="12816"/>
                  </a:cubicBezTo>
                  <a:cubicBezTo>
                    <a:pt x="3818" y="16416"/>
                    <a:pt x="11918" y="19008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04" name="Line"/>
            <p:cNvSpPr/>
            <p:nvPr/>
          </p:nvSpPr>
          <p:spPr>
            <a:xfrm>
              <a:off x="5591654" y="1293070"/>
              <a:ext cx="0" cy="24669"/>
            </a:xfrm>
            <a:prstGeom prst="ellipse">
              <a:avLst/>
            </a:pr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05" name="Line"/>
            <p:cNvSpPr/>
            <p:nvPr/>
          </p:nvSpPr>
          <p:spPr>
            <a:xfrm>
              <a:off x="5691701" y="1278379"/>
              <a:ext cx="253544" cy="265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extrusionOk="0">
                  <a:moveTo>
                    <a:pt x="934" y="1520"/>
                  </a:moveTo>
                  <a:cubicBezTo>
                    <a:pt x="701" y="6172"/>
                    <a:pt x="467" y="10824"/>
                    <a:pt x="292" y="13870"/>
                  </a:cubicBezTo>
                  <a:cubicBezTo>
                    <a:pt x="117" y="16916"/>
                    <a:pt x="0" y="18356"/>
                    <a:pt x="0" y="19353"/>
                  </a:cubicBezTo>
                  <a:cubicBezTo>
                    <a:pt x="0" y="20350"/>
                    <a:pt x="117" y="20904"/>
                    <a:pt x="467" y="21070"/>
                  </a:cubicBezTo>
                  <a:cubicBezTo>
                    <a:pt x="817" y="21236"/>
                    <a:pt x="1401" y="21015"/>
                    <a:pt x="2394" y="19409"/>
                  </a:cubicBezTo>
                  <a:cubicBezTo>
                    <a:pt x="3386" y="17803"/>
                    <a:pt x="4787" y="14812"/>
                    <a:pt x="5721" y="11544"/>
                  </a:cubicBezTo>
                  <a:cubicBezTo>
                    <a:pt x="6655" y="8276"/>
                    <a:pt x="7122" y="4732"/>
                    <a:pt x="7297" y="2627"/>
                  </a:cubicBezTo>
                  <a:cubicBezTo>
                    <a:pt x="7472" y="523"/>
                    <a:pt x="7356" y="-142"/>
                    <a:pt x="7122" y="24"/>
                  </a:cubicBezTo>
                  <a:cubicBezTo>
                    <a:pt x="6889" y="190"/>
                    <a:pt x="6538" y="1187"/>
                    <a:pt x="6246" y="3569"/>
                  </a:cubicBezTo>
                  <a:cubicBezTo>
                    <a:pt x="5955" y="5950"/>
                    <a:pt x="5721" y="9716"/>
                    <a:pt x="5838" y="12596"/>
                  </a:cubicBezTo>
                  <a:cubicBezTo>
                    <a:pt x="5955" y="15476"/>
                    <a:pt x="6422" y="17470"/>
                    <a:pt x="7297" y="18633"/>
                  </a:cubicBezTo>
                  <a:cubicBezTo>
                    <a:pt x="8173" y="19796"/>
                    <a:pt x="9457" y="20129"/>
                    <a:pt x="11034" y="19963"/>
                  </a:cubicBezTo>
                  <a:cubicBezTo>
                    <a:pt x="12610" y="19796"/>
                    <a:pt x="14478" y="19132"/>
                    <a:pt x="15821" y="18301"/>
                  </a:cubicBezTo>
                  <a:cubicBezTo>
                    <a:pt x="17163" y="17470"/>
                    <a:pt x="17981" y="16473"/>
                    <a:pt x="18389" y="15587"/>
                  </a:cubicBezTo>
                  <a:cubicBezTo>
                    <a:pt x="18798" y="14701"/>
                    <a:pt x="18798" y="13926"/>
                    <a:pt x="18448" y="13483"/>
                  </a:cubicBezTo>
                  <a:cubicBezTo>
                    <a:pt x="18097" y="13040"/>
                    <a:pt x="17397" y="12929"/>
                    <a:pt x="16579" y="13206"/>
                  </a:cubicBezTo>
                  <a:cubicBezTo>
                    <a:pt x="15762" y="13483"/>
                    <a:pt x="14828" y="14147"/>
                    <a:pt x="14186" y="15033"/>
                  </a:cubicBezTo>
                  <a:cubicBezTo>
                    <a:pt x="13544" y="15920"/>
                    <a:pt x="13194" y="17027"/>
                    <a:pt x="13077" y="17858"/>
                  </a:cubicBezTo>
                  <a:cubicBezTo>
                    <a:pt x="12960" y="18689"/>
                    <a:pt x="13077" y="19243"/>
                    <a:pt x="13427" y="19464"/>
                  </a:cubicBezTo>
                  <a:cubicBezTo>
                    <a:pt x="13777" y="19686"/>
                    <a:pt x="14361" y="19575"/>
                    <a:pt x="14886" y="19132"/>
                  </a:cubicBezTo>
                  <a:cubicBezTo>
                    <a:pt x="15412" y="18689"/>
                    <a:pt x="15879" y="17913"/>
                    <a:pt x="16229" y="17193"/>
                  </a:cubicBezTo>
                  <a:cubicBezTo>
                    <a:pt x="16579" y="16473"/>
                    <a:pt x="16813" y="15809"/>
                    <a:pt x="17222" y="15587"/>
                  </a:cubicBezTo>
                  <a:cubicBezTo>
                    <a:pt x="17630" y="15366"/>
                    <a:pt x="18214" y="15587"/>
                    <a:pt x="18798" y="16418"/>
                  </a:cubicBezTo>
                  <a:cubicBezTo>
                    <a:pt x="19382" y="17249"/>
                    <a:pt x="19965" y="18689"/>
                    <a:pt x="20432" y="19630"/>
                  </a:cubicBezTo>
                  <a:cubicBezTo>
                    <a:pt x="20899" y="20572"/>
                    <a:pt x="21250" y="21015"/>
                    <a:pt x="21600" y="21458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06" name="Line"/>
            <p:cNvSpPr/>
            <p:nvPr/>
          </p:nvSpPr>
          <p:spPr>
            <a:xfrm>
              <a:off x="5957579" y="1354743"/>
              <a:ext cx="119234" cy="16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extrusionOk="0">
                  <a:moveTo>
                    <a:pt x="0" y="10452"/>
                  </a:moveTo>
                  <a:cubicBezTo>
                    <a:pt x="1490" y="12019"/>
                    <a:pt x="2979" y="13587"/>
                    <a:pt x="3848" y="15155"/>
                  </a:cubicBezTo>
                  <a:cubicBezTo>
                    <a:pt x="4717" y="16723"/>
                    <a:pt x="4965" y="18290"/>
                    <a:pt x="5090" y="19510"/>
                  </a:cubicBezTo>
                  <a:cubicBezTo>
                    <a:pt x="5214" y="20729"/>
                    <a:pt x="5214" y="21600"/>
                    <a:pt x="6455" y="19248"/>
                  </a:cubicBezTo>
                  <a:cubicBezTo>
                    <a:pt x="7697" y="16897"/>
                    <a:pt x="10179" y="11323"/>
                    <a:pt x="12910" y="7577"/>
                  </a:cubicBezTo>
                  <a:cubicBezTo>
                    <a:pt x="15641" y="3832"/>
                    <a:pt x="18621" y="1916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07" name="Line"/>
            <p:cNvSpPr/>
            <p:nvPr/>
          </p:nvSpPr>
          <p:spPr>
            <a:xfrm>
              <a:off x="6405969" y="1415683"/>
              <a:ext cx="6114" cy="9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3" h="21462" extrusionOk="0">
                  <a:moveTo>
                    <a:pt x="12219" y="7259"/>
                  </a:moveTo>
                  <a:cubicBezTo>
                    <a:pt x="7899" y="5780"/>
                    <a:pt x="3579" y="4300"/>
                    <a:pt x="1419" y="2821"/>
                  </a:cubicBezTo>
                  <a:cubicBezTo>
                    <a:pt x="-741" y="1341"/>
                    <a:pt x="-741" y="-138"/>
                    <a:pt x="3579" y="10"/>
                  </a:cubicBezTo>
                  <a:cubicBezTo>
                    <a:pt x="7899" y="158"/>
                    <a:pt x="16539" y="1933"/>
                    <a:pt x="18699" y="5780"/>
                  </a:cubicBezTo>
                  <a:cubicBezTo>
                    <a:pt x="20859" y="9626"/>
                    <a:pt x="16539" y="15544"/>
                    <a:pt x="12219" y="21462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08" name="Line"/>
            <p:cNvSpPr/>
            <p:nvPr/>
          </p:nvSpPr>
          <p:spPr>
            <a:xfrm>
              <a:off x="6436387" y="1313942"/>
              <a:ext cx="6350" cy="2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202" extrusionOk="0">
                  <a:moveTo>
                    <a:pt x="7056" y="9970"/>
                  </a:moveTo>
                  <a:cubicBezTo>
                    <a:pt x="2735" y="4286"/>
                    <a:pt x="-1585" y="-1398"/>
                    <a:pt x="575" y="307"/>
                  </a:cubicBezTo>
                  <a:cubicBezTo>
                    <a:pt x="2735" y="2013"/>
                    <a:pt x="11375" y="11107"/>
                    <a:pt x="20015" y="20202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09" name="Line"/>
            <p:cNvSpPr/>
            <p:nvPr/>
          </p:nvSpPr>
          <p:spPr>
            <a:xfrm>
              <a:off x="6468508" y="1390634"/>
              <a:ext cx="95046" cy="143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358" extrusionOk="0">
                  <a:moveTo>
                    <a:pt x="20746" y="3222"/>
                  </a:moveTo>
                  <a:cubicBezTo>
                    <a:pt x="21051" y="2203"/>
                    <a:pt x="21355" y="1184"/>
                    <a:pt x="20747" y="573"/>
                  </a:cubicBezTo>
                  <a:cubicBezTo>
                    <a:pt x="20138" y="-38"/>
                    <a:pt x="18617" y="-242"/>
                    <a:pt x="16335" y="369"/>
                  </a:cubicBezTo>
                  <a:cubicBezTo>
                    <a:pt x="14054" y="981"/>
                    <a:pt x="11011" y="2407"/>
                    <a:pt x="9186" y="3630"/>
                  </a:cubicBezTo>
                  <a:cubicBezTo>
                    <a:pt x="7361" y="4852"/>
                    <a:pt x="6752" y="5871"/>
                    <a:pt x="7969" y="7603"/>
                  </a:cubicBezTo>
                  <a:cubicBezTo>
                    <a:pt x="9186" y="9335"/>
                    <a:pt x="12228" y="11781"/>
                    <a:pt x="14358" y="13818"/>
                  </a:cubicBezTo>
                  <a:cubicBezTo>
                    <a:pt x="16487" y="15856"/>
                    <a:pt x="17704" y="17486"/>
                    <a:pt x="17400" y="18607"/>
                  </a:cubicBezTo>
                  <a:cubicBezTo>
                    <a:pt x="17096" y="19728"/>
                    <a:pt x="15271" y="20339"/>
                    <a:pt x="12685" y="20747"/>
                  </a:cubicBezTo>
                  <a:cubicBezTo>
                    <a:pt x="10099" y="21154"/>
                    <a:pt x="6752" y="21358"/>
                    <a:pt x="4318" y="21358"/>
                  </a:cubicBezTo>
                  <a:cubicBezTo>
                    <a:pt x="1885" y="21358"/>
                    <a:pt x="363" y="21154"/>
                    <a:pt x="59" y="20849"/>
                  </a:cubicBezTo>
                  <a:cubicBezTo>
                    <a:pt x="-245" y="20543"/>
                    <a:pt x="668" y="20135"/>
                    <a:pt x="1580" y="19728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10" name="Line"/>
            <p:cNvSpPr/>
            <p:nvPr/>
          </p:nvSpPr>
          <p:spPr>
            <a:xfrm>
              <a:off x="7021114" y="1387672"/>
              <a:ext cx="445390" cy="49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79" extrusionOk="0">
                  <a:moveTo>
                    <a:pt x="1457" y="4653"/>
                  </a:moveTo>
                  <a:cubicBezTo>
                    <a:pt x="2451" y="3996"/>
                    <a:pt x="3445" y="3340"/>
                    <a:pt x="4074" y="2684"/>
                  </a:cubicBezTo>
                  <a:cubicBezTo>
                    <a:pt x="4704" y="2027"/>
                    <a:pt x="4969" y="1371"/>
                    <a:pt x="5068" y="894"/>
                  </a:cubicBezTo>
                  <a:cubicBezTo>
                    <a:pt x="5167" y="416"/>
                    <a:pt x="5101" y="118"/>
                    <a:pt x="4505" y="29"/>
                  </a:cubicBezTo>
                  <a:cubicBezTo>
                    <a:pt x="3908" y="-61"/>
                    <a:pt x="2782" y="58"/>
                    <a:pt x="1954" y="446"/>
                  </a:cubicBezTo>
                  <a:cubicBezTo>
                    <a:pt x="1126" y="834"/>
                    <a:pt x="596" y="1490"/>
                    <a:pt x="297" y="2027"/>
                  </a:cubicBezTo>
                  <a:cubicBezTo>
                    <a:pt x="-1" y="2564"/>
                    <a:pt x="-67" y="2982"/>
                    <a:pt x="66" y="3221"/>
                  </a:cubicBezTo>
                  <a:cubicBezTo>
                    <a:pt x="198" y="3459"/>
                    <a:pt x="529" y="3519"/>
                    <a:pt x="861" y="3519"/>
                  </a:cubicBezTo>
                  <a:cubicBezTo>
                    <a:pt x="1192" y="3519"/>
                    <a:pt x="1523" y="3459"/>
                    <a:pt x="1921" y="3280"/>
                  </a:cubicBezTo>
                  <a:cubicBezTo>
                    <a:pt x="2318" y="3101"/>
                    <a:pt x="2782" y="2803"/>
                    <a:pt x="3113" y="2803"/>
                  </a:cubicBezTo>
                  <a:cubicBezTo>
                    <a:pt x="3445" y="2803"/>
                    <a:pt x="3643" y="3101"/>
                    <a:pt x="3975" y="4325"/>
                  </a:cubicBezTo>
                  <a:cubicBezTo>
                    <a:pt x="4306" y="5548"/>
                    <a:pt x="4770" y="7696"/>
                    <a:pt x="4969" y="9754"/>
                  </a:cubicBezTo>
                  <a:cubicBezTo>
                    <a:pt x="5167" y="11813"/>
                    <a:pt x="5101" y="13782"/>
                    <a:pt x="4770" y="15602"/>
                  </a:cubicBezTo>
                  <a:cubicBezTo>
                    <a:pt x="4439" y="17422"/>
                    <a:pt x="3842" y="19093"/>
                    <a:pt x="3213" y="20077"/>
                  </a:cubicBezTo>
                  <a:cubicBezTo>
                    <a:pt x="2583" y="21062"/>
                    <a:pt x="1921" y="21360"/>
                    <a:pt x="1424" y="21449"/>
                  </a:cubicBezTo>
                  <a:cubicBezTo>
                    <a:pt x="927" y="21539"/>
                    <a:pt x="596" y="21420"/>
                    <a:pt x="397" y="21181"/>
                  </a:cubicBezTo>
                  <a:cubicBezTo>
                    <a:pt x="198" y="20942"/>
                    <a:pt x="132" y="20584"/>
                    <a:pt x="496" y="19361"/>
                  </a:cubicBezTo>
                  <a:cubicBezTo>
                    <a:pt x="861" y="18138"/>
                    <a:pt x="1656" y="16049"/>
                    <a:pt x="2583" y="13931"/>
                  </a:cubicBezTo>
                  <a:cubicBezTo>
                    <a:pt x="3511" y="11813"/>
                    <a:pt x="4571" y="9665"/>
                    <a:pt x="5697" y="7726"/>
                  </a:cubicBezTo>
                  <a:cubicBezTo>
                    <a:pt x="6824" y="5787"/>
                    <a:pt x="8016" y="4056"/>
                    <a:pt x="8812" y="3101"/>
                  </a:cubicBezTo>
                  <a:cubicBezTo>
                    <a:pt x="9607" y="2147"/>
                    <a:pt x="10004" y="1968"/>
                    <a:pt x="10335" y="2027"/>
                  </a:cubicBezTo>
                  <a:cubicBezTo>
                    <a:pt x="10667" y="2087"/>
                    <a:pt x="10932" y="2385"/>
                    <a:pt x="11230" y="3131"/>
                  </a:cubicBezTo>
                  <a:cubicBezTo>
                    <a:pt x="11528" y="3877"/>
                    <a:pt x="11859" y="5070"/>
                    <a:pt x="12025" y="5846"/>
                  </a:cubicBezTo>
                  <a:cubicBezTo>
                    <a:pt x="12191" y="6622"/>
                    <a:pt x="12191" y="6980"/>
                    <a:pt x="12025" y="7159"/>
                  </a:cubicBezTo>
                  <a:cubicBezTo>
                    <a:pt x="11859" y="7338"/>
                    <a:pt x="11528" y="7338"/>
                    <a:pt x="11329" y="7189"/>
                  </a:cubicBezTo>
                  <a:cubicBezTo>
                    <a:pt x="11131" y="7040"/>
                    <a:pt x="11064" y="6741"/>
                    <a:pt x="11329" y="5995"/>
                  </a:cubicBezTo>
                  <a:cubicBezTo>
                    <a:pt x="11594" y="5249"/>
                    <a:pt x="12191" y="4056"/>
                    <a:pt x="13251" y="3072"/>
                  </a:cubicBezTo>
                  <a:cubicBezTo>
                    <a:pt x="14311" y="2087"/>
                    <a:pt x="15835" y="1311"/>
                    <a:pt x="16829" y="894"/>
                  </a:cubicBezTo>
                  <a:cubicBezTo>
                    <a:pt x="17823" y="476"/>
                    <a:pt x="18286" y="416"/>
                    <a:pt x="18684" y="387"/>
                  </a:cubicBezTo>
                  <a:cubicBezTo>
                    <a:pt x="19081" y="357"/>
                    <a:pt x="19413" y="357"/>
                    <a:pt x="19612" y="506"/>
                  </a:cubicBezTo>
                  <a:cubicBezTo>
                    <a:pt x="19810" y="655"/>
                    <a:pt x="19877" y="953"/>
                    <a:pt x="19744" y="1192"/>
                  </a:cubicBezTo>
                  <a:cubicBezTo>
                    <a:pt x="19612" y="1431"/>
                    <a:pt x="19280" y="1610"/>
                    <a:pt x="18651" y="2027"/>
                  </a:cubicBezTo>
                  <a:cubicBezTo>
                    <a:pt x="18021" y="2445"/>
                    <a:pt x="17094" y="3101"/>
                    <a:pt x="16531" y="3579"/>
                  </a:cubicBezTo>
                  <a:cubicBezTo>
                    <a:pt x="15967" y="4056"/>
                    <a:pt x="15769" y="4354"/>
                    <a:pt x="15669" y="4653"/>
                  </a:cubicBezTo>
                  <a:cubicBezTo>
                    <a:pt x="15570" y="4951"/>
                    <a:pt x="15570" y="5249"/>
                    <a:pt x="15769" y="5458"/>
                  </a:cubicBezTo>
                  <a:cubicBezTo>
                    <a:pt x="15967" y="5667"/>
                    <a:pt x="16365" y="5787"/>
                    <a:pt x="16895" y="5727"/>
                  </a:cubicBezTo>
                  <a:cubicBezTo>
                    <a:pt x="17425" y="5667"/>
                    <a:pt x="18088" y="5429"/>
                    <a:pt x="18585" y="5130"/>
                  </a:cubicBezTo>
                  <a:cubicBezTo>
                    <a:pt x="19081" y="4832"/>
                    <a:pt x="19413" y="4474"/>
                    <a:pt x="19612" y="4116"/>
                  </a:cubicBezTo>
                  <a:cubicBezTo>
                    <a:pt x="19810" y="3758"/>
                    <a:pt x="19877" y="3400"/>
                    <a:pt x="19910" y="3370"/>
                  </a:cubicBezTo>
                  <a:cubicBezTo>
                    <a:pt x="19943" y="3340"/>
                    <a:pt x="19943" y="3638"/>
                    <a:pt x="20208" y="4205"/>
                  </a:cubicBezTo>
                  <a:cubicBezTo>
                    <a:pt x="20473" y="4772"/>
                    <a:pt x="21003" y="5608"/>
                    <a:pt x="21533" y="6443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11" name="Line"/>
            <p:cNvSpPr/>
            <p:nvPr/>
          </p:nvSpPr>
          <p:spPr>
            <a:xfrm>
              <a:off x="7551558" y="1397080"/>
              <a:ext cx="182194" cy="13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411" extrusionOk="0">
                  <a:moveTo>
                    <a:pt x="6820" y="5529"/>
                  </a:moveTo>
                  <a:cubicBezTo>
                    <a:pt x="7296" y="4682"/>
                    <a:pt x="7773" y="3835"/>
                    <a:pt x="8011" y="2882"/>
                  </a:cubicBezTo>
                  <a:cubicBezTo>
                    <a:pt x="8249" y="1929"/>
                    <a:pt x="8249" y="870"/>
                    <a:pt x="7773" y="340"/>
                  </a:cubicBezTo>
                  <a:cubicBezTo>
                    <a:pt x="7296" y="-189"/>
                    <a:pt x="6343" y="-189"/>
                    <a:pt x="4993" y="976"/>
                  </a:cubicBezTo>
                  <a:cubicBezTo>
                    <a:pt x="3643" y="2140"/>
                    <a:pt x="1896" y="4470"/>
                    <a:pt x="864" y="7329"/>
                  </a:cubicBezTo>
                  <a:cubicBezTo>
                    <a:pt x="-168" y="10187"/>
                    <a:pt x="-486" y="13576"/>
                    <a:pt x="1102" y="15799"/>
                  </a:cubicBezTo>
                  <a:cubicBezTo>
                    <a:pt x="2690" y="18023"/>
                    <a:pt x="6185" y="19082"/>
                    <a:pt x="8885" y="19082"/>
                  </a:cubicBezTo>
                  <a:cubicBezTo>
                    <a:pt x="11585" y="19082"/>
                    <a:pt x="13490" y="18023"/>
                    <a:pt x="14682" y="16964"/>
                  </a:cubicBezTo>
                  <a:cubicBezTo>
                    <a:pt x="15873" y="15905"/>
                    <a:pt x="16349" y="14846"/>
                    <a:pt x="16588" y="13576"/>
                  </a:cubicBezTo>
                  <a:cubicBezTo>
                    <a:pt x="16826" y="12305"/>
                    <a:pt x="16826" y="10823"/>
                    <a:pt x="16270" y="10082"/>
                  </a:cubicBezTo>
                  <a:cubicBezTo>
                    <a:pt x="15714" y="9340"/>
                    <a:pt x="14602" y="9340"/>
                    <a:pt x="13888" y="9976"/>
                  </a:cubicBezTo>
                  <a:cubicBezTo>
                    <a:pt x="13173" y="10611"/>
                    <a:pt x="12855" y="11882"/>
                    <a:pt x="12696" y="13152"/>
                  </a:cubicBezTo>
                  <a:cubicBezTo>
                    <a:pt x="12538" y="14423"/>
                    <a:pt x="12538" y="15693"/>
                    <a:pt x="13967" y="17070"/>
                  </a:cubicBezTo>
                  <a:cubicBezTo>
                    <a:pt x="15396" y="18446"/>
                    <a:pt x="18255" y="19929"/>
                    <a:pt x="21114" y="21411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12" name="Line"/>
            <p:cNvSpPr/>
            <p:nvPr/>
          </p:nvSpPr>
          <p:spPr>
            <a:xfrm>
              <a:off x="7803990" y="1247844"/>
              <a:ext cx="447812" cy="486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20" extrusionOk="0">
                  <a:moveTo>
                    <a:pt x="776" y="5643"/>
                  </a:moveTo>
                  <a:cubicBezTo>
                    <a:pt x="1172" y="4611"/>
                    <a:pt x="1568" y="3580"/>
                    <a:pt x="1833" y="2852"/>
                  </a:cubicBezTo>
                  <a:cubicBezTo>
                    <a:pt x="2097" y="2124"/>
                    <a:pt x="2229" y="1699"/>
                    <a:pt x="2130" y="2366"/>
                  </a:cubicBezTo>
                  <a:cubicBezTo>
                    <a:pt x="2031" y="3034"/>
                    <a:pt x="1700" y="4793"/>
                    <a:pt x="1370" y="6796"/>
                  </a:cubicBezTo>
                  <a:cubicBezTo>
                    <a:pt x="1040" y="8798"/>
                    <a:pt x="710" y="11043"/>
                    <a:pt x="478" y="13227"/>
                  </a:cubicBezTo>
                  <a:cubicBezTo>
                    <a:pt x="247" y="15411"/>
                    <a:pt x="115" y="17535"/>
                    <a:pt x="49" y="18748"/>
                  </a:cubicBezTo>
                  <a:cubicBezTo>
                    <a:pt x="-17" y="19962"/>
                    <a:pt x="-17" y="20265"/>
                    <a:pt x="49" y="20599"/>
                  </a:cubicBezTo>
                  <a:cubicBezTo>
                    <a:pt x="115" y="20933"/>
                    <a:pt x="247" y="21297"/>
                    <a:pt x="478" y="21448"/>
                  </a:cubicBezTo>
                  <a:cubicBezTo>
                    <a:pt x="710" y="21600"/>
                    <a:pt x="1040" y="21539"/>
                    <a:pt x="1535" y="20993"/>
                  </a:cubicBezTo>
                  <a:cubicBezTo>
                    <a:pt x="2031" y="20447"/>
                    <a:pt x="2691" y="19416"/>
                    <a:pt x="3121" y="18081"/>
                  </a:cubicBezTo>
                  <a:cubicBezTo>
                    <a:pt x="3550" y="16746"/>
                    <a:pt x="3748" y="15108"/>
                    <a:pt x="3385" y="13803"/>
                  </a:cubicBezTo>
                  <a:cubicBezTo>
                    <a:pt x="3022" y="12499"/>
                    <a:pt x="2097" y="11528"/>
                    <a:pt x="1502" y="10952"/>
                  </a:cubicBezTo>
                  <a:cubicBezTo>
                    <a:pt x="908" y="10375"/>
                    <a:pt x="644" y="10193"/>
                    <a:pt x="677" y="10042"/>
                  </a:cubicBezTo>
                  <a:cubicBezTo>
                    <a:pt x="710" y="9890"/>
                    <a:pt x="1040" y="9769"/>
                    <a:pt x="2097" y="9647"/>
                  </a:cubicBezTo>
                  <a:cubicBezTo>
                    <a:pt x="3154" y="9526"/>
                    <a:pt x="4937" y="9404"/>
                    <a:pt x="6159" y="9374"/>
                  </a:cubicBezTo>
                  <a:cubicBezTo>
                    <a:pt x="7381" y="9344"/>
                    <a:pt x="8042" y="9404"/>
                    <a:pt x="8438" y="9587"/>
                  </a:cubicBezTo>
                  <a:cubicBezTo>
                    <a:pt x="8834" y="9769"/>
                    <a:pt x="8966" y="10072"/>
                    <a:pt x="8801" y="10466"/>
                  </a:cubicBezTo>
                  <a:cubicBezTo>
                    <a:pt x="8636" y="10861"/>
                    <a:pt x="8174" y="11346"/>
                    <a:pt x="7777" y="11740"/>
                  </a:cubicBezTo>
                  <a:cubicBezTo>
                    <a:pt x="7381" y="12135"/>
                    <a:pt x="7051" y="12438"/>
                    <a:pt x="7051" y="12560"/>
                  </a:cubicBezTo>
                  <a:cubicBezTo>
                    <a:pt x="7051" y="12681"/>
                    <a:pt x="7381" y="12620"/>
                    <a:pt x="7910" y="12347"/>
                  </a:cubicBezTo>
                  <a:cubicBezTo>
                    <a:pt x="8438" y="12074"/>
                    <a:pt x="9165" y="11589"/>
                    <a:pt x="9693" y="11164"/>
                  </a:cubicBezTo>
                  <a:cubicBezTo>
                    <a:pt x="10222" y="10739"/>
                    <a:pt x="10552" y="10375"/>
                    <a:pt x="10750" y="10345"/>
                  </a:cubicBezTo>
                  <a:cubicBezTo>
                    <a:pt x="10948" y="10315"/>
                    <a:pt x="11014" y="10618"/>
                    <a:pt x="11179" y="11073"/>
                  </a:cubicBezTo>
                  <a:cubicBezTo>
                    <a:pt x="11344" y="11528"/>
                    <a:pt x="11609" y="12135"/>
                    <a:pt x="11939" y="12469"/>
                  </a:cubicBezTo>
                  <a:cubicBezTo>
                    <a:pt x="12269" y="12802"/>
                    <a:pt x="12666" y="12863"/>
                    <a:pt x="13491" y="12408"/>
                  </a:cubicBezTo>
                  <a:cubicBezTo>
                    <a:pt x="14317" y="11953"/>
                    <a:pt x="15572" y="10982"/>
                    <a:pt x="16497" y="9647"/>
                  </a:cubicBezTo>
                  <a:cubicBezTo>
                    <a:pt x="17422" y="8312"/>
                    <a:pt x="18016" y="6613"/>
                    <a:pt x="18214" y="5066"/>
                  </a:cubicBezTo>
                  <a:cubicBezTo>
                    <a:pt x="18412" y="3519"/>
                    <a:pt x="18214" y="2124"/>
                    <a:pt x="18016" y="1244"/>
                  </a:cubicBezTo>
                  <a:cubicBezTo>
                    <a:pt x="17818" y="364"/>
                    <a:pt x="17620" y="0"/>
                    <a:pt x="17422" y="0"/>
                  </a:cubicBezTo>
                  <a:cubicBezTo>
                    <a:pt x="17223" y="0"/>
                    <a:pt x="17025" y="364"/>
                    <a:pt x="16926" y="1638"/>
                  </a:cubicBezTo>
                  <a:cubicBezTo>
                    <a:pt x="16827" y="2912"/>
                    <a:pt x="16827" y="5097"/>
                    <a:pt x="17058" y="6917"/>
                  </a:cubicBezTo>
                  <a:cubicBezTo>
                    <a:pt x="17289" y="8737"/>
                    <a:pt x="17752" y="10193"/>
                    <a:pt x="18544" y="11073"/>
                  </a:cubicBezTo>
                  <a:cubicBezTo>
                    <a:pt x="19337" y="11953"/>
                    <a:pt x="20460" y="12256"/>
                    <a:pt x="21583" y="12560"/>
                  </a:cubicBezTo>
                </a:path>
              </a:pathLst>
            </a:custGeom>
            <a:noFill/>
            <a:ln w="38100" cap="rnd">
              <a:solidFill>
                <a:srgbClr val="5E30E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13" name="Line"/>
            <p:cNvSpPr/>
            <p:nvPr/>
          </p:nvSpPr>
          <p:spPr>
            <a:xfrm>
              <a:off x="8299558" y="1497104"/>
              <a:ext cx="14651" cy="23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41" h="19254" extrusionOk="0">
                  <a:moveTo>
                    <a:pt x="18278" y="14921"/>
                  </a:moveTo>
                  <a:cubicBezTo>
                    <a:pt x="14678" y="9237"/>
                    <a:pt x="11078" y="3552"/>
                    <a:pt x="8378" y="4689"/>
                  </a:cubicBezTo>
                  <a:cubicBezTo>
                    <a:pt x="5678" y="5826"/>
                    <a:pt x="3878" y="13784"/>
                    <a:pt x="7478" y="17194"/>
                  </a:cubicBezTo>
                  <a:cubicBezTo>
                    <a:pt x="11078" y="20605"/>
                    <a:pt x="20078" y="19468"/>
                    <a:pt x="19178" y="16058"/>
                  </a:cubicBezTo>
                  <a:cubicBezTo>
                    <a:pt x="18278" y="12647"/>
                    <a:pt x="7478" y="6963"/>
                    <a:pt x="6578" y="4121"/>
                  </a:cubicBezTo>
                  <a:cubicBezTo>
                    <a:pt x="5678" y="1279"/>
                    <a:pt x="14678" y="1279"/>
                    <a:pt x="14678" y="710"/>
                  </a:cubicBezTo>
                  <a:cubicBezTo>
                    <a:pt x="14678" y="142"/>
                    <a:pt x="5678" y="-995"/>
                    <a:pt x="2078" y="1847"/>
                  </a:cubicBezTo>
                  <a:cubicBezTo>
                    <a:pt x="-1522" y="4689"/>
                    <a:pt x="278" y="11510"/>
                    <a:pt x="2078" y="18331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254097-437C-4F98-A8FA-A86B6BB2224F}"/>
              </a:ext>
            </a:extLst>
          </p:cNvPr>
          <p:cNvGrpSpPr/>
          <p:nvPr/>
        </p:nvGrpSpPr>
        <p:grpSpPr>
          <a:xfrm>
            <a:off x="1016554" y="1979205"/>
            <a:ext cx="2983691" cy="603021"/>
            <a:chOff x="1870006" y="2318207"/>
            <a:chExt cx="2983691" cy="603021"/>
          </a:xfrm>
        </p:grpSpPr>
        <p:sp>
          <p:nvSpPr>
            <p:cNvPr id="9814" name="Line"/>
            <p:cNvSpPr/>
            <p:nvPr/>
          </p:nvSpPr>
          <p:spPr>
            <a:xfrm>
              <a:off x="1899688" y="2349565"/>
              <a:ext cx="28610" cy="346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86" extrusionOk="0">
                  <a:moveTo>
                    <a:pt x="21471" y="2561"/>
                  </a:moveTo>
                  <a:cubicBezTo>
                    <a:pt x="20442" y="2136"/>
                    <a:pt x="19414" y="1711"/>
                    <a:pt x="17357" y="1201"/>
                  </a:cubicBezTo>
                  <a:cubicBezTo>
                    <a:pt x="15300" y="690"/>
                    <a:pt x="12214" y="95"/>
                    <a:pt x="10157" y="10"/>
                  </a:cubicBezTo>
                  <a:cubicBezTo>
                    <a:pt x="8100" y="-75"/>
                    <a:pt x="7071" y="350"/>
                    <a:pt x="6042" y="2264"/>
                  </a:cubicBezTo>
                  <a:cubicBezTo>
                    <a:pt x="5014" y="4177"/>
                    <a:pt x="3985" y="7579"/>
                    <a:pt x="2957" y="10853"/>
                  </a:cubicBezTo>
                  <a:cubicBezTo>
                    <a:pt x="1928" y="14127"/>
                    <a:pt x="900" y="17273"/>
                    <a:pt x="385" y="19101"/>
                  </a:cubicBezTo>
                  <a:cubicBezTo>
                    <a:pt x="-129" y="20930"/>
                    <a:pt x="-129" y="21440"/>
                    <a:pt x="385" y="21482"/>
                  </a:cubicBezTo>
                  <a:cubicBezTo>
                    <a:pt x="900" y="21525"/>
                    <a:pt x="1928" y="21100"/>
                    <a:pt x="2957" y="20675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15" name="Line"/>
            <p:cNvSpPr/>
            <p:nvPr/>
          </p:nvSpPr>
          <p:spPr>
            <a:xfrm>
              <a:off x="1883071" y="2318207"/>
              <a:ext cx="122700" cy="234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94" extrusionOk="0">
                  <a:moveTo>
                    <a:pt x="0" y="2135"/>
                  </a:moveTo>
                  <a:cubicBezTo>
                    <a:pt x="480" y="1507"/>
                    <a:pt x="960" y="879"/>
                    <a:pt x="2520" y="502"/>
                  </a:cubicBezTo>
                  <a:cubicBezTo>
                    <a:pt x="4080" y="126"/>
                    <a:pt x="6720" y="0"/>
                    <a:pt x="9480" y="0"/>
                  </a:cubicBezTo>
                  <a:cubicBezTo>
                    <a:pt x="12240" y="0"/>
                    <a:pt x="15120" y="126"/>
                    <a:pt x="17400" y="879"/>
                  </a:cubicBezTo>
                  <a:cubicBezTo>
                    <a:pt x="19680" y="1633"/>
                    <a:pt x="21360" y="3014"/>
                    <a:pt x="21480" y="5212"/>
                  </a:cubicBezTo>
                  <a:cubicBezTo>
                    <a:pt x="21600" y="7409"/>
                    <a:pt x="20160" y="10423"/>
                    <a:pt x="17880" y="12998"/>
                  </a:cubicBezTo>
                  <a:cubicBezTo>
                    <a:pt x="15600" y="15572"/>
                    <a:pt x="12480" y="17707"/>
                    <a:pt x="9840" y="19151"/>
                  </a:cubicBezTo>
                  <a:cubicBezTo>
                    <a:pt x="7200" y="20595"/>
                    <a:pt x="5040" y="21349"/>
                    <a:pt x="4440" y="21474"/>
                  </a:cubicBezTo>
                  <a:cubicBezTo>
                    <a:pt x="3840" y="21600"/>
                    <a:pt x="4800" y="21098"/>
                    <a:pt x="5760" y="20595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16" name="Line"/>
            <p:cNvSpPr/>
            <p:nvPr/>
          </p:nvSpPr>
          <p:spPr>
            <a:xfrm>
              <a:off x="1995018" y="2551845"/>
              <a:ext cx="322768" cy="121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237" extrusionOk="0">
                  <a:moveTo>
                    <a:pt x="1305" y="7806"/>
                  </a:moveTo>
                  <a:cubicBezTo>
                    <a:pt x="849" y="7806"/>
                    <a:pt x="394" y="7806"/>
                    <a:pt x="166" y="7206"/>
                  </a:cubicBezTo>
                  <a:cubicBezTo>
                    <a:pt x="-62" y="6606"/>
                    <a:pt x="-62" y="5406"/>
                    <a:pt x="211" y="4326"/>
                  </a:cubicBezTo>
                  <a:cubicBezTo>
                    <a:pt x="485" y="3246"/>
                    <a:pt x="1032" y="2286"/>
                    <a:pt x="1852" y="2046"/>
                  </a:cubicBezTo>
                  <a:cubicBezTo>
                    <a:pt x="2672" y="1806"/>
                    <a:pt x="3766" y="2286"/>
                    <a:pt x="4495" y="3846"/>
                  </a:cubicBezTo>
                  <a:cubicBezTo>
                    <a:pt x="5224" y="5406"/>
                    <a:pt x="5589" y="8046"/>
                    <a:pt x="5725" y="9966"/>
                  </a:cubicBezTo>
                  <a:cubicBezTo>
                    <a:pt x="5862" y="11886"/>
                    <a:pt x="5771" y="13086"/>
                    <a:pt x="5452" y="14286"/>
                  </a:cubicBezTo>
                  <a:cubicBezTo>
                    <a:pt x="5133" y="15486"/>
                    <a:pt x="4586" y="16686"/>
                    <a:pt x="4313" y="16686"/>
                  </a:cubicBezTo>
                  <a:cubicBezTo>
                    <a:pt x="4039" y="16686"/>
                    <a:pt x="4039" y="15486"/>
                    <a:pt x="4586" y="12846"/>
                  </a:cubicBezTo>
                  <a:cubicBezTo>
                    <a:pt x="5133" y="10206"/>
                    <a:pt x="6227" y="6126"/>
                    <a:pt x="6956" y="3726"/>
                  </a:cubicBezTo>
                  <a:cubicBezTo>
                    <a:pt x="7685" y="1326"/>
                    <a:pt x="8049" y="606"/>
                    <a:pt x="8460" y="246"/>
                  </a:cubicBezTo>
                  <a:cubicBezTo>
                    <a:pt x="8870" y="-114"/>
                    <a:pt x="9325" y="-114"/>
                    <a:pt x="9553" y="486"/>
                  </a:cubicBezTo>
                  <a:cubicBezTo>
                    <a:pt x="9781" y="1086"/>
                    <a:pt x="9781" y="2286"/>
                    <a:pt x="9690" y="5046"/>
                  </a:cubicBezTo>
                  <a:cubicBezTo>
                    <a:pt x="9599" y="7806"/>
                    <a:pt x="9416" y="12126"/>
                    <a:pt x="9325" y="15126"/>
                  </a:cubicBezTo>
                  <a:cubicBezTo>
                    <a:pt x="9234" y="18126"/>
                    <a:pt x="9234" y="19806"/>
                    <a:pt x="9462" y="20646"/>
                  </a:cubicBezTo>
                  <a:cubicBezTo>
                    <a:pt x="9690" y="21486"/>
                    <a:pt x="10146" y="21486"/>
                    <a:pt x="10784" y="20286"/>
                  </a:cubicBezTo>
                  <a:cubicBezTo>
                    <a:pt x="11422" y="19086"/>
                    <a:pt x="12242" y="16686"/>
                    <a:pt x="12697" y="14166"/>
                  </a:cubicBezTo>
                  <a:cubicBezTo>
                    <a:pt x="13153" y="11646"/>
                    <a:pt x="13244" y="9006"/>
                    <a:pt x="13153" y="7206"/>
                  </a:cubicBezTo>
                  <a:cubicBezTo>
                    <a:pt x="13062" y="5406"/>
                    <a:pt x="12789" y="4446"/>
                    <a:pt x="12424" y="3846"/>
                  </a:cubicBezTo>
                  <a:cubicBezTo>
                    <a:pt x="12060" y="3246"/>
                    <a:pt x="11604" y="3006"/>
                    <a:pt x="11148" y="2766"/>
                  </a:cubicBezTo>
                  <a:cubicBezTo>
                    <a:pt x="10692" y="2526"/>
                    <a:pt x="10237" y="2286"/>
                    <a:pt x="10237" y="2286"/>
                  </a:cubicBezTo>
                  <a:cubicBezTo>
                    <a:pt x="10237" y="2286"/>
                    <a:pt x="10692" y="2526"/>
                    <a:pt x="12014" y="2406"/>
                  </a:cubicBezTo>
                  <a:cubicBezTo>
                    <a:pt x="13335" y="2286"/>
                    <a:pt x="15523" y="1806"/>
                    <a:pt x="16935" y="1446"/>
                  </a:cubicBezTo>
                  <a:cubicBezTo>
                    <a:pt x="18348" y="1086"/>
                    <a:pt x="18986" y="846"/>
                    <a:pt x="19077" y="846"/>
                  </a:cubicBezTo>
                  <a:cubicBezTo>
                    <a:pt x="19168" y="846"/>
                    <a:pt x="18713" y="1086"/>
                    <a:pt x="18120" y="2166"/>
                  </a:cubicBezTo>
                  <a:cubicBezTo>
                    <a:pt x="17528" y="3246"/>
                    <a:pt x="16799" y="5166"/>
                    <a:pt x="16434" y="6846"/>
                  </a:cubicBezTo>
                  <a:cubicBezTo>
                    <a:pt x="16070" y="8526"/>
                    <a:pt x="16070" y="9966"/>
                    <a:pt x="16206" y="11286"/>
                  </a:cubicBezTo>
                  <a:cubicBezTo>
                    <a:pt x="16343" y="12606"/>
                    <a:pt x="16616" y="13806"/>
                    <a:pt x="17209" y="14766"/>
                  </a:cubicBezTo>
                  <a:cubicBezTo>
                    <a:pt x="17801" y="15726"/>
                    <a:pt x="18713" y="16446"/>
                    <a:pt x="19396" y="16686"/>
                  </a:cubicBezTo>
                  <a:cubicBezTo>
                    <a:pt x="20080" y="16926"/>
                    <a:pt x="20535" y="16686"/>
                    <a:pt x="20900" y="16086"/>
                  </a:cubicBezTo>
                  <a:cubicBezTo>
                    <a:pt x="21265" y="15486"/>
                    <a:pt x="21538" y="14526"/>
                    <a:pt x="21447" y="12366"/>
                  </a:cubicBezTo>
                  <a:cubicBezTo>
                    <a:pt x="21356" y="10206"/>
                    <a:pt x="20900" y="6846"/>
                    <a:pt x="20353" y="4686"/>
                  </a:cubicBezTo>
                  <a:cubicBezTo>
                    <a:pt x="19806" y="2526"/>
                    <a:pt x="19168" y="1566"/>
                    <a:pt x="18576" y="1086"/>
                  </a:cubicBezTo>
                  <a:cubicBezTo>
                    <a:pt x="17984" y="606"/>
                    <a:pt x="17437" y="606"/>
                    <a:pt x="17346" y="966"/>
                  </a:cubicBezTo>
                  <a:cubicBezTo>
                    <a:pt x="17254" y="1326"/>
                    <a:pt x="17619" y="2046"/>
                    <a:pt x="17984" y="2766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17" name="Line"/>
            <p:cNvSpPr/>
            <p:nvPr/>
          </p:nvSpPr>
          <p:spPr>
            <a:xfrm>
              <a:off x="2360336" y="2380239"/>
              <a:ext cx="86013" cy="517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235" extrusionOk="0">
                  <a:moveTo>
                    <a:pt x="18143" y="2123"/>
                  </a:moveTo>
                  <a:cubicBezTo>
                    <a:pt x="17468" y="1504"/>
                    <a:pt x="16793" y="885"/>
                    <a:pt x="16456" y="435"/>
                  </a:cubicBezTo>
                  <a:cubicBezTo>
                    <a:pt x="16118" y="-15"/>
                    <a:pt x="16118" y="-296"/>
                    <a:pt x="15612" y="520"/>
                  </a:cubicBezTo>
                  <a:cubicBezTo>
                    <a:pt x="15106" y="1335"/>
                    <a:pt x="14094" y="3248"/>
                    <a:pt x="13081" y="5160"/>
                  </a:cubicBezTo>
                  <a:cubicBezTo>
                    <a:pt x="12069" y="7073"/>
                    <a:pt x="11056" y="8985"/>
                    <a:pt x="10044" y="11010"/>
                  </a:cubicBezTo>
                  <a:cubicBezTo>
                    <a:pt x="9031" y="13035"/>
                    <a:pt x="8018" y="15173"/>
                    <a:pt x="7512" y="16748"/>
                  </a:cubicBezTo>
                  <a:cubicBezTo>
                    <a:pt x="7006" y="18323"/>
                    <a:pt x="7006" y="19335"/>
                    <a:pt x="7343" y="20010"/>
                  </a:cubicBezTo>
                  <a:cubicBezTo>
                    <a:pt x="7681" y="20685"/>
                    <a:pt x="8356" y="21023"/>
                    <a:pt x="9537" y="21163"/>
                  </a:cubicBezTo>
                  <a:cubicBezTo>
                    <a:pt x="10718" y="21304"/>
                    <a:pt x="12406" y="21248"/>
                    <a:pt x="14093" y="20910"/>
                  </a:cubicBezTo>
                  <a:cubicBezTo>
                    <a:pt x="15781" y="20573"/>
                    <a:pt x="17468" y="19954"/>
                    <a:pt x="17975" y="19026"/>
                  </a:cubicBezTo>
                  <a:cubicBezTo>
                    <a:pt x="18481" y="18098"/>
                    <a:pt x="17806" y="16860"/>
                    <a:pt x="15612" y="15763"/>
                  </a:cubicBezTo>
                  <a:cubicBezTo>
                    <a:pt x="13418" y="14666"/>
                    <a:pt x="9706" y="13710"/>
                    <a:pt x="6500" y="13176"/>
                  </a:cubicBezTo>
                  <a:cubicBezTo>
                    <a:pt x="3293" y="12641"/>
                    <a:pt x="594" y="12529"/>
                    <a:pt x="87" y="12501"/>
                  </a:cubicBezTo>
                  <a:cubicBezTo>
                    <a:pt x="-419" y="12473"/>
                    <a:pt x="1268" y="12529"/>
                    <a:pt x="5150" y="12501"/>
                  </a:cubicBezTo>
                  <a:cubicBezTo>
                    <a:pt x="9031" y="12473"/>
                    <a:pt x="15106" y="12360"/>
                    <a:pt x="21181" y="12248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18" name="Line"/>
            <p:cNvSpPr/>
            <p:nvPr/>
          </p:nvSpPr>
          <p:spPr>
            <a:xfrm>
              <a:off x="2577917" y="2526523"/>
              <a:ext cx="12335" cy="28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19" name="Line"/>
            <p:cNvSpPr/>
            <p:nvPr/>
          </p:nvSpPr>
          <p:spPr>
            <a:xfrm>
              <a:off x="2610809" y="2625199"/>
              <a:ext cx="4112" cy="16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20" name="Line"/>
            <p:cNvSpPr/>
            <p:nvPr/>
          </p:nvSpPr>
          <p:spPr>
            <a:xfrm>
              <a:off x="1870006" y="2896559"/>
              <a:ext cx="790141" cy="24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600" extrusionOk="0">
                  <a:moveTo>
                    <a:pt x="470" y="21600"/>
                  </a:moveTo>
                  <a:cubicBezTo>
                    <a:pt x="245" y="20400"/>
                    <a:pt x="20" y="19200"/>
                    <a:pt x="2" y="17400"/>
                  </a:cubicBezTo>
                  <a:cubicBezTo>
                    <a:pt x="-17" y="15600"/>
                    <a:pt x="170" y="13200"/>
                    <a:pt x="938" y="11400"/>
                  </a:cubicBezTo>
                  <a:cubicBezTo>
                    <a:pt x="1705" y="9600"/>
                    <a:pt x="3053" y="8400"/>
                    <a:pt x="4456" y="7800"/>
                  </a:cubicBezTo>
                  <a:cubicBezTo>
                    <a:pt x="5860" y="7200"/>
                    <a:pt x="7320" y="7200"/>
                    <a:pt x="8855" y="7200"/>
                  </a:cubicBezTo>
                  <a:cubicBezTo>
                    <a:pt x="10390" y="7200"/>
                    <a:pt x="12000" y="7200"/>
                    <a:pt x="13572" y="7200"/>
                  </a:cubicBezTo>
                  <a:cubicBezTo>
                    <a:pt x="15144" y="7200"/>
                    <a:pt x="16679" y="7200"/>
                    <a:pt x="18008" y="6000"/>
                  </a:cubicBezTo>
                  <a:cubicBezTo>
                    <a:pt x="19337" y="4800"/>
                    <a:pt x="20460" y="2400"/>
                    <a:pt x="21583" y="0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21" name="Line"/>
            <p:cNvSpPr/>
            <p:nvPr/>
          </p:nvSpPr>
          <p:spPr>
            <a:xfrm>
              <a:off x="3387884" y="2375044"/>
              <a:ext cx="12335" cy="287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extrusionOk="0">
                  <a:moveTo>
                    <a:pt x="0" y="1480"/>
                  </a:moveTo>
                  <a:cubicBezTo>
                    <a:pt x="0" y="767"/>
                    <a:pt x="0" y="54"/>
                    <a:pt x="1200" y="3"/>
                  </a:cubicBezTo>
                  <a:cubicBezTo>
                    <a:pt x="2400" y="-48"/>
                    <a:pt x="4800" y="563"/>
                    <a:pt x="8400" y="2499"/>
                  </a:cubicBezTo>
                  <a:cubicBezTo>
                    <a:pt x="12000" y="4435"/>
                    <a:pt x="16800" y="7695"/>
                    <a:pt x="16800" y="10701"/>
                  </a:cubicBezTo>
                  <a:cubicBezTo>
                    <a:pt x="16800" y="13707"/>
                    <a:pt x="12000" y="16458"/>
                    <a:pt x="8400" y="18292"/>
                  </a:cubicBezTo>
                  <a:cubicBezTo>
                    <a:pt x="4800" y="20126"/>
                    <a:pt x="2400" y="21043"/>
                    <a:pt x="4800" y="21297"/>
                  </a:cubicBezTo>
                  <a:cubicBezTo>
                    <a:pt x="7200" y="21552"/>
                    <a:pt x="14400" y="21144"/>
                    <a:pt x="21600" y="20737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22" name="Line"/>
            <p:cNvSpPr/>
            <p:nvPr/>
          </p:nvSpPr>
          <p:spPr>
            <a:xfrm>
              <a:off x="3489089" y="2357952"/>
              <a:ext cx="18029" cy="304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20296" y="0"/>
                  </a:moveTo>
                  <a:cubicBezTo>
                    <a:pt x="12582" y="3308"/>
                    <a:pt x="4867" y="6616"/>
                    <a:pt x="1782" y="9730"/>
                  </a:cubicBezTo>
                  <a:cubicBezTo>
                    <a:pt x="-1304" y="12843"/>
                    <a:pt x="239" y="15762"/>
                    <a:pt x="1782" y="17708"/>
                  </a:cubicBezTo>
                  <a:cubicBezTo>
                    <a:pt x="3325" y="19654"/>
                    <a:pt x="4867" y="20627"/>
                    <a:pt x="6410" y="21600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23" name="Line"/>
            <p:cNvSpPr/>
            <p:nvPr/>
          </p:nvSpPr>
          <p:spPr>
            <a:xfrm>
              <a:off x="3402960" y="2563527"/>
              <a:ext cx="95936" cy="0"/>
            </a:xfrm>
            <a:prstGeom prst="ellipse">
              <a:avLst/>
            </a:pr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24" name="Line"/>
            <p:cNvSpPr/>
            <p:nvPr/>
          </p:nvSpPr>
          <p:spPr>
            <a:xfrm>
              <a:off x="3582496" y="2532431"/>
              <a:ext cx="102160" cy="10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0674" extrusionOk="0">
                  <a:moveTo>
                    <a:pt x="13358" y="4622"/>
                  </a:moveTo>
                  <a:cubicBezTo>
                    <a:pt x="13358" y="3237"/>
                    <a:pt x="13358" y="1852"/>
                    <a:pt x="12647" y="883"/>
                  </a:cubicBezTo>
                  <a:cubicBezTo>
                    <a:pt x="11937" y="-86"/>
                    <a:pt x="10516" y="-640"/>
                    <a:pt x="8384" y="1298"/>
                  </a:cubicBezTo>
                  <a:cubicBezTo>
                    <a:pt x="6253" y="3237"/>
                    <a:pt x="3411" y="7668"/>
                    <a:pt x="1847" y="10714"/>
                  </a:cubicBezTo>
                  <a:cubicBezTo>
                    <a:pt x="284" y="13760"/>
                    <a:pt x="0" y="15422"/>
                    <a:pt x="0" y="16945"/>
                  </a:cubicBezTo>
                  <a:cubicBezTo>
                    <a:pt x="0" y="18468"/>
                    <a:pt x="284" y="19852"/>
                    <a:pt x="2842" y="20406"/>
                  </a:cubicBezTo>
                  <a:cubicBezTo>
                    <a:pt x="5400" y="20960"/>
                    <a:pt x="10232" y="20683"/>
                    <a:pt x="13784" y="19298"/>
                  </a:cubicBezTo>
                  <a:cubicBezTo>
                    <a:pt x="17337" y="17914"/>
                    <a:pt x="19611" y="15422"/>
                    <a:pt x="20605" y="12652"/>
                  </a:cubicBezTo>
                  <a:cubicBezTo>
                    <a:pt x="21600" y="9883"/>
                    <a:pt x="21316" y="6837"/>
                    <a:pt x="19753" y="4622"/>
                  </a:cubicBezTo>
                  <a:cubicBezTo>
                    <a:pt x="18189" y="2406"/>
                    <a:pt x="15347" y="1022"/>
                    <a:pt x="13216" y="468"/>
                  </a:cubicBezTo>
                  <a:cubicBezTo>
                    <a:pt x="11084" y="-86"/>
                    <a:pt x="9663" y="191"/>
                    <a:pt x="9095" y="1298"/>
                  </a:cubicBezTo>
                  <a:cubicBezTo>
                    <a:pt x="8526" y="2406"/>
                    <a:pt x="8811" y="4345"/>
                    <a:pt x="9095" y="6283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25" name="Line"/>
            <p:cNvSpPr/>
            <p:nvPr/>
          </p:nvSpPr>
          <p:spPr>
            <a:xfrm>
              <a:off x="3766504" y="2526805"/>
              <a:ext cx="135320" cy="115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077" extrusionOk="0">
                  <a:moveTo>
                    <a:pt x="598" y="3716"/>
                  </a:moveTo>
                  <a:cubicBezTo>
                    <a:pt x="598" y="8237"/>
                    <a:pt x="598" y="12757"/>
                    <a:pt x="488" y="15897"/>
                  </a:cubicBezTo>
                  <a:cubicBezTo>
                    <a:pt x="379" y="19037"/>
                    <a:pt x="161" y="20795"/>
                    <a:pt x="52" y="21046"/>
                  </a:cubicBezTo>
                  <a:cubicBezTo>
                    <a:pt x="-57" y="21297"/>
                    <a:pt x="-57" y="20041"/>
                    <a:pt x="707" y="17278"/>
                  </a:cubicBezTo>
                  <a:cubicBezTo>
                    <a:pt x="1470" y="14516"/>
                    <a:pt x="2998" y="10246"/>
                    <a:pt x="4307" y="7483"/>
                  </a:cubicBezTo>
                  <a:cubicBezTo>
                    <a:pt x="5616" y="4720"/>
                    <a:pt x="6707" y="3464"/>
                    <a:pt x="7579" y="3464"/>
                  </a:cubicBezTo>
                  <a:cubicBezTo>
                    <a:pt x="8452" y="3464"/>
                    <a:pt x="9107" y="4720"/>
                    <a:pt x="9543" y="6604"/>
                  </a:cubicBezTo>
                  <a:cubicBezTo>
                    <a:pt x="9979" y="8488"/>
                    <a:pt x="10198" y="10999"/>
                    <a:pt x="10307" y="12883"/>
                  </a:cubicBezTo>
                  <a:cubicBezTo>
                    <a:pt x="10416" y="14767"/>
                    <a:pt x="10416" y="16023"/>
                    <a:pt x="10525" y="15897"/>
                  </a:cubicBezTo>
                  <a:cubicBezTo>
                    <a:pt x="10634" y="15771"/>
                    <a:pt x="10852" y="14264"/>
                    <a:pt x="11507" y="12130"/>
                  </a:cubicBezTo>
                  <a:cubicBezTo>
                    <a:pt x="12161" y="9995"/>
                    <a:pt x="13252" y="7232"/>
                    <a:pt x="14125" y="5223"/>
                  </a:cubicBezTo>
                  <a:cubicBezTo>
                    <a:pt x="14998" y="3213"/>
                    <a:pt x="15652" y="1957"/>
                    <a:pt x="16525" y="1078"/>
                  </a:cubicBezTo>
                  <a:cubicBezTo>
                    <a:pt x="17398" y="199"/>
                    <a:pt x="18488" y="-303"/>
                    <a:pt x="19143" y="199"/>
                  </a:cubicBezTo>
                  <a:cubicBezTo>
                    <a:pt x="19798" y="702"/>
                    <a:pt x="20016" y="2209"/>
                    <a:pt x="20343" y="5725"/>
                  </a:cubicBezTo>
                  <a:cubicBezTo>
                    <a:pt x="20670" y="9241"/>
                    <a:pt x="21107" y="14767"/>
                    <a:pt x="21543" y="20292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26" name="Line"/>
            <p:cNvSpPr/>
            <p:nvPr/>
          </p:nvSpPr>
          <p:spPr>
            <a:xfrm>
              <a:off x="3967607" y="2521623"/>
              <a:ext cx="76777" cy="103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480" extrusionOk="0">
                  <a:moveTo>
                    <a:pt x="0" y="10396"/>
                  </a:moveTo>
                  <a:cubicBezTo>
                    <a:pt x="1895" y="10964"/>
                    <a:pt x="3790" y="11533"/>
                    <a:pt x="7390" y="10680"/>
                  </a:cubicBezTo>
                  <a:cubicBezTo>
                    <a:pt x="10990" y="9827"/>
                    <a:pt x="16295" y="7554"/>
                    <a:pt x="18947" y="5706"/>
                  </a:cubicBezTo>
                  <a:cubicBezTo>
                    <a:pt x="21600" y="3859"/>
                    <a:pt x="21600" y="2438"/>
                    <a:pt x="20653" y="1443"/>
                  </a:cubicBezTo>
                  <a:cubicBezTo>
                    <a:pt x="19705" y="448"/>
                    <a:pt x="17811" y="-120"/>
                    <a:pt x="14779" y="22"/>
                  </a:cubicBezTo>
                  <a:cubicBezTo>
                    <a:pt x="11747" y="164"/>
                    <a:pt x="7579" y="1017"/>
                    <a:pt x="4926" y="2864"/>
                  </a:cubicBezTo>
                  <a:cubicBezTo>
                    <a:pt x="2274" y="4712"/>
                    <a:pt x="1137" y="7554"/>
                    <a:pt x="3411" y="10822"/>
                  </a:cubicBezTo>
                  <a:cubicBezTo>
                    <a:pt x="5684" y="14091"/>
                    <a:pt x="11368" y="17785"/>
                    <a:pt x="17053" y="21480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27" name="Line"/>
            <p:cNvSpPr/>
            <p:nvPr/>
          </p:nvSpPr>
          <p:spPr>
            <a:xfrm>
              <a:off x="4194016" y="2489520"/>
              <a:ext cx="151916" cy="14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198" extrusionOk="0">
                  <a:moveTo>
                    <a:pt x="2256" y="8247"/>
                  </a:moveTo>
                  <a:cubicBezTo>
                    <a:pt x="2065" y="7265"/>
                    <a:pt x="1873" y="6284"/>
                    <a:pt x="1491" y="6382"/>
                  </a:cubicBezTo>
                  <a:cubicBezTo>
                    <a:pt x="1109" y="6480"/>
                    <a:pt x="535" y="7658"/>
                    <a:pt x="249" y="9327"/>
                  </a:cubicBezTo>
                  <a:cubicBezTo>
                    <a:pt x="-38" y="10996"/>
                    <a:pt x="-38" y="13156"/>
                    <a:pt x="58" y="14727"/>
                  </a:cubicBezTo>
                  <a:cubicBezTo>
                    <a:pt x="153" y="16298"/>
                    <a:pt x="344" y="17280"/>
                    <a:pt x="918" y="17869"/>
                  </a:cubicBezTo>
                  <a:cubicBezTo>
                    <a:pt x="1491" y="18458"/>
                    <a:pt x="2447" y="18655"/>
                    <a:pt x="3785" y="18164"/>
                  </a:cubicBezTo>
                  <a:cubicBezTo>
                    <a:pt x="5123" y="17673"/>
                    <a:pt x="6843" y="16495"/>
                    <a:pt x="7990" y="15120"/>
                  </a:cubicBezTo>
                  <a:cubicBezTo>
                    <a:pt x="9137" y="13745"/>
                    <a:pt x="9711" y="12175"/>
                    <a:pt x="9997" y="12371"/>
                  </a:cubicBezTo>
                  <a:cubicBezTo>
                    <a:pt x="10284" y="12567"/>
                    <a:pt x="10284" y="14531"/>
                    <a:pt x="10858" y="16298"/>
                  </a:cubicBezTo>
                  <a:cubicBezTo>
                    <a:pt x="11431" y="18065"/>
                    <a:pt x="12578" y="19636"/>
                    <a:pt x="13629" y="20520"/>
                  </a:cubicBezTo>
                  <a:cubicBezTo>
                    <a:pt x="14681" y="21404"/>
                    <a:pt x="15636" y="21600"/>
                    <a:pt x="17070" y="20029"/>
                  </a:cubicBezTo>
                  <a:cubicBezTo>
                    <a:pt x="18504" y="18458"/>
                    <a:pt x="20415" y="15120"/>
                    <a:pt x="20989" y="11684"/>
                  </a:cubicBezTo>
                  <a:cubicBezTo>
                    <a:pt x="21562" y="8247"/>
                    <a:pt x="20797" y="4713"/>
                    <a:pt x="20033" y="2651"/>
                  </a:cubicBezTo>
                  <a:cubicBezTo>
                    <a:pt x="19268" y="589"/>
                    <a:pt x="18504" y="0"/>
                    <a:pt x="17643" y="0"/>
                  </a:cubicBezTo>
                  <a:cubicBezTo>
                    <a:pt x="16783" y="0"/>
                    <a:pt x="15827" y="589"/>
                    <a:pt x="15636" y="1473"/>
                  </a:cubicBezTo>
                  <a:cubicBezTo>
                    <a:pt x="15445" y="2356"/>
                    <a:pt x="16019" y="3535"/>
                    <a:pt x="16592" y="4713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28" name="Line"/>
            <p:cNvSpPr/>
            <p:nvPr/>
          </p:nvSpPr>
          <p:spPr>
            <a:xfrm>
              <a:off x="4453794" y="2522132"/>
              <a:ext cx="77090" cy="94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054" extrusionOk="0">
                  <a:moveTo>
                    <a:pt x="21316" y="4626"/>
                  </a:moveTo>
                  <a:cubicBezTo>
                    <a:pt x="20558" y="3105"/>
                    <a:pt x="19800" y="1584"/>
                    <a:pt x="18095" y="671"/>
                  </a:cubicBezTo>
                  <a:cubicBezTo>
                    <a:pt x="16390" y="-242"/>
                    <a:pt x="13737" y="-546"/>
                    <a:pt x="10516" y="1888"/>
                  </a:cubicBezTo>
                  <a:cubicBezTo>
                    <a:pt x="7295" y="4322"/>
                    <a:pt x="3505" y="9493"/>
                    <a:pt x="1611" y="12840"/>
                  </a:cubicBezTo>
                  <a:cubicBezTo>
                    <a:pt x="-284" y="16186"/>
                    <a:pt x="-284" y="17708"/>
                    <a:pt x="474" y="18924"/>
                  </a:cubicBezTo>
                  <a:cubicBezTo>
                    <a:pt x="1232" y="20141"/>
                    <a:pt x="2748" y="21054"/>
                    <a:pt x="5211" y="21054"/>
                  </a:cubicBezTo>
                  <a:cubicBezTo>
                    <a:pt x="7674" y="21054"/>
                    <a:pt x="11084" y="20141"/>
                    <a:pt x="12790" y="18012"/>
                  </a:cubicBezTo>
                  <a:cubicBezTo>
                    <a:pt x="14495" y="15882"/>
                    <a:pt x="14495" y="12536"/>
                    <a:pt x="13737" y="10102"/>
                  </a:cubicBezTo>
                  <a:cubicBezTo>
                    <a:pt x="12979" y="7668"/>
                    <a:pt x="11463" y="6147"/>
                    <a:pt x="9190" y="5386"/>
                  </a:cubicBezTo>
                  <a:cubicBezTo>
                    <a:pt x="6916" y="4626"/>
                    <a:pt x="3884" y="4626"/>
                    <a:pt x="853" y="4626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29" name="Line"/>
            <p:cNvSpPr/>
            <p:nvPr/>
          </p:nvSpPr>
          <p:spPr>
            <a:xfrm>
              <a:off x="4567888" y="2526523"/>
              <a:ext cx="115122" cy="81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8640"/>
                  </a:moveTo>
                  <a:cubicBezTo>
                    <a:pt x="514" y="6840"/>
                    <a:pt x="1029" y="5040"/>
                    <a:pt x="1929" y="3960"/>
                  </a:cubicBezTo>
                  <a:cubicBezTo>
                    <a:pt x="2829" y="2880"/>
                    <a:pt x="4114" y="2520"/>
                    <a:pt x="5400" y="2340"/>
                  </a:cubicBezTo>
                  <a:cubicBezTo>
                    <a:pt x="6686" y="2160"/>
                    <a:pt x="7971" y="2160"/>
                    <a:pt x="9257" y="4680"/>
                  </a:cubicBezTo>
                  <a:cubicBezTo>
                    <a:pt x="10543" y="7200"/>
                    <a:pt x="11829" y="12240"/>
                    <a:pt x="12471" y="15660"/>
                  </a:cubicBezTo>
                  <a:cubicBezTo>
                    <a:pt x="13114" y="19080"/>
                    <a:pt x="13114" y="20880"/>
                    <a:pt x="12600" y="21240"/>
                  </a:cubicBezTo>
                  <a:cubicBezTo>
                    <a:pt x="12086" y="21600"/>
                    <a:pt x="11057" y="20520"/>
                    <a:pt x="10543" y="18900"/>
                  </a:cubicBezTo>
                  <a:cubicBezTo>
                    <a:pt x="10029" y="17280"/>
                    <a:pt x="10029" y="15120"/>
                    <a:pt x="11957" y="11880"/>
                  </a:cubicBezTo>
                  <a:cubicBezTo>
                    <a:pt x="13886" y="8640"/>
                    <a:pt x="17743" y="4320"/>
                    <a:pt x="21600" y="0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30" name="Line"/>
            <p:cNvSpPr/>
            <p:nvPr/>
          </p:nvSpPr>
          <p:spPr>
            <a:xfrm>
              <a:off x="4745293" y="2448405"/>
              <a:ext cx="11725" cy="176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extrusionOk="0">
                  <a:moveTo>
                    <a:pt x="20532" y="0"/>
                  </a:moveTo>
                  <a:cubicBezTo>
                    <a:pt x="10932" y="5693"/>
                    <a:pt x="1332" y="11386"/>
                    <a:pt x="132" y="14986"/>
                  </a:cubicBezTo>
                  <a:cubicBezTo>
                    <a:pt x="-1068" y="18586"/>
                    <a:pt x="6132" y="20093"/>
                    <a:pt x="13332" y="21600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31" name="Line"/>
            <p:cNvSpPr/>
            <p:nvPr/>
          </p:nvSpPr>
          <p:spPr>
            <a:xfrm>
              <a:off x="4717273" y="2489520"/>
              <a:ext cx="136424" cy="156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600" extrusionOk="0">
                  <a:moveTo>
                    <a:pt x="12744" y="0"/>
                  </a:moveTo>
                  <a:cubicBezTo>
                    <a:pt x="12096" y="1705"/>
                    <a:pt x="11448" y="3411"/>
                    <a:pt x="9612" y="5400"/>
                  </a:cubicBezTo>
                  <a:cubicBezTo>
                    <a:pt x="7776" y="7389"/>
                    <a:pt x="4752" y="9663"/>
                    <a:pt x="2808" y="11179"/>
                  </a:cubicBezTo>
                  <a:cubicBezTo>
                    <a:pt x="864" y="12695"/>
                    <a:pt x="0" y="13453"/>
                    <a:pt x="0" y="14211"/>
                  </a:cubicBezTo>
                  <a:cubicBezTo>
                    <a:pt x="0" y="14968"/>
                    <a:pt x="864" y="15726"/>
                    <a:pt x="3132" y="16484"/>
                  </a:cubicBezTo>
                  <a:cubicBezTo>
                    <a:pt x="5400" y="17242"/>
                    <a:pt x="9072" y="18000"/>
                    <a:pt x="11988" y="18663"/>
                  </a:cubicBezTo>
                  <a:cubicBezTo>
                    <a:pt x="14904" y="19326"/>
                    <a:pt x="17064" y="19895"/>
                    <a:pt x="18684" y="20368"/>
                  </a:cubicBezTo>
                  <a:cubicBezTo>
                    <a:pt x="20304" y="20842"/>
                    <a:pt x="21384" y="21221"/>
                    <a:pt x="21492" y="21411"/>
                  </a:cubicBezTo>
                  <a:cubicBezTo>
                    <a:pt x="21600" y="21600"/>
                    <a:pt x="20736" y="21600"/>
                    <a:pt x="19872" y="21600"/>
                  </a:cubicBezTo>
                </a:path>
              </a:pathLst>
            </a:custGeom>
            <a:noFill/>
            <a:ln w="38100" cap="rnd">
              <a:solidFill>
                <a:schemeClr val="accent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62EF45A-7860-4D9C-A372-F77C1D91B6E3}"/>
              </a:ext>
            </a:extLst>
          </p:cNvPr>
          <p:cNvGrpSpPr/>
          <p:nvPr/>
        </p:nvGrpSpPr>
        <p:grpSpPr>
          <a:xfrm>
            <a:off x="1152319" y="2408960"/>
            <a:ext cx="7073927" cy="1656979"/>
            <a:chOff x="1988394" y="2860335"/>
            <a:chExt cx="6028582" cy="1486942"/>
          </a:xfrm>
        </p:grpSpPr>
        <p:sp>
          <p:nvSpPr>
            <p:cNvPr id="9832" name="Line"/>
            <p:cNvSpPr/>
            <p:nvPr/>
          </p:nvSpPr>
          <p:spPr>
            <a:xfrm>
              <a:off x="1988394" y="3331009"/>
              <a:ext cx="96141" cy="274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600" extrusionOk="0">
                  <a:moveTo>
                    <a:pt x="21341" y="1080"/>
                  </a:moveTo>
                  <a:cubicBezTo>
                    <a:pt x="20124" y="540"/>
                    <a:pt x="18907" y="0"/>
                    <a:pt x="17690" y="0"/>
                  </a:cubicBezTo>
                  <a:cubicBezTo>
                    <a:pt x="16473" y="0"/>
                    <a:pt x="15256" y="540"/>
                    <a:pt x="13583" y="2430"/>
                  </a:cubicBezTo>
                  <a:cubicBezTo>
                    <a:pt x="11910" y="4320"/>
                    <a:pt x="9780" y="7560"/>
                    <a:pt x="7499" y="10800"/>
                  </a:cubicBezTo>
                  <a:cubicBezTo>
                    <a:pt x="5217" y="14040"/>
                    <a:pt x="2783" y="17280"/>
                    <a:pt x="1414" y="19170"/>
                  </a:cubicBezTo>
                  <a:cubicBezTo>
                    <a:pt x="45" y="21060"/>
                    <a:pt x="-259" y="21600"/>
                    <a:pt x="197" y="21600"/>
                  </a:cubicBezTo>
                  <a:cubicBezTo>
                    <a:pt x="654" y="21600"/>
                    <a:pt x="1871" y="21060"/>
                    <a:pt x="2783" y="20520"/>
                  </a:cubicBezTo>
                  <a:cubicBezTo>
                    <a:pt x="3696" y="19980"/>
                    <a:pt x="4304" y="19440"/>
                    <a:pt x="4913" y="1890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33" name="Line"/>
            <p:cNvSpPr/>
            <p:nvPr/>
          </p:nvSpPr>
          <p:spPr>
            <a:xfrm>
              <a:off x="2043420" y="3308655"/>
              <a:ext cx="69929" cy="28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425" extrusionOk="0">
                  <a:moveTo>
                    <a:pt x="0" y="1487"/>
                  </a:moveTo>
                  <a:cubicBezTo>
                    <a:pt x="0" y="656"/>
                    <a:pt x="0" y="-175"/>
                    <a:pt x="623" y="33"/>
                  </a:cubicBezTo>
                  <a:cubicBezTo>
                    <a:pt x="1246" y="240"/>
                    <a:pt x="2492" y="1487"/>
                    <a:pt x="5192" y="3823"/>
                  </a:cubicBezTo>
                  <a:cubicBezTo>
                    <a:pt x="7892" y="6160"/>
                    <a:pt x="12046" y="9587"/>
                    <a:pt x="15162" y="12183"/>
                  </a:cubicBezTo>
                  <a:cubicBezTo>
                    <a:pt x="18277" y="14779"/>
                    <a:pt x="20354" y="16544"/>
                    <a:pt x="20977" y="17946"/>
                  </a:cubicBezTo>
                  <a:cubicBezTo>
                    <a:pt x="21600" y="19348"/>
                    <a:pt x="20769" y="20387"/>
                    <a:pt x="19938" y="21425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34" name="Line"/>
            <p:cNvSpPr/>
            <p:nvPr/>
          </p:nvSpPr>
          <p:spPr>
            <a:xfrm>
              <a:off x="2035197" y="3484505"/>
              <a:ext cx="135680" cy="12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582" y="19200"/>
                    <a:pt x="9164" y="16800"/>
                    <a:pt x="12764" y="13200"/>
                  </a:cubicBezTo>
                  <a:cubicBezTo>
                    <a:pt x="16364" y="9600"/>
                    <a:pt x="18982" y="4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35" name="Line"/>
            <p:cNvSpPr/>
            <p:nvPr/>
          </p:nvSpPr>
          <p:spPr>
            <a:xfrm>
              <a:off x="2195546" y="3351567"/>
              <a:ext cx="16446" cy="21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50"/>
                  </a:moveTo>
                  <a:cubicBezTo>
                    <a:pt x="1800" y="675"/>
                    <a:pt x="3600" y="0"/>
                    <a:pt x="4500" y="0"/>
                  </a:cubicBezTo>
                  <a:cubicBezTo>
                    <a:pt x="5400" y="0"/>
                    <a:pt x="5400" y="675"/>
                    <a:pt x="6300" y="3442"/>
                  </a:cubicBezTo>
                  <a:cubicBezTo>
                    <a:pt x="7200" y="6210"/>
                    <a:pt x="9000" y="11070"/>
                    <a:pt x="11700" y="14445"/>
                  </a:cubicBezTo>
                  <a:cubicBezTo>
                    <a:pt x="14400" y="17820"/>
                    <a:pt x="18000" y="1971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36" name="Line"/>
            <p:cNvSpPr/>
            <p:nvPr/>
          </p:nvSpPr>
          <p:spPr>
            <a:xfrm>
              <a:off x="2248266" y="3434831"/>
              <a:ext cx="82960" cy="14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276" extrusionOk="0">
                  <a:moveTo>
                    <a:pt x="21089" y="1799"/>
                  </a:moveTo>
                  <a:cubicBezTo>
                    <a:pt x="20044" y="1021"/>
                    <a:pt x="18999" y="242"/>
                    <a:pt x="17605" y="48"/>
                  </a:cubicBezTo>
                  <a:cubicBezTo>
                    <a:pt x="16212" y="-147"/>
                    <a:pt x="14470" y="242"/>
                    <a:pt x="12379" y="1410"/>
                  </a:cubicBezTo>
                  <a:cubicBezTo>
                    <a:pt x="10289" y="2577"/>
                    <a:pt x="7850" y="4523"/>
                    <a:pt x="6631" y="5983"/>
                  </a:cubicBezTo>
                  <a:cubicBezTo>
                    <a:pt x="5412" y="7442"/>
                    <a:pt x="5412" y="8415"/>
                    <a:pt x="6631" y="9680"/>
                  </a:cubicBezTo>
                  <a:cubicBezTo>
                    <a:pt x="7850" y="10945"/>
                    <a:pt x="10289" y="12502"/>
                    <a:pt x="11857" y="13767"/>
                  </a:cubicBezTo>
                  <a:cubicBezTo>
                    <a:pt x="13424" y="15031"/>
                    <a:pt x="14121" y="16004"/>
                    <a:pt x="13947" y="16880"/>
                  </a:cubicBezTo>
                  <a:cubicBezTo>
                    <a:pt x="13773" y="17756"/>
                    <a:pt x="12728" y="18534"/>
                    <a:pt x="11334" y="19215"/>
                  </a:cubicBezTo>
                  <a:cubicBezTo>
                    <a:pt x="9941" y="19896"/>
                    <a:pt x="8199" y="20480"/>
                    <a:pt x="5934" y="20869"/>
                  </a:cubicBezTo>
                  <a:cubicBezTo>
                    <a:pt x="3670" y="21258"/>
                    <a:pt x="883" y="21453"/>
                    <a:pt x="186" y="21064"/>
                  </a:cubicBezTo>
                  <a:cubicBezTo>
                    <a:pt x="-511" y="20675"/>
                    <a:pt x="883" y="19702"/>
                    <a:pt x="2276" y="18729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37" name="Line"/>
            <p:cNvSpPr/>
            <p:nvPr/>
          </p:nvSpPr>
          <p:spPr>
            <a:xfrm>
              <a:off x="2372341" y="3448099"/>
              <a:ext cx="65785" cy="111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2" extrusionOk="0">
                  <a:moveTo>
                    <a:pt x="14850" y="3745"/>
                  </a:moveTo>
                  <a:cubicBezTo>
                    <a:pt x="12600" y="3231"/>
                    <a:pt x="10350" y="2717"/>
                    <a:pt x="8325" y="2845"/>
                  </a:cubicBezTo>
                  <a:cubicBezTo>
                    <a:pt x="6300" y="2974"/>
                    <a:pt x="4500" y="3745"/>
                    <a:pt x="2925" y="6445"/>
                  </a:cubicBezTo>
                  <a:cubicBezTo>
                    <a:pt x="1350" y="9145"/>
                    <a:pt x="0" y="13774"/>
                    <a:pt x="0" y="16602"/>
                  </a:cubicBezTo>
                  <a:cubicBezTo>
                    <a:pt x="0" y="19431"/>
                    <a:pt x="1350" y="20460"/>
                    <a:pt x="4275" y="20845"/>
                  </a:cubicBezTo>
                  <a:cubicBezTo>
                    <a:pt x="7200" y="21231"/>
                    <a:pt x="11700" y="20974"/>
                    <a:pt x="15300" y="18660"/>
                  </a:cubicBezTo>
                  <a:cubicBezTo>
                    <a:pt x="18900" y="16345"/>
                    <a:pt x="21600" y="11974"/>
                    <a:pt x="21600" y="8631"/>
                  </a:cubicBezTo>
                  <a:cubicBezTo>
                    <a:pt x="21600" y="5288"/>
                    <a:pt x="18900" y="2974"/>
                    <a:pt x="16425" y="1560"/>
                  </a:cubicBezTo>
                  <a:cubicBezTo>
                    <a:pt x="13950" y="145"/>
                    <a:pt x="11700" y="-369"/>
                    <a:pt x="10350" y="274"/>
                  </a:cubicBezTo>
                  <a:cubicBezTo>
                    <a:pt x="9000" y="917"/>
                    <a:pt x="8550" y="2717"/>
                    <a:pt x="8100" y="4517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38" name="Line"/>
            <p:cNvSpPr/>
            <p:nvPr/>
          </p:nvSpPr>
          <p:spPr>
            <a:xfrm>
              <a:off x="2462794" y="3599628"/>
              <a:ext cx="34118" cy="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600" extrusionOk="0">
                  <a:moveTo>
                    <a:pt x="19938" y="0"/>
                  </a:moveTo>
                  <a:cubicBezTo>
                    <a:pt x="20769" y="3600"/>
                    <a:pt x="21600" y="7200"/>
                    <a:pt x="18277" y="10800"/>
                  </a:cubicBezTo>
                  <a:cubicBezTo>
                    <a:pt x="14954" y="14400"/>
                    <a:pt x="7477" y="18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39" name="Line"/>
            <p:cNvSpPr/>
            <p:nvPr/>
          </p:nvSpPr>
          <p:spPr>
            <a:xfrm>
              <a:off x="2798963" y="3277350"/>
              <a:ext cx="280559" cy="31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359" extrusionOk="0">
                  <a:moveTo>
                    <a:pt x="7624" y="14073"/>
                  </a:moveTo>
                  <a:cubicBezTo>
                    <a:pt x="7415" y="13328"/>
                    <a:pt x="7205" y="12583"/>
                    <a:pt x="6733" y="12211"/>
                  </a:cubicBezTo>
                  <a:cubicBezTo>
                    <a:pt x="6261" y="11838"/>
                    <a:pt x="5527" y="11838"/>
                    <a:pt x="4374" y="12816"/>
                  </a:cubicBezTo>
                  <a:cubicBezTo>
                    <a:pt x="3220" y="13793"/>
                    <a:pt x="1648" y="15749"/>
                    <a:pt x="809" y="17052"/>
                  </a:cubicBezTo>
                  <a:cubicBezTo>
                    <a:pt x="-30" y="18355"/>
                    <a:pt x="-135" y="19007"/>
                    <a:pt x="127" y="19799"/>
                  </a:cubicBezTo>
                  <a:cubicBezTo>
                    <a:pt x="389" y="20590"/>
                    <a:pt x="1018" y="21521"/>
                    <a:pt x="2329" y="21335"/>
                  </a:cubicBezTo>
                  <a:cubicBezTo>
                    <a:pt x="3640" y="21149"/>
                    <a:pt x="5632" y="19845"/>
                    <a:pt x="7257" y="17937"/>
                  </a:cubicBezTo>
                  <a:cubicBezTo>
                    <a:pt x="8882" y="16028"/>
                    <a:pt x="10141" y="13514"/>
                    <a:pt x="10822" y="10954"/>
                  </a:cubicBezTo>
                  <a:cubicBezTo>
                    <a:pt x="11504" y="8393"/>
                    <a:pt x="11609" y="5787"/>
                    <a:pt x="11556" y="4064"/>
                  </a:cubicBezTo>
                  <a:cubicBezTo>
                    <a:pt x="11504" y="2342"/>
                    <a:pt x="11294" y="1504"/>
                    <a:pt x="11032" y="899"/>
                  </a:cubicBezTo>
                  <a:cubicBezTo>
                    <a:pt x="10770" y="293"/>
                    <a:pt x="10455" y="-79"/>
                    <a:pt x="10193" y="14"/>
                  </a:cubicBezTo>
                  <a:cubicBezTo>
                    <a:pt x="9931" y="107"/>
                    <a:pt x="9721" y="666"/>
                    <a:pt x="9564" y="2621"/>
                  </a:cubicBezTo>
                  <a:cubicBezTo>
                    <a:pt x="9407" y="4576"/>
                    <a:pt x="9302" y="7928"/>
                    <a:pt x="9512" y="10814"/>
                  </a:cubicBezTo>
                  <a:cubicBezTo>
                    <a:pt x="9721" y="13700"/>
                    <a:pt x="10246" y="16121"/>
                    <a:pt x="10822" y="17657"/>
                  </a:cubicBezTo>
                  <a:cubicBezTo>
                    <a:pt x="11399" y="19193"/>
                    <a:pt x="12028" y="19845"/>
                    <a:pt x="12815" y="20171"/>
                  </a:cubicBezTo>
                  <a:cubicBezTo>
                    <a:pt x="13601" y="20497"/>
                    <a:pt x="14545" y="20497"/>
                    <a:pt x="15541" y="19845"/>
                  </a:cubicBezTo>
                  <a:cubicBezTo>
                    <a:pt x="16537" y="19193"/>
                    <a:pt x="17585" y="17890"/>
                    <a:pt x="18110" y="17005"/>
                  </a:cubicBezTo>
                  <a:cubicBezTo>
                    <a:pt x="18634" y="16121"/>
                    <a:pt x="18634" y="15655"/>
                    <a:pt x="18634" y="15190"/>
                  </a:cubicBezTo>
                  <a:cubicBezTo>
                    <a:pt x="18634" y="14724"/>
                    <a:pt x="18634" y="14259"/>
                    <a:pt x="18424" y="13887"/>
                  </a:cubicBezTo>
                  <a:cubicBezTo>
                    <a:pt x="18215" y="13514"/>
                    <a:pt x="17795" y="13235"/>
                    <a:pt x="17376" y="13235"/>
                  </a:cubicBezTo>
                  <a:cubicBezTo>
                    <a:pt x="16956" y="13235"/>
                    <a:pt x="16537" y="13514"/>
                    <a:pt x="16327" y="13933"/>
                  </a:cubicBezTo>
                  <a:cubicBezTo>
                    <a:pt x="16117" y="14352"/>
                    <a:pt x="16117" y="14911"/>
                    <a:pt x="16589" y="15795"/>
                  </a:cubicBezTo>
                  <a:cubicBezTo>
                    <a:pt x="17061" y="16680"/>
                    <a:pt x="18005" y="17890"/>
                    <a:pt x="18896" y="18588"/>
                  </a:cubicBezTo>
                  <a:cubicBezTo>
                    <a:pt x="19787" y="19287"/>
                    <a:pt x="20626" y="19473"/>
                    <a:pt x="21465" y="19659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40" name="Line"/>
            <p:cNvSpPr/>
            <p:nvPr/>
          </p:nvSpPr>
          <p:spPr>
            <a:xfrm>
              <a:off x="3157640" y="3447502"/>
              <a:ext cx="74007" cy="10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extrusionOk="0">
                  <a:moveTo>
                    <a:pt x="0" y="3503"/>
                  </a:moveTo>
                  <a:cubicBezTo>
                    <a:pt x="400" y="6714"/>
                    <a:pt x="800" y="9924"/>
                    <a:pt x="1200" y="12405"/>
                  </a:cubicBezTo>
                  <a:cubicBezTo>
                    <a:pt x="1600" y="14886"/>
                    <a:pt x="2000" y="16638"/>
                    <a:pt x="2800" y="18243"/>
                  </a:cubicBezTo>
                  <a:cubicBezTo>
                    <a:pt x="3600" y="19849"/>
                    <a:pt x="4800" y="21308"/>
                    <a:pt x="6200" y="21454"/>
                  </a:cubicBezTo>
                  <a:cubicBezTo>
                    <a:pt x="7600" y="21600"/>
                    <a:pt x="9200" y="20432"/>
                    <a:pt x="10400" y="18389"/>
                  </a:cubicBezTo>
                  <a:cubicBezTo>
                    <a:pt x="11600" y="16346"/>
                    <a:pt x="12400" y="13427"/>
                    <a:pt x="13200" y="10216"/>
                  </a:cubicBezTo>
                  <a:cubicBezTo>
                    <a:pt x="14000" y="7005"/>
                    <a:pt x="14800" y="3503"/>
                    <a:pt x="16200" y="1751"/>
                  </a:cubicBezTo>
                  <a:cubicBezTo>
                    <a:pt x="17600" y="0"/>
                    <a:pt x="1960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41" name="Line"/>
            <p:cNvSpPr/>
            <p:nvPr/>
          </p:nvSpPr>
          <p:spPr>
            <a:xfrm>
              <a:off x="3310375" y="3455725"/>
              <a:ext cx="11725" cy="11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extrusionOk="0">
                  <a:moveTo>
                    <a:pt x="20532" y="0"/>
                  </a:moveTo>
                  <a:cubicBezTo>
                    <a:pt x="10932" y="1067"/>
                    <a:pt x="1332" y="2133"/>
                    <a:pt x="132" y="5733"/>
                  </a:cubicBezTo>
                  <a:cubicBezTo>
                    <a:pt x="-1068" y="9333"/>
                    <a:pt x="6132" y="15467"/>
                    <a:pt x="13332" y="2160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42" name="Line"/>
            <p:cNvSpPr/>
            <p:nvPr/>
          </p:nvSpPr>
          <p:spPr>
            <a:xfrm>
              <a:off x="3305654" y="3377606"/>
              <a:ext cx="4112" cy="12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43" name="Line"/>
            <p:cNvSpPr/>
            <p:nvPr/>
          </p:nvSpPr>
          <p:spPr>
            <a:xfrm>
              <a:off x="3378435" y="3445693"/>
              <a:ext cx="71122" cy="130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201" extrusionOk="0">
                  <a:moveTo>
                    <a:pt x="21149" y="1630"/>
                  </a:moveTo>
                  <a:cubicBezTo>
                    <a:pt x="19519" y="962"/>
                    <a:pt x="17889" y="294"/>
                    <a:pt x="16055" y="72"/>
                  </a:cubicBezTo>
                  <a:cubicBezTo>
                    <a:pt x="14221" y="-151"/>
                    <a:pt x="12183" y="72"/>
                    <a:pt x="10145" y="1853"/>
                  </a:cubicBezTo>
                  <a:cubicBezTo>
                    <a:pt x="8108" y="3635"/>
                    <a:pt x="6070" y="6975"/>
                    <a:pt x="5866" y="9758"/>
                  </a:cubicBezTo>
                  <a:cubicBezTo>
                    <a:pt x="5662" y="12542"/>
                    <a:pt x="7292" y="14769"/>
                    <a:pt x="8311" y="16550"/>
                  </a:cubicBezTo>
                  <a:cubicBezTo>
                    <a:pt x="9330" y="18331"/>
                    <a:pt x="9738" y="19668"/>
                    <a:pt x="8108" y="20447"/>
                  </a:cubicBezTo>
                  <a:cubicBezTo>
                    <a:pt x="6477" y="21226"/>
                    <a:pt x="2809" y="21449"/>
                    <a:pt x="1179" y="20892"/>
                  </a:cubicBezTo>
                  <a:cubicBezTo>
                    <a:pt x="-451" y="20336"/>
                    <a:pt x="-43" y="19000"/>
                    <a:pt x="364" y="17663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44" name="Line"/>
            <p:cNvSpPr/>
            <p:nvPr/>
          </p:nvSpPr>
          <p:spPr>
            <a:xfrm>
              <a:off x="3495396" y="3438573"/>
              <a:ext cx="92417" cy="152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123" extrusionOk="0">
                  <a:moveTo>
                    <a:pt x="5495" y="9193"/>
                  </a:moveTo>
                  <a:cubicBezTo>
                    <a:pt x="5495" y="10140"/>
                    <a:pt x="5495" y="11087"/>
                    <a:pt x="6277" y="11466"/>
                  </a:cubicBezTo>
                  <a:cubicBezTo>
                    <a:pt x="7060" y="11845"/>
                    <a:pt x="8625" y="11656"/>
                    <a:pt x="10973" y="10803"/>
                  </a:cubicBezTo>
                  <a:cubicBezTo>
                    <a:pt x="13321" y="9951"/>
                    <a:pt x="16451" y="8435"/>
                    <a:pt x="18486" y="6730"/>
                  </a:cubicBezTo>
                  <a:cubicBezTo>
                    <a:pt x="20521" y="5024"/>
                    <a:pt x="21460" y="3130"/>
                    <a:pt x="20990" y="1803"/>
                  </a:cubicBezTo>
                  <a:cubicBezTo>
                    <a:pt x="20521" y="477"/>
                    <a:pt x="18643" y="-281"/>
                    <a:pt x="15356" y="98"/>
                  </a:cubicBezTo>
                  <a:cubicBezTo>
                    <a:pt x="12069" y="477"/>
                    <a:pt x="7373" y="1993"/>
                    <a:pt x="4399" y="4456"/>
                  </a:cubicBezTo>
                  <a:cubicBezTo>
                    <a:pt x="1425" y="6919"/>
                    <a:pt x="173" y="10330"/>
                    <a:pt x="17" y="13172"/>
                  </a:cubicBezTo>
                  <a:cubicBezTo>
                    <a:pt x="-140" y="16014"/>
                    <a:pt x="799" y="18287"/>
                    <a:pt x="3303" y="19614"/>
                  </a:cubicBezTo>
                  <a:cubicBezTo>
                    <a:pt x="5808" y="20940"/>
                    <a:pt x="9877" y="21319"/>
                    <a:pt x="12538" y="21035"/>
                  </a:cubicBezTo>
                  <a:cubicBezTo>
                    <a:pt x="15199" y="20751"/>
                    <a:pt x="16451" y="19803"/>
                    <a:pt x="17703" y="18856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45" name="Line"/>
            <p:cNvSpPr/>
            <p:nvPr/>
          </p:nvSpPr>
          <p:spPr>
            <a:xfrm>
              <a:off x="4035390" y="3444499"/>
              <a:ext cx="285807" cy="96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112" extrusionOk="0">
                  <a:moveTo>
                    <a:pt x="4810" y="13257"/>
                  </a:moveTo>
                  <a:cubicBezTo>
                    <a:pt x="5327" y="10557"/>
                    <a:pt x="5844" y="7857"/>
                    <a:pt x="6051" y="5607"/>
                  </a:cubicBezTo>
                  <a:cubicBezTo>
                    <a:pt x="6257" y="3357"/>
                    <a:pt x="6154" y="1557"/>
                    <a:pt x="5741" y="657"/>
                  </a:cubicBezTo>
                  <a:cubicBezTo>
                    <a:pt x="5327" y="-243"/>
                    <a:pt x="4604" y="-243"/>
                    <a:pt x="3777" y="807"/>
                  </a:cubicBezTo>
                  <a:cubicBezTo>
                    <a:pt x="2950" y="1857"/>
                    <a:pt x="2020" y="3957"/>
                    <a:pt x="1297" y="6507"/>
                  </a:cubicBezTo>
                  <a:cubicBezTo>
                    <a:pt x="573" y="9057"/>
                    <a:pt x="56" y="12057"/>
                    <a:pt x="5" y="14157"/>
                  </a:cubicBezTo>
                  <a:cubicBezTo>
                    <a:pt x="-47" y="16257"/>
                    <a:pt x="366" y="17457"/>
                    <a:pt x="1297" y="17457"/>
                  </a:cubicBezTo>
                  <a:cubicBezTo>
                    <a:pt x="2227" y="17457"/>
                    <a:pt x="3674" y="16257"/>
                    <a:pt x="4604" y="15207"/>
                  </a:cubicBezTo>
                  <a:cubicBezTo>
                    <a:pt x="5534" y="14157"/>
                    <a:pt x="5947" y="13257"/>
                    <a:pt x="6206" y="12057"/>
                  </a:cubicBezTo>
                  <a:cubicBezTo>
                    <a:pt x="6464" y="10857"/>
                    <a:pt x="6567" y="9357"/>
                    <a:pt x="6412" y="9207"/>
                  </a:cubicBezTo>
                  <a:cubicBezTo>
                    <a:pt x="6257" y="9057"/>
                    <a:pt x="5844" y="10257"/>
                    <a:pt x="5637" y="11607"/>
                  </a:cubicBezTo>
                  <a:cubicBezTo>
                    <a:pt x="5431" y="12957"/>
                    <a:pt x="5431" y="14457"/>
                    <a:pt x="5482" y="15957"/>
                  </a:cubicBezTo>
                  <a:cubicBezTo>
                    <a:pt x="5534" y="17457"/>
                    <a:pt x="5637" y="18957"/>
                    <a:pt x="5947" y="19707"/>
                  </a:cubicBezTo>
                  <a:cubicBezTo>
                    <a:pt x="6257" y="20457"/>
                    <a:pt x="6774" y="20457"/>
                    <a:pt x="7549" y="19557"/>
                  </a:cubicBezTo>
                  <a:cubicBezTo>
                    <a:pt x="8324" y="18657"/>
                    <a:pt x="9358" y="16857"/>
                    <a:pt x="10185" y="14157"/>
                  </a:cubicBezTo>
                  <a:cubicBezTo>
                    <a:pt x="11011" y="11457"/>
                    <a:pt x="11631" y="7857"/>
                    <a:pt x="12097" y="5307"/>
                  </a:cubicBezTo>
                  <a:cubicBezTo>
                    <a:pt x="12562" y="2757"/>
                    <a:pt x="12872" y="1257"/>
                    <a:pt x="13078" y="1257"/>
                  </a:cubicBezTo>
                  <a:cubicBezTo>
                    <a:pt x="13285" y="1257"/>
                    <a:pt x="13388" y="2757"/>
                    <a:pt x="13440" y="5757"/>
                  </a:cubicBezTo>
                  <a:cubicBezTo>
                    <a:pt x="13492" y="8757"/>
                    <a:pt x="13492" y="13257"/>
                    <a:pt x="13492" y="16257"/>
                  </a:cubicBezTo>
                  <a:cubicBezTo>
                    <a:pt x="13492" y="19257"/>
                    <a:pt x="13492" y="20757"/>
                    <a:pt x="13698" y="21057"/>
                  </a:cubicBezTo>
                  <a:cubicBezTo>
                    <a:pt x="13905" y="21357"/>
                    <a:pt x="14319" y="20457"/>
                    <a:pt x="14939" y="17607"/>
                  </a:cubicBezTo>
                  <a:cubicBezTo>
                    <a:pt x="15559" y="14757"/>
                    <a:pt x="16386" y="9957"/>
                    <a:pt x="17057" y="6807"/>
                  </a:cubicBezTo>
                  <a:cubicBezTo>
                    <a:pt x="17729" y="3657"/>
                    <a:pt x="18246" y="2157"/>
                    <a:pt x="18608" y="2157"/>
                  </a:cubicBezTo>
                  <a:cubicBezTo>
                    <a:pt x="18969" y="2157"/>
                    <a:pt x="19176" y="3657"/>
                    <a:pt x="19331" y="5157"/>
                  </a:cubicBezTo>
                  <a:cubicBezTo>
                    <a:pt x="19486" y="6657"/>
                    <a:pt x="19589" y="8157"/>
                    <a:pt x="19693" y="9657"/>
                  </a:cubicBezTo>
                  <a:cubicBezTo>
                    <a:pt x="19796" y="11157"/>
                    <a:pt x="19899" y="12657"/>
                    <a:pt x="20209" y="13407"/>
                  </a:cubicBezTo>
                  <a:cubicBezTo>
                    <a:pt x="20520" y="14157"/>
                    <a:pt x="21036" y="14157"/>
                    <a:pt x="21553" y="14157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46" name="Line"/>
            <p:cNvSpPr/>
            <p:nvPr/>
          </p:nvSpPr>
          <p:spPr>
            <a:xfrm>
              <a:off x="4751372" y="3260910"/>
              <a:ext cx="235890" cy="26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505" extrusionOk="0">
                  <a:moveTo>
                    <a:pt x="9878" y="16161"/>
                  </a:moveTo>
                  <a:cubicBezTo>
                    <a:pt x="10128" y="14825"/>
                    <a:pt x="10378" y="13488"/>
                    <a:pt x="10440" y="12542"/>
                  </a:cubicBezTo>
                  <a:cubicBezTo>
                    <a:pt x="10503" y="11596"/>
                    <a:pt x="10378" y="11039"/>
                    <a:pt x="9317" y="10761"/>
                  </a:cubicBezTo>
                  <a:cubicBezTo>
                    <a:pt x="8255" y="10482"/>
                    <a:pt x="6258" y="10482"/>
                    <a:pt x="4572" y="11262"/>
                  </a:cubicBezTo>
                  <a:cubicBezTo>
                    <a:pt x="2887" y="12041"/>
                    <a:pt x="1513" y="13600"/>
                    <a:pt x="764" y="14769"/>
                  </a:cubicBezTo>
                  <a:cubicBezTo>
                    <a:pt x="15" y="15938"/>
                    <a:pt x="-110" y="16717"/>
                    <a:pt x="77" y="17274"/>
                  </a:cubicBezTo>
                  <a:cubicBezTo>
                    <a:pt x="265" y="17831"/>
                    <a:pt x="764" y="18165"/>
                    <a:pt x="1763" y="18109"/>
                  </a:cubicBezTo>
                  <a:cubicBezTo>
                    <a:pt x="2762" y="18053"/>
                    <a:pt x="4260" y="17608"/>
                    <a:pt x="5384" y="17051"/>
                  </a:cubicBezTo>
                  <a:cubicBezTo>
                    <a:pt x="6507" y="16495"/>
                    <a:pt x="7256" y="15827"/>
                    <a:pt x="7756" y="15771"/>
                  </a:cubicBezTo>
                  <a:cubicBezTo>
                    <a:pt x="8255" y="15715"/>
                    <a:pt x="8505" y="16272"/>
                    <a:pt x="9067" y="17051"/>
                  </a:cubicBezTo>
                  <a:cubicBezTo>
                    <a:pt x="9629" y="17831"/>
                    <a:pt x="10503" y="18833"/>
                    <a:pt x="11626" y="19390"/>
                  </a:cubicBezTo>
                  <a:cubicBezTo>
                    <a:pt x="12750" y="19946"/>
                    <a:pt x="14124" y="20058"/>
                    <a:pt x="15559" y="19445"/>
                  </a:cubicBezTo>
                  <a:cubicBezTo>
                    <a:pt x="16995" y="18833"/>
                    <a:pt x="18493" y="17497"/>
                    <a:pt x="19555" y="15214"/>
                  </a:cubicBezTo>
                  <a:cubicBezTo>
                    <a:pt x="20616" y="12932"/>
                    <a:pt x="21240" y="9703"/>
                    <a:pt x="21303" y="7142"/>
                  </a:cubicBezTo>
                  <a:cubicBezTo>
                    <a:pt x="21365" y="4581"/>
                    <a:pt x="20866" y="2689"/>
                    <a:pt x="20366" y="1519"/>
                  </a:cubicBezTo>
                  <a:cubicBezTo>
                    <a:pt x="19867" y="350"/>
                    <a:pt x="19367" y="-95"/>
                    <a:pt x="18930" y="16"/>
                  </a:cubicBezTo>
                  <a:cubicBezTo>
                    <a:pt x="18493" y="128"/>
                    <a:pt x="18119" y="796"/>
                    <a:pt x="17807" y="2967"/>
                  </a:cubicBezTo>
                  <a:cubicBezTo>
                    <a:pt x="17495" y="5138"/>
                    <a:pt x="17245" y="8812"/>
                    <a:pt x="17557" y="12041"/>
                  </a:cubicBezTo>
                  <a:cubicBezTo>
                    <a:pt x="17869" y="15270"/>
                    <a:pt x="18743" y="18053"/>
                    <a:pt x="19492" y="19557"/>
                  </a:cubicBezTo>
                  <a:cubicBezTo>
                    <a:pt x="20241" y="21060"/>
                    <a:pt x="20866" y="21282"/>
                    <a:pt x="21490" y="21505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47" name="Line"/>
            <p:cNvSpPr/>
            <p:nvPr/>
          </p:nvSpPr>
          <p:spPr>
            <a:xfrm>
              <a:off x="5022023" y="3393086"/>
              <a:ext cx="167068" cy="299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36" extrusionOk="0">
                  <a:moveTo>
                    <a:pt x="20666" y="3604"/>
                  </a:moveTo>
                  <a:cubicBezTo>
                    <a:pt x="21015" y="3113"/>
                    <a:pt x="21363" y="2622"/>
                    <a:pt x="21189" y="1886"/>
                  </a:cubicBezTo>
                  <a:cubicBezTo>
                    <a:pt x="21015" y="1149"/>
                    <a:pt x="20318" y="168"/>
                    <a:pt x="18402" y="20"/>
                  </a:cubicBezTo>
                  <a:cubicBezTo>
                    <a:pt x="16486" y="-127"/>
                    <a:pt x="13350" y="560"/>
                    <a:pt x="11173" y="1248"/>
                  </a:cubicBezTo>
                  <a:cubicBezTo>
                    <a:pt x="8995" y="1935"/>
                    <a:pt x="7776" y="2622"/>
                    <a:pt x="6992" y="3211"/>
                  </a:cubicBezTo>
                  <a:cubicBezTo>
                    <a:pt x="6208" y="3800"/>
                    <a:pt x="5860" y="4291"/>
                    <a:pt x="6121" y="4537"/>
                  </a:cubicBezTo>
                  <a:cubicBezTo>
                    <a:pt x="6382" y="4782"/>
                    <a:pt x="7253" y="4782"/>
                    <a:pt x="8124" y="4684"/>
                  </a:cubicBezTo>
                  <a:cubicBezTo>
                    <a:pt x="8995" y="4586"/>
                    <a:pt x="9866" y="4389"/>
                    <a:pt x="10737" y="4193"/>
                  </a:cubicBezTo>
                  <a:cubicBezTo>
                    <a:pt x="11608" y="3997"/>
                    <a:pt x="12479" y="3800"/>
                    <a:pt x="13263" y="3849"/>
                  </a:cubicBezTo>
                  <a:cubicBezTo>
                    <a:pt x="14047" y="3898"/>
                    <a:pt x="14744" y="4193"/>
                    <a:pt x="15179" y="5224"/>
                  </a:cubicBezTo>
                  <a:cubicBezTo>
                    <a:pt x="15615" y="6255"/>
                    <a:pt x="15789" y="8022"/>
                    <a:pt x="15527" y="10182"/>
                  </a:cubicBezTo>
                  <a:cubicBezTo>
                    <a:pt x="15266" y="12342"/>
                    <a:pt x="14569" y="14895"/>
                    <a:pt x="13350" y="16760"/>
                  </a:cubicBezTo>
                  <a:cubicBezTo>
                    <a:pt x="12131" y="18626"/>
                    <a:pt x="10389" y="19804"/>
                    <a:pt x="8647" y="20491"/>
                  </a:cubicBezTo>
                  <a:cubicBezTo>
                    <a:pt x="6905" y="21178"/>
                    <a:pt x="5163" y="21375"/>
                    <a:pt x="3857" y="21424"/>
                  </a:cubicBezTo>
                  <a:cubicBezTo>
                    <a:pt x="2550" y="21473"/>
                    <a:pt x="1679" y="21375"/>
                    <a:pt x="982" y="21129"/>
                  </a:cubicBezTo>
                  <a:cubicBezTo>
                    <a:pt x="286" y="20884"/>
                    <a:pt x="-237" y="20491"/>
                    <a:pt x="111" y="19608"/>
                  </a:cubicBezTo>
                  <a:cubicBezTo>
                    <a:pt x="460" y="18724"/>
                    <a:pt x="1679" y="17349"/>
                    <a:pt x="2898" y="15975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48" name="Line"/>
            <p:cNvSpPr/>
            <p:nvPr/>
          </p:nvSpPr>
          <p:spPr>
            <a:xfrm>
              <a:off x="5220886" y="3395423"/>
              <a:ext cx="74740" cy="11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0994" extrusionOk="0">
                  <a:moveTo>
                    <a:pt x="21417" y="1964"/>
                  </a:moveTo>
                  <a:cubicBezTo>
                    <a:pt x="20239" y="982"/>
                    <a:pt x="19061" y="0"/>
                    <a:pt x="16312" y="0"/>
                  </a:cubicBezTo>
                  <a:cubicBezTo>
                    <a:pt x="13562" y="0"/>
                    <a:pt x="9242" y="982"/>
                    <a:pt x="5904" y="3436"/>
                  </a:cubicBezTo>
                  <a:cubicBezTo>
                    <a:pt x="2566" y="5891"/>
                    <a:pt x="210" y="9818"/>
                    <a:pt x="13" y="13255"/>
                  </a:cubicBezTo>
                  <a:cubicBezTo>
                    <a:pt x="-183" y="16691"/>
                    <a:pt x="1781" y="19636"/>
                    <a:pt x="5512" y="20618"/>
                  </a:cubicBezTo>
                  <a:cubicBezTo>
                    <a:pt x="9242" y="21600"/>
                    <a:pt x="14741" y="20618"/>
                    <a:pt x="17686" y="18164"/>
                  </a:cubicBezTo>
                  <a:cubicBezTo>
                    <a:pt x="20631" y="15709"/>
                    <a:pt x="21024" y="11782"/>
                    <a:pt x="20042" y="8959"/>
                  </a:cubicBezTo>
                  <a:cubicBezTo>
                    <a:pt x="19061" y="6136"/>
                    <a:pt x="16704" y="4418"/>
                    <a:pt x="13759" y="3805"/>
                  </a:cubicBezTo>
                  <a:cubicBezTo>
                    <a:pt x="10813" y="3191"/>
                    <a:pt x="7279" y="3682"/>
                    <a:pt x="3744" y="4173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49" name="Line"/>
            <p:cNvSpPr/>
            <p:nvPr/>
          </p:nvSpPr>
          <p:spPr>
            <a:xfrm>
              <a:off x="5340852" y="3389941"/>
              <a:ext cx="119234" cy="10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extrusionOk="0">
                  <a:moveTo>
                    <a:pt x="0" y="4208"/>
                  </a:moveTo>
                  <a:cubicBezTo>
                    <a:pt x="1241" y="3366"/>
                    <a:pt x="2483" y="2525"/>
                    <a:pt x="3600" y="2525"/>
                  </a:cubicBezTo>
                  <a:cubicBezTo>
                    <a:pt x="4717" y="2525"/>
                    <a:pt x="5710" y="3366"/>
                    <a:pt x="6828" y="5891"/>
                  </a:cubicBezTo>
                  <a:cubicBezTo>
                    <a:pt x="7945" y="8416"/>
                    <a:pt x="9186" y="12623"/>
                    <a:pt x="9683" y="15429"/>
                  </a:cubicBezTo>
                  <a:cubicBezTo>
                    <a:pt x="10179" y="18234"/>
                    <a:pt x="9931" y="19636"/>
                    <a:pt x="9186" y="20478"/>
                  </a:cubicBezTo>
                  <a:cubicBezTo>
                    <a:pt x="8441" y="21319"/>
                    <a:pt x="7200" y="21600"/>
                    <a:pt x="6083" y="21319"/>
                  </a:cubicBezTo>
                  <a:cubicBezTo>
                    <a:pt x="4966" y="21039"/>
                    <a:pt x="3972" y="20197"/>
                    <a:pt x="3972" y="17953"/>
                  </a:cubicBezTo>
                  <a:cubicBezTo>
                    <a:pt x="3972" y="15709"/>
                    <a:pt x="4966" y="12062"/>
                    <a:pt x="7324" y="8836"/>
                  </a:cubicBezTo>
                  <a:cubicBezTo>
                    <a:pt x="9683" y="5610"/>
                    <a:pt x="13407" y="2805"/>
                    <a:pt x="16014" y="1403"/>
                  </a:cubicBezTo>
                  <a:cubicBezTo>
                    <a:pt x="18621" y="0"/>
                    <a:pt x="2011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50" name="Line"/>
            <p:cNvSpPr/>
            <p:nvPr/>
          </p:nvSpPr>
          <p:spPr>
            <a:xfrm>
              <a:off x="5521394" y="3394052"/>
              <a:ext cx="12699" cy="106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3600"/>
                    <a:pt x="2735" y="7200"/>
                    <a:pt x="575" y="10800"/>
                  </a:cubicBezTo>
                  <a:cubicBezTo>
                    <a:pt x="-1585" y="14400"/>
                    <a:pt x="2735" y="18000"/>
                    <a:pt x="7055" y="2160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51" name="Line"/>
            <p:cNvSpPr/>
            <p:nvPr/>
          </p:nvSpPr>
          <p:spPr>
            <a:xfrm>
              <a:off x="5513536" y="3299487"/>
              <a:ext cx="4112" cy="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52" name="Line"/>
            <p:cNvSpPr/>
            <p:nvPr/>
          </p:nvSpPr>
          <p:spPr>
            <a:xfrm>
              <a:off x="5640992" y="3242728"/>
              <a:ext cx="38926" cy="28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435" extrusionOk="0">
                  <a:moveTo>
                    <a:pt x="15641" y="2120"/>
                  </a:moveTo>
                  <a:cubicBezTo>
                    <a:pt x="17131" y="1185"/>
                    <a:pt x="18621" y="250"/>
                    <a:pt x="19738" y="43"/>
                  </a:cubicBezTo>
                  <a:cubicBezTo>
                    <a:pt x="20855" y="-165"/>
                    <a:pt x="21600" y="354"/>
                    <a:pt x="20855" y="2120"/>
                  </a:cubicBezTo>
                  <a:cubicBezTo>
                    <a:pt x="20110" y="3885"/>
                    <a:pt x="17876" y="6897"/>
                    <a:pt x="15269" y="9960"/>
                  </a:cubicBezTo>
                  <a:cubicBezTo>
                    <a:pt x="12662" y="13023"/>
                    <a:pt x="9683" y="16139"/>
                    <a:pt x="7076" y="18060"/>
                  </a:cubicBezTo>
                  <a:cubicBezTo>
                    <a:pt x="4469" y="19981"/>
                    <a:pt x="2235" y="20708"/>
                    <a:pt x="0" y="21435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53" name="Line"/>
            <p:cNvSpPr/>
            <p:nvPr/>
          </p:nvSpPr>
          <p:spPr>
            <a:xfrm>
              <a:off x="5620435" y="3219580"/>
              <a:ext cx="176796" cy="297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extrusionOk="0">
                  <a:moveTo>
                    <a:pt x="0" y="16181"/>
                  </a:moveTo>
                  <a:cubicBezTo>
                    <a:pt x="670" y="15289"/>
                    <a:pt x="1340" y="14397"/>
                    <a:pt x="3433" y="13208"/>
                  </a:cubicBezTo>
                  <a:cubicBezTo>
                    <a:pt x="5526" y="12019"/>
                    <a:pt x="9042" y="10533"/>
                    <a:pt x="11805" y="8848"/>
                  </a:cubicBezTo>
                  <a:cubicBezTo>
                    <a:pt x="14567" y="7164"/>
                    <a:pt x="16577" y="5281"/>
                    <a:pt x="17581" y="3894"/>
                  </a:cubicBezTo>
                  <a:cubicBezTo>
                    <a:pt x="18586" y="2507"/>
                    <a:pt x="18586" y="1615"/>
                    <a:pt x="18251" y="1021"/>
                  </a:cubicBezTo>
                  <a:cubicBezTo>
                    <a:pt x="17916" y="426"/>
                    <a:pt x="17246" y="129"/>
                    <a:pt x="16493" y="30"/>
                  </a:cubicBezTo>
                  <a:cubicBezTo>
                    <a:pt x="15739" y="-69"/>
                    <a:pt x="14902" y="30"/>
                    <a:pt x="14065" y="1021"/>
                  </a:cubicBezTo>
                  <a:cubicBezTo>
                    <a:pt x="13228" y="2012"/>
                    <a:pt x="12391" y="3894"/>
                    <a:pt x="11805" y="6421"/>
                  </a:cubicBezTo>
                  <a:cubicBezTo>
                    <a:pt x="11219" y="8948"/>
                    <a:pt x="10884" y="12118"/>
                    <a:pt x="10716" y="14298"/>
                  </a:cubicBezTo>
                  <a:cubicBezTo>
                    <a:pt x="10549" y="16478"/>
                    <a:pt x="10549" y="17667"/>
                    <a:pt x="10716" y="18559"/>
                  </a:cubicBezTo>
                  <a:cubicBezTo>
                    <a:pt x="10884" y="19450"/>
                    <a:pt x="11219" y="20045"/>
                    <a:pt x="11637" y="20144"/>
                  </a:cubicBezTo>
                  <a:cubicBezTo>
                    <a:pt x="12056" y="20243"/>
                    <a:pt x="12558" y="19847"/>
                    <a:pt x="13312" y="19103"/>
                  </a:cubicBezTo>
                  <a:cubicBezTo>
                    <a:pt x="14065" y="18360"/>
                    <a:pt x="15070" y="17270"/>
                    <a:pt x="15907" y="16577"/>
                  </a:cubicBezTo>
                  <a:cubicBezTo>
                    <a:pt x="16744" y="15883"/>
                    <a:pt x="17414" y="15586"/>
                    <a:pt x="18084" y="15586"/>
                  </a:cubicBezTo>
                  <a:cubicBezTo>
                    <a:pt x="18753" y="15586"/>
                    <a:pt x="19423" y="15883"/>
                    <a:pt x="20009" y="16924"/>
                  </a:cubicBezTo>
                  <a:cubicBezTo>
                    <a:pt x="20595" y="17964"/>
                    <a:pt x="21098" y="19748"/>
                    <a:pt x="21600" y="21531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54" name="Line"/>
            <p:cNvSpPr/>
            <p:nvPr/>
          </p:nvSpPr>
          <p:spPr>
            <a:xfrm>
              <a:off x="5821899" y="3417111"/>
              <a:ext cx="163808" cy="10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369" extrusionOk="0">
                  <a:moveTo>
                    <a:pt x="0" y="2013"/>
                  </a:moveTo>
                  <a:cubicBezTo>
                    <a:pt x="540" y="891"/>
                    <a:pt x="1080" y="-231"/>
                    <a:pt x="1620" y="50"/>
                  </a:cubicBezTo>
                  <a:cubicBezTo>
                    <a:pt x="2160" y="330"/>
                    <a:pt x="2700" y="2013"/>
                    <a:pt x="3060" y="4959"/>
                  </a:cubicBezTo>
                  <a:cubicBezTo>
                    <a:pt x="3420" y="7904"/>
                    <a:pt x="3600" y="12112"/>
                    <a:pt x="3600" y="14917"/>
                  </a:cubicBezTo>
                  <a:cubicBezTo>
                    <a:pt x="3600" y="17722"/>
                    <a:pt x="3420" y="19125"/>
                    <a:pt x="3330" y="19125"/>
                  </a:cubicBezTo>
                  <a:cubicBezTo>
                    <a:pt x="3240" y="19125"/>
                    <a:pt x="3240" y="17722"/>
                    <a:pt x="3780" y="15759"/>
                  </a:cubicBezTo>
                  <a:cubicBezTo>
                    <a:pt x="4320" y="13795"/>
                    <a:pt x="5400" y="11270"/>
                    <a:pt x="6390" y="9166"/>
                  </a:cubicBezTo>
                  <a:cubicBezTo>
                    <a:pt x="7380" y="7063"/>
                    <a:pt x="8280" y="5379"/>
                    <a:pt x="9180" y="4398"/>
                  </a:cubicBezTo>
                  <a:cubicBezTo>
                    <a:pt x="10080" y="3416"/>
                    <a:pt x="10980" y="3135"/>
                    <a:pt x="11700" y="4398"/>
                  </a:cubicBezTo>
                  <a:cubicBezTo>
                    <a:pt x="12420" y="5660"/>
                    <a:pt x="12960" y="8465"/>
                    <a:pt x="13230" y="10569"/>
                  </a:cubicBezTo>
                  <a:cubicBezTo>
                    <a:pt x="13500" y="12673"/>
                    <a:pt x="13500" y="14076"/>
                    <a:pt x="13590" y="14076"/>
                  </a:cubicBezTo>
                  <a:cubicBezTo>
                    <a:pt x="13680" y="14076"/>
                    <a:pt x="13860" y="12673"/>
                    <a:pt x="14490" y="10569"/>
                  </a:cubicBezTo>
                  <a:cubicBezTo>
                    <a:pt x="15120" y="8465"/>
                    <a:pt x="16200" y="5660"/>
                    <a:pt x="17010" y="3696"/>
                  </a:cubicBezTo>
                  <a:cubicBezTo>
                    <a:pt x="17820" y="1733"/>
                    <a:pt x="18360" y="611"/>
                    <a:pt x="19080" y="190"/>
                  </a:cubicBezTo>
                  <a:cubicBezTo>
                    <a:pt x="19800" y="-231"/>
                    <a:pt x="20700" y="50"/>
                    <a:pt x="21150" y="1031"/>
                  </a:cubicBezTo>
                  <a:cubicBezTo>
                    <a:pt x="21600" y="2013"/>
                    <a:pt x="21600" y="3696"/>
                    <a:pt x="21330" y="7203"/>
                  </a:cubicBezTo>
                  <a:cubicBezTo>
                    <a:pt x="21060" y="10709"/>
                    <a:pt x="20520" y="16039"/>
                    <a:pt x="19980" y="21369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55" name="Line"/>
            <p:cNvSpPr/>
            <p:nvPr/>
          </p:nvSpPr>
          <p:spPr>
            <a:xfrm>
              <a:off x="6408190" y="3263711"/>
              <a:ext cx="326465" cy="429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14" extrusionOk="0">
                  <a:moveTo>
                    <a:pt x="6319" y="2195"/>
                  </a:moveTo>
                  <a:cubicBezTo>
                    <a:pt x="6409" y="1853"/>
                    <a:pt x="6499" y="1511"/>
                    <a:pt x="6544" y="1067"/>
                  </a:cubicBezTo>
                  <a:cubicBezTo>
                    <a:pt x="6589" y="623"/>
                    <a:pt x="6589" y="76"/>
                    <a:pt x="6454" y="7"/>
                  </a:cubicBezTo>
                  <a:cubicBezTo>
                    <a:pt x="6319" y="-61"/>
                    <a:pt x="6049" y="349"/>
                    <a:pt x="5599" y="1750"/>
                  </a:cubicBezTo>
                  <a:cubicBezTo>
                    <a:pt x="5149" y="3152"/>
                    <a:pt x="4519" y="5544"/>
                    <a:pt x="4114" y="7936"/>
                  </a:cubicBezTo>
                  <a:cubicBezTo>
                    <a:pt x="3709" y="10329"/>
                    <a:pt x="3529" y="12721"/>
                    <a:pt x="3304" y="14738"/>
                  </a:cubicBezTo>
                  <a:cubicBezTo>
                    <a:pt x="3079" y="16754"/>
                    <a:pt x="2809" y="18395"/>
                    <a:pt x="2674" y="19420"/>
                  </a:cubicBezTo>
                  <a:cubicBezTo>
                    <a:pt x="2539" y="20445"/>
                    <a:pt x="2539" y="20855"/>
                    <a:pt x="2764" y="21129"/>
                  </a:cubicBezTo>
                  <a:cubicBezTo>
                    <a:pt x="2989" y="21402"/>
                    <a:pt x="3439" y="21539"/>
                    <a:pt x="4114" y="21266"/>
                  </a:cubicBezTo>
                  <a:cubicBezTo>
                    <a:pt x="4789" y="20992"/>
                    <a:pt x="5689" y="20309"/>
                    <a:pt x="6364" y="19317"/>
                  </a:cubicBezTo>
                  <a:cubicBezTo>
                    <a:pt x="7039" y="18326"/>
                    <a:pt x="7489" y="17028"/>
                    <a:pt x="7309" y="15831"/>
                  </a:cubicBezTo>
                  <a:cubicBezTo>
                    <a:pt x="7129" y="14635"/>
                    <a:pt x="6319" y="13542"/>
                    <a:pt x="5329" y="12721"/>
                  </a:cubicBezTo>
                  <a:cubicBezTo>
                    <a:pt x="4339" y="11901"/>
                    <a:pt x="3169" y="11354"/>
                    <a:pt x="2314" y="10978"/>
                  </a:cubicBezTo>
                  <a:cubicBezTo>
                    <a:pt x="1459" y="10602"/>
                    <a:pt x="919" y="10397"/>
                    <a:pt x="514" y="10158"/>
                  </a:cubicBezTo>
                  <a:cubicBezTo>
                    <a:pt x="109" y="9919"/>
                    <a:pt x="-161" y="9645"/>
                    <a:pt x="109" y="9406"/>
                  </a:cubicBezTo>
                  <a:cubicBezTo>
                    <a:pt x="379" y="9167"/>
                    <a:pt x="1189" y="8962"/>
                    <a:pt x="3349" y="8825"/>
                  </a:cubicBezTo>
                  <a:cubicBezTo>
                    <a:pt x="5509" y="8688"/>
                    <a:pt x="9019" y="8620"/>
                    <a:pt x="11224" y="8586"/>
                  </a:cubicBezTo>
                  <a:cubicBezTo>
                    <a:pt x="13429" y="8552"/>
                    <a:pt x="14329" y="8552"/>
                    <a:pt x="15004" y="8552"/>
                  </a:cubicBezTo>
                  <a:cubicBezTo>
                    <a:pt x="15679" y="8552"/>
                    <a:pt x="16129" y="8552"/>
                    <a:pt x="15994" y="8517"/>
                  </a:cubicBezTo>
                  <a:cubicBezTo>
                    <a:pt x="15859" y="8483"/>
                    <a:pt x="15139" y="8415"/>
                    <a:pt x="14014" y="8517"/>
                  </a:cubicBezTo>
                  <a:cubicBezTo>
                    <a:pt x="12889" y="8620"/>
                    <a:pt x="11359" y="8893"/>
                    <a:pt x="10504" y="9201"/>
                  </a:cubicBezTo>
                  <a:cubicBezTo>
                    <a:pt x="9649" y="9509"/>
                    <a:pt x="9469" y="9850"/>
                    <a:pt x="9379" y="10226"/>
                  </a:cubicBezTo>
                  <a:cubicBezTo>
                    <a:pt x="9289" y="10602"/>
                    <a:pt x="9289" y="11012"/>
                    <a:pt x="9469" y="11320"/>
                  </a:cubicBezTo>
                  <a:cubicBezTo>
                    <a:pt x="9649" y="11628"/>
                    <a:pt x="10009" y="11833"/>
                    <a:pt x="10639" y="12072"/>
                  </a:cubicBezTo>
                  <a:cubicBezTo>
                    <a:pt x="11269" y="12311"/>
                    <a:pt x="12169" y="12585"/>
                    <a:pt x="12934" y="12721"/>
                  </a:cubicBezTo>
                  <a:cubicBezTo>
                    <a:pt x="13699" y="12858"/>
                    <a:pt x="14329" y="12858"/>
                    <a:pt x="14779" y="12687"/>
                  </a:cubicBezTo>
                  <a:cubicBezTo>
                    <a:pt x="15229" y="12516"/>
                    <a:pt x="15499" y="12174"/>
                    <a:pt x="15724" y="11798"/>
                  </a:cubicBezTo>
                  <a:cubicBezTo>
                    <a:pt x="15949" y="11423"/>
                    <a:pt x="16129" y="11012"/>
                    <a:pt x="16309" y="10636"/>
                  </a:cubicBezTo>
                  <a:cubicBezTo>
                    <a:pt x="16489" y="10261"/>
                    <a:pt x="16669" y="9919"/>
                    <a:pt x="16939" y="9850"/>
                  </a:cubicBezTo>
                  <a:cubicBezTo>
                    <a:pt x="17209" y="9782"/>
                    <a:pt x="17569" y="9987"/>
                    <a:pt x="17794" y="10261"/>
                  </a:cubicBezTo>
                  <a:cubicBezTo>
                    <a:pt x="18019" y="10534"/>
                    <a:pt x="18109" y="10876"/>
                    <a:pt x="18154" y="11354"/>
                  </a:cubicBezTo>
                  <a:cubicBezTo>
                    <a:pt x="18199" y="11833"/>
                    <a:pt x="18199" y="12448"/>
                    <a:pt x="18064" y="12892"/>
                  </a:cubicBezTo>
                  <a:cubicBezTo>
                    <a:pt x="17929" y="13336"/>
                    <a:pt x="17659" y="13610"/>
                    <a:pt x="17479" y="13576"/>
                  </a:cubicBezTo>
                  <a:cubicBezTo>
                    <a:pt x="17299" y="13542"/>
                    <a:pt x="17209" y="13200"/>
                    <a:pt x="17434" y="12516"/>
                  </a:cubicBezTo>
                  <a:cubicBezTo>
                    <a:pt x="17659" y="11833"/>
                    <a:pt x="18199" y="10807"/>
                    <a:pt x="18919" y="9782"/>
                  </a:cubicBezTo>
                  <a:cubicBezTo>
                    <a:pt x="19639" y="8757"/>
                    <a:pt x="20539" y="7731"/>
                    <a:pt x="21439" y="6706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56" name="Line"/>
            <p:cNvSpPr/>
            <p:nvPr/>
          </p:nvSpPr>
          <p:spPr>
            <a:xfrm>
              <a:off x="7028734" y="3222610"/>
              <a:ext cx="80069" cy="305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373" extrusionOk="0">
                  <a:moveTo>
                    <a:pt x="10232" y="2217"/>
                  </a:moveTo>
                  <a:cubicBezTo>
                    <a:pt x="10232" y="1257"/>
                    <a:pt x="10232" y="297"/>
                    <a:pt x="9692" y="57"/>
                  </a:cubicBezTo>
                  <a:cubicBezTo>
                    <a:pt x="9152" y="-183"/>
                    <a:pt x="8072" y="297"/>
                    <a:pt x="6092" y="2217"/>
                  </a:cubicBezTo>
                  <a:cubicBezTo>
                    <a:pt x="4112" y="4137"/>
                    <a:pt x="1232" y="7497"/>
                    <a:pt x="332" y="10761"/>
                  </a:cubicBezTo>
                  <a:cubicBezTo>
                    <a:pt x="-568" y="14025"/>
                    <a:pt x="512" y="17193"/>
                    <a:pt x="1772" y="19017"/>
                  </a:cubicBezTo>
                  <a:cubicBezTo>
                    <a:pt x="3032" y="20841"/>
                    <a:pt x="4472" y="21321"/>
                    <a:pt x="7712" y="21369"/>
                  </a:cubicBezTo>
                  <a:cubicBezTo>
                    <a:pt x="10952" y="21417"/>
                    <a:pt x="15992" y="21033"/>
                    <a:pt x="21032" y="20649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57" name="Line"/>
            <p:cNvSpPr/>
            <p:nvPr/>
          </p:nvSpPr>
          <p:spPr>
            <a:xfrm>
              <a:off x="7146418" y="3409621"/>
              <a:ext cx="102176" cy="107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233" extrusionOk="0">
                  <a:moveTo>
                    <a:pt x="11967" y="9083"/>
                  </a:moveTo>
                  <a:cubicBezTo>
                    <a:pt x="13119" y="8003"/>
                    <a:pt x="14271" y="6923"/>
                    <a:pt x="14991" y="5438"/>
                  </a:cubicBezTo>
                  <a:cubicBezTo>
                    <a:pt x="15711" y="3953"/>
                    <a:pt x="15999" y="2063"/>
                    <a:pt x="15135" y="983"/>
                  </a:cubicBezTo>
                  <a:cubicBezTo>
                    <a:pt x="14271" y="-97"/>
                    <a:pt x="12255" y="-367"/>
                    <a:pt x="9951" y="578"/>
                  </a:cubicBezTo>
                  <a:cubicBezTo>
                    <a:pt x="7647" y="1523"/>
                    <a:pt x="5055" y="3683"/>
                    <a:pt x="3183" y="6248"/>
                  </a:cubicBezTo>
                  <a:cubicBezTo>
                    <a:pt x="1311" y="8813"/>
                    <a:pt x="159" y="11783"/>
                    <a:pt x="15" y="13943"/>
                  </a:cubicBezTo>
                  <a:cubicBezTo>
                    <a:pt x="-129" y="16103"/>
                    <a:pt x="735" y="17453"/>
                    <a:pt x="2751" y="17723"/>
                  </a:cubicBezTo>
                  <a:cubicBezTo>
                    <a:pt x="4767" y="17993"/>
                    <a:pt x="7935" y="17183"/>
                    <a:pt x="10095" y="16238"/>
                  </a:cubicBezTo>
                  <a:cubicBezTo>
                    <a:pt x="12255" y="15293"/>
                    <a:pt x="13407" y="14213"/>
                    <a:pt x="14415" y="12998"/>
                  </a:cubicBezTo>
                  <a:cubicBezTo>
                    <a:pt x="15423" y="11783"/>
                    <a:pt x="16287" y="10433"/>
                    <a:pt x="16719" y="10568"/>
                  </a:cubicBezTo>
                  <a:cubicBezTo>
                    <a:pt x="17151" y="10703"/>
                    <a:pt x="17151" y="12323"/>
                    <a:pt x="17871" y="14348"/>
                  </a:cubicBezTo>
                  <a:cubicBezTo>
                    <a:pt x="18591" y="16373"/>
                    <a:pt x="20031" y="18803"/>
                    <a:pt x="21471" y="21233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58" name="Line"/>
            <p:cNvSpPr/>
            <p:nvPr/>
          </p:nvSpPr>
          <p:spPr>
            <a:xfrm>
              <a:off x="7312795" y="3246038"/>
              <a:ext cx="90124" cy="25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435" extrusionOk="0">
                  <a:moveTo>
                    <a:pt x="10043" y="0"/>
                  </a:moveTo>
                  <a:cubicBezTo>
                    <a:pt x="8432" y="2643"/>
                    <a:pt x="6820" y="5285"/>
                    <a:pt x="5530" y="7985"/>
                  </a:cubicBezTo>
                  <a:cubicBezTo>
                    <a:pt x="4240" y="10685"/>
                    <a:pt x="3273" y="13443"/>
                    <a:pt x="2790" y="15166"/>
                  </a:cubicBezTo>
                  <a:cubicBezTo>
                    <a:pt x="2306" y="16889"/>
                    <a:pt x="2306" y="17579"/>
                    <a:pt x="3112" y="17751"/>
                  </a:cubicBezTo>
                  <a:cubicBezTo>
                    <a:pt x="3918" y="17923"/>
                    <a:pt x="5530" y="17579"/>
                    <a:pt x="7464" y="16774"/>
                  </a:cubicBezTo>
                  <a:cubicBezTo>
                    <a:pt x="9399" y="15970"/>
                    <a:pt x="11655" y="14706"/>
                    <a:pt x="13751" y="13960"/>
                  </a:cubicBezTo>
                  <a:cubicBezTo>
                    <a:pt x="15846" y="13213"/>
                    <a:pt x="17781" y="12983"/>
                    <a:pt x="19070" y="13213"/>
                  </a:cubicBezTo>
                  <a:cubicBezTo>
                    <a:pt x="20360" y="13443"/>
                    <a:pt x="21005" y="14132"/>
                    <a:pt x="21166" y="15051"/>
                  </a:cubicBezTo>
                  <a:cubicBezTo>
                    <a:pt x="21327" y="15970"/>
                    <a:pt x="21005" y="17119"/>
                    <a:pt x="18103" y="18268"/>
                  </a:cubicBezTo>
                  <a:cubicBezTo>
                    <a:pt x="15202" y="19417"/>
                    <a:pt x="9721" y="20566"/>
                    <a:pt x="6175" y="21083"/>
                  </a:cubicBezTo>
                  <a:cubicBezTo>
                    <a:pt x="2628" y="21600"/>
                    <a:pt x="1017" y="21485"/>
                    <a:pt x="372" y="21140"/>
                  </a:cubicBezTo>
                  <a:cubicBezTo>
                    <a:pt x="-273" y="20796"/>
                    <a:pt x="49" y="20221"/>
                    <a:pt x="372" y="19647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59" name="Line"/>
            <p:cNvSpPr/>
            <p:nvPr/>
          </p:nvSpPr>
          <p:spPr>
            <a:xfrm>
              <a:off x="7445946" y="3400905"/>
              <a:ext cx="82231" cy="104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68"/>
                  </a:moveTo>
                  <a:cubicBezTo>
                    <a:pt x="3960" y="11653"/>
                    <a:pt x="7920" y="11937"/>
                    <a:pt x="11340" y="10942"/>
                  </a:cubicBezTo>
                  <a:cubicBezTo>
                    <a:pt x="14760" y="9947"/>
                    <a:pt x="17640" y="7674"/>
                    <a:pt x="19080" y="5826"/>
                  </a:cubicBezTo>
                  <a:cubicBezTo>
                    <a:pt x="20520" y="3979"/>
                    <a:pt x="20520" y="2558"/>
                    <a:pt x="19620" y="1563"/>
                  </a:cubicBezTo>
                  <a:cubicBezTo>
                    <a:pt x="18720" y="568"/>
                    <a:pt x="16920" y="0"/>
                    <a:pt x="15120" y="0"/>
                  </a:cubicBezTo>
                  <a:cubicBezTo>
                    <a:pt x="13320" y="0"/>
                    <a:pt x="11520" y="568"/>
                    <a:pt x="9540" y="2984"/>
                  </a:cubicBezTo>
                  <a:cubicBezTo>
                    <a:pt x="7560" y="5400"/>
                    <a:pt x="5400" y="9663"/>
                    <a:pt x="5400" y="13074"/>
                  </a:cubicBezTo>
                  <a:cubicBezTo>
                    <a:pt x="5400" y="16484"/>
                    <a:pt x="7560" y="19042"/>
                    <a:pt x="10620" y="20321"/>
                  </a:cubicBezTo>
                  <a:cubicBezTo>
                    <a:pt x="13680" y="21600"/>
                    <a:pt x="1764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60" name="Line"/>
            <p:cNvSpPr/>
            <p:nvPr/>
          </p:nvSpPr>
          <p:spPr>
            <a:xfrm>
              <a:off x="7582279" y="3209034"/>
              <a:ext cx="106247" cy="29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520" extrusionOk="0">
                  <a:moveTo>
                    <a:pt x="9837" y="0"/>
                  </a:moveTo>
                  <a:cubicBezTo>
                    <a:pt x="7899" y="1600"/>
                    <a:pt x="5960" y="3200"/>
                    <a:pt x="4299" y="5750"/>
                  </a:cubicBezTo>
                  <a:cubicBezTo>
                    <a:pt x="2637" y="8300"/>
                    <a:pt x="1253" y="11800"/>
                    <a:pt x="560" y="14200"/>
                  </a:cubicBezTo>
                  <a:cubicBezTo>
                    <a:pt x="-132" y="16600"/>
                    <a:pt x="-132" y="17900"/>
                    <a:pt x="283" y="18750"/>
                  </a:cubicBezTo>
                  <a:cubicBezTo>
                    <a:pt x="699" y="19600"/>
                    <a:pt x="1529" y="20000"/>
                    <a:pt x="2637" y="20200"/>
                  </a:cubicBezTo>
                  <a:cubicBezTo>
                    <a:pt x="3745" y="20400"/>
                    <a:pt x="5129" y="20400"/>
                    <a:pt x="7622" y="19850"/>
                  </a:cubicBezTo>
                  <a:cubicBezTo>
                    <a:pt x="10114" y="19300"/>
                    <a:pt x="13714" y="18200"/>
                    <a:pt x="15929" y="17300"/>
                  </a:cubicBezTo>
                  <a:cubicBezTo>
                    <a:pt x="18145" y="16400"/>
                    <a:pt x="18976" y="15700"/>
                    <a:pt x="18976" y="15750"/>
                  </a:cubicBezTo>
                  <a:cubicBezTo>
                    <a:pt x="18976" y="15800"/>
                    <a:pt x="18145" y="16600"/>
                    <a:pt x="17591" y="17500"/>
                  </a:cubicBezTo>
                  <a:cubicBezTo>
                    <a:pt x="17037" y="18400"/>
                    <a:pt x="16760" y="19400"/>
                    <a:pt x="16760" y="20150"/>
                  </a:cubicBezTo>
                  <a:cubicBezTo>
                    <a:pt x="16760" y="20900"/>
                    <a:pt x="17037" y="21400"/>
                    <a:pt x="17868" y="21500"/>
                  </a:cubicBezTo>
                  <a:cubicBezTo>
                    <a:pt x="18699" y="21600"/>
                    <a:pt x="20083" y="21300"/>
                    <a:pt x="21468" y="2100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61" name="Line"/>
            <p:cNvSpPr/>
            <p:nvPr/>
          </p:nvSpPr>
          <p:spPr>
            <a:xfrm>
              <a:off x="7698964" y="3319312"/>
              <a:ext cx="18342" cy="58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366" extrusionOk="0">
                  <a:moveTo>
                    <a:pt x="20648" y="4789"/>
                  </a:moveTo>
                  <a:cubicBezTo>
                    <a:pt x="14477" y="2278"/>
                    <a:pt x="8305" y="-234"/>
                    <a:pt x="4448" y="17"/>
                  </a:cubicBezTo>
                  <a:cubicBezTo>
                    <a:pt x="591" y="268"/>
                    <a:pt x="-952" y="3282"/>
                    <a:pt x="591" y="7301"/>
                  </a:cubicBezTo>
                  <a:cubicBezTo>
                    <a:pt x="2134" y="11320"/>
                    <a:pt x="6762" y="16343"/>
                    <a:pt x="11391" y="21366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62" name="Line"/>
            <p:cNvSpPr/>
            <p:nvPr/>
          </p:nvSpPr>
          <p:spPr>
            <a:xfrm>
              <a:off x="7754309" y="3418258"/>
              <a:ext cx="115123" cy="9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5" extrusionOk="0">
                  <a:moveTo>
                    <a:pt x="0" y="5353"/>
                  </a:moveTo>
                  <a:cubicBezTo>
                    <a:pt x="514" y="8272"/>
                    <a:pt x="1029" y="11191"/>
                    <a:pt x="1029" y="13964"/>
                  </a:cubicBezTo>
                  <a:cubicBezTo>
                    <a:pt x="1029" y="16737"/>
                    <a:pt x="514" y="19364"/>
                    <a:pt x="1029" y="19801"/>
                  </a:cubicBezTo>
                  <a:cubicBezTo>
                    <a:pt x="1543" y="20239"/>
                    <a:pt x="3086" y="18488"/>
                    <a:pt x="5014" y="15423"/>
                  </a:cubicBezTo>
                  <a:cubicBezTo>
                    <a:pt x="6943" y="12358"/>
                    <a:pt x="9257" y="7980"/>
                    <a:pt x="10800" y="5207"/>
                  </a:cubicBezTo>
                  <a:cubicBezTo>
                    <a:pt x="12343" y="2434"/>
                    <a:pt x="13114" y="1266"/>
                    <a:pt x="14143" y="537"/>
                  </a:cubicBezTo>
                  <a:cubicBezTo>
                    <a:pt x="15171" y="-193"/>
                    <a:pt x="16457" y="-485"/>
                    <a:pt x="17357" y="1704"/>
                  </a:cubicBezTo>
                  <a:cubicBezTo>
                    <a:pt x="18257" y="3893"/>
                    <a:pt x="18771" y="8564"/>
                    <a:pt x="19414" y="12212"/>
                  </a:cubicBezTo>
                  <a:cubicBezTo>
                    <a:pt x="20057" y="15861"/>
                    <a:pt x="20829" y="18488"/>
                    <a:pt x="21600" y="21115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63" name="Line"/>
            <p:cNvSpPr/>
            <p:nvPr/>
          </p:nvSpPr>
          <p:spPr>
            <a:xfrm>
              <a:off x="7832428" y="3397052"/>
              <a:ext cx="184548" cy="428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18" extrusionOk="0">
                  <a:moveTo>
                    <a:pt x="18720" y="1087"/>
                  </a:moveTo>
                  <a:cubicBezTo>
                    <a:pt x="18400" y="743"/>
                    <a:pt x="18080" y="400"/>
                    <a:pt x="17520" y="193"/>
                  </a:cubicBezTo>
                  <a:cubicBezTo>
                    <a:pt x="16960" y="-13"/>
                    <a:pt x="16160" y="-82"/>
                    <a:pt x="15200" y="124"/>
                  </a:cubicBezTo>
                  <a:cubicBezTo>
                    <a:pt x="14240" y="331"/>
                    <a:pt x="13120" y="812"/>
                    <a:pt x="12400" y="1294"/>
                  </a:cubicBezTo>
                  <a:cubicBezTo>
                    <a:pt x="11680" y="1775"/>
                    <a:pt x="11360" y="2257"/>
                    <a:pt x="11760" y="2670"/>
                  </a:cubicBezTo>
                  <a:cubicBezTo>
                    <a:pt x="12160" y="3082"/>
                    <a:pt x="13280" y="3426"/>
                    <a:pt x="14720" y="3461"/>
                  </a:cubicBezTo>
                  <a:cubicBezTo>
                    <a:pt x="16160" y="3495"/>
                    <a:pt x="17920" y="3220"/>
                    <a:pt x="19120" y="2945"/>
                  </a:cubicBezTo>
                  <a:cubicBezTo>
                    <a:pt x="20320" y="2670"/>
                    <a:pt x="20960" y="2394"/>
                    <a:pt x="21280" y="2429"/>
                  </a:cubicBezTo>
                  <a:cubicBezTo>
                    <a:pt x="21600" y="2463"/>
                    <a:pt x="21600" y="2807"/>
                    <a:pt x="21440" y="4217"/>
                  </a:cubicBezTo>
                  <a:cubicBezTo>
                    <a:pt x="21280" y="5628"/>
                    <a:pt x="20960" y="8104"/>
                    <a:pt x="20560" y="10408"/>
                  </a:cubicBezTo>
                  <a:cubicBezTo>
                    <a:pt x="20160" y="12713"/>
                    <a:pt x="19680" y="14845"/>
                    <a:pt x="18880" y="16600"/>
                  </a:cubicBezTo>
                  <a:cubicBezTo>
                    <a:pt x="18080" y="18354"/>
                    <a:pt x="16960" y="19729"/>
                    <a:pt x="14640" y="20521"/>
                  </a:cubicBezTo>
                  <a:cubicBezTo>
                    <a:pt x="12320" y="21312"/>
                    <a:pt x="8800" y="21518"/>
                    <a:pt x="6480" y="21518"/>
                  </a:cubicBezTo>
                  <a:cubicBezTo>
                    <a:pt x="4160" y="21518"/>
                    <a:pt x="3040" y="21312"/>
                    <a:pt x="2160" y="20864"/>
                  </a:cubicBezTo>
                  <a:cubicBezTo>
                    <a:pt x="1280" y="20417"/>
                    <a:pt x="640" y="19729"/>
                    <a:pt x="0" y="19042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64" name="Line"/>
            <p:cNvSpPr/>
            <p:nvPr/>
          </p:nvSpPr>
          <p:spPr>
            <a:xfrm>
              <a:off x="2057125" y="3892471"/>
              <a:ext cx="175425" cy="140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1" extrusionOk="0">
                  <a:moveTo>
                    <a:pt x="9956" y="9644"/>
                  </a:moveTo>
                  <a:cubicBezTo>
                    <a:pt x="10631" y="9032"/>
                    <a:pt x="11306" y="8421"/>
                    <a:pt x="11391" y="6791"/>
                  </a:cubicBezTo>
                  <a:cubicBezTo>
                    <a:pt x="11475" y="5161"/>
                    <a:pt x="10969" y="2512"/>
                    <a:pt x="10294" y="1085"/>
                  </a:cubicBezTo>
                  <a:cubicBezTo>
                    <a:pt x="9619" y="-341"/>
                    <a:pt x="8775" y="-545"/>
                    <a:pt x="7088" y="1595"/>
                  </a:cubicBezTo>
                  <a:cubicBezTo>
                    <a:pt x="5400" y="3734"/>
                    <a:pt x="2869" y="8217"/>
                    <a:pt x="1519" y="11478"/>
                  </a:cubicBezTo>
                  <a:cubicBezTo>
                    <a:pt x="169" y="14738"/>
                    <a:pt x="0" y="16776"/>
                    <a:pt x="0" y="18304"/>
                  </a:cubicBezTo>
                  <a:cubicBezTo>
                    <a:pt x="0" y="19832"/>
                    <a:pt x="169" y="20851"/>
                    <a:pt x="1688" y="20953"/>
                  </a:cubicBezTo>
                  <a:cubicBezTo>
                    <a:pt x="3206" y="21055"/>
                    <a:pt x="6075" y="20240"/>
                    <a:pt x="8522" y="18304"/>
                  </a:cubicBezTo>
                  <a:cubicBezTo>
                    <a:pt x="10969" y="16368"/>
                    <a:pt x="12994" y="13312"/>
                    <a:pt x="14175" y="11274"/>
                  </a:cubicBezTo>
                  <a:cubicBezTo>
                    <a:pt x="15356" y="9236"/>
                    <a:pt x="15694" y="8217"/>
                    <a:pt x="15863" y="8319"/>
                  </a:cubicBezTo>
                  <a:cubicBezTo>
                    <a:pt x="16031" y="8421"/>
                    <a:pt x="16031" y="9644"/>
                    <a:pt x="16959" y="11580"/>
                  </a:cubicBezTo>
                  <a:cubicBezTo>
                    <a:pt x="17888" y="13515"/>
                    <a:pt x="19744" y="16164"/>
                    <a:pt x="21600" y="18813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65" name="Line"/>
            <p:cNvSpPr/>
            <p:nvPr/>
          </p:nvSpPr>
          <p:spPr>
            <a:xfrm>
              <a:off x="2746029" y="3840166"/>
              <a:ext cx="127272" cy="396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380" extrusionOk="0">
                  <a:moveTo>
                    <a:pt x="10307" y="6102"/>
                  </a:moveTo>
                  <a:cubicBezTo>
                    <a:pt x="13263" y="4918"/>
                    <a:pt x="16219" y="3735"/>
                    <a:pt x="17356" y="2736"/>
                  </a:cubicBezTo>
                  <a:cubicBezTo>
                    <a:pt x="18493" y="1737"/>
                    <a:pt x="17810" y="924"/>
                    <a:pt x="16105" y="443"/>
                  </a:cubicBezTo>
                  <a:cubicBezTo>
                    <a:pt x="14400" y="-38"/>
                    <a:pt x="11672" y="-186"/>
                    <a:pt x="8829" y="295"/>
                  </a:cubicBezTo>
                  <a:cubicBezTo>
                    <a:pt x="5987" y="776"/>
                    <a:pt x="3032" y="1885"/>
                    <a:pt x="1440" y="2921"/>
                  </a:cubicBezTo>
                  <a:cubicBezTo>
                    <a:pt x="-152" y="3956"/>
                    <a:pt x="-379" y="4918"/>
                    <a:pt x="1213" y="5547"/>
                  </a:cubicBezTo>
                  <a:cubicBezTo>
                    <a:pt x="2804" y="6176"/>
                    <a:pt x="6215" y="6472"/>
                    <a:pt x="9170" y="6398"/>
                  </a:cubicBezTo>
                  <a:cubicBezTo>
                    <a:pt x="12126" y="6324"/>
                    <a:pt x="14627" y="5880"/>
                    <a:pt x="15992" y="5473"/>
                  </a:cubicBezTo>
                  <a:cubicBezTo>
                    <a:pt x="17356" y="5066"/>
                    <a:pt x="17583" y="4696"/>
                    <a:pt x="17810" y="4770"/>
                  </a:cubicBezTo>
                  <a:cubicBezTo>
                    <a:pt x="18038" y="4844"/>
                    <a:pt x="18265" y="5362"/>
                    <a:pt x="19061" y="6989"/>
                  </a:cubicBezTo>
                  <a:cubicBezTo>
                    <a:pt x="19857" y="8617"/>
                    <a:pt x="21221" y="11354"/>
                    <a:pt x="21107" y="13610"/>
                  </a:cubicBezTo>
                  <a:cubicBezTo>
                    <a:pt x="20994" y="15866"/>
                    <a:pt x="19402" y="17641"/>
                    <a:pt x="16901" y="18862"/>
                  </a:cubicBezTo>
                  <a:cubicBezTo>
                    <a:pt x="14400" y="20082"/>
                    <a:pt x="10989" y="20748"/>
                    <a:pt x="8602" y="21081"/>
                  </a:cubicBezTo>
                  <a:cubicBezTo>
                    <a:pt x="6215" y="21414"/>
                    <a:pt x="4850" y="21414"/>
                    <a:pt x="3600" y="21340"/>
                  </a:cubicBezTo>
                  <a:cubicBezTo>
                    <a:pt x="2349" y="21266"/>
                    <a:pt x="1213" y="21118"/>
                    <a:pt x="530" y="20859"/>
                  </a:cubicBezTo>
                  <a:cubicBezTo>
                    <a:pt x="-152" y="20600"/>
                    <a:pt x="-379" y="20230"/>
                    <a:pt x="1099" y="19602"/>
                  </a:cubicBezTo>
                  <a:cubicBezTo>
                    <a:pt x="2577" y="18973"/>
                    <a:pt x="5760" y="18085"/>
                    <a:pt x="8943" y="17198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66" name="Line"/>
            <p:cNvSpPr/>
            <p:nvPr/>
          </p:nvSpPr>
          <p:spPr>
            <a:xfrm>
              <a:off x="2935618" y="3904525"/>
              <a:ext cx="4112" cy="106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extrusionOk="0">
                  <a:moveTo>
                    <a:pt x="21600" y="4024"/>
                  </a:moveTo>
                  <a:cubicBezTo>
                    <a:pt x="14400" y="2085"/>
                    <a:pt x="7200" y="147"/>
                    <a:pt x="3600" y="8"/>
                  </a:cubicBezTo>
                  <a:cubicBezTo>
                    <a:pt x="0" y="-130"/>
                    <a:pt x="0" y="1532"/>
                    <a:pt x="0" y="4578"/>
                  </a:cubicBezTo>
                  <a:cubicBezTo>
                    <a:pt x="0" y="7624"/>
                    <a:pt x="0" y="12055"/>
                    <a:pt x="0" y="14962"/>
                  </a:cubicBezTo>
                  <a:cubicBezTo>
                    <a:pt x="0" y="17870"/>
                    <a:pt x="0" y="19255"/>
                    <a:pt x="3600" y="20085"/>
                  </a:cubicBezTo>
                  <a:cubicBezTo>
                    <a:pt x="7200" y="20916"/>
                    <a:pt x="14400" y="21193"/>
                    <a:pt x="21600" y="2147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67" name="Line"/>
            <p:cNvSpPr/>
            <p:nvPr/>
          </p:nvSpPr>
          <p:spPr>
            <a:xfrm>
              <a:off x="2943841" y="3801092"/>
              <a:ext cx="12335" cy="45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68" name="Line"/>
            <p:cNvSpPr/>
            <p:nvPr/>
          </p:nvSpPr>
          <p:spPr>
            <a:xfrm>
              <a:off x="3013736" y="3858653"/>
              <a:ext cx="86342" cy="12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extrusionOk="0">
                  <a:moveTo>
                    <a:pt x="0" y="6339"/>
                  </a:moveTo>
                  <a:cubicBezTo>
                    <a:pt x="3086" y="10800"/>
                    <a:pt x="6171" y="15261"/>
                    <a:pt x="8229" y="17961"/>
                  </a:cubicBezTo>
                  <a:cubicBezTo>
                    <a:pt x="10286" y="20661"/>
                    <a:pt x="11314" y="21600"/>
                    <a:pt x="12000" y="21365"/>
                  </a:cubicBezTo>
                  <a:cubicBezTo>
                    <a:pt x="12686" y="21130"/>
                    <a:pt x="13029" y="19722"/>
                    <a:pt x="13886" y="16317"/>
                  </a:cubicBezTo>
                  <a:cubicBezTo>
                    <a:pt x="14743" y="12913"/>
                    <a:pt x="16114" y="7513"/>
                    <a:pt x="17486" y="4461"/>
                  </a:cubicBezTo>
                  <a:cubicBezTo>
                    <a:pt x="18857" y="1409"/>
                    <a:pt x="20229" y="70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69" name="Line"/>
            <p:cNvSpPr/>
            <p:nvPr/>
          </p:nvSpPr>
          <p:spPr>
            <a:xfrm>
              <a:off x="3132971" y="3871067"/>
              <a:ext cx="95936" cy="127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extrusionOk="0">
                  <a:moveTo>
                    <a:pt x="0" y="15153"/>
                  </a:moveTo>
                  <a:cubicBezTo>
                    <a:pt x="1543" y="15612"/>
                    <a:pt x="3086" y="16072"/>
                    <a:pt x="6480" y="14578"/>
                  </a:cubicBezTo>
                  <a:cubicBezTo>
                    <a:pt x="9874" y="13085"/>
                    <a:pt x="15120" y="9638"/>
                    <a:pt x="18051" y="7340"/>
                  </a:cubicBezTo>
                  <a:cubicBezTo>
                    <a:pt x="20983" y="5042"/>
                    <a:pt x="21600" y="3893"/>
                    <a:pt x="21600" y="2744"/>
                  </a:cubicBezTo>
                  <a:cubicBezTo>
                    <a:pt x="21600" y="1595"/>
                    <a:pt x="20983" y="446"/>
                    <a:pt x="19286" y="102"/>
                  </a:cubicBezTo>
                  <a:cubicBezTo>
                    <a:pt x="17589" y="-243"/>
                    <a:pt x="14811" y="217"/>
                    <a:pt x="12806" y="2629"/>
                  </a:cubicBezTo>
                  <a:cubicBezTo>
                    <a:pt x="10800" y="5042"/>
                    <a:pt x="9566" y="9408"/>
                    <a:pt x="11109" y="12855"/>
                  </a:cubicBezTo>
                  <a:cubicBezTo>
                    <a:pt x="12651" y="16302"/>
                    <a:pt x="16971" y="18829"/>
                    <a:pt x="21291" y="21357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70" name="Line"/>
            <p:cNvSpPr/>
            <p:nvPr/>
          </p:nvSpPr>
          <p:spPr>
            <a:xfrm>
              <a:off x="3264539" y="3869688"/>
              <a:ext cx="180907" cy="129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extrusionOk="0">
                  <a:moveTo>
                    <a:pt x="0" y="4263"/>
                  </a:moveTo>
                  <a:cubicBezTo>
                    <a:pt x="818" y="6513"/>
                    <a:pt x="1636" y="8763"/>
                    <a:pt x="2127" y="11126"/>
                  </a:cubicBezTo>
                  <a:cubicBezTo>
                    <a:pt x="2618" y="13488"/>
                    <a:pt x="2782" y="15963"/>
                    <a:pt x="2864" y="17876"/>
                  </a:cubicBezTo>
                  <a:cubicBezTo>
                    <a:pt x="2945" y="19788"/>
                    <a:pt x="2945" y="21138"/>
                    <a:pt x="3109" y="21251"/>
                  </a:cubicBezTo>
                  <a:cubicBezTo>
                    <a:pt x="3273" y="21363"/>
                    <a:pt x="3600" y="20238"/>
                    <a:pt x="4418" y="16975"/>
                  </a:cubicBezTo>
                  <a:cubicBezTo>
                    <a:pt x="5236" y="13713"/>
                    <a:pt x="6545" y="8313"/>
                    <a:pt x="7445" y="5163"/>
                  </a:cubicBezTo>
                  <a:cubicBezTo>
                    <a:pt x="8345" y="2013"/>
                    <a:pt x="8836" y="1113"/>
                    <a:pt x="9491" y="550"/>
                  </a:cubicBezTo>
                  <a:cubicBezTo>
                    <a:pt x="10145" y="-12"/>
                    <a:pt x="10964" y="-237"/>
                    <a:pt x="11455" y="326"/>
                  </a:cubicBezTo>
                  <a:cubicBezTo>
                    <a:pt x="11945" y="888"/>
                    <a:pt x="12109" y="2238"/>
                    <a:pt x="12273" y="4826"/>
                  </a:cubicBezTo>
                  <a:cubicBezTo>
                    <a:pt x="12436" y="7413"/>
                    <a:pt x="12600" y="11238"/>
                    <a:pt x="12845" y="13713"/>
                  </a:cubicBezTo>
                  <a:cubicBezTo>
                    <a:pt x="13091" y="16188"/>
                    <a:pt x="13418" y="17313"/>
                    <a:pt x="14645" y="17426"/>
                  </a:cubicBezTo>
                  <a:cubicBezTo>
                    <a:pt x="15873" y="17538"/>
                    <a:pt x="18000" y="16638"/>
                    <a:pt x="19309" y="15513"/>
                  </a:cubicBezTo>
                  <a:cubicBezTo>
                    <a:pt x="20618" y="14388"/>
                    <a:pt x="21109" y="13038"/>
                    <a:pt x="21600" y="11688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71" name="Line"/>
            <p:cNvSpPr/>
            <p:nvPr/>
          </p:nvSpPr>
          <p:spPr>
            <a:xfrm>
              <a:off x="3949269" y="3780252"/>
              <a:ext cx="149907" cy="177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304" extrusionOk="0">
                  <a:moveTo>
                    <a:pt x="17467" y="8443"/>
                  </a:moveTo>
                  <a:cubicBezTo>
                    <a:pt x="18232" y="6794"/>
                    <a:pt x="18996" y="5145"/>
                    <a:pt x="19379" y="3661"/>
                  </a:cubicBezTo>
                  <a:cubicBezTo>
                    <a:pt x="19761" y="2177"/>
                    <a:pt x="19761" y="858"/>
                    <a:pt x="18232" y="281"/>
                  </a:cubicBezTo>
                  <a:cubicBezTo>
                    <a:pt x="16703" y="-296"/>
                    <a:pt x="13644" y="-131"/>
                    <a:pt x="10204" y="2177"/>
                  </a:cubicBezTo>
                  <a:cubicBezTo>
                    <a:pt x="6763" y="4486"/>
                    <a:pt x="2940" y="8938"/>
                    <a:pt x="1124" y="12070"/>
                  </a:cubicBezTo>
                  <a:cubicBezTo>
                    <a:pt x="-692" y="15203"/>
                    <a:pt x="-501" y="17017"/>
                    <a:pt x="3131" y="18336"/>
                  </a:cubicBezTo>
                  <a:cubicBezTo>
                    <a:pt x="6763" y="19655"/>
                    <a:pt x="13835" y="20480"/>
                    <a:pt x="20908" y="21304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72" name="Line"/>
            <p:cNvSpPr/>
            <p:nvPr/>
          </p:nvSpPr>
          <p:spPr>
            <a:xfrm>
              <a:off x="4137648" y="3690726"/>
              <a:ext cx="294560" cy="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50" extrusionOk="0">
                  <a:moveTo>
                    <a:pt x="11893" y="14879"/>
                  </a:moveTo>
                  <a:cubicBezTo>
                    <a:pt x="11793" y="14350"/>
                    <a:pt x="11693" y="13821"/>
                    <a:pt x="11393" y="13450"/>
                  </a:cubicBezTo>
                  <a:cubicBezTo>
                    <a:pt x="11093" y="13079"/>
                    <a:pt x="10593" y="12868"/>
                    <a:pt x="9543" y="12868"/>
                  </a:cubicBezTo>
                  <a:cubicBezTo>
                    <a:pt x="8493" y="12868"/>
                    <a:pt x="6893" y="13079"/>
                    <a:pt x="5193" y="14032"/>
                  </a:cubicBezTo>
                  <a:cubicBezTo>
                    <a:pt x="3493" y="14985"/>
                    <a:pt x="1693" y="16679"/>
                    <a:pt x="793" y="17897"/>
                  </a:cubicBezTo>
                  <a:cubicBezTo>
                    <a:pt x="-107" y="19115"/>
                    <a:pt x="-107" y="19856"/>
                    <a:pt x="143" y="20279"/>
                  </a:cubicBezTo>
                  <a:cubicBezTo>
                    <a:pt x="393" y="20703"/>
                    <a:pt x="893" y="20809"/>
                    <a:pt x="1993" y="20544"/>
                  </a:cubicBezTo>
                  <a:cubicBezTo>
                    <a:pt x="3093" y="20279"/>
                    <a:pt x="4793" y="19644"/>
                    <a:pt x="5893" y="19115"/>
                  </a:cubicBezTo>
                  <a:cubicBezTo>
                    <a:pt x="6993" y="18585"/>
                    <a:pt x="7493" y="18162"/>
                    <a:pt x="7993" y="17632"/>
                  </a:cubicBezTo>
                  <a:cubicBezTo>
                    <a:pt x="8493" y="17103"/>
                    <a:pt x="8993" y="16468"/>
                    <a:pt x="9243" y="16415"/>
                  </a:cubicBezTo>
                  <a:cubicBezTo>
                    <a:pt x="9493" y="16362"/>
                    <a:pt x="9493" y="16891"/>
                    <a:pt x="9843" y="17791"/>
                  </a:cubicBezTo>
                  <a:cubicBezTo>
                    <a:pt x="10193" y="18691"/>
                    <a:pt x="10893" y="19962"/>
                    <a:pt x="11793" y="20544"/>
                  </a:cubicBezTo>
                  <a:cubicBezTo>
                    <a:pt x="12693" y="21126"/>
                    <a:pt x="13793" y="21021"/>
                    <a:pt x="14993" y="20121"/>
                  </a:cubicBezTo>
                  <a:cubicBezTo>
                    <a:pt x="16193" y="19221"/>
                    <a:pt x="17493" y="17526"/>
                    <a:pt x="18443" y="14985"/>
                  </a:cubicBezTo>
                  <a:cubicBezTo>
                    <a:pt x="19393" y="12444"/>
                    <a:pt x="19993" y="9056"/>
                    <a:pt x="20293" y="6621"/>
                  </a:cubicBezTo>
                  <a:cubicBezTo>
                    <a:pt x="20593" y="4185"/>
                    <a:pt x="20593" y="2703"/>
                    <a:pt x="20593" y="1644"/>
                  </a:cubicBezTo>
                  <a:cubicBezTo>
                    <a:pt x="20593" y="585"/>
                    <a:pt x="20593" y="-50"/>
                    <a:pt x="20493" y="3"/>
                  </a:cubicBezTo>
                  <a:cubicBezTo>
                    <a:pt x="20393" y="56"/>
                    <a:pt x="20193" y="797"/>
                    <a:pt x="20043" y="3179"/>
                  </a:cubicBezTo>
                  <a:cubicBezTo>
                    <a:pt x="19893" y="5562"/>
                    <a:pt x="19793" y="9585"/>
                    <a:pt x="19793" y="12656"/>
                  </a:cubicBezTo>
                  <a:cubicBezTo>
                    <a:pt x="19793" y="15726"/>
                    <a:pt x="19893" y="17844"/>
                    <a:pt x="20093" y="19168"/>
                  </a:cubicBezTo>
                  <a:cubicBezTo>
                    <a:pt x="20293" y="20491"/>
                    <a:pt x="20593" y="21021"/>
                    <a:pt x="20843" y="21285"/>
                  </a:cubicBezTo>
                  <a:cubicBezTo>
                    <a:pt x="21093" y="21550"/>
                    <a:pt x="21293" y="21550"/>
                    <a:pt x="21493" y="2155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73" name="Line"/>
            <p:cNvSpPr/>
            <p:nvPr/>
          </p:nvSpPr>
          <p:spPr>
            <a:xfrm>
              <a:off x="4378758" y="3817538"/>
              <a:ext cx="65785" cy="12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74" name="Line"/>
            <p:cNvSpPr/>
            <p:nvPr/>
          </p:nvSpPr>
          <p:spPr>
            <a:xfrm>
              <a:off x="4510518" y="3847518"/>
              <a:ext cx="82039" cy="101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348" extrusionOk="0">
                  <a:moveTo>
                    <a:pt x="7268" y="12708"/>
                  </a:moveTo>
                  <a:cubicBezTo>
                    <a:pt x="9707" y="10404"/>
                    <a:pt x="12145" y="8100"/>
                    <a:pt x="13713" y="5940"/>
                  </a:cubicBezTo>
                  <a:cubicBezTo>
                    <a:pt x="15281" y="3780"/>
                    <a:pt x="15978" y="1764"/>
                    <a:pt x="14758" y="756"/>
                  </a:cubicBezTo>
                  <a:cubicBezTo>
                    <a:pt x="13539" y="-252"/>
                    <a:pt x="10403" y="-252"/>
                    <a:pt x="7616" y="756"/>
                  </a:cubicBezTo>
                  <a:cubicBezTo>
                    <a:pt x="4829" y="1764"/>
                    <a:pt x="2390" y="3780"/>
                    <a:pt x="997" y="6372"/>
                  </a:cubicBezTo>
                  <a:cubicBezTo>
                    <a:pt x="-397" y="8964"/>
                    <a:pt x="-745" y="12132"/>
                    <a:pt x="2739" y="14724"/>
                  </a:cubicBezTo>
                  <a:cubicBezTo>
                    <a:pt x="6223" y="17316"/>
                    <a:pt x="13539" y="19332"/>
                    <a:pt x="20855" y="21348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75" name="Line"/>
            <p:cNvSpPr/>
            <p:nvPr/>
          </p:nvSpPr>
          <p:spPr>
            <a:xfrm>
              <a:off x="4613115" y="3838095"/>
              <a:ext cx="119234" cy="93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extrusionOk="0">
                  <a:moveTo>
                    <a:pt x="0" y="6574"/>
                  </a:moveTo>
                  <a:cubicBezTo>
                    <a:pt x="2483" y="7513"/>
                    <a:pt x="4966" y="8452"/>
                    <a:pt x="6703" y="9861"/>
                  </a:cubicBezTo>
                  <a:cubicBezTo>
                    <a:pt x="8441" y="11270"/>
                    <a:pt x="9434" y="13148"/>
                    <a:pt x="10055" y="14870"/>
                  </a:cubicBezTo>
                  <a:cubicBezTo>
                    <a:pt x="10676" y="16591"/>
                    <a:pt x="10924" y="18156"/>
                    <a:pt x="10552" y="19409"/>
                  </a:cubicBezTo>
                  <a:cubicBezTo>
                    <a:pt x="10179" y="20661"/>
                    <a:pt x="9186" y="21600"/>
                    <a:pt x="8690" y="21287"/>
                  </a:cubicBezTo>
                  <a:cubicBezTo>
                    <a:pt x="8193" y="20974"/>
                    <a:pt x="8193" y="19409"/>
                    <a:pt x="10428" y="15652"/>
                  </a:cubicBezTo>
                  <a:cubicBezTo>
                    <a:pt x="12662" y="11896"/>
                    <a:pt x="17131" y="5948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76" name="Line"/>
            <p:cNvSpPr/>
            <p:nvPr/>
          </p:nvSpPr>
          <p:spPr>
            <a:xfrm>
              <a:off x="4835136" y="3735131"/>
              <a:ext cx="10162" cy="394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535" extrusionOk="0">
                  <a:moveTo>
                    <a:pt x="16200" y="1804"/>
                  </a:moveTo>
                  <a:cubicBezTo>
                    <a:pt x="16200" y="1430"/>
                    <a:pt x="16200" y="1056"/>
                    <a:pt x="14850" y="682"/>
                  </a:cubicBezTo>
                  <a:cubicBezTo>
                    <a:pt x="13500" y="309"/>
                    <a:pt x="10800" y="-65"/>
                    <a:pt x="9450" y="10"/>
                  </a:cubicBezTo>
                  <a:cubicBezTo>
                    <a:pt x="8100" y="84"/>
                    <a:pt x="8100" y="608"/>
                    <a:pt x="9450" y="2327"/>
                  </a:cubicBezTo>
                  <a:cubicBezTo>
                    <a:pt x="10800" y="4046"/>
                    <a:pt x="13500" y="6961"/>
                    <a:pt x="16200" y="9801"/>
                  </a:cubicBezTo>
                  <a:cubicBezTo>
                    <a:pt x="18900" y="12641"/>
                    <a:pt x="21600" y="15406"/>
                    <a:pt x="18900" y="17350"/>
                  </a:cubicBezTo>
                  <a:cubicBezTo>
                    <a:pt x="16200" y="19293"/>
                    <a:pt x="8100" y="20414"/>
                    <a:pt x="0" y="21535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77" name="Line"/>
            <p:cNvSpPr/>
            <p:nvPr/>
          </p:nvSpPr>
          <p:spPr>
            <a:xfrm>
              <a:off x="4822801" y="3840268"/>
              <a:ext cx="113762" cy="91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0699" extrusionOk="0">
                  <a:moveTo>
                    <a:pt x="0" y="5991"/>
                  </a:moveTo>
                  <a:cubicBezTo>
                    <a:pt x="254" y="4448"/>
                    <a:pt x="508" y="2905"/>
                    <a:pt x="2922" y="1671"/>
                  </a:cubicBezTo>
                  <a:cubicBezTo>
                    <a:pt x="5336" y="437"/>
                    <a:pt x="9911" y="-489"/>
                    <a:pt x="13214" y="282"/>
                  </a:cubicBezTo>
                  <a:cubicBezTo>
                    <a:pt x="16518" y="1054"/>
                    <a:pt x="18551" y="3522"/>
                    <a:pt x="19821" y="6300"/>
                  </a:cubicBezTo>
                  <a:cubicBezTo>
                    <a:pt x="21092" y="9077"/>
                    <a:pt x="21600" y="12162"/>
                    <a:pt x="20456" y="14785"/>
                  </a:cubicBezTo>
                  <a:cubicBezTo>
                    <a:pt x="19313" y="17408"/>
                    <a:pt x="16518" y="19568"/>
                    <a:pt x="13976" y="20340"/>
                  </a:cubicBezTo>
                  <a:cubicBezTo>
                    <a:pt x="11435" y="21111"/>
                    <a:pt x="9148" y="20494"/>
                    <a:pt x="6861" y="19877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78" name="Line"/>
            <p:cNvSpPr/>
            <p:nvPr/>
          </p:nvSpPr>
          <p:spPr>
            <a:xfrm>
              <a:off x="4966704" y="3821649"/>
              <a:ext cx="12335" cy="102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79" name="Line"/>
            <p:cNvSpPr/>
            <p:nvPr/>
          </p:nvSpPr>
          <p:spPr>
            <a:xfrm>
              <a:off x="4962593" y="3747642"/>
              <a:ext cx="8223" cy="2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80" name="Line"/>
            <p:cNvSpPr/>
            <p:nvPr/>
          </p:nvSpPr>
          <p:spPr>
            <a:xfrm>
              <a:off x="5137450" y="3714019"/>
              <a:ext cx="10161" cy="206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533" extrusionOk="0">
                  <a:moveTo>
                    <a:pt x="11918" y="1793"/>
                  </a:moveTo>
                  <a:cubicBezTo>
                    <a:pt x="14618" y="934"/>
                    <a:pt x="17318" y="76"/>
                    <a:pt x="17318" y="5"/>
                  </a:cubicBezTo>
                  <a:cubicBezTo>
                    <a:pt x="17318" y="-67"/>
                    <a:pt x="14618" y="648"/>
                    <a:pt x="11918" y="3366"/>
                  </a:cubicBezTo>
                  <a:cubicBezTo>
                    <a:pt x="9218" y="6084"/>
                    <a:pt x="6518" y="10805"/>
                    <a:pt x="3818" y="13880"/>
                  </a:cubicBezTo>
                  <a:cubicBezTo>
                    <a:pt x="1118" y="16956"/>
                    <a:pt x="-1582" y="18386"/>
                    <a:pt x="1118" y="19387"/>
                  </a:cubicBezTo>
                  <a:cubicBezTo>
                    <a:pt x="3818" y="20389"/>
                    <a:pt x="11918" y="20961"/>
                    <a:pt x="20018" y="21533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81" name="Line"/>
            <p:cNvSpPr/>
            <p:nvPr/>
          </p:nvSpPr>
          <p:spPr>
            <a:xfrm>
              <a:off x="5204381" y="3687991"/>
              <a:ext cx="29573" cy="22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536" extrusionOk="0">
                  <a:moveTo>
                    <a:pt x="12349" y="1814"/>
                  </a:moveTo>
                  <a:cubicBezTo>
                    <a:pt x="11367" y="875"/>
                    <a:pt x="10385" y="-64"/>
                    <a:pt x="8912" y="3"/>
                  </a:cubicBezTo>
                  <a:cubicBezTo>
                    <a:pt x="7440" y="70"/>
                    <a:pt x="5476" y="1143"/>
                    <a:pt x="3512" y="4095"/>
                  </a:cubicBezTo>
                  <a:cubicBezTo>
                    <a:pt x="1549" y="7047"/>
                    <a:pt x="-415" y="11876"/>
                    <a:pt x="76" y="15029"/>
                  </a:cubicBezTo>
                  <a:cubicBezTo>
                    <a:pt x="567" y="18182"/>
                    <a:pt x="3512" y="19658"/>
                    <a:pt x="7440" y="20463"/>
                  </a:cubicBezTo>
                  <a:cubicBezTo>
                    <a:pt x="11367" y="21268"/>
                    <a:pt x="16276" y="21402"/>
                    <a:pt x="21185" y="21536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82" name="Line"/>
            <p:cNvSpPr/>
            <p:nvPr/>
          </p:nvSpPr>
          <p:spPr>
            <a:xfrm>
              <a:off x="5278843" y="3814493"/>
              <a:ext cx="90791" cy="10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384" extrusionOk="0">
                  <a:moveTo>
                    <a:pt x="14587" y="3107"/>
                  </a:moveTo>
                  <a:cubicBezTo>
                    <a:pt x="15554" y="1999"/>
                    <a:pt x="16521" y="892"/>
                    <a:pt x="15876" y="338"/>
                  </a:cubicBezTo>
                  <a:cubicBezTo>
                    <a:pt x="15232" y="-216"/>
                    <a:pt x="12975" y="-216"/>
                    <a:pt x="10235" y="1307"/>
                  </a:cubicBezTo>
                  <a:cubicBezTo>
                    <a:pt x="7494" y="2830"/>
                    <a:pt x="4270" y="5876"/>
                    <a:pt x="2336" y="8369"/>
                  </a:cubicBezTo>
                  <a:cubicBezTo>
                    <a:pt x="402" y="10861"/>
                    <a:pt x="-243" y="12799"/>
                    <a:pt x="79" y="14184"/>
                  </a:cubicBezTo>
                  <a:cubicBezTo>
                    <a:pt x="402" y="15569"/>
                    <a:pt x="1691" y="16399"/>
                    <a:pt x="4109" y="16399"/>
                  </a:cubicBezTo>
                  <a:cubicBezTo>
                    <a:pt x="6527" y="16399"/>
                    <a:pt x="10073" y="15569"/>
                    <a:pt x="12330" y="14599"/>
                  </a:cubicBezTo>
                  <a:cubicBezTo>
                    <a:pt x="14587" y="13630"/>
                    <a:pt x="15554" y="12522"/>
                    <a:pt x="16521" y="10722"/>
                  </a:cubicBezTo>
                  <a:cubicBezTo>
                    <a:pt x="17488" y="8922"/>
                    <a:pt x="18455" y="6430"/>
                    <a:pt x="18617" y="6015"/>
                  </a:cubicBezTo>
                  <a:cubicBezTo>
                    <a:pt x="18778" y="5599"/>
                    <a:pt x="18133" y="7261"/>
                    <a:pt x="18455" y="10169"/>
                  </a:cubicBezTo>
                  <a:cubicBezTo>
                    <a:pt x="18778" y="13076"/>
                    <a:pt x="20067" y="17230"/>
                    <a:pt x="21357" y="21384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83" name="Line"/>
            <p:cNvSpPr/>
            <p:nvPr/>
          </p:nvSpPr>
          <p:spPr>
            <a:xfrm>
              <a:off x="5394302" y="3780534"/>
              <a:ext cx="143903" cy="137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extrusionOk="0">
                  <a:moveTo>
                    <a:pt x="0" y="7699"/>
                  </a:moveTo>
                  <a:cubicBezTo>
                    <a:pt x="411" y="6630"/>
                    <a:pt x="823" y="5560"/>
                    <a:pt x="1543" y="5133"/>
                  </a:cubicBezTo>
                  <a:cubicBezTo>
                    <a:pt x="2263" y="4705"/>
                    <a:pt x="3291" y="4919"/>
                    <a:pt x="4320" y="6523"/>
                  </a:cubicBezTo>
                  <a:cubicBezTo>
                    <a:pt x="5349" y="8127"/>
                    <a:pt x="6377" y="11121"/>
                    <a:pt x="6994" y="13473"/>
                  </a:cubicBezTo>
                  <a:cubicBezTo>
                    <a:pt x="7611" y="15826"/>
                    <a:pt x="7817" y="17537"/>
                    <a:pt x="7714" y="18927"/>
                  </a:cubicBezTo>
                  <a:cubicBezTo>
                    <a:pt x="7611" y="20317"/>
                    <a:pt x="7200" y="21386"/>
                    <a:pt x="6686" y="21493"/>
                  </a:cubicBezTo>
                  <a:cubicBezTo>
                    <a:pt x="6171" y="21600"/>
                    <a:pt x="5554" y="20745"/>
                    <a:pt x="5554" y="19034"/>
                  </a:cubicBezTo>
                  <a:cubicBezTo>
                    <a:pt x="5554" y="17323"/>
                    <a:pt x="6171" y="14756"/>
                    <a:pt x="8949" y="11442"/>
                  </a:cubicBezTo>
                  <a:cubicBezTo>
                    <a:pt x="11726" y="8127"/>
                    <a:pt x="16663" y="4063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84" name="Line"/>
            <p:cNvSpPr/>
            <p:nvPr/>
          </p:nvSpPr>
          <p:spPr>
            <a:xfrm>
              <a:off x="5003708" y="3895656"/>
              <a:ext cx="74008" cy="16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85" name="Line"/>
            <p:cNvSpPr/>
            <p:nvPr/>
          </p:nvSpPr>
          <p:spPr>
            <a:xfrm>
              <a:off x="5959197" y="3769885"/>
              <a:ext cx="347861" cy="44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519" extrusionOk="0">
                  <a:moveTo>
                    <a:pt x="5745" y="3497"/>
                  </a:moveTo>
                  <a:cubicBezTo>
                    <a:pt x="6338" y="3033"/>
                    <a:pt x="6931" y="2569"/>
                    <a:pt x="7269" y="2172"/>
                  </a:cubicBezTo>
                  <a:cubicBezTo>
                    <a:pt x="7608" y="1774"/>
                    <a:pt x="7693" y="1443"/>
                    <a:pt x="7735" y="1079"/>
                  </a:cubicBezTo>
                  <a:cubicBezTo>
                    <a:pt x="7778" y="714"/>
                    <a:pt x="7778" y="317"/>
                    <a:pt x="7100" y="118"/>
                  </a:cubicBezTo>
                  <a:cubicBezTo>
                    <a:pt x="6422" y="-81"/>
                    <a:pt x="5067" y="-81"/>
                    <a:pt x="3754" y="548"/>
                  </a:cubicBezTo>
                  <a:cubicBezTo>
                    <a:pt x="2441" y="1178"/>
                    <a:pt x="1171" y="2437"/>
                    <a:pt x="535" y="3298"/>
                  </a:cubicBezTo>
                  <a:cubicBezTo>
                    <a:pt x="-100" y="4159"/>
                    <a:pt x="-100" y="4623"/>
                    <a:pt x="578" y="4888"/>
                  </a:cubicBezTo>
                  <a:cubicBezTo>
                    <a:pt x="1255" y="5153"/>
                    <a:pt x="2611" y="5220"/>
                    <a:pt x="3754" y="5021"/>
                  </a:cubicBezTo>
                  <a:cubicBezTo>
                    <a:pt x="4898" y="4822"/>
                    <a:pt x="5829" y="4358"/>
                    <a:pt x="6380" y="3961"/>
                  </a:cubicBezTo>
                  <a:cubicBezTo>
                    <a:pt x="6931" y="3563"/>
                    <a:pt x="7100" y="3232"/>
                    <a:pt x="7185" y="3298"/>
                  </a:cubicBezTo>
                  <a:cubicBezTo>
                    <a:pt x="7269" y="3364"/>
                    <a:pt x="7269" y="3828"/>
                    <a:pt x="7312" y="5220"/>
                  </a:cubicBezTo>
                  <a:cubicBezTo>
                    <a:pt x="7354" y="6611"/>
                    <a:pt x="7439" y="8930"/>
                    <a:pt x="7185" y="11216"/>
                  </a:cubicBezTo>
                  <a:cubicBezTo>
                    <a:pt x="6931" y="13502"/>
                    <a:pt x="6338" y="15755"/>
                    <a:pt x="5533" y="17444"/>
                  </a:cubicBezTo>
                  <a:cubicBezTo>
                    <a:pt x="4728" y="19134"/>
                    <a:pt x="3712" y="20260"/>
                    <a:pt x="2992" y="20856"/>
                  </a:cubicBezTo>
                  <a:cubicBezTo>
                    <a:pt x="2272" y="21453"/>
                    <a:pt x="1848" y="21519"/>
                    <a:pt x="1382" y="21519"/>
                  </a:cubicBezTo>
                  <a:cubicBezTo>
                    <a:pt x="916" y="21519"/>
                    <a:pt x="408" y="21453"/>
                    <a:pt x="154" y="21221"/>
                  </a:cubicBezTo>
                  <a:cubicBezTo>
                    <a:pt x="-100" y="20989"/>
                    <a:pt x="-100" y="20591"/>
                    <a:pt x="620" y="19366"/>
                  </a:cubicBezTo>
                  <a:cubicBezTo>
                    <a:pt x="1340" y="18140"/>
                    <a:pt x="2780" y="16086"/>
                    <a:pt x="4093" y="13933"/>
                  </a:cubicBezTo>
                  <a:cubicBezTo>
                    <a:pt x="5406" y="11779"/>
                    <a:pt x="6592" y="9526"/>
                    <a:pt x="7693" y="7605"/>
                  </a:cubicBezTo>
                  <a:cubicBezTo>
                    <a:pt x="8794" y="5683"/>
                    <a:pt x="9811" y="4093"/>
                    <a:pt x="10488" y="3132"/>
                  </a:cubicBezTo>
                  <a:cubicBezTo>
                    <a:pt x="11166" y="2172"/>
                    <a:pt x="11505" y="1840"/>
                    <a:pt x="11844" y="1807"/>
                  </a:cubicBezTo>
                  <a:cubicBezTo>
                    <a:pt x="12182" y="1774"/>
                    <a:pt x="12521" y="2039"/>
                    <a:pt x="12818" y="2735"/>
                  </a:cubicBezTo>
                  <a:cubicBezTo>
                    <a:pt x="13114" y="3431"/>
                    <a:pt x="13368" y="4557"/>
                    <a:pt x="13707" y="5551"/>
                  </a:cubicBezTo>
                  <a:cubicBezTo>
                    <a:pt x="14046" y="6545"/>
                    <a:pt x="14469" y="7406"/>
                    <a:pt x="14596" y="7671"/>
                  </a:cubicBezTo>
                  <a:cubicBezTo>
                    <a:pt x="14724" y="7936"/>
                    <a:pt x="14554" y="7605"/>
                    <a:pt x="14512" y="6644"/>
                  </a:cubicBezTo>
                  <a:cubicBezTo>
                    <a:pt x="14469" y="5683"/>
                    <a:pt x="14554" y="4093"/>
                    <a:pt x="15232" y="2867"/>
                  </a:cubicBezTo>
                  <a:cubicBezTo>
                    <a:pt x="15909" y="1642"/>
                    <a:pt x="17180" y="780"/>
                    <a:pt x="18324" y="416"/>
                  </a:cubicBezTo>
                  <a:cubicBezTo>
                    <a:pt x="19467" y="52"/>
                    <a:pt x="20484" y="184"/>
                    <a:pt x="21500" y="317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86" name="Line"/>
            <p:cNvSpPr/>
            <p:nvPr/>
          </p:nvSpPr>
          <p:spPr>
            <a:xfrm>
              <a:off x="6315280" y="3831696"/>
              <a:ext cx="90818" cy="100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0938" extrusionOk="0">
                  <a:moveTo>
                    <a:pt x="20310" y="6443"/>
                  </a:moveTo>
                  <a:cubicBezTo>
                    <a:pt x="20955" y="5022"/>
                    <a:pt x="21600" y="3601"/>
                    <a:pt x="21278" y="2180"/>
                  </a:cubicBezTo>
                  <a:cubicBezTo>
                    <a:pt x="20955" y="759"/>
                    <a:pt x="19666" y="-662"/>
                    <a:pt x="16281" y="333"/>
                  </a:cubicBezTo>
                  <a:cubicBezTo>
                    <a:pt x="12896" y="1327"/>
                    <a:pt x="7415" y="4738"/>
                    <a:pt x="4191" y="8006"/>
                  </a:cubicBezTo>
                  <a:cubicBezTo>
                    <a:pt x="967" y="11275"/>
                    <a:pt x="0" y="14401"/>
                    <a:pt x="0" y="16533"/>
                  </a:cubicBezTo>
                  <a:cubicBezTo>
                    <a:pt x="0" y="18664"/>
                    <a:pt x="967" y="19801"/>
                    <a:pt x="3063" y="19801"/>
                  </a:cubicBezTo>
                  <a:cubicBezTo>
                    <a:pt x="5158" y="19801"/>
                    <a:pt x="8382" y="18664"/>
                    <a:pt x="10639" y="17243"/>
                  </a:cubicBezTo>
                  <a:cubicBezTo>
                    <a:pt x="12895" y="15822"/>
                    <a:pt x="14185" y="14117"/>
                    <a:pt x="14991" y="12270"/>
                  </a:cubicBezTo>
                  <a:cubicBezTo>
                    <a:pt x="15797" y="10422"/>
                    <a:pt x="16119" y="8433"/>
                    <a:pt x="16281" y="8149"/>
                  </a:cubicBezTo>
                  <a:cubicBezTo>
                    <a:pt x="16442" y="7864"/>
                    <a:pt x="16442" y="9285"/>
                    <a:pt x="17248" y="11701"/>
                  </a:cubicBezTo>
                  <a:cubicBezTo>
                    <a:pt x="18054" y="14117"/>
                    <a:pt x="19666" y="17527"/>
                    <a:pt x="21278" y="20938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87" name="Line"/>
            <p:cNvSpPr/>
            <p:nvPr/>
          </p:nvSpPr>
          <p:spPr>
            <a:xfrm>
              <a:off x="6476741" y="3806580"/>
              <a:ext cx="134568" cy="13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81" extrusionOk="0">
                  <a:moveTo>
                    <a:pt x="10296" y="3054"/>
                  </a:moveTo>
                  <a:cubicBezTo>
                    <a:pt x="10732" y="1963"/>
                    <a:pt x="11168" y="872"/>
                    <a:pt x="10732" y="326"/>
                  </a:cubicBezTo>
                  <a:cubicBezTo>
                    <a:pt x="10296" y="-219"/>
                    <a:pt x="8987" y="-219"/>
                    <a:pt x="7241" y="1417"/>
                  </a:cubicBezTo>
                  <a:cubicBezTo>
                    <a:pt x="5496" y="3054"/>
                    <a:pt x="3314" y="6326"/>
                    <a:pt x="1896" y="9163"/>
                  </a:cubicBezTo>
                  <a:cubicBezTo>
                    <a:pt x="478" y="11999"/>
                    <a:pt x="-177" y="14399"/>
                    <a:pt x="41" y="16472"/>
                  </a:cubicBezTo>
                  <a:cubicBezTo>
                    <a:pt x="259" y="18545"/>
                    <a:pt x="1350" y="20290"/>
                    <a:pt x="4187" y="20508"/>
                  </a:cubicBezTo>
                  <a:cubicBezTo>
                    <a:pt x="7023" y="20726"/>
                    <a:pt x="11605" y="19417"/>
                    <a:pt x="14441" y="17781"/>
                  </a:cubicBezTo>
                  <a:cubicBezTo>
                    <a:pt x="17278" y="16145"/>
                    <a:pt x="18368" y="14181"/>
                    <a:pt x="19023" y="12545"/>
                  </a:cubicBezTo>
                  <a:cubicBezTo>
                    <a:pt x="19678" y="10908"/>
                    <a:pt x="19896" y="9599"/>
                    <a:pt x="19678" y="8508"/>
                  </a:cubicBezTo>
                  <a:cubicBezTo>
                    <a:pt x="19459" y="7417"/>
                    <a:pt x="18805" y="6545"/>
                    <a:pt x="17932" y="6217"/>
                  </a:cubicBezTo>
                  <a:cubicBezTo>
                    <a:pt x="17059" y="5890"/>
                    <a:pt x="15968" y="6108"/>
                    <a:pt x="15314" y="7745"/>
                  </a:cubicBezTo>
                  <a:cubicBezTo>
                    <a:pt x="14659" y="9381"/>
                    <a:pt x="14441" y="12436"/>
                    <a:pt x="15532" y="14945"/>
                  </a:cubicBezTo>
                  <a:cubicBezTo>
                    <a:pt x="16623" y="17454"/>
                    <a:pt x="19023" y="19417"/>
                    <a:pt x="21423" y="21381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88" name="Line"/>
            <p:cNvSpPr/>
            <p:nvPr/>
          </p:nvSpPr>
          <p:spPr>
            <a:xfrm>
              <a:off x="6678464" y="3692079"/>
              <a:ext cx="239335" cy="51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99" extrusionOk="0">
                  <a:moveTo>
                    <a:pt x="11726" y="2163"/>
                  </a:moveTo>
                  <a:cubicBezTo>
                    <a:pt x="11602" y="1587"/>
                    <a:pt x="11479" y="1011"/>
                    <a:pt x="11232" y="608"/>
                  </a:cubicBezTo>
                  <a:cubicBezTo>
                    <a:pt x="10985" y="204"/>
                    <a:pt x="10615" y="-26"/>
                    <a:pt x="10245" y="3"/>
                  </a:cubicBezTo>
                  <a:cubicBezTo>
                    <a:pt x="9874" y="32"/>
                    <a:pt x="9504" y="320"/>
                    <a:pt x="8763" y="1385"/>
                  </a:cubicBezTo>
                  <a:cubicBezTo>
                    <a:pt x="8023" y="2451"/>
                    <a:pt x="6912" y="4294"/>
                    <a:pt x="5863" y="6339"/>
                  </a:cubicBezTo>
                  <a:cubicBezTo>
                    <a:pt x="4814" y="8384"/>
                    <a:pt x="3826" y="10630"/>
                    <a:pt x="2901" y="12790"/>
                  </a:cubicBezTo>
                  <a:cubicBezTo>
                    <a:pt x="1975" y="14950"/>
                    <a:pt x="1111" y="17024"/>
                    <a:pt x="617" y="18320"/>
                  </a:cubicBezTo>
                  <a:cubicBezTo>
                    <a:pt x="123" y="19616"/>
                    <a:pt x="0" y="20134"/>
                    <a:pt x="0" y="20566"/>
                  </a:cubicBezTo>
                  <a:cubicBezTo>
                    <a:pt x="0" y="20998"/>
                    <a:pt x="123" y="21344"/>
                    <a:pt x="494" y="21459"/>
                  </a:cubicBezTo>
                  <a:cubicBezTo>
                    <a:pt x="864" y="21574"/>
                    <a:pt x="1481" y="21459"/>
                    <a:pt x="2592" y="20912"/>
                  </a:cubicBezTo>
                  <a:cubicBezTo>
                    <a:pt x="3703" y="20364"/>
                    <a:pt x="5307" y="19385"/>
                    <a:pt x="6357" y="18032"/>
                  </a:cubicBezTo>
                  <a:cubicBezTo>
                    <a:pt x="7406" y="16678"/>
                    <a:pt x="7899" y="14950"/>
                    <a:pt x="7838" y="13596"/>
                  </a:cubicBezTo>
                  <a:cubicBezTo>
                    <a:pt x="7776" y="12243"/>
                    <a:pt x="7159" y="11264"/>
                    <a:pt x="6542" y="10659"/>
                  </a:cubicBezTo>
                  <a:cubicBezTo>
                    <a:pt x="5925" y="10054"/>
                    <a:pt x="5307" y="9824"/>
                    <a:pt x="4690" y="9536"/>
                  </a:cubicBezTo>
                  <a:cubicBezTo>
                    <a:pt x="4073" y="9248"/>
                    <a:pt x="3456" y="8902"/>
                    <a:pt x="3518" y="8672"/>
                  </a:cubicBezTo>
                  <a:cubicBezTo>
                    <a:pt x="3579" y="8441"/>
                    <a:pt x="4320" y="8326"/>
                    <a:pt x="5986" y="8182"/>
                  </a:cubicBezTo>
                  <a:cubicBezTo>
                    <a:pt x="7653" y="8038"/>
                    <a:pt x="10245" y="7865"/>
                    <a:pt x="11849" y="7779"/>
                  </a:cubicBezTo>
                  <a:cubicBezTo>
                    <a:pt x="13454" y="7692"/>
                    <a:pt x="14071" y="7692"/>
                    <a:pt x="14688" y="7721"/>
                  </a:cubicBezTo>
                  <a:cubicBezTo>
                    <a:pt x="15305" y="7750"/>
                    <a:pt x="15922" y="7808"/>
                    <a:pt x="16107" y="7980"/>
                  </a:cubicBezTo>
                  <a:cubicBezTo>
                    <a:pt x="16293" y="8153"/>
                    <a:pt x="16046" y="8441"/>
                    <a:pt x="15737" y="8729"/>
                  </a:cubicBezTo>
                  <a:cubicBezTo>
                    <a:pt x="15429" y="9017"/>
                    <a:pt x="15058" y="9305"/>
                    <a:pt x="14811" y="9593"/>
                  </a:cubicBezTo>
                  <a:cubicBezTo>
                    <a:pt x="14565" y="9881"/>
                    <a:pt x="14441" y="10169"/>
                    <a:pt x="14750" y="10313"/>
                  </a:cubicBezTo>
                  <a:cubicBezTo>
                    <a:pt x="15058" y="10457"/>
                    <a:pt x="15799" y="10457"/>
                    <a:pt x="16416" y="10342"/>
                  </a:cubicBezTo>
                  <a:cubicBezTo>
                    <a:pt x="17033" y="10227"/>
                    <a:pt x="17527" y="9996"/>
                    <a:pt x="18021" y="9766"/>
                  </a:cubicBezTo>
                  <a:cubicBezTo>
                    <a:pt x="18514" y="9536"/>
                    <a:pt x="19008" y="9305"/>
                    <a:pt x="19502" y="9075"/>
                  </a:cubicBezTo>
                  <a:cubicBezTo>
                    <a:pt x="19995" y="8844"/>
                    <a:pt x="20489" y="8614"/>
                    <a:pt x="20859" y="8844"/>
                  </a:cubicBezTo>
                  <a:cubicBezTo>
                    <a:pt x="21230" y="9075"/>
                    <a:pt x="21477" y="9766"/>
                    <a:pt x="21538" y="10256"/>
                  </a:cubicBezTo>
                  <a:cubicBezTo>
                    <a:pt x="21600" y="10745"/>
                    <a:pt x="21477" y="11033"/>
                    <a:pt x="21353" y="11321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89" name="Line"/>
            <p:cNvSpPr/>
            <p:nvPr/>
          </p:nvSpPr>
          <p:spPr>
            <a:xfrm>
              <a:off x="7006014" y="3772957"/>
              <a:ext cx="49339" cy="220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0" y="3913"/>
                  </a:moveTo>
                  <a:cubicBezTo>
                    <a:pt x="1200" y="3251"/>
                    <a:pt x="2400" y="2588"/>
                    <a:pt x="4200" y="1793"/>
                  </a:cubicBezTo>
                  <a:cubicBezTo>
                    <a:pt x="6000" y="998"/>
                    <a:pt x="8400" y="71"/>
                    <a:pt x="9900" y="4"/>
                  </a:cubicBezTo>
                  <a:cubicBezTo>
                    <a:pt x="11400" y="-62"/>
                    <a:pt x="12000" y="733"/>
                    <a:pt x="11700" y="3450"/>
                  </a:cubicBezTo>
                  <a:cubicBezTo>
                    <a:pt x="11400" y="6166"/>
                    <a:pt x="10200" y="10804"/>
                    <a:pt x="9000" y="13653"/>
                  </a:cubicBezTo>
                  <a:cubicBezTo>
                    <a:pt x="7800" y="16502"/>
                    <a:pt x="6600" y="17563"/>
                    <a:pt x="6000" y="18623"/>
                  </a:cubicBezTo>
                  <a:cubicBezTo>
                    <a:pt x="5400" y="19683"/>
                    <a:pt x="5400" y="20743"/>
                    <a:pt x="6900" y="21140"/>
                  </a:cubicBezTo>
                  <a:cubicBezTo>
                    <a:pt x="8400" y="21538"/>
                    <a:pt x="11400" y="21273"/>
                    <a:pt x="14100" y="20743"/>
                  </a:cubicBezTo>
                  <a:cubicBezTo>
                    <a:pt x="16800" y="20213"/>
                    <a:pt x="19200" y="19418"/>
                    <a:pt x="21600" y="18623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90" name="Line"/>
            <p:cNvSpPr/>
            <p:nvPr/>
          </p:nvSpPr>
          <p:spPr>
            <a:xfrm>
              <a:off x="7088318" y="3717491"/>
              <a:ext cx="197280" cy="629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578" extrusionOk="0">
                  <a:moveTo>
                    <a:pt x="2619" y="470"/>
                  </a:moveTo>
                  <a:cubicBezTo>
                    <a:pt x="2619" y="235"/>
                    <a:pt x="2619" y="0"/>
                    <a:pt x="2619" y="0"/>
                  </a:cubicBezTo>
                  <a:cubicBezTo>
                    <a:pt x="2619" y="0"/>
                    <a:pt x="2619" y="235"/>
                    <a:pt x="2473" y="1103"/>
                  </a:cubicBezTo>
                  <a:cubicBezTo>
                    <a:pt x="2327" y="1972"/>
                    <a:pt x="2035" y="3475"/>
                    <a:pt x="1889" y="4672"/>
                  </a:cubicBezTo>
                  <a:cubicBezTo>
                    <a:pt x="1743" y="5870"/>
                    <a:pt x="1743" y="6762"/>
                    <a:pt x="1889" y="7349"/>
                  </a:cubicBezTo>
                  <a:cubicBezTo>
                    <a:pt x="2035" y="7936"/>
                    <a:pt x="2327" y="8217"/>
                    <a:pt x="2838" y="8382"/>
                  </a:cubicBezTo>
                  <a:cubicBezTo>
                    <a:pt x="3349" y="8546"/>
                    <a:pt x="4078" y="8593"/>
                    <a:pt x="4662" y="8523"/>
                  </a:cubicBezTo>
                  <a:cubicBezTo>
                    <a:pt x="5246" y="8452"/>
                    <a:pt x="5684" y="8264"/>
                    <a:pt x="6267" y="7889"/>
                  </a:cubicBezTo>
                  <a:cubicBezTo>
                    <a:pt x="6851" y="7513"/>
                    <a:pt x="7581" y="6950"/>
                    <a:pt x="8165" y="6527"/>
                  </a:cubicBezTo>
                  <a:cubicBezTo>
                    <a:pt x="8749" y="6104"/>
                    <a:pt x="9186" y="5823"/>
                    <a:pt x="9478" y="5799"/>
                  </a:cubicBezTo>
                  <a:cubicBezTo>
                    <a:pt x="9770" y="5776"/>
                    <a:pt x="9916" y="6010"/>
                    <a:pt x="9989" y="6410"/>
                  </a:cubicBezTo>
                  <a:cubicBezTo>
                    <a:pt x="10062" y="6809"/>
                    <a:pt x="10062" y="7372"/>
                    <a:pt x="10281" y="7748"/>
                  </a:cubicBezTo>
                  <a:cubicBezTo>
                    <a:pt x="10500" y="8123"/>
                    <a:pt x="10938" y="8311"/>
                    <a:pt x="11449" y="8335"/>
                  </a:cubicBezTo>
                  <a:cubicBezTo>
                    <a:pt x="11959" y="8358"/>
                    <a:pt x="12543" y="8217"/>
                    <a:pt x="13273" y="7912"/>
                  </a:cubicBezTo>
                  <a:cubicBezTo>
                    <a:pt x="14003" y="7607"/>
                    <a:pt x="14878" y="7137"/>
                    <a:pt x="15608" y="6762"/>
                  </a:cubicBezTo>
                  <a:cubicBezTo>
                    <a:pt x="16338" y="6386"/>
                    <a:pt x="16922" y="6104"/>
                    <a:pt x="17213" y="6104"/>
                  </a:cubicBezTo>
                  <a:cubicBezTo>
                    <a:pt x="17505" y="6104"/>
                    <a:pt x="17505" y="6386"/>
                    <a:pt x="17578" y="7372"/>
                  </a:cubicBezTo>
                  <a:cubicBezTo>
                    <a:pt x="17651" y="8358"/>
                    <a:pt x="17797" y="10049"/>
                    <a:pt x="17651" y="11739"/>
                  </a:cubicBezTo>
                  <a:cubicBezTo>
                    <a:pt x="17505" y="13430"/>
                    <a:pt x="17067" y="15120"/>
                    <a:pt x="16338" y="16646"/>
                  </a:cubicBezTo>
                  <a:cubicBezTo>
                    <a:pt x="15608" y="18172"/>
                    <a:pt x="14586" y="19534"/>
                    <a:pt x="13127" y="20379"/>
                  </a:cubicBezTo>
                  <a:cubicBezTo>
                    <a:pt x="11667" y="21224"/>
                    <a:pt x="9770" y="21553"/>
                    <a:pt x="7654" y="21577"/>
                  </a:cubicBezTo>
                  <a:cubicBezTo>
                    <a:pt x="5538" y="21600"/>
                    <a:pt x="3203" y="21318"/>
                    <a:pt x="1670" y="20708"/>
                  </a:cubicBezTo>
                  <a:cubicBezTo>
                    <a:pt x="138" y="20097"/>
                    <a:pt x="-592" y="19158"/>
                    <a:pt x="576" y="18055"/>
                  </a:cubicBezTo>
                  <a:cubicBezTo>
                    <a:pt x="1743" y="16951"/>
                    <a:pt x="4808" y="15683"/>
                    <a:pt x="8530" y="14721"/>
                  </a:cubicBezTo>
                  <a:cubicBezTo>
                    <a:pt x="12251" y="13758"/>
                    <a:pt x="16630" y="13101"/>
                    <a:pt x="21008" y="12443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91" name="Line"/>
            <p:cNvSpPr/>
            <p:nvPr/>
          </p:nvSpPr>
          <p:spPr>
            <a:xfrm>
              <a:off x="7499396" y="4009196"/>
              <a:ext cx="24669" cy="18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0" y="1782"/>
                  </a:moveTo>
                  <a:cubicBezTo>
                    <a:pt x="6000" y="239"/>
                    <a:pt x="12000" y="-1304"/>
                    <a:pt x="15600" y="1782"/>
                  </a:cubicBezTo>
                  <a:cubicBezTo>
                    <a:pt x="19200" y="4867"/>
                    <a:pt x="20400" y="12582"/>
                    <a:pt x="21600" y="20296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92" name="Line"/>
            <p:cNvSpPr/>
            <p:nvPr/>
          </p:nvSpPr>
          <p:spPr>
            <a:xfrm>
              <a:off x="4103287" y="2860335"/>
              <a:ext cx="8223" cy="373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extrusionOk="0">
                  <a:moveTo>
                    <a:pt x="0" y="4685"/>
                  </a:moveTo>
                  <a:cubicBezTo>
                    <a:pt x="0" y="3345"/>
                    <a:pt x="0" y="2004"/>
                    <a:pt x="1800" y="1137"/>
                  </a:cubicBezTo>
                  <a:cubicBezTo>
                    <a:pt x="3600" y="270"/>
                    <a:pt x="7200" y="-124"/>
                    <a:pt x="9000" y="34"/>
                  </a:cubicBezTo>
                  <a:cubicBezTo>
                    <a:pt x="10800" y="191"/>
                    <a:pt x="10800" y="901"/>
                    <a:pt x="9000" y="2793"/>
                  </a:cubicBezTo>
                  <a:cubicBezTo>
                    <a:pt x="7200" y="4685"/>
                    <a:pt x="3600" y="7759"/>
                    <a:pt x="1800" y="10834"/>
                  </a:cubicBezTo>
                  <a:cubicBezTo>
                    <a:pt x="0" y="13908"/>
                    <a:pt x="0" y="16983"/>
                    <a:pt x="3600" y="18756"/>
                  </a:cubicBezTo>
                  <a:cubicBezTo>
                    <a:pt x="7200" y="20530"/>
                    <a:pt x="14400" y="21003"/>
                    <a:pt x="21600" y="21476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93" name="Line"/>
            <p:cNvSpPr/>
            <p:nvPr/>
          </p:nvSpPr>
          <p:spPr>
            <a:xfrm>
              <a:off x="4177294" y="2908894"/>
              <a:ext cx="4112" cy="32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916"/>
                    <a:pt x="0" y="5833"/>
                    <a:pt x="3600" y="9068"/>
                  </a:cubicBezTo>
                  <a:cubicBezTo>
                    <a:pt x="7200" y="12304"/>
                    <a:pt x="14400" y="15858"/>
                    <a:pt x="18000" y="18000"/>
                  </a:cubicBezTo>
                  <a:cubicBezTo>
                    <a:pt x="21600" y="20142"/>
                    <a:pt x="21600" y="20871"/>
                    <a:pt x="21600" y="21235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94" name="Line"/>
            <p:cNvSpPr/>
            <p:nvPr/>
          </p:nvSpPr>
          <p:spPr>
            <a:xfrm>
              <a:off x="4049838" y="3141138"/>
              <a:ext cx="135680" cy="13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extrusionOk="0">
                  <a:moveTo>
                    <a:pt x="0" y="2323"/>
                  </a:moveTo>
                  <a:cubicBezTo>
                    <a:pt x="436" y="1221"/>
                    <a:pt x="873" y="119"/>
                    <a:pt x="1636" y="9"/>
                  </a:cubicBezTo>
                  <a:cubicBezTo>
                    <a:pt x="2400" y="-101"/>
                    <a:pt x="3491" y="781"/>
                    <a:pt x="5673" y="3536"/>
                  </a:cubicBezTo>
                  <a:cubicBezTo>
                    <a:pt x="7855" y="6291"/>
                    <a:pt x="11127" y="10919"/>
                    <a:pt x="13964" y="14226"/>
                  </a:cubicBezTo>
                  <a:cubicBezTo>
                    <a:pt x="16800" y="17532"/>
                    <a:pt x="19200" y="19515"/>
                    <a:pt x="21600" y="21499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9895" name="Line"/>
            <p:cNvSpPr/>
            <p:nvPr/>
          </p:nvSpPr>
          <p:spPr>
            <a:xfrm>
              <a:off x="4210186" y="3077466"/>
              <a:ext cx="49338" cy="19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3450"/>
                    <a:pt x="14400" y="6900"/>
                    <a:pt x="10800" y="10500"/>
                  </a:cubicBezTo>
                  <a:cubicBezTo>
                    <a:pt x="7200" y="14100"/>
                    <a:pt x="3600" y="1785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D22B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171450" fontAlgn="auto" hangingPunct="0">
                <a:spcBef>
                  <a:spcPts val="0"/>
                </a:spcBef>
                <a:spcAft>
                  <a:spcPts val="0"/>
                </a:spcAf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AEA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F7830FC-DD6F-48F4-A28F-B75621873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96103"/>
            <a:ext cx="7162800" cy="669925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algn="l"/>
            <a:r>
              <a:rPr lang="en-US" altLang="en-US" sz="3200" b="0" dirty="0">
                <a:latin typeface="+mn-lt"/>
              </a:rPr>
              <a:t>Tree Enumeration and </a:t>
            </a:r>
            <a:r>
              <a:rPr lang="en-US" altLang="en-US" sz="3200" b="0" dirty="0" err="1">
                <a:latin typeface="+mn-lt"/>
              </a:rPr>
              <a:t>Prüfer</a:t>
            </a:r>
            <a:r>
              <a:rPr lang="en-US" altLang="en-US" sz="3200" b="0" dirty="0">
                <a:latin typeface="+mn-lt"/>
              </a:rPr>
              <a:t> code</a:t>
            </a:r>
            <a:br>
              <a:rPr lang="en-US" altLang="en-US" sz="3200" b="0" dirty="0">
                <a:latin typeface="+mn-lt"/>
              </a:rPr>
            </a:br>
            <a:endParaRPr lang="en-US" altLang="en-US" sz="3200" b="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2994B-2E65-4DEA-8D77-4C9081572605}"/>
              </a:ext>
            </a:extLst>
          </p:cNvPr>
          <p:cNvSpPr txBox="1"/>
          <p:nvPr/>
        </p:nvSpPr>
        <p:spPr>
          <a:xfrm>
            <a:off x="533400" y="1290369"/>
            <a:ext cx="7010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3">
                    <a:lumMod val="50000"/>
                  </a:schemeClr>
                </a:solidFill>
                <a:sym typeface="Wingdings"/>
              </a:rPr>
              <a:t>How many labeled trees are there on </a:t>
            </a:r>
            <a:r>
              <a:rPr lang="en-US" sz="32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3">
                    <a:lumMod val="50000"/>
                  </a:schemeClr>
                </a:solidFill>
                <a:sym typeface="Wingdings"/>
              </a:rPr>
              <a:t>n</a:t>
            </a:r>
            <a:r>
              <a:rPr lang="en-US" sz="32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3">
                    <a:lumMod val="50000"/>
                  </a:schemeClr>
                </a:solidFill>
                <a:sym typeface="Wingdings"/>
              </a:rPr>
              <a:t> nodes?</a:t>
            </a:r>
          </a:p>
          <a:p>
            <a:endParaRPr lang="en-US" sz="32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chemeClr val="accent3">
                  <a:lumMod val="50000"/>
                </a:schemeClr>
              </a:solidFill>
              <a:sym typeface="Wingdings"/>
            </a:endParaRPr>
          </a:p>
          <a:p>
            <a:r>
              <a:rPr lang="en-US" sz="32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3">
                    <a:lumMod val="50000"/>
                  </a:schemeClr>
                </a:solidFill>
                <a:sym typeface="Wingdings"/>
              </a:rPr>
              <a:t>How many distinct spanning trees are there in a labeled </a:t>
            </a:r>
            <a:r>
              <a:rPr lang="en-US" sz="3200" i="1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3">
                    <a:lumMod val="50000"/>
                  </a:schemeClr>
                </a:solidFill>
                <a:sym typeface="Wingdings"/>
              </a:rPr>
              <a:t>K</a:t>
            </a:r>
            <a:r>
              <a:rPr lang="en-US" sz="3200" i="1" baseline="-250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3">
                    <a:lumMod val="50000"/>
                  </a:schemeClr>
                </a:solidFill>
                <a:sym typeface="Wingdings"/>
              </a:rPr>
              <a:t>n</a:t>
            </a:r>
            <a:r>
              <a:rPr lang="en-US" sz="32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3">
                    <a:lumMod val="50000"/>
                  </a:schemeClr>
                </a:solidFill>
                <a:sym typeface="Wingdings"/>
              </a:rPr>
              <a:t>?</a:t>
            </a:r>
          </a:p>
          <a:p>
            <a:endParaRPr lang="en-US" sz="32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chemeClr val="accent3">
                  <a:lumMod val="50000"/>
                </a:schemeClr>
              </a:solidFill>
              <a:sym typeface="Wingdings"/>
            </a:endParaRPr>
          </a:p>
          <a:p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0" name="Picture 2" descr="Program to find total number of edges in a Complete Graph - GeeksforGeeks">
            <a:extLst>
              <a:ext uri="{FF2B5EF4-FFF2-40B4-BE49-F238E27FC236}">
                <a16:creationId xmlns:a16="http://schemas.microsoft.com/office/drawing/2014/main" id="{72534D3E-882D-4552-B20F-07208F51C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20" y="1953809"/>
            <a:ext cx="2324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BBF561-4952-44B6-AEF4-A2FE59D045AC}"/>
              </a:ext>
            </a:extLst>
          </p:cNvPr>
          <p:cNvSpPr txBox="1"/>
          <p:nvPr/>
        </p:nvSpPr>
        <p:spPr>
          <a:xfrm>
            <a:off x="381000" y="4042003"/>
            <a:ext cx="8382000" cy="246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A829E"/>
              </a:buClr>
              <a:buSzPct val="120000"/>
              <a:buFont typeface="Wingdings" panose="05000000000000000000" pitchFamily="2" charset="2"/>
              <a:buChar char="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Cayley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: </a:t>
            </a:r>
            <a:r>
              <a:rPr lang="en-US" altLang="en-US" sz="2400" dirty="0">
                <a:solidFill>
                  <a:srgbClr val="292929"/>
                </a:solidFill>
                <a:latin typeface="+mn-lt"/>
                <a:cs typeface="Arial"/>
              </a:rPr>
              <a:t>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he number of labeled trees on 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   nodes is 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n</a:t>
            </a:r>
            <a:r>
              <a:rPr kumimoji="0" lang="en-US" altLang="en-US" sz="2400" b="0" i="1" u="none" strike="noStrike" kern="1200" cap="none" spc="0" normalizeH="0" baseline="3000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n−2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A829E"/>
              </a:buClr>
              <a:buSzPct val="120000"/>
              <a:buFont typeface="Wingdings" panose="05000000000000000000" pitchFamily="2" charset="2"/>
              <a:buChar char="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Ernst P. H.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Prüfer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(1896 - 1934)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Prüfer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 code (1918): Compact representation of a tree </a:t>
            </a:r>
            <a:r>
              <a:rPr kumimoji="0" lang="en-US" altLang="en-US" sz="2400" b="0" i="1" u="none" strike="noStrike" kern="1200" cap="none" spc="0" normalizeH="0" baseline="0" noProof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cs typeface="Arial"/>
                <a:sym typeface="Wingdings"/>
              </a:rPr>
              <a:t>T</a:t>
            </a:r>
            <a:r>
              <a:rPr lang="en-US" sz="2400" i="1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3">
                    <a:lumMod val="50000"/>
                  </a:schemeClr>
                </a:solidFill>
                <a:sym typeface="Wingdings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 using a sequence of 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n-lt"/>
                <a:cs typeface="Arial"/>
              </a:rPr>
              <a:t> – 2) integers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6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6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7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6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9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6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5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6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8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9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5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9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5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6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7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5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6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9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4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5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6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8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4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5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6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8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9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7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8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9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6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7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8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9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3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3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5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4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"/>
</p:tagLst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42nd-bluefull">
  <a:themeElements>
    <a:clrScheme name="42nd-bluefull 1">
      <a:dk1>
        <a:srgbClr val="000000"/>
      </a:dk1>
      <a:lt1>
        <a:srgbClr val="FFFFFF"/>
      </a:lt1>
      <a:dk2>
        <a:srgbClr val="071958"/>
      </a:dk2>
      <a:lt2>
        <a:srgbClr val="FFFF00"/>
      </a:lt2>
      <a:accent1>
        <a:srgbClr val="33CCFF"/>
      </a:accent1>
      <a:accent2>
        <a:srgbClr val="00F800"/>
      </a:accent2>
      <a:accent3>
        <a:srgbClr val="AAABB4"/>
      </a:accent3>
      <a:accent4>
        <a:srgbClr val="DADADA"/>
      </a:accent4>
      <a:accent5>
        <a:srgbClr val="ADE2FF"/>
      </a:accent5>
      <a:accent6>
        <a:srgbClr val="00E100"/>
      </a:accent6>
      <a:hlink>
        <a:srgbClr val="FF66FF"/>
      </a:hlink>
      <a:folHlink>
        <a:srgbClr val="FF9933"/>
      </a:folHlink>
    </a:clrScheme>
    <a:fontScheme name="42nd-bluefull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2nd-bluefull 1">
        <a:dk1>
          <a:srgbClr val="000000"/>
        </a:dk1>
        <a:lt1>
          <a:srgbClr val="FFFFFF"/>
        </a:lt1>
        <a:dk2>
          <a:srgbClr val="071958"/>
        </a:dk2>
        <a:lt2>
          <a:srgbClr val="FFFF00"/>
        </a:lt2>
        <a:accent1>
          <a:srgbClr val="33CCFF"/>
        </a:accent1>
        <a:accent2>
          <a:srgbClr val="00F800"/>
        </a:accent2>
        <a:accent3>
          <a:srgbClr val="AAABB4"/>
        </a:accent3>
        <a:accent4>
          <a:srgbClr val="DADADA"/>
        </a:accent4>
        <a:accent5>
          <a:srgbClr val="ADE2FF"/>
        </a:accent5>
        <a:accent6>
          <a:srgbClr val="00E100"/>
        </a:accent6>
        <a:hlink>
          <a:srgbClr val="FF66FF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Fading Grid">
  <a:themeElements>
    <a:clrScheme name="Fading Grid 4">
      <a:dk1>
        <a:srgbClr val="EAEAEA"/>
      </a:dk1>
      <a:lt1>
        <a:srgbClr val="666699"/>
      </a:lt1>
      <a:dk2>
        <a:srgbClr val="CCECFF"/>
      </a:dk2>
      <a:lt2>
        <a:srgbClr val="6B6B99"/>
      </a:lt2>
      <a:accent1>
        <a:srgbClr val="00CC66"/>
      </a:accent1>
      <a:accent2>
        <a:srgbClr val="54547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B2FF"/>
      </a:hlink>
      <a:folHlink>
        <a:srgbClr val="9900FF"/>
      </a:folHlink>
    </a:clrScheme>
    <a:fontScheme name="Fading Grid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301705</TotalTime>
  <Words>2969</Words>
  <Application>Microsoft Office PowerPoint</Application>
  <PresentationFormat>On-screen Show (4:3)</PresentationFormat>
  <Paragraphs>774</Paragraphs>
  <Slides>47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47</vt:i4>
      </vt:variant>
    </vt:vector>
  </HeadingPairs>
  <TitlesOfParts>
    <vt:vector size="71" baseType="lpstr">
      <vt:lpstr>Arial</vt:lpstr>
      <vt:lpstr>Arial Black</vt:lpstr>
      <vt:lpstr>Arial Narrow</vt:lpstr>
      <vt:lpstr>Calibri</vt:lpstr>
      <vt:lpstr>Century Gothic</vt:lpstr>
      <vt:lpstr>Helvetica</vt:lpstr>
      <vt:lpstr>Helvetica Neue</vt:lpstr>
      <vt:lpstr>Helvetica Neue Light</vt:lpstr>
      <vt:lpstr>Helvetica Neue Medium</vt:lpstr>
      <vt:lpstr>Lucida Sans Unicode</vt:lpstr>
      <vt:lpstr>Nunito</vt:lpstr>
      <vt:lpstr>Tahoma</vt:lpstr>
      <vt:lpstr>Times</vt:lpstr>
      <vt:lpstr>Times New Roman</vt:lpstr>
      <vt:lpstr>Wingdings</vt:lpstr>
      <vt:lpstr>Wingdings 2</vt:lpstr>
      <vt:lpstr>Soaring</vt:lpstr>
      <vt:lpstr>2_42nd-bluefull</vt:lpstr>
      <vt:lpstr>9_Soaring</vt:lpstr>
      <vt:lpstr>1_White</vt:lpstr>
      <vt:lpstr>Default Design</vt:lpstr>
      <vt:lpstr>Fading Grid</vt:lpstr>
      <vt:lpstr>Shift</vt:lpstr>
      <vt:lpstr>1_Default Design</vt:lpstr>
      <vt:lpstr> CS 60047                         Autumn 2020                  Advanced Graph Theory </vt:lpstr>
      <vt:lpstr>Today’s Topics</vt:lpstr>
      <vt:lpstr>Graceful Labeling of Graphs and Trees </vt:lpstr>
      <vt:lpstr>Graceful Labeling of C5? </vt:lpstr>
      <vt:lpstr>Graceful Labeling of K3,3 and Trees </vt:lpstr>
      <vt:lpstr>PowerPoint Presentation</vt:lpstr>
      <vt:lpstr>PowerPoint Presentation</vt:lpstr>
      <vt:lpstr>PowerPoint Presentation</vt:lpstr>
      <vt:lpstr>Tree Enumeration and Prüfer code </vt:lpstr>
      <vt:lpstr>PowerPoint Presentation</vt:lpstr>
      <vt:lpstr>PowerPoint Presentation</vt:lpstr>
      <vt:lpstr>PowerPoint Presentation</vt:lpstr>
      <vt:lpstr>PowerPoint Presentation</vt:lpstr>
      <vt:lpstr> Prüfer code (sequence) algorithm  (DW: Textbook 2.2.1) </vt:lpstr>
      <vt:lpstr>Prüfer Code: Construction</vt:lpstr>
      <vt:lpstr>Prüfer code property</vt:lpstr>
      <vt:lpstr>Reconstruction of the Tree from Prüfer Code</vt:lpstr>
      <vt:lpstr>Prüfer Decoding Example</vt:lpstr>
      <vt:lpstr>Cayley’s Formula [1889]</vt:lpstr>
      <vt:lpstr>Cayley’s Formula </vt:lpstr>
      <vt:lpstr>PowerPoint Presentation</vt:lpstr>
      <vt:lpstr>PowerPoint Presentation</vt:lpstr>
      <vt:lpstr>PowerPoint Presentation</vt:lpstr>
      <vt:lpstr>Binary Tree and Coding Theory</vt:lpstr>
      <vt:lpstr>Binary Tree and Coding Theory</vt:lpstr>
      <vt:lpstr>Binary Tree Leads to  Huffman Coding</vt:lpstr>
      <vt:lpstr>Problems</vt:lpstr>
      <vt:lpstr>Drawbacks of fixed-length codes</vt:lpstr>
      <vt:lpstr>Advantages of variable-length codes</vt:lpstr>
      <vt:lpstr>Code without prefix property</vt:lpstr>
      <vt:lpstr>Example: Prefix-Free Code</vt:lpstr>
      <vt:lpstr>What code to use?</vt:lpstr>
      <vt:lpstr>Huffman coding tree</vt:lpstr>
      <vt:lpstr>Algorithm: Construction of Huffman Tree (DW: Textbook, 2.3.1)</vt:lpstr>
      <vt:lpstr>Building a Huffman tree</vt:lpstr>
      <vt:lpstr>Example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Label edges</vt:lpstr>
      <vt:lpstr>Huffman code &amp; encoded message</vt:lpstr>
      <vt:lpstr>Theorem (DW: Textbook, 2.3.15)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BBB</dc:creator>
  <cp:lastModifiedBy>Bhargab Bhatta</cp:lastModifiedBy>
  <cp:revision>1370</cp:revision>
  <cp:lastPrinted>1601-01-01T00:00:00Z</cp:lastPrinted>
  <dcterms:created xsi:type="dcterms:W3CDTF">1601-01-01T00:00:00Z</dcterms:created>
  <dcterms:modified xsi:type="dcterms:W3CDTF">2020-10-09T11:50:30Z</dcterms:modified>
</cp:coreProperties>
</file>