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84" r:id="rId3"/>
    <p:sldId id="277" r:id="rId4"/>
    <p:sldId id="260" r:id="rId5"/>
    <p:sldId id="258" r:id="rId6"/>
    <p:sldId id="261" r:id="rId7"/>
    <p:sldId id="263" r:id="rId8"/>
    <p:sldId id="266" r:id="rId9"/>
    <p:sldId id="264" r:id="rId10"/>
    <p:sldId id="268" r:id="rId11"/>
    <p:sldId id="269" r:id="rId12"/>
    <p:sldId id="265" r:id="rId13"/>
    <p:sldId id="285" r:id="rId14"/>
    <p:sldId id="275" r:id="rId15"/>
    <p:sldId id="286" r:id="rId16"/>
    <p:sldId id="274" r:id="rId17"/>
    <p:sldId id="280" r:id="rId18"/>
    <p:sldId id="281" r:id="rId19"/>
    <p:sldId id="282" r:id="rId20"/>
    <p:sldId id="276" r:id="rId21"/>
    <p:sldId id="279" r:id="rId22"/>
    <p:sldId id="271" r:id="rId23"/>
    <p:sldId id="290" r:id="rId24"/>
    <p:sldId id="291" r:id="rId25"/>
    <p:sldId id="292" r:id="rId26"/>
    <p:sldId id="293" r:id="rId27"/>
    <p:sldId id="287" r:id="rId28"/>
    <p:sldId id="267" r:id="rId29"/>
    <p:sldId id="270" r:id="rId30"/>
    <p:sldId id="289" r:id="rId31"/>
    <p:sldId id="278" r:id="rId32"/>
    <p:sldId id="288" r:id="rId33"/>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autoAdjust="0"/>
    <p:restoredTop sz="85190" autoAdjust="0"/>
  </p:normalViewPr>
  <p:slideViewPr>
    <p:cSldViewPr snapToGrid="0" snapToObjects="1">
      <p:cViewPr varScale="1">
        <p:scale>
          <a:sx n="99" d="100"/>
          <a:sy n="99" d="100"/>
        </p:scale>
        <p:origin x="1944" y="84"/>
      </p:cViewPr>
      <p:guideLst>
        <p:guide orient="horz" pos="2160"/>
        <p:guide pos="2880"/>
      </p:guideLst>
    </p:cSldViewPr>
  </p:slideViewPr>
  <p:outlineViewPr>
    <p:cViewPr>
      <p:scale>
        <a:sx n="33" d="100"/>
        <a:sy n="33" d="100"/>
      </p:scale>
      <p:origin x="36"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627E39-420D-4CF5-AB59-D54596425CD7}" type="doc">
      <dgm:prSet loTypeId="urn:microsoft.com/office/officeart/2005/8/layout/cycle5" loCatId="cycle" qsTypeId="urn:microsoft.com/office/officeart/2005/8/quickstyle/simple1" qsCatId="simple" csTypeId="urn:microsoft.com/office/officeart/2005/8/colors/colorful1" csCatId="colorful" phldr="1"/>
      <dgm:spPr/>
      <dgm:t>
        <a:bodyPr/>
        <a:lstStyle/>
        <a:p>
          <a:endParaRPr lang="en-US"/>
        </a:p>
      </dgm:t>
    </dgm:pt>
    <dgm:pt modelId="{7BA48F57-8F5D-412A-B01C-0B8EB1E82F6F}">
      <dgm:prSet phldrT="[Text]"/>
      <dgm:spPr/>
      <dgm:t>
        <a:bodyPr/>
        <a:lstStyle/>
        <a:p>
          <a:r>
            <a:rPr lang="en-US" dirty="0" smtClean="0"/>
            <a:t>Create</a:t>
          </a:r>
          <a:endParaRPr lang="en-US" dirty="0"/>
        </a:p>
      </dgm:t>
    </dgm:pt>
    <dgm:pt modelId="{1EC08707-7A8A-4355-A9CD-ED34CAD996CD}" type="parTrans" cxnId="{8D6C3E90-C207-4EDC-9A1B-1EFE0CB6BFE3}">
      <dgm:prSet/>
      <dgm:spPr/>
      <dgm:t>
        <a:bodyPr/>
        <a:lstStyle/>
        <a:p>
          <a:endParaRPr lang="en-US"/>
        </a:p>
      </dgm:t>
    </dgm:pt>
    <dgm:pt modelId="{5FA48F98-7139-45E2-9009-88D37780A9D0}" type="sibTrans" cxnId="{8D6C3E90-C207-4EDC-9A1B-1EFE0CB6BFE3}">
      <dgm:prSet/>
      <dgm:spPr/>
      <dgm:t>
        <a:bodyPr/>
        <a:lstStyle/>
        <a:p>
          <a:endParaRPr lang="en-US"/>
        </a:p>
      </dgm:t>
    </dgm:pt>
    <dgm:pt modelId="{3D87CE3D-5492-4BCC-8340-F3A26161BAE5}">
      <dgm:prSet phldrT="[Text]"/>
      <dgm:spPr/>
      <dgm:t>
        <a:bodyPr/>
        <a:lstStyle/>
        <a:p>
          <a:r>
            <a:rPr lang="en-US" dirty="0" smtClean="0"/>
            <a:t>Share</a:t>
          </a:r>
          <a:endParaRPr lang="en-US" dirty="0"/>
        </a:p>
      </dgm:t>
    </dgm:pt>
    <dgm:pt modelId="{8F29A9F3-2773-454C-ABCA-E05307532876}" type="parTrans" cxnId="{9CA99376-4CB9-474F-9982-35DDB85F6D86}">
      <dgm:prSet/>
      <dgm:spPr/>
      <dgm:t>
        <a:bodyPr/>
        <a:lstStyle/>
        <a:p>
          <a:endParaRPr lang="en-US"/>
        </a:p>
      </dgm:t>
    </dgm:pt>
    <dgm:pt modelId="{BAB2C9D2-4B1B-43AE-9AC5-8606BD13A486}" type="sibTrans" cxnId="{9CA99376-4CB9-474F-9982-35DDB85F6D86}">
      <dgm:prSet/>
      <dgm:spPr/>
      <dgm:t>
        <a:bodyPr/>
        <a:lstStyle/>
        <a:p>
          <a:endParaRPr lang="en-US"/>
        </a:p>
      </dgm:t>
    </dgm:pt>
    <dgm:pt modelId="{A2CA3D22-2397-4BA7-9CF7-164BCB1F16E5}">
      <dgm:prSet phldrT="[Text]"/>
      <dgm:spPr/>
      <dgm:t>
        <a:bodyPr/>
        <a:lstStyle/>
        <a:p>
          <a:r>
            <a:rPr lang="en-US" dirty="0" smtClean="0"/>
            <a:t>Find and consume</a:t>
          </a:r>
          <a:endParaRPr lang="en-US" dirty="0"/>
        </a:p>
      </dgm:t>
    </dgm:pt>
    <dgm:pt modelId="{1D882271-E0D4-4EF5-BF33-2EB8A2BA8C28}" type="parTrans" cxnId="{ED64F0E0-6987-4CEA-8188-D3BA03F88EAF}">
      <dgm:prSet/>
      <dgm:spPr/>
      <dgm:t>
        <a:bodyPr/>
        <a:lstStyle/>
        <a:p>
          <a:endParaRPr lang="en-US"/>
        </a:p>
      </dgm:t>
    </dgm:pt>
    <dgm:pt modelId="{57BA7096-B0CE-42D3-ACC9-CEB160C7E089}" type="sibTrans" cxnId="{ED64F0E0-6987-4CEA-8188-D3BA03F88EAF}">
      <dgm:prSet/>
      <dgm:spPr/>
      <dgm:t>
        <a:bodyPr/>
        <a:lstStyle/>
        <a:p>
          <a:endParaRPr lang="en-US"/>
        </a:p>
      </dgm:t>
    </dgm:pt>
    <dgm:pt modelId="{0E788982-7E5B-4C21-96C4-A115DC023AE2}">
      <dgm:prSet phldrT="[Text]"/>
      <dgm:spPr/>
      <dgm:t>
        <a:bodyPr/>
        <a:lstStyle/>
        <a:p>
          <a:r>
            <a:rPr lang="en-US" dirty="0" smtClean="0"/>
            <a:t>Idea is born</a:t>
          </a:r>
          <a:endParaRPr lang="en-US" dirty="0"/>
        </a:p>
      </dgm:t>
    </dgm:pt>
    <dgm:pt modelId="{390DC1A9-6A65-4738-9168-E0243A327EF5}" type="parTrans" cxnId="{2B8CBA59-10A2-43E9-8A1C-55BC651030B8}">
      <dgm:prSet/>
      <dgm:spPr/>
      <dgm:t>
        <a:bodyPr/>
        <a:lstStyle/>
        <a:p>
          <a:endParaRPr lang="en-US"/>
        </a:p>
      </dgm:t>
    </dgm:pt>
    <dgm:pt modelId="{0FD54170-6A8D-4B0D-80A1-EE1E688A6668}" type="sibTrans" cxnId="{2B8CBA59-10A2-43E9-8A1C-55BC651030B8}">
      <dgm:prSet/>
      <dgm:spPr/>
      <dgm:t>
        <a:bodyPr/>
        <a:lstStyle/>
        <a:p>
          <a:endParaRPr lang="en-US"/>
        </a:p>
      </dgm:t>
    </dgm:pt>
    <dgm:pt modelId="{CA53BFF3-0763-4389-9572-898E7971ACAB}">
      <dgm:prSet phldrT="[Text]"/>
      <dgm:spPr/>
      <dgm:t>
        <a:bodyPr/>
        <a:lstStyle/>
        <a:p>
          <a:r>
            <a:rPr lang="en-US" dirty="0" smtClean="0"/>
            <a:t>Research</a:t>
          </a:r>
        </a:p>
      </dgm:t>
    </dgm:pt>
    <dgm:pt modelId="{C17E224B-54CE-4A12-B363-1E949DE2F997}" type="parTrans" cxnId="{017E1A9C-ECCD-42F9-B069-A7621E8C9031}">
      <dgm:prSet/>
      <dgm:spPr/>
      <dgm:t>
        <a:bodyPr/>
        <a:lstStyle/>
        <a:p>
          <a:endParaRPr lang="en-US"/>
        </a:p>
      </dgm:t>
    </dgm:pt>
    <dgm:pt modelId="{FB14ABE5-D93D-405F-8831-4DF628780295}" type="sibTrans" cxnId="{017E1A9C-ECCD-42F9-B069-A7621E8C9031}">
      <dgm:prSet/>
      <dgm:spPr/>
      <dgm:t>
        <a:bodyPr/>
        <a:lstStyle/>
        <a:p>
          <a:endParaRPr lang="en-US"/>
        </a:p>
      </dgm:t>
    </dgm:pt>
    <dgm:pt modelId="{5AEF3694-0B38-4C74-99D9-193A75D62BDA}" type="pres">
      <dgm:prSet presAssocID="{1A627E39-420D-4CF5-AB59-D54596425CD7}" presName="cycle" presStyleCnt="0">
        <dgm:presLayoutVars>
          <dgm:dir/>
          <dgm:resizeHandles val="exact"/>
        </dgm:presLayoutVars>
      </dgm:prSet>
      <dgm:spPr/>
      <dgm:t>
        <a:bodyPr/>
        <a:lstStyle/>
        <a:p>
          <a:endParaRPr lang="en-US"/>
        </a:p>
      </dgm:t>
    </dgm:pt>
    <dgm:pt modelId="{F3DE648E-90ED-478C-B8B1-7EB7903AB55E}" type="pres">
      <dgm:prSet presAssocID="{7BA48F57-8F5D-412A-B01C-0B8EB1E82F6F}" presName="node" presStyleLbl="node1" presStyleIdx="0" presStyleCnt="5">
        <dgm:presLayoutVars>
          <dgm:bulletEnabled val="1"/>
        </dgm:presLayoutVars>
      </dgm:prSet>
      <dgm:spPr/>
      <dgm:t>
        <a:bodyPr/>
        <a:lstStyle/>
        <a:p>
          <a:endParaRPr lang="en-US"/>
        </a:p>
      </dgm:t>
    </dgm:pt>
    <dgm:pt modelId="{457F4166-0A93-4807-A57E-FCF96450C1F0}" type="pres">
      <dgm:prSet presAssocID="{7BA48F57-8F5D-412A-B01C-0B8EB1E82F6F}" presName="spNode" presStyleCnt="0"/>
      <dgm:spPr/>
    </dgm:pt>
    <dgm:pt modelId="{8774D35B-195F-4CDB-9175-0E65091FB4A3}" type="pres">
      <dgm:prSet presAssocID="{5FA48F98-7139-45E2-9009-88D37780A9D0}" presName="sibTrans" presStyleLbl="sibTrans1D1" presStyleIdx="0" presStyleCnt="5"/>
      <dgm:spPr/>
      <dgm:t>
        <a:bodyPr/>
        <a:lstStyle/>
        <a:p>
          <a:endParaRPr lang="en-US"/>
        </a:p>
      </dgm:t>
    </dgm:pt>
    <dgm:pt modelId="{685CD7FD-CFE6-469B-A341-A0C42579FC69}" type="pres">
      <dgm:prSet presAssocID="{3D87CE3D-5492-4BCC-8340-F3A26161BAE5}" presName="node" presStyleLbl="node1" presStyleIdx="1" presStyleCnt="5">
        <dgm:presLayoutVars>
          <dgm:bulletEnabled val="1"/>
        </dgm:presLayoutVars>
      </dgm:prSet>
      <dgm:spPr/>
      <dgm:t>
        <a:bodyPr/>
        <a:lstStyle/>
        <a:p>
          <a:endParaRPr lang="en-US"/>
        </a:p>
      </dgm:t>
    </dgm:pt>
    <dgm:pt modelId="{CFF16A38-8F8E-4546-9563-FF5CBCDF5BE2}" type="pres">
      <dgm:prSet presAssocID="{3D87CE3D-5492-4BCC-8340-F3A26161BAE5}" presName="spNode" presStyleCnt="0"/>
      <dgm:spPr/>
    </dgm:pt>
    <dgm:pt modelId="{59201BB4-B272-4C63-BA3C-A0B7F599AD8A}" type="pres">
      <dgm:prSet presAssocID="{BAB2C9D2-4B1B-43AE-9AC5-8606BD13A486}" presName="sibTrans" presStyleLbl="sibTrans1D1" presStyleIdx="1" presStyleCnt="5"/>
      <dgm:spPr/>
      <dgm:t>
        <a:bodyPr/>
        <a:lstStyle/>
        <a:p>
          <a:endParaRPr lang="en-US"/>
        </a:p>
      </dgm:t>
    </dgm:pt>
    <dgm:pt modelId="{0A49A998-7C7A-41E9-825A-63F419B85833}" type="pres">
      <dgm:prSet presAssocID="{A2CA3D22-2397-4BA7-9CF7-164BCB1F16E5}" presName="node" presStyleLbl="node1" presStyleIdx="2" presStyleCnt="5">
        <dgm:presLayoutVars>
          <dgm:bulletEnabled val="1"/>
        </dgm:presLayoutVars>
      </dgm:prSet>
      <dgm:spPr/>
      <dgm:t>
        <a:bodyPr/>
        <a:lstStyle/>
        <a:p>
          <a:endParaRPr lang="en-US"/>
        </a:p>
      </dgm:t>
    </dgm:pt>
    <dgm:pt modelId="{027CC381-7455-483F-A052-7CFBC10DAD72}" type="pres">
      <dgm:prSet presAssocID="{A2CA3D22-2397-4BA7-9CF7-164BCB1F16E5}" presName="spNode" presStyleCnt="0"/>
      <dgm:spPr/>
    </dgm:pt>
    <dgm:pt modelId="{2CDBFE93-9143-4728-B9E9-414256538A58}" type="pres">
      <dgm:prSet presAssocID="{57BA7096-B0CE-42D3-ACC9-CEB160C7E089}" presName="sibTrans" presStyleLbl="sibTrans1D1" presStyleIdx="2" presStyleCnt="5"/>
      <dgm:spPr/>
      <dgm:t>
        <a:bodyPr/>
        <a:lstStyle/>
        <a:p>
          <a:endParaRPr lang="en-US"/>
        </a:p>
      </dgm:t>
    </dgm:pt>
    <dgm:pt modelId="{EA3B4175-2D9F-4E69-98C0-106149AC5016}" type="pres">
      <dgm:prSet presAssocID="{0E788982-7E5B-4C21-96C4-A115DC023AE2}" presName="node" presStyleLbl="node1" presStyleIdx="3" presStyleCnt="5">
        <dgm:presLayoutVars>
          <dgm:bulletEnabled val="1"/>
        </dgm:presLayoutVars>
      </dgm:prSet>
      <dgm:spPr/>
      <dgm:t>
        <a:bodyPr/>
        <a:lstStyle/>
        <a:p>
          <a:endParaRPr lang="en-US"/>
        </a:p>
      </dgm:t>
    </dgm:pt>
    <dgm:pt modelId="{699CD732-87F8-4DE9-8F6C-EB645F05F7BF}" type="pres">
      <dgm:prSet presAssocID="{0E788982-7E5B-4C21-96C4-A115DC023AE2}" presName="spNode" presStyleCnt="0"/>
      <dgm:spPr/>
    </dgm:pt>
    <dgm:pt modelId="{E61737EC-F8DF-4355-ACEF-5EA485656644}" type="pres">
      <dgm:prSet presAssocID="{0FD54170-6A8D-4B0D-80A1-EE1E688A6668}" presName="sibTrans" presStyleLbl="sibTrans1D1" presStyleIdx="3" presStyleCnt="5"/>
      <dgm:spPr/>
      <dgm:t>
        <a:bodyPr/>
        <a:lstStyle/>
        <a:p>
          <a:endParaRPr lang="en-US"/>
        </a:p>
      </dgm:t>
    </dgm:pt>
    <dgm:pt modelId="{130DD37A-70CA-4D74-9FFA-196FD7062B38}" type="pres">
      <dgm:prSet presAssocID="{CA53BFF3-0763-4389-9572-898E7971ACAB}" presName="node" presStyleLbl="node1" presStyleIdx="4" presStyleCnt="5">
        <dgm:presLayoutVars>
          <dgm:bulletEnabled val="1"/>
        </dgm:presLayoutVars>
      </dgm:prSet>
      <dgm:spPr/>
      <dgm:t>
        <a:bodyPr/>
        <a:lstStyle/>
        <a:p>
          <a:endParaRPr lang="en-US"/>
        </a:p>
      </dgm:t>
    </dgm:pt>
    <dgm:pt modelId="{E3456384-08ED-41F0-81CE-E6BF9541A265}" type="pres">
      <dgm:prSet presAssocID="{CA53BFF3-0763-4389-9572-898E7971ACAB}" presName="spNode" presStyleCnt="0"/>
      <dgm:spPr/>
    </dgm:pt>
    <dgm:pt modelId="{4851430D-5171-4A53-9BA6-1BED69A144C5}" type="pres">
      <dgm:prSet presAssocID="{FB14ABE5-D93D-405F-8831-4DF628780295}" presName="sibTrans" presStyleLbl="sibTrans1D1" presStyleIdx="4" presStyleCnt="5"/>
      <dgm:spPr/>
      <dgm:t>
        <a:bodyPr/>
        <a:lstStyle/>
        <a:p>
          <a:endParaRPr lang="en-US"/>
        </a:p>
      </dgm:t>
    </dgm:pt>
  </dgm:ptLst>
  <dgm:cxnLst>
    <dgm:cxn modelId="{9E7F50C0-19CC-4177-842D-E45F56C4A04A}" type="presOf" srcId="{CA53BFF3-0763-4389-9572-898E7971ACAB}" destId="{130DD37A-70CA-4D74-9FFA-196FD7062B38}" srcOrd="0" destOrd="0" presId="urn:microsoft.com/office/officeart/2005/8/layout/cycle5"/>
    <dgm:cxn modelId="{6F8DD163-9783-43CC-A845-95257551745D}" type="presOf" srcId="{0E788982-7E5B-4C21-96C4-A115DC023AE2}" destId="{EA3B4175-2D9F-4E69-98C0-106149AC5016}" srcOrd="0" destOrd="0" presId="urn:microsoft.com/office/officeart/2005/8/layout/cycle5"/>
    <dgm:cxn modelId="{8D6C3E90-C207-4EDC-9A1B-1EFE0CB6BFE3}" srcId="{1A627E39-420D-4CF5-AB59-D54596425CD7}" destId="{7BA48F57-8F5D-412A-B01C-0B8EB1E82F6F}" srcOrd="0" destOrd="0" parTransId="{1EC08707-7A8A-4355-A9CD-ED34CAD996CD}" sibTransId="{5FA48F98-7139-45E2-9009-88D37780A9D0}"/>
    <dgm:cxn modelId="{687729FA-6DE2-4C0B-A49A-0A5D6D02B8B0}" type="presOf" srcId="{A2CA3D22-2397-4BA7-9CF7-164BCB1F16E5}" destId="{0A49A998-7C7A-41E9-825A-63F419B85833}" srcOrd="0" destOrd="0" presId="urn:microsoft.com/office/officeart/2005/8/layout/cycle5"/>
    <dgm:cxn modelId="{6FA18920-F10E-436B-A035-0623750884EB}" type="presOf" srcId="{5FA48F98-7139-45E2-9009-88D37780A9D0}" destId="{8774D35B-195F-4CDB-9175-0E65091FB4A3}" srcOrd="0" destOrd="0" presId="urn:microsoft.com/office/officeart/2005/8/layout/cycle5"/>
    <dgm:cxn modelId="{9CA99376-4CB9-474F-9982-35DDB85F6D86}" srcId="{1A627E39-420D-4CF5-AB59-D54596425CD7}" destId="{3D87CE3D-5492-4BCC-8340-F3A26161BAE5}" srcOrd="1" destOrd="0" parTransId="{8F29A9F3-2773-454C-ABCA-E05307532876}" sibTransId="{BAB2C9D2-4B1B-43AE-9AC5-8606BD13A486}"/>
    <dgm:cxn modelId="{ED64F0E0-6987-4CEA-8188-D3BA03F88EAF}" srcId="{1A627E39-420D-4CF5-AB59-D54596425CD7}" destId="{A2CA3D22-2397-4BA7-9CF7-164BCB1F16E5}" srcOrd="2" destOrd="0" parTransId="{1D882271-E0D4-4EF5-BF33-2EB8A2BA8C28}" sibTransId="{57BA7096-B0CE-42D3-ACC9-CEB160C7E089}"/>
    <dgm:cxn modelId="{B81791B7-EFAC-4785-B38A-5181843F5830}" type="presOf" srcId="{3D87CE3D-5492-4BCC-8340-F3A26161BAE5}" destId="{685CD7FD-CFE6-469B-A341-A0C42579FC69}" srcOrd="0" destOrd="0" presId="urn:microsoft.com/office/officeart/2005/8/layout/cycle5"/>
    <dgm:cxn modelId="{A882CB7E-9E89-4DB9-972E-3C77C81EEB41}" type="presOf" srcId="{1A627E39-420D-4CF5-AB59-D54596425CD7}" destId="{5AEF3694-0B38-4C74-99D9-193A75D62BDA}" srcOrd="0" destOrd="0" presId="urn:microsoft.com/office/officeart/2005/8/layout/cycle5"/>
    <dgm:cxn modelId="{3F1F9431-884E-4BA7-9B4D-9355ACFB6B40}" type="presOf" srcId="{FB14ABE5-D93D-405F-8831-4DF628780295}" destId="{4851430D-5171-4A53-9BA6-1BED69A144C5}" srcOrd="0" destOrd="0" presId="urn:microsoft.com/office/officeart/2005/8/layout/cycle5"/>
    <dgm:cxn modelId="{B11CEFD9-927D-480D-A829-DF29D55ECE99}" type="presOf" srcId="{BAB2C9D2-4B1B-43AE-9AC5-8606BD13A486}" destId="{59201BB4-B272-4C63-BA3C-A0B7F599AD8A}" srcOrd="0" destOrd="0" presId="urn:microsoft.com/office/officeart/2005/8/layout/cycle5"/>
    <dgm:cxn modelId="{017E1A9C-ECCD-42F9-B069-A7621E8C9031}" srcId="{1A627E39-420D-4CF5-AB59-D54596425CD7}" destId="{CA53BFF3-0763-4389-9572-898E7971ACAB}" srcOrd="4" destOrd="0" parTransId="{C17E224B-54CE-4A12-B363-1E949DE2F997}" sibTransId="{FB14ABE5-D93D-405F-8831-4DF628780295}"/>
    <dgm:cxn modelId="{31FBA67F-AF20-4B1C-B861-215312CAA10C}" type="presOf" srcId="{57BA7096-B0CE-42D3-ACC9-CEB160C7E089}" destId="{2CDBFE93-9143-4728-B9E9-414256538A58}" srcOrd="0" destOrd="0" presId="urn:microsoft.com/office/officeart/2005/8/layout/cycle5"/>
    <dgm:cxn modelId="{CDAE73BF-80A8-49D7-BDA6-9040DCEF285A}" type="presOf" srcId="{7BA48F57-8F5D-412A-B01C-0B8EB1E82F6F}" destId="{F3DE648E-90ED-478C-B8B1-7EB7903AB55E}" srcOrd="0" destOrd="0" presId="urn:microsoft.com/office/officeart/2005/8/layout/cycle5"/>
    <dgm:cxn modelId="{2B8CBA59-10A2-43E9-8A1C-55BC651030B8}" srcId="{1A627E39-420D-4CF5-AB59-D54596425CD7}" destId="{0E788982-7E5B-4C21-96C4-A115DC023AE2}" srcOrd="3" destOrd="0" parTransId="{390DC1A9-6A65-4738-9168-E0243A327EF5}" sibTransId="{0FD54170-6A8D-4B0D-80A1-EE1E688A6668}"/>
    <dgm:cxn modelId="{F1740E63-9211-46A9-B7A6-C6DD5048FF7A}" type="presOf" srcId="{0FD54170-6A8D-4B0D-80A1-EE1E688A6668}" destId="{E61737EC-F8DF-4355-ACEF-5EA485656644}" srcOrd="0" destOrd="0" presId="urn:microsoft.com/office/officeart/2005/8/layout/cycle5"/>
    <dgm:cxn modelId="{7D34D395-8C86-4D28-AD07-262E12C2F792}" type="presParOf" srcId="{5AEF3694-0B38-4C74-99D9-193A75D62BDA}" destId="{F3DE648E-90ED-478C-B8B1-7EB7903AB55E}" srcOrd="0" destOrd="0" presId="urn:microsoft.com/office/officeart/2005/8/layout/cycle5"/>
    <dgm:cxn modelId="{0E9084D4-DFEE-42E2-972F-EBBF2501F4A9}" type="presParOf" srcId="{5AEF3694-0B38-4C74-99D9-193A75D62BDA}" destId="{457F4166-0A93-4807-A57E-FCF96450C1F0}" srcOrd="1" destOrd="0" presId="urn:microsoft.com/office/officeart/2005/8/layout/cycle5"/>
    <dgm:cxn modelId="{06522792-EC38-4EB8-8A38-A1E759FA6AA1}" type="presParOf" srcId="{5AEF3694-0B38-4C74-99D9-193A75D62BDA}" destId="{8774D35B-195F-4CDB-9175-0E65091FB4A3}" srcOrd="2" destOrd="0" presId="urn:microsoft.com/office/officeart/2005/8/layout/cycle5"/>
    <dgm:cxn modelId="{00210097-93FE-48ED-AAE3-A538C99DD4F0}" type="presParOf" srcId="{5AEF3694-0B38-4C74-99D9-193A75D62BDA}" destId="{685CD7FD-CFE6-469B-A341-A0C42579FC69}" srcOrd="3" destOrd="0" presId="urn:microsoft.com/office/officeart/2005/8/layout/cycle5"/>
    <dgm:cxn modelId="{30288A2E-5937-4311-B859-D180DAA2272E}" type="presParOf" srcId="{5AEF3694-0B38-4C74-99D9-193A75D62BDA}" destId="{CFF16A38-8F8E-4546-9563-FF5CBCDF5BE2}" srcOrd="4" destOrd="0" presId="urn:microsoft.com/office/officeart/2005/8/layout/cycle5"/>
    <dgm:cxn modelId="{05701A95-87D7-42AE-AE9A-16FD792AC3A6}" type="presParOf" srcId="{5AEF3694-0B38-4C74-99D9-193A75D62BDA}" destId="{59201BB4-B272-4C63-BA3C-A0B7F599AD8A}" srcOrd="5" destOrd="0" presId="urn:microsoft.com/office/officeart/2005/8/layout/cycle5"/>
    <dgm:cxn modelId="{F26EE9A6-4124-46F8-A934-74F06C2563BF}" type="presParOf" srcId="{5AEF3694-0B38-4C74-99D9-193A75D62BDA}" destId="{0A49A998-7C7A-41E9-825A-63F419B85833}" srcOrd="6" destOrd="0" presId="urn:microsoft.com/office/officeart/2005/8/layout/cycle5"/>
    <dgm:cxn modelId="{F24DC359-56F2-4EC4-AC6C-95733DF8B94C}" type="presParOf" srcId="{5AEF3694-0B38-4C74-99D9-193A75D62BDA}" destId="{027CC381-7455-483F-A052-7CFBC10DAD72}" srcOrd="7" destOrd="0" presId="urn:microsoft.com/office/officeart/2005/8/layout/cycle5"/>
    <dgm:cxn modelId="{27B37644-7001-4347-96B5-9627FD3F6B3F}" type="presParOf" srcId="{5AEF3694-0B38-4C74-99D9-193A75D62BDA}" destId="{2CDBFE93-9143-4728-B9E9-414256538A58}" srcOrd="8" destOrd="0" presId="urn:microsoft.com/office/officeart/2005/8/layout/cycle5"/>
    <dgm:cxn modelId="{127294F4-80BB-4D52-853C-F3F0D449E8FB}" type="presParOf" srcId="{5AEF3694-0B38-4C74-99D9-193A75D62BDA}" destId="{EA3B4175-2D9F-4E69-98C0-106149AC5016}" srcOrd="9" destOrd="0" presId="urn:microsoft.com/office/officeart/2005/8/layout/cycle5"/>
    <dgm:cxn modelId="{2FAC2112-DCB8-47C2-981C-3BC6E85AAF36}" type="presParOf" srcId="{5AEF3694-0B38-4C74-99D9-193A75D62BDA}" destId="{699CD732-87F8-4DE9-8F6C-EB645F05F7BF}" srcOrd="10" destOrd="0" presId="urn:microsoft.com/office/officeart/2005/8/layout/cycle5"/>
    <dgm:cxn modelId="{208D0B9D-7E9C-4687-9D98-53FCB8DAB7A7}" type="presParOf" srcId="{5AEF3694-0B38-4C74-99D9-193A75D62BDA}" destId="{E61737EC-F8DF-4355-ACEF-5EA485656644}" srcOrd="11" destOrd="0" presId="urn:microsoft.com/office/officeart/2005/8/layout/cycle5"/>
    <dgm:cxn modelId="{B1EF1766-F301-433D-839E-630E75FC473E}" type="presParOf" srcId="{5AEF3694-0B38-4C74-99D9-193A75D62BDA}" destId="{130DD37A-70CA-4D74-9FFA-196FD7062B38}" srcOrd="12" destOrd="0" presId="urn:microsoft.com/office/officeart/2005/8/layout/cycle5"/>
    <dgm:cxn modelId="{4C5DBC46-2442-47E9-8BB1-B7FA6E8C92F6}" type="presParOf" srcId="{5AEF3694-0B38-4C74-99D9-193A75D62BDA}" destId="{E3456384-08ED-41F0-81CE-E6BF9541A265}" srcOrd="13" destOrd="0" presId="urn:microsoft.com/office/officeart/2005/8/layout/cycle5"/>
    <dgm:cxn modelId="{24A60888-9E10-4043-8CD2-8B284D2FBE2D}" type="presParOf" srcId="{5AEF3694-0B38-4C74-99D9-193A75D62BDA}" destId="{4851430D-5171-4A53-9BA6-1BED69A144C5}"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56F222-0F31-B44B-AB98-842E8519FE80}" type="doc">
      <dgm:prSet loTypeId="urn:microsoft.com/office/officeart/2005/8/layout/pyramid2" loCatId="" qsTypeId="urn:microsoft.com/office/officeart/2005/8/quickstyle/simple4" qsCatId="simple" csTypeId="urn:microsoft.com/office/officeart/2005/8/colors/accent1_2" csCatId="accent1" phldr="1"/>
      <dgm:spPr/>
    </dgm:pt>
    <dgm:pt modelId="{616DE87D-0113-3245-AF58-72A46895FED6}">
      <dgm:prSet phldrT="[Text]"/>
      <dgm:spPr/>
      <dgm:t>
        <a:bodyPr/>
        <a:lstStyle/>
        <a:p>
          <a:r>
            <a:rPr lang="en-US" dirty="0" smtClean="0"/>
            <a:t>individuals</a:t>
          </a:r>
          <a:endParaRPr lang="en-US" dirty="0"/>
        </a:p>
      </dgm:t>
    </dgm:pt>
    <dgm:pt modelId="{2BAC9124-E9C7-4F45-A93E-685BD38727E8}" type="parTrans" cxnId="{49220A74-41A2-5B4F-904F-33E4BCEB6DF4}">
      <dgm:prSet/>
      <dgm:spPr/>
      <dgm:t>
        <a:bodyPr/>
        <a:lstStyle/>
        <a:p>
          <a:endParaRPr lang="en-US"/>
        </a:p>
      </dgm:t>
    </dgm:pt>
    <dgm:pt modelId="{2430A5D9-A409-B648-A082-ABC3DADA7AE9}" type="sibTrans" cxnId="{49220A74-41A2-5B4F-904F-33E4BCEB6DF4}">
      <dgm:prSet/>
      <dgm:spPr/>
      <dgm:t>
        <a:bodyPr/>
        <a:lstStyle/>
        <a:p>
          <a:endParaRPr lang="en-US"/>
        </a:p>
      </dgm:t>
    </dgm:pt>
    <dgm:pt modelId="{16097417-D012-F94B-AAD8-527ED1D44852}">
      <dgm:prSet phldrT="[Text]"/>
      <dgm:spPr/>
      <dgm:t>
        <a:bodyPr/>
        <a:lstStyle/>
        <a:p>
          <a:r>
            <a:rPr lang="en-US" dirty="0" smtClean="0"/>
            <a:t>groups</a:t>
          </a:r>
          <a:endParaRPr lang="en-US" dirty="0"/>
        </a:p>
      </dgm:t>
    </dgm:pt>
    <dgm:pt modelId="{623393F7-EA98-1B4B-8474-13561B2815B4}" type="parTrans" cxnId="{049B58AB-2370-2848-9F87-DAA878602AF4}">
      <dgm:prSet/>
      <dgm:spPr/>
      <dgm:t>
        <a:bodyPr/>
        <a:lstStyle/>
        <a:p>
          <a:endParaRPr lang="en-US"/>
        </a:p>
      </dgm:t>
    </dgm:pt>
    <dgm:pt modelId="{1B67D338-917F-3045-8170-0A56CEB43F94}" type="sibTrans" cxnId="{049B58AB-2370-2848-9F87-DAA878602AF4}">
      <dgm:prSet/>
      <dgm:spPr/>
      <dgm:t>
        <a:bodyPr/>
        <a:lstStyle/>
        <a:p>
          <a:endParaRPr lang="en-US"/>
        </a:p>
      </dgm:t>
    </dgm:pt>
    <dgm:pt modelId="{47110D58-9488-5943-8820-8E07F9A721C9}">
      <dgm:prSet phldrT="[Text]"/>
      <dgm:spPr/>
      <dgm:t>
        <a:bodyPr/>
        <a:lstStyle/>
        <a:p>
          <a:r>
            <a:rPr lang="en-US" dirty="0" smtClean="0"/>
            <a:t>roles</a:t>
          </a:r>
          <a:endParaRPr lang="en-US" dirty="0"/>
        </a:p>
      </dgm:t>
    </dgm:pt>
    <dgm:pt modelId="{438A31A9-A918-6E42-89A3-0C0884250F9E}" type="parTrans" cxnId="{EB5F502A-F637-D440-BCA8-1F83320365E5}">
      <dgm:prSet/>
      <dgm:spPr/>
      <dgm:t>
        <a:bodyPr/>
        <a:lstStyle/>
        <a:p>
          <a:endParaRPr lang="en-US"/>
        </a:p>
      </dgm:t>
    </dgm:pt>
    <dgm:pt modelId="{384C197F-CCAF-5F44-99C1-5A43CC842BF0}" type="sibTrans" cxnId="{EB5F502A-F637-D440-BCA8-1F83320365E5}">
      <dgm:prSet/>
      <dgm:spPr/>
      <dgm:t>
        <a:bodyPr/>
        <a:lstStyle/>
        <a:p>
          <a:endParaRPr lang="en-US"/>
        </a:p>
      </dgm:t>
    </dgm:pt>
    <dgm:pt modelId="{AB0EAFE7-DA27-EE46-968F-28C6D19D1DCA}" type="pres">
      <dgm:prSet presAssocID="{FB56F222-0F31-B44B-AB98-842E8519FE80}" presName="compositeShape" presStyleCnt="0">
        <dgm:presLayoutVars>
          <dgm:dir/>
          <dgm:resizeHandles/>
        </dgm:presLayoutVars>
      </dgm:prSet>
      <dgm:spPr/>
    </dgm:pt>
    <dgm:pt modelId="{64DFEDA4-80BF-694D-9B1B-C36D4405F222}" type="pres">
      <dgm:prSet presAssocID="{FB56F222-0F31-B44B-AB98-842E8519FE80}" presName="pyramid" presStyleLbl="node1" presStyleIdx="0" presStyleCnt="1"/>
      <dgm:spPr/>
    </dgm:pt>
    <dgm:pt modelId="{26A58E7A-C087-F947-881D-69F5E73934AC}" type="pres">
      <dgm:prSet presAssocID="{FB56F222-0F31-B44B-AB98-842E8519FE80}" presName="theList" presStyleCnt="0"/>
      <dgm:spPr/>
    </dgm:pt>
    <dgm:pt modelId="{936D1F31-6853-1B40-8708-AA3DEA567CFD}" type="pres">
      <dgm:prSet presAssocID="{616DE87D-0113-3245-AF58-72A46895FED6}" presName="aNode" presStyleLbl="fgAcc1" presStyleIdx="0" presStyleCnt="3">
        <dgm:presLayoutVars>
          <dgm:bulletEnabled val="1"/>
        </dgm:presLayoutVars>
      </dgm:prSet>
      <dgm:spPr/>
      <dgm:t>
        <a:bodyPr/>
        <a:lstStyle/>
        <a:p>
          <a:endParaRPr lang="en-US"/>
        </a:p>
      </dgm:t>
    </dgm:pt>
    <dgm:pt modelId="{3933F453-8697-6C43-90E0-59347B3C8F2A}" type="pres">
      <dgm:prSet presAssocID="{616DE87D-0113-3245-AF58-72A46895FED6}" presName="aSpace" presStyleCnt="0"/>
      <dgm:spPr/>
    </dgm:pt>
    <dgm:pt modelId="{9EBB5C78-84C3-D949-9118-1C538ED330BA}" type="pres">
      <dgm:prSet presAssocID="{16097417-D012-F94B-AAD8-527ED1D44852}" presName="aNode" presStyleLbl="fgAcc1" presStyleIdx="1" presStyleCnt="3">
        <dgm:presLayoutVars>
          <dgm:bulletEnabled val="1"/>
        </dgm:presLayoutVars>
      </dgm:prSet>
      <dgm:spPr/>
      <dgm:t>
        <a:bodyPr/>
        <a:lstStyle/>
        <a:p>
          <a:endParaRPr lang="en-US"/>
        </a:p>
      </dgm:t>
    </dgm:pt>
    <dgm:pt modelId="{89F049AC-41D2-B14A-A73F-12EC1338F611}" type="pres">
      <dgm:prSet presAssocID="{16097417-D012-F94B-AAD8-527ED1D44852}" presName="aSpace" presStyleCnt="0"/>
      <dgm:spPr/>
    </dgm:pt>
    <dgm:pt modelId="{F84E2923-54BA-F849-BE99-68EA090B3E9C}" type="pres">
      <dgm:prSet presAssocID="{47110D58-9488-5943-8820-8E07F9A721C9}" presName="aNode" presStyleLbl="fgAcc1" presStyleIdx="2" presStyleCnt="3" custLinFactY="23416" custLinFactNeighborX="-48963" custLinFactNeighborY="100000">
        <dgm:presLayoutVars>
          <dgm:bulletEnabled val="1"/>
        </dgm:presLayoutVars>
      </dgm:prSet>
      <dgm:spPr/>
      <dgm:t>
        <a:bodyPr/>
        <a:lstStyle/>
        <a:p>
          <a:endParaRPr lang="en-US"/>
        </a:p>
      </dgm:t>
    </dgm:pt>
    <dgm:pt modelId="{59AB3E2E-BD8B-C840-BD3A-CA85037F1C6A}" type="pres">
      <dgm:prSet presAssocID="{47110D58-9488-5943-8820-8E07F9A721C9}" presName="aSpace" presStyleCnt="0"/>
      <dgm:spPr/>
    </dgm:pt>
  </dgm:ptLst>
  <dgm:cxnLst>
    <dgm:cxn modelId="{049B58AB-2370-2848-9F87-DAA878602AF4}" srcId="{FB56F222-0F31-B44B-AB98-842E8519FE80}" destId="{16097417-D012-F94B-AAD8-527ED1D44852}" srcOrd="1" destOrd="0" parTransId="{623393F7-EA98-1B4B-8474-13561B2815B4}" sibTransId="{1B67D338-917F-3045-8170-0A56CEB43F94}"/>
    <dgm:cxn modelId="{B7FAE741-D6AF-D94E-82EE-02C4B89DEFD5}" type="presOf" srcId="{FB56F222-0F31-B44B-AB98-842E8519FE80}" destId="{AB0EAFE7-DA27-EE46-968F-28C6D19D1DCA}" srcOrd="0" destOrd="0" presId="urn:microsoft.com/office/officeart/2005/8/layout/pyramid2"/>
    <dgm:cxn modelId="{8598CEE8-D762-FC4A-BD4C-7BF3E4705414}" type="presOf" srcId="{616DE87D-0113-3245-AF58-72A46895FED6}" destId="{936D1F31-6853-1B40-8708-AA3DEA567CFD}" srcOrd="0" destOrd="0" presId="urn:microsoft.com/office/officeart/2005/8/layout/pyramid2"/>
    <dgm:cxn modelId="{6E87882C-5DF0-644F-BC72-52ADD10F8C03}" type="presOf" srcId="{16097417-D012-F94B-AAD8-527ED1D44852}" destId="{9EBB5C78-84C3-D949-9118-1C538ED330BA}" srcOrd="0" destOrd="0" presId="urn:microsoft.com/office/officeart/2005/8/layout/pyramid2"/>
    <dgm:cxn modelId="{BA2DA948-52DB-B442-B72D-C01B4CFAE9A3}" type="presOf" srcId="{47110D58-9488-5943-8820-8E07F9A721C9}" destId="{F84E2923-54BA-F849-BE99-68EA090B3E9C}" srcOrd="0" destOrd="0" presId="urn:microsoft.com/office/officeart/2005/8/layout/pyramid2"/>
    <dgm:cxn modelId="{EB5F502A-F637-D440-BCA8-1F83320365E5}" srcId="{FB56F222-0F31-B44B-AB98-842E8519FE80}" destId="{47110D58-9488-5943-8820-8E07F9A721C9}" srcOrd="2" destOrd="0" parTransId="{438A31A9-A918-6E42-89A3-0C0884250F9E}" sibTransId="{384C197F-CCAF-5F44-99C1-5A43CC842BF0}"/>
    <dgm:cxn modelId="{49220A74-41A2-5B4F-904F-33E4BCEB6DF4}" srcId="{FB56F222-0F31-B44B-AB98-842E8519FE80}" destId="{616DE87D-0113-3245-AF58-72A46895FED6}" srcOrd="0" destOrd="0" parTransId="{2BAC9124-E9C7-4F45-A93E-685BD38727E8}" sibTransId="{2430A5D9-A409-B648-A082-ABC3DADA7AE9}"/>
    <dgm:cxn modelId="{E882DCEC-DF39-FB4A-BC1D-B0FC49AA5904}" type="presParOf" srcId="{AB0EAFE7-DA27-EE46-968F-28C6D19D1DCA}" destId="{64DFEDA4-80BF-694D-9B1B-C36D4405F222}" srcOrd="0" destOrd="0" presId="urn:microsoft.com/office/officeart/2005/8/layout/pyramid2"/>
    <dgm:cxn modelId="{1750F154-DCE3-A74F-8E56-80441DF0135F}" type="presParOf" srcId="{AB0EAFE7-DA27-EE46-968F-28C6D19D1DCA}" destId="{26A58E7A-C087-F947-881D-69F5E73934AC}" srcOrd="1" destOrd="0" presId="urn:microsoft.com/office/officeart/2005/8/layout/pyramid2"/>
    <dgm:cxn modelId="{DDF6CFA6-4E99-3B41-903A-435D6B0FAB84}" type="presParOf" srcId="{26A58E7A-C087-F947-881D-69F5E73934AC}" destId="{936D1F31-6853-1B40-8708-AA3DEA567CFD}" srcOrd="0" destOrd="0" presId="urn:microsoft.com/office/officeart/2005/8/layout/pyramid2"/>
    <dgm:cxn modelId="{6EE64000-EE69-E247-ACF3-8D711680FC55}" type="presParOf" srcId="{26A58E7A-C087-F947-881D-69F5E73934AC}" destId="{3933F453-8697-6C43-90E0-59347B3C8F2A}" srcOrd="1" destOrd="0" presId="urn:microsoft.com/office/officeart/2005/8/layout/pyramid2"/>
    <dgm:cxn modelId="{0231EB9F-F3C6-4A42-844E-649CB4084FCF}" type="presParOf" srcId="{26A58E7A-C087-F947-881D-69F5E73934AC}" destId="{9EBB5C78-84C3-D949-9118-1C538ED330BA}" srcOrd="2" destOrd="0" presId="urn:microsoft.com/office/officeart/2005/8/layout/pyramid2"/>
    <dgm:cxn modelId="{1279538B-750F-C94B-BA81-AED7C1B5FC6D}" type="presParOf" srcId="{26A58E7A-C087-F947-881D-69F5E73934AC}" destId="{89F049AC-41D2-B14A-A73F-12EC1338F611}" srcOrd="3" destOrd="0" presId="urn:microsoft.com/office/officeart/2005/8/layout/pyramid2"/>
    <dgm:cxn modelId="{8CC71C6E-39F6-104D-BA48-C04E13740E52}" type="presParOf" srcId="{26A58E7A-C087-F947-881D-69F5E73934AC}" destId="{F84E2923-54BA-F849-BE99-68EA090B3E9C}" srcOrd="4" destOrd="0" presId="urn:microsoft.com/office/officeart/2005/8/layout/pyramid2"/>
    <dgm:cxn modelId="{509119D4-5044-4E42-A2F9-7F0D8DC22A5E}" type="presParOf" srcId="{26A58E7A-C087-F947-881D-69F5E73934AC}" destId="{59AB3E2E-BD8B-C840-BD3A-CA85037F1C6A}"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47BBC5-E2BB-BF48-BB28-98D5242E6E80}" type="doc">
      <dgm:prSet loTypeId="urn:microsoft.com/office/officeart/2005/8/layout/cycle3" loCatId="" qsTypeId="urn:microsoft.com/office/officeart/2005/8/quickstyle/simple4" qsCatId="simple" csTypeId="urn:microsoft.com/office/officeart/2005/8/colors/accent1_2" csCatId="accent1" phldr="1"/>
      <dgm:spPr/>
      <dgm:t>
        <a:bodyPr/>
        <a:lstStyle/>
        <a:p>
          <a:endParaRPr lang="en-US"/>
        </a:p>
      </dgm:t>
    </dgm:pt>
    <dgm:pt modelId="{CD4FCAAB-BD2B-1947-8E68-361E7A4FA6AB}">
      <dgm:prSet phldrT="[Text]">
        <dgm:style>
          <a:lnRef idx="3">
            <a:schemeClr val="lt1"/>
          </a:lnRef>
          <a:fillRef idx="1">
            <a:schemeClr val="accent4"/>
          </a:fillRef>
          <a:effectRef idx="1">
            <a:schemeClr val="accent4"/>
          </a:effectRef>
          <a:fontRef idx="minor">
            <a:schemeClr val="lt1"/>
          </a:fontRef>
        </dgm:style>
      </dgm:prSet>
      <dgm:spPr/>
      <dgm:t>
        <a:bodyPr/>
        <a:lstStyle/>
        <a:p>
          <a:r>
            <a:rPr lang="en-US" dirty="0" smtClean="0"/>
            <a:t>formulation</a:t>
          </a:r>
          <a:endParaRPr lang="en-US" dirty="0"/>
        </a:p>
      </dgm:t>
    </dgm:pt>
    <dgm:pt modelId="{0CDB3B66-AF4A-494E-89EC-F1B2C9987D46}" type="parTrans" cxnId="{605CF0CA-527E-F64E-9AFA-B6275825E6E7}">
      <dgm:prSet/>
      <dgm:spPr/>
      <dgm:t>
        <a:bodyPr/>
        <a:lstStyle/>
        <a:p>
          <a:endParaRPr lang="en-US"/>
        </a:p>
      </dgm:t>
    </dgm:pt>
    <dgm:pt modelId="{3700C72A-2B44-4341-90BA-D9DB856781EE}" type="sibTrans" cxnId="{605CF0CA-527E-F64E-9AFA-B6275825E6E7}">
      <dgm:prSet/>
      <dgm:spPr/>
      <dgm:t>
        <a:bodyPr/>
        <a:lstStyle/>
        <a:p>
          <a:endParaRPr lang="en-US"/>
        </a:p>
      </dgm:t>
    </dgm:pt>
    <dgm:pt modelId="{14A4420E-38F1-B248-BFDE-EF14B0A8E412}">
      <dgm:prSet phldrT="[Text]">
        <dgm:style>
          <a:lnRef idx="3">
            <a:schemeClr val="lt1"/>
          </a:lnRef>
          <a:fillRef idx="1">
            <a:schemeClr val="accent4"/>
          </a:fillRef>
          <a:effectRef idx="1">
            <a:schemeClr val="accent4"/>
          </a:effectRef>
          <a:fontRef idx="minor">
            <a:schemeClr val="lt1"/>
          </a:fontRef>
        </dgm:style>
      </dgm:prSet>
      <dgm:spPr/>
      <dgm:t>
        <a:bodyPr/>
        <a:lstStyle/>
        <a:p>
          <a:r>
            <a:rPr lang="en-US" dirty="0" smtClean="0"/>
            <a:t>registration</a:t>
          </a:r>
          <a:endParaRPr lang="en-US" dirty="0"/>
        </a:p>
      </dgm:t>
    </dgm:pt>
    <dgm:pt modelId="{A523A52E-98E0-FF4C-8230-1721C7367AB1}" type="parTrans" cxnId="{4517D857-CFEC-9443-AF29-5E278EA3261A}">
      <dgm:prSet/>
      <dgm:spPr/>
      <dgm:t>
        <a:bodyPr/>
        <a:lstStyle/>
        <a:p>
          <a:endParaRPr lang="en-US"/>
        </a:p>
      </dgm:t>
    </dgm:pt>
    <dgm:pt modelId="{8FE2ACE7-1B48-D74C-B8E0-3DF3CDE273CE}" type="sibTrans" cxnId="{4517D857-CFEC-9443-AF29-5E278EA3261A}">
      <dgm:prSet/>
      <dgm:spPr/>
      <dgm:t>
        <a:bodyPr/>
        <a:lstStyle/>
        <a:p>
          <a:endParaRPr lang="en-US"/>
        </a:p>
      </dgm:t>
    </dgm:pt>
    <dgm:pt modelId="{6935650E-C126-AC42-AA8B-A8C2BB7F6FC0}">
      <dgm:prSet phldrT="[Text]">
        <dgm:style>
          <a:lnRef idx="3">
            <a:schemeClr val="lt1"/>
          </a:lnRef>
          <a:fillRef idx="1">
            <a:schemeClr val="accent4"/>
          </a:fillRef>
          <a:effectRef idx="1">
            <a:schemeClr val="accent4"/>
          </a:effectRef>
          <a:fontRef idx="minor">
            <a:schemeClr val="lt1"/>
          </a:fontRef>
        </dgm:style>
      </dgm:prSet>
      <dgm:spPr/>
      <dgm:t>
        <a:bodyPr/>
        <a:lstStyle/>
        <a:p>
          <a:r>
            <a:rPr lang="en-US" dirty="0" smtClean="0"/>
            <a:t>certification</a:t>
          </a:r>
          <a:endParaRPr lang="en-US" dirty="0"/>
        </a:p>
      </dgm:t>
    </dgm:pt>
    <dgm:pt modelId="{380D0612-AD54-924A-BFC9-FD3E19F8674F}" type="parTrans" cxnId="{E8AE328C-C426-7042-A3B5-BED2375E8D83}">
      <dgm:prSet/>
      <dgm:spPr/>
      <dgm:t>
        <a:bodyPr/>
        <a:lstStyle/>
        <a:p>
          <a:endParaRPr lang="en-US"/>
        </a:p>
      </dgm:t>
    </dgm:pt>
    <dgm:pt modelId="{D7B4A68C-E29C-434B-9295-A2E04C342F61}" type="sibTrans" cxnId="{E8AE328C-C426-7042-A3B5-BED2375E8D83}">
      <dgm:prSet/>
      <dgm:spPr/>
      <dgm:t>
        <a:bodyPr/>
        <a:lstStyle/>
        <a:p>
          <a:endParaRPr lang="en-US"/>
        </a:p>
      </dgm:t>
    </dgm:pt>
    <dgm:pt modelId="{6638EC1E-BDF4-7E4D-9058-B990BFD21884}">
      <dgm:prSet phldrT="[Text]">
        <dgm:style>
          <a:lnRef idx="3">
            <a:schemeClr val="lt1"/>
          </a:lnRef>
          <a:fillRef idx="1">
            <a:schemeClr val="accent4"/>
          </a:fillRef>
          <a:effectRef idx="1">
            <a:schemeClr val="accent4"/>
          </a:effectRef>
          <a:fontRef idx="minor">
            <a:schemeClr val="lt1"/>
          </a:fontRef>
        </dgm:style>
      </dgm:prSet>
      <dgm:spPr/>
      <dgm:t>
        <a:bodyPr/>
        <a:lstStyle/>
        <a:p>
          <a:r>
            <a:rPr lang="en-US" dirty="0" smtClean="0"/>
            <a:t>dissemination</a:t>
          </a:r>
          <a:endParaRPr lang="en-US" dirty="0"/>
        </a:p>
      </dgm:t>
    </dgm:pt>
    <dgm:pt modelId="{8E8DC0D7-5307-7C48-BB1F-624535BA3238}" type="parTrans" cxnId="{6F5092D1-2653-304B-8B4E-21FC5899C160}">
      <dgm:prSet/>
      <dgm:spPr/>
      <dgm:t>
        <a:bodyPr/>
        <a:lstStyle/>
        <a:p>
          <a:endParaRPr lang="en-US"/>
        </a:p>
      </dgm:t>
    </dgm:pt>
    <dgm:pt modelId="{A491F123-46AE-5B4D-9BBB-E9343D69AAC4}" type="sibTrans" cxnId="{6F5092D1-2653-304B-8B4E-21FC5899C160}">
      <dgm:prSet/>
      <dgm:spPr/>
      <dgm:t>
        <a:bodyPr/>
        <a:lstStyle/>
        <a:p>
          <a:endParaRPr lang="en-US"/>
        </a:p>
      </dgm:t>
    </dgm:pt>
    <dgm:pt modelId="{CA15AFB2-0CF1-8249-AE67-8ECAF49D38D9}">
      <dgm:prSet phldrT="[Text]">
        <dgm:style>
          <a:lnRef idx="3">
            <a:schemeClr val="lt1"/>
          </a:lnRef>
          <a:fillRef idx="1">
            <a:schemeClr val="accent4"/>
          </a:fillRef>
          <a:effectRef idx="1">
            <a:schemeClr val="accent4"/>
          </a:effectRef>
          <a:fontRef idx="minor">
            <a:schemeClr val="lt1"/>
          </a:fontRef>
        </dgm:style>
      </dgm:prSet>
      <dgm:spPr/>
      <dgm:t>
        <a:bodyPr/>
        <a:lstStyle/>
        <a:p>
          <a:r>
            <a:rPr lang="en-US" dirty="0" smtClean="0"/>
            <a:t>preservation</a:t>
          </a:r>
          <a:endParaRPr lang="en-US" dirty="0"/>
        </a:p>
      </dgm:t>
    </dgm:pt>
    <dgm:pt modelId="{CD444825-499D-8642-9FB2-F564DECC3848}" type="parTrans" cxnId="{42C997A5-BAE7-654A-B233-B85A037180BA}">
      <dgm:prSet/>
      <dgm:spPr/>
      <dgm:t>
        <a:bodyPr/>
        <a:lstStyle/>
        <a:p>
          <a:endParaRPr lang="en-US"/>
        </a:p>
      </dgm:t>
    </dgm:pt>
    <dgm:pt modelId="{2495D2E8-19FC-9642-BC13-4159D44AB74F}" type="sibTrans" cxnId="{42C997A5-BAE7-654A-B233-B85A037180BA}">
      <dgm:prSet/>
      <dgm:spPr/>
      <dgm:t>
        <a:bodyPr/>
        <a:lstStyle/>
        <a:p>
          <a:endParaRPr lang="en-US"/>
        </a:p>
      </dgm:t>
    </dgm:pt>
    <dgm:pt modelId="{B6061A28-D35B-494E-98C4-E1288BE2C21D}" type="pres">
      <dgm:prSet presAssocID="{9247BBC5-E2BB-BF48-BB28-98D5242E6E80}" presName="Name0" presStyleCnt="0">
        <dgm:presLayoutVars>
          <dgm:dir/>
          <dgm:resizeHandles val="exact"/>
        </dgm:presLayoutVars>
      </dgm:prSet>
      <dgm:spPr/>
      <dgm:t>
        <a:bodyPr/>
        <a:lstStyle/>
        <a:p>
          <a:endParaRPr lang="en-US"/>
        </a:p>
      </dgm:t>
    </dgm:pt>
    <dgm:pt modelId="{8858E8FC-4772-2247-9342-97BDB9814A1A}" type="pres">
      <dgm:prSet presAssocID="{9247BBC5-E2BB-BF48-BB28-98D5242E6E80}" presName="cycle" presStyleCnt="0"/>
      <dgm:spPr/>
    </dgm:pt>
    <dgm:pt modelId="{1EC8ED32-C787-2C4B-BC34-23B68B5C0FAE}" type="pres">
      <dgm:prSet presAssocID="{CD4FCAAB-BD2B-1947-8E68-361E7A4FA6AB}" presName="nodeFirstNode" presStyleLbl="node1" presStyleIdx="0" presStyleCnt="5">
        <dgm:presLayoutVars>
          <dgm:bulletEnabled val="1"/>
        </dgm:presLayoutVars>
      </dgm:prSet>
      <dgm:spPr/>
      <dgm:t>
        <a:bodyPr/>
        <a:lstStyle/>
        <a:p>
          <a:endParaRPr lang="en-US"/>
        </a:p>
      </dgm:t>
    </dgm:pt>
    <dgm:pt modelId="{8F352809-5828-F44E-ADEF-0D3FC2B1E26D}" type="pres">
      <dgm:prSet presAssocID="{3700C72A-2B44-4341-90BA-D9DB856781EE}" presName="sibTransFirstNode" presStyleLbl="bgShp" presStyleIdx="0" presStyleCnt="1" custLinFactNeighborX="420" custLinFactNeighborY="420"/>
      <dgm:spPr/>
      <dgm:t>
        <a:bodyPr/>
        <a:lstStyle/>
        <a:p>
          <a:endParaRPr lang="en-US"/>
        </a:p>
      </dgm:t>
    </dgm:pt>
    <dgm:pt modelId="{AE1EA059-0821-334C-B12D-7BBC7FBE7AB6}" type="pres">
      <dgm:prSet presAssocID="{14A4420E-38F1-B248-BFDE-EF14B0A8E412}" presName="nodeFollowingNodes" presStyleLbl="node1" presStyleIdx="1" presStyleCnt="5">
        <dgm:presLayoutVars>
          <dgm:bulletEnabled val="1"/>
        </dgm:presLayoutVars>
      </dgm:prSet>
      <dgm:spPr/>
      <dgm:t>
        <a:bodyPr/>
        <a:lstStyle/>
        <a:p>
          <a:endParaRPr lang="en-US"/>
        </a:p>
      </dgm:t>
    </dgm:pt>
    <dgm:pt modelId="{1FEE49F5-9202-6F4D-AC73-797BF149B1C3}" type="pres">
      <dgm:prSet presAssocID="{6935650E-C126-AC42-AA8B-A8C2BB7F6FC0}" presName="nodeFollowingNodes" presStyleLbl="node1" presStyleIdx="2" presStyleCnt="5">
        <dgm:presLayoutVars>
          <dgm:bulletEnabled val="1"/>
        </dgm:presLayoutVars>
      </dgm:prSet>
      <dgm:spPr/>
      <dgm:t>
        <a:bodyPr/>
        <a:lstStyle/>
        <a:p>
          <a:endParaRPr lang="en-US"/>
        </a:p>
      </dgm:t>
    </dgm:pt>
    <dgm:pt modelId="{C5CAA328-4C70-1741-A187-DF9816517B12}" type="pres">
      <dgm:prSet presAssocID="{6638EC1E-BDF4-7E4D-9058-B990BFD21884}" presName="nodeFollowingNodes" presStyleLbl="node1" presStyleIdx="3" presStyleCnt="5">
        <dgm:presLayoutVars>
          <dgm:bulletEnabled val="1"/>
        </dgm:presLayoutVars>
      </dgm:prSet>
      <dgm:spPr/>
      <dgm:t>
        <a:bodyPr/>
        <a:lstStyle/>
        <a:p>
          <a:endParaRPr lang="en-US"/>
        </a:p>
      </dgm:t>
    </dgm:pt>
    <dgm:pt modelId="{E9DA4744-0708-E141-BFDC-CEDCB4A37B33}" type="pres">
      <dgm:prSet presAssocID="{CA15AFB2-0CF1-8249-AE67-8ECAF49D38D9}" presName="nodeFollowingNodes" presStyleLbl="node1" presStyleIdx="4" presStyleCnt="5">
        <dgm:presLayoutVars>
          <dgm:bulletEnabled val="1"/>
        </dgm:presLayoutVars>
      </dgm:prSet>
      <dgm:spPr/>
      <dgm:t>
        <a:bodyPr/>
        <a:lstStyle/>
        <a:p>
          <a:endParaRPr lang="en-US"/>
        </a:p>
      </dgm:t>
    </dgm:pt>
  </dgm:ptLst>
  <dgm:cxnLst>
    <dgm:cxn modelId="{3FA99D69-BDEF-554D-A309-3E64E5A1AD90}" type="presOf" srcId="{CD4FCAAB-BD2B-1947-8E68-361E7A4FA6AB}" destId="{1EC8ED32-C787-2C4B-BC34-23B68B5C0FAE}" srcOrd="0" destOrd="0" presId="urn:microsoft.com/office/officeart/2005/8/layout/cycle3"/>
    <dgm:cxn modelId="{605CF0CA-527E-F64E-9AFA-B6275825E6E7}" srcId="{9247BBC5-E2BB-BF48-BB28-98D5242E6E80}" destId="{CD4FCAAB-BD2B-1947-8E68-361E7A4FA6AB}" srcOrd="0" destOrd="0" parTransId="{0CDB3B66-AF4A-494E-89EC-F1B2C9987D46}" sibTransId="{3700C72A-2B44-4341-90BA-D9DB856781EE}"/>
    <dgm:cxn modelId="{42C997A5-BAE7-654A-B233-B85A037180BA}" srcId="{9247BBC5-E2BB-BF48-BB28-98D5242E6E80}" destId="{CA15AFB2-0CF1-8249-AE67-8ECAF49D38D9}" srcOrd="4" destOrd="0" parTransId="{CD444825-499D-8642-9FB2-F564DECC3848}" sibTransId="{2495D2E8-19FC-9642-BC13-4159D44AB74F}"/>
    <dgm:cxn modelId="{4517D857-CFEC-9443-AF29-5E278EA3261A}" srcId="{9247BBC5-E2BB-BF48-BB28-98D5242E6E80}" destId="{14A4420E-38F1-B248-BFDE-EF14B0A8E412}" srcOrd="1" destOrd="0" parTransId="{A523A52E-98E0-FF4C-8230-1721C7367AB1}" sibTransId="{8FE2ACE7-1B48-D74C-B8E0-3DF3CDE273CE}"/>
    <dgm:cxn modelId="{D2BB3C76-EBF2-2E4F-B21E-636A86F617E9}" type="presOf" srcId="{6638EC1E-BDF4-7E4D-9058-B990BFD21884}" destId="{C5CAA328-4C70-1741-A187-DF9816517B12}" srcOrd="0" destOrd="0" presId="urn:microsoft.com/office/officeart/2005/8/layout/cycle3"/>
    <dgm:cxn modelId="{78FDCCC5-60D2-0140-B03D-F74F76F6B37B}" type="presOf" srcId="{3700C72A-2B44-4341-90BA-D9DB856781EE}" destId="{8F352809-5828-F44E-ADEF-0D3FC2B1E26D}" srcOrd="0" destOrd="0" presId="urn:microsoft.com/office/officeart/2005/8/layout/cycle3"/>
    <dgm:cxn modelId="{033A1CA5-90EA-1F4E-A98E-64DD933C810F}" type="presOf" srcId="{14A4420E-38F1-B248-BFDE-EF14B0A8E412}" destId="{AE1EA059-0821-334C-B12D-7BBC7FBE7AB6}" srcOrd="0" destOrd="0" presId="urn:microsoft.com/office/officeart/2005/8/layout/cycle3"/>
    <dgm:cxn modelId="{E3F0A4AC-768D-654B-943A-5CD0EB14A558}" type="presOf" srcId="{9247BBC5-E2BB-BF48-BB28-98D5242E6E80}" destId="{B6061A28-D35B-494E-98C4-E1288BE2C21D}" srcOrd="0" destOrd="0" presId="urn:microsoft.com/office/officeart/2005/8/layout/cycle3"/>
    <dgm:cxn modelId="{D4FDE1DB-9C80-5940-867D-C4F597EFCCFA}" type="presOf" srcId="{CA15AFB2-0CF1-8249-AE67-8ECAF49D38D9}" destId="{E9DA4744-0708-E141-BFDC-CEDCB4A37B33}" srcOrd="0" destOrd="0" presId="urn:microsoft.com/office/officeart/2005/8/layout/cycle3"/>
    <dgm:cxn modelId="{6F5092D1-2653-304B-8B4E-21FC5899C160}" srcId="{9247BBC5-E2BB-BF48-BB28-98D5242E6E80}" destId="{6638EC1E-BDF4-7E4D-9058-B990BFD21884}" srcOrd="3" destOrd="0" parTransId="{8E8DC0D7-5307-7C48-BB1F-624535BA3238}" sibTransId="{A491F123-46AE-5B4D-9BBB-E9343D69AAC4}"/>
    <dgm:cxn modelId="{139D4686-8A27-2F48-B1F0-3876B0A42588}" type="presOf" srcId="{6935650E-C126-AC42-AA8B-A8C2BB7F6FC0}" destId="{1FEE49F5-9202-6F4D-AC73-797BF149B1C3}" srcOrd="0" destOrd="0" presId="urn:microsoft.com/office/officeart/2005/8/layout/cycle3"/>
    <dgm:cxn modelId="{E8AE328C-C426-7042-A3B5-BED2375E8D83}" srcId="{9247BBC5-E2BB-BF48-BB28-98D5242E6E80}" destId="{6935650E-C126-AC42-AA8B-A8C2BB7F6FC0}" srcOrd="2" destOrd="0" parTransId="{380D0612-AD54-924A-BFC9-FD3E19F8674F}" sibTransId="{D7B4A68C-E29C-434B-9295-A2E04C342F61}"/>
    <dgm:cxn modelId="{87C1ED02-BC7A-0648-B0F8-C669387E26C2}" type="presParOf" srcId="{B6061A28-D35B-494E-98C4-E1288BE2C21D}" destId="{8858E8FC-4772-2247-9342-97BDB9814A1A}" srcOrd="0" destOrd="0" presId="urn:microsoft.com/office/officeart/2005/8/layout/cycle3"/>
    <dgm:cxn modelId="{AC80A96F-049F-5149-93E8-3ED8C5F2F04D}" type="presParOf" srcId="{8858E8FC-4772-2247-9342-97BDB9814A1A}" destId="{1EC8ED32-C787-2C4B-BC34-23B68B5C0FAE}" srcOrd="0" destOrd="0" presId="urn:microsoft.com/office/officeart/2005/8/layout/cycle3"/>
    <dgm:cxn modelId="{644E4DE4-67AC-8542-9C55-6BF79C8D156D}" type="presParOf" srcId="{8858E8FC-4772-2247-9342-97BDB9814A1A}" destId="{8F352809-5828-F44E-ADEF-0D3FC2B1E26D}" srcOrd="1" destOrd="0" presId="urn:microsoft.com/office/officeart/2005/8/layout/cycle3"/>
    <dgm:cxn modelId="{240EE2DE-B930-2440-A2A7-19318C5FDE75}" type="presParOf" srcId="{8858E8FC-4772-2247-9342-97BDB9814A1A}" destId="{AE1EA059-0821-334C-B12D-7BBC7FBE7AB6}" srcOrd="2" destOrd="0" presId="urn:microsoft.com/office/officeart/2005/8/layout/cycle3"/>
    <dgm:cxn modelId="{E94F82D8-A543-654D-84D2-19F02EBFCF04}" type="presParOf" srcId="{8858E8FC-4772-2247-9342-97BDB9814A1A}" destId="{1FEE49F5-9202-6F4D-AC73-797BF149B1C3}" srcOrd="3" destOrd="0" presId="urn:microsoft.com/office/officeart/2005/8/layout/cycle3"/>
    <dgm:cxn modelId="{A82A9BD4-B9BE-C24D-B885-10AFB34C00BD}" type="presParOf" srcId="{8858E8FC-4772-2247-9342-97BDB9814A1A}" destId="{C5CAA328-4C70-1741-A187-DF9816517B12}" srcOrd="4" destOrd="0" presId="urn:microsoft.com/office/officeart/2005/8/layout/cycle3"/>
    <dgm:cxn modelId="{6E30ED0D-AE93-5D40-85BD-B3131DA167AF}" type="presParOf" srcId="{8858E8FC-4772-2247-9342-97BDB9814A1A}" destId="{E9DA4744-0708-E141-BFDC-CEDCB4A37B33}"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77E072-CFC0-7E4A-BA58-AA3F7D080930}" type="doc">
      <dgm:prSet loTypeId="urn:microsoft.com/office/officeart/2005/8/layout/venn3" loCatId="" qsTypeId="urn:microsoft.com/office/officeart/2005/8/quickstyle/simple4" qsCatId="simple" csTypeId="urn:microsoft.com/office/officeart/2005/8/colors/accent1_2" csCatId="accent1" phldr="1"/>
      <dgm:spPr/>
      <dgm:t>
        <a:bodyPr/>
        <a:lstStyle/>
        <a:p>
          <a:endParaRPr lang="en-US"/>
        </a:p>
      </dgm:t>
    </dgm:pt>
    <dgm:pt modelId="{390546A4-E2A1-4D4D-B2C7-D14D490802E7}">
      <dgm:prSet phldrT="[Text]"/>
      <dgm:spPr/>
      <dgm:t>
        <a:bodyPr/>
        <a:lstStyle/>
        <a:p>
          <a:r>
            <a:rPr lang="en-US" dirty="0" smtClean="0"/>
            <a:t>political/policy</a:t>
          </a:r>
          <a:endParaRPr lang="en-US" dirty="0"/>
        </a:p>
      </dgm:t>
    </dgm:pt>
    <dgm:pt modelId="{1F55CF85-1478-954F-AA6F-2569D35C7300}" type="parTrans" cxnId="{FB0D778C-1170-EA4F-8805-D6A7D6D3F86C}">
      <dgm:prSet/>
      <dgm:spPr/>
      <dgm:t>
        <a:bodyPr/>
        <a:lstStyle/>
        <a:p>
          <a:endParaRPr lang="en-US"/>
        </a:p>
      </dgm:t>
    </dgm:pt>
    <dgm:pt modelId="{230EE251-023B-634D-8BDC-5F9DEAAF418D}" type="sibTrans" cxnId="{FB0D778C-1170-EA4F-8805-D6A7D6D3F86C}">
      <dgm:prSet/>
      <dgm:spPr/>
      <dgm:t>
        <a:bodyPr/>
        <a:lstStyle/>
        <a:p>
          <a:endParaRPr lang="en-US"/>
        </a:p>
      </dgm:t>
    </dgm:pt>
    <dgm:pt modelId="{6852EB31-1241-6949-B57E-7510197E3DE2}">
      <dgm:prSet phldrT="[Text]"/>
      <dgm:spPr/>
      <dgm:t>
        <a:bodyPr/>
        <a:lstStyle/>
        <a:p>
          <a:r>
            <a:rPr lang="en-US" dirty="0" smtClean="0"/>
            <a:t>economic</a:t>
          </a:r>
          <a:endParaRPr lang="en-US" dirty="0"/>
        </a:p>
      </dgm:t>
    </dgm:pt>
    <dgm:pt modelId="{C728B2D5-C035-D349-B80E-9E79D7FBFCBD}" type="parTrans" cxnId="{827BC4BA-A76C-BE4A-A580-C2110B0F336E}">
      <dgm:prSet/>
      <dgm:spPr/>
      <dgm:t>
        <a:bodyPr/>
        <a:lstStyle/>
        <a:p>
          <a:endParaRPr lang="en-US"/>
        </a:p>
      </dgm:t>
    </dgm:pt>
    <dgm:pt modelId="{3B3C86AC-A9F9-6F46-9F57-684089496503}" type="sibTrans" cxnId="{827BC4BA-A76C-BE4A-A580-C2110B0F336E}">
      <dgm:prSet/>
      <dgm:spPr/>
      <dgm:t>
        <a:bodyPr/>
        <a:lstStyle/>
        <a:p>
          <a:endParaRPr lang="en-US"/>
        </a:p>
      </dgm:t>
    </dgm:pt>
    <dgm:pt modelId="{AA57EB3C-C676-9745-8944-BE98974A42F9}">
      <dgm:prSet phldrT="[Text]"/>
      <dgm:spPr/>
      <dgm:t>
        <a:bodyPr/>
        <a:lstStyle/>
        <a:p>
          <a:r>
            <a:rPr lang="en-US" dirty="0" smtClean="0"/>
            <a:t>social</a:t>
          </a:r>
          <a:endParaRPr lang="en-US" dirty="0"/>
        </a:p>
      </dgm:t>
    </dgm:pt>
    <dgm:pt modelId="{3381D8AA-0CD5-8045-83E6-1E20426F8F74}" type="parTrans" cxnId="{A03F5CB8-2472-FD4C-BDF5-B013DF9C6080}">
      <dgm:prSet/>
      <dgm:spPr/>
      <dgm:t>
        <a:bodyPr/>
        <a:lstStyle/>
        <a:p>
          <a:endParaRPr lang="en-US"/>
        </a:p>
      </dgm:t>
    </dgm:pt>
    <dgm:pt modelId="{96178560-15BB-B549-BCC8-0EA9BFE6D5EE}" type="sibTrans" cxnId="{A03F5CB8-2472-FD4C-BDF5-B013DF9C6080}">
      <dgm:prSet/>
      <dgm:spPr/>
      <dgm:t>
        <a:bodyPr/>
        <a:lstStyle/>
        <a:p>
          <a:endParaRPr lang="en-US"/>
        </a:p>
      </dgm:t>
    </dgm:pt>
    <dgm:pt modelId="{A863E61C-9A73-F34D-85DD-5B4FF51CFA4D}">
      <dgm:prSet phldrT="[Text]"/>
      <dgm:spPr/>
      <dgm:t>
        <a:bodyPr/>
        <a:lstStyle/>
        <a:p>
          <a:r>
            <a:rPr lang="en-US" dirty="0" smtClean="0"/>
            <a:t>technological</a:t>
          </a:r>
          <a:endParaRPr lang="en-US" dirty="0"/>
        </a:p>
      </dgm:t>
    </dgm:pt>
    <dgm:pt modelId="{BC38087A-B243-D14A-A63B-CBD6292D3092}" type="parTrans" cxnId="{4ADF368F-F6C6-3544-AB69-F935879BA964}">
      <dgm:prSet/>
      <dgm:spPr/>
      <dgm:t>
        <a:bodyPr/>
        <a:lstStyle/>
        <a:p>
          <a:endParaRPr lang="en-US"/>
        </a:p>
      </dgm:t>
    </dgm:pt>
    <dgm:pt modelId="{3F553CDC-92C0-3E45-8DDA-56D4350E05FD}" type="sibTrans" cxnId="{4ADF368F-F6C6-3544-AB69-F935879BA964}">
      <dgm:prSet/>
      <dgm:spPr/>
      <dgm:t>
        <a:bodyPr/>
        <a:lstStyle/>
        <a:p>
          <a:endParaRPr lang="en-US"/>
        </a:p>
      </dgm:t>
    </dgm:pt>
    <dgm:pt modelId="{E8A454F3-0C74-804F-BF15-3C6759C6E7B9}" type="pres">
      <dgm:prSet presAssocID="{3677E072-CFC0-7E4A-BA58-AA3F7D080930}" presName="Name0" presStyleCnt="0">
        <dgm:presLayoutVars>
          <dgm:dir/>
          <dgm:resizeHandles val="exact"/>
        </dgm:presLayoutVars>
      </dgm:prSet>
      <dgm:spPr/>
      <dgm:t>
        <a:bodyPr/>
        <a:lstStyle/>
        <a:p>
          <a:endParaRPr lang="en-US"/>
        </a:p>
      </dgm:t>
    </dgm:pt>
    <dgm:pt modelId="{1B9060CF-BB90-F643-8047-14430F8C7442}" type="pres">
      <dgm:prSet presAssocID="{390546A4-E2A1-4D4D-B2C7-D14D490802E7}" presName="Name5" presStyleLbl="vennNode1" presStyleIdx="0" presStyleCnt="4" custLinFactX="111192" custLinFactNeighborX="200000" custLinFactNeighborY="28959">
        <dgm:presLayoutVars>
          <dgm:bulletEnabled val="1"/>
        </dgm:presLayoutVars>
      </dgm:prSet>
      <dgm:spPr/>
      <dgm:t>
        <a:bodyPr/>
        <a:lstStyle/>
        <a:p>
          <a:endParaRPr lang="en-US"/>
        </a:p>
      </dgm:t>
    </dgm:pt>
    <dgm:pt modelId="{B0D36B5B-3050-0A47-A168-12CEE276556E}" type="pres">
      <dgm:prSet presAssocID="{230EE251-023B-634D-8BDC-5F9DEAAF418D}" presName="space" presStyleCnt="0"/>
      <dgm:spPr/>
    </dgm:pt>
    <dgm:pt modelId="{36A35D0E-C3DB-794E-A3F5-E39002BF3A61}" type="pres">
      <dgm:prSet presAssocID="{6852EB31-1241-6949-B57E-7510197E3DE2}" presName="Name5" presStyleLbl="vennNode1" presStyleIdx="1" presStyleCnt="4" custLinFactNeighborX="26908" custLinFactNeighborY="27649">
        <dgm:presLayoutVars>
          <dgm:bulletEnabled val="1"/>
        </dgm:presLayoutVars>
      </dgm:prSet>
      <dgm:spPr/>
      <dgm:t>
        <a:bodyPr/>
        <a:lstStyle/>
        <a:p>
          <a:endParaRPr lang="en-US"/>
        </a:p>
      </dgm:t>
    </dgm:pt>
    <dgm:pt modelId="{4A3943AB-888A-914F-A0F7-B715740F87C4}" type="pres">
      <dgm:prSet presAssocID="{3B3C86AC-A9F9-6F46-9F57-684089496503}" presName="space" presStyleCnt="0"/>
      <dgm:spPr/>
    </dgm:pt>
    <dgm:pt modelId="{CC21B4C0-A94C-F649-B3E7-5EEE62227868}" type="pres">
      <dgm:prSet presAssocID="{AA57EB3C-C676-9745-8944-BE98974A42F9}" presName="Name5" presStyleLbl="vennNode1" presStyleIdx="2" presStyleCnt="4" custLinFactX="-56060" custLinFactNeighborX="-100000" custLinFactNeighborY="-26366">
        <dgm:presLayoutVars>
          <dgm:bulletEnabled val="1"/>
        </dgm:presLayoutVars>
      </dgm:prSet>
      <dgm:spPr/>
      <dgm:t>
        <a:bodyPr/>
        <a:lstStyle/>
        <a:p>
          <a:endParaRPr lang="en-US"/>
        </a:p>
      </dgm:t>
    </dgm:pt>
    <dgm:pt modelId="{2C31732B-AFBE-8A40-970F-D377C51B7F2B}" type="pres">
      <dgm:prSet presAssocID="{96178560-15BB-B549-BCC8-0EA9BFE6D5EE}" presName="space" presStyleCnt="0"/>
      <dgm:spPr/>
    </dgm:pt>
    <dgm:pt modelId="{FBA48CBD-A6F5-DC43-BC13-8BAC961F3749}" type="pres">
      <dgm:prSet presAssocID="{A863E61C-9A73-F34D-85DD-5B4FF51CFA4D}" presName="Name5" presStyleLbl="vennNode1" presStyleIdx="3" presStyleCnt="4" custLinFactX="-68502" custLinFactNeighborX="-100000" custLinFactNeighborY="-26927">
        <dgm:presLayoutVars>
          <dgm:bulletEnabled val="1"/>
        </dgm:presLayoutVars>
      </dgm:prSet>
      <dgm:spPr/>
      <dgm:t>
        <a:bodyPr/>
        <a:lstStyle/>
        <a:p>
          <a:endParaRPr lang="en-US"/>
        </a:p>
      </dgm:t>
    </dgm:pt>
  </dgm:ptLst>
  <dgm:cxnLst>
    <dgm:cxn modelId="{A24F3BBA-F162-624F-95FF-DF071CE6B301}" type="presOf" srcId="{390546A4-E2A1-4D4D-B2C7-D14D490802E7}" destId="{1B9060CF-BB90-F643-8047-14430F8C7442}" srcOrd="0" destOrd="0" presId="urn:microsoft.com/office/officeart/2005/8/layout/venn3"/>
    <dgm:cxn modelId="{A03F5CB8-2472-FD4C-BDF5-B013DF9C6080}" srcId="{3677E072-CFC0-7E4A-BA58-AA3F7D080930}" destId="{AA57EB3C-C676-9745-8944-BE98974A42F9}" srcOrd="2" destOrd="0" parTransId="{3381D8AA-0CD5-8045-83E6-1E20426F8F74}" sibTransId="{96178560-15BB-B549-BCC8-0EA9BFE6D5EE}"/>
    <dgm:cxn modelId="{12CE4521-2D72-0E4E-B342-1B72D8180043}" type="presOf" srcId="{3677E072-CFC0-7E4A-BA58-AA3F7D080930}" destId="{E8A454F3-0C74-804F-BF15-3C6759C6E7B9}" srcOrd="0" destOrd="0" presId="urn:microsoft.com/office/officeart/2005/8/layout/venn3"/>
    <dgm:cxn modelId="{827BC4BA-A76C-BE4A-A580-C2110B0F336E}" srcId="{3677E072-CFC0-7E4A-BA58-AA3F7D080930}" destId="{6852EB31-1241-6949-B57E-7510197E3DE2}" srcOrd="1" destOrd="0" parTransId="{C728B2D5-C035-D349-B80E-9E79D7FBFCBD}" sibTransId="{3B3C86AC-A9F9-6F46-9F57-684089496503}"/>
    <dgm:cxn modelId="{874763F1-4AF8-B143-92AB-E174127A908E}" type="presOf" srcId="{A863E61C-9A73-F34D-85DD-5B4FF51CFA4D}" destId="{FBA48CBD-A6F5-DC43-BC13-8BAC961F3749}" srcOrd="0" destOrd="0" presId="urn:microsoft.com/office/officeart/2005/8/layout/venn3"/>
    <dgm:cxn modelId="{F0527462-D706-CE47-A4E6-79F7D816415A}" type="presOf" srcId="{6852EB31-1241-6949-B57E-7510197E3DE2}" destId="{36A35D0E-C3DB-794E-A3F5-E39002BF3A61}" srcOrd="0" destOrd="0" presId="urn:microsoft.com/office/officeart/2005/8/layout/venn3"/>
    <dgm:cxn modelId="{FB0D778C-1170-EA4F-8805-D6A7D6D3F86C}" srcId="{3677E072-CFC0-7E4A-BA58-AA3F7D080930}" destId="{390546A4-E2A1-4D4D-B2C7-D14D490802E7}" srcOrd="0" destOrd="0" parTransId="{1F55CF85-1478-954F-AA6F-2569D35C7300}" sibTransId="{230EE251-023B-634D-8BDC-5F9DEAAF418D}"/>
    <dgm:cxn modelId="{4ADF368F-F6C6-3544-AB69-F935879BA964}" srcId="{3677E072-CFC0-7E4A-BA58-AA3F7D080930}" destId="{A863E61C-9A73-F34D-85DD-5B4FF51CFA4D}" srcOrd="3" destOrd="0" parTransId="{BC38087A-B243-D14A-A63B-CBD6292D3092}" sibTransId="{3F553CDC-92C0-3E45-8DDA-56D4350E05FD}"/>
    <dgm:cxn modelId="{74B92723-D035-D745-B2AD-C341EA071B17}" type="presOf" srcId="{AA57EB3C-C676-9745-8944-BE98974A42F9}" destId="{CC21B4C0-A94C-F649-B3E7-5EEE62227868}" srcOrd="0" destOrd="0" presId="urn:microsoft.com/office/officeart/2005/8/layout/venn3"/>
    <dgm:cxn modelId="{52C72885-D6D2-7A45-A55C-035CDE7A821D}" type="presParOf" srcId="{E8A454F3-0C74-804F-BF15-3C6759C6E7B9}" destId="{1B9060CF-BB90-F643-8047-14430F8C7442}" srcOrd="0" destOrd="0" presId="urn:microsoft.com/office/officeart/2005/8/layout/venn3"/>
    <dgm:cxn modelId="{00ECE390-C4AB-C44C-B3F9-7A9DE70DFFCE}" type="presParOf" srcId="{E8A454F3-0C74-804F-BF15-3C6759C6E7B9}" destId="{B0D36B5B-3050-0A47-A168-12CEE276556E}" srcOrd="1" destOrd="0" presId="urn:microsoft.com/office/officeart/2005/8/layout/venn3"/>
    <dgm:cxn modelId="{66C78E63-17E7-A64D-9D0D-15B44565C981}" type="presParOf" srcId="{E8A454F3-0C74-804F-BF15-3C6759C6E7B9}" destId="{36A35D0E-C3DB-794E-A3F5-E39002BF3A61}" srcOrd="2" destOrd="0" presId="urn:microsoft.com/office/officeart/2005/8/layout/venn3"/>
    <dgm:cxn modelId="{84CB22FC-D077-D742-8FF7-5A42C989FC29}" type="presParOf" srcId="{E8A454F3-0C74-804F-BF15-3C6759C6E7B9}" destId="{4A3943AB-888A-914F-A0F7-B715740F87C4}" srcOrd="3" destOrd="0" presId="urn:microsoft.com/office/officeart/2005/8/layout/venn3"/>
    <dgm:cxn modelId="{54184D2A-B9CC-444F-8DCA-53ECABD3CB12}" type="presParOf" srcId="{E8A454F3-0C74-804F-BF15-3C6759C6E7B9}" destId="{CC21B4C0-A94C-F649-B3E7-5EEE62227868}" srcOrd="4" destOrd="0" presId="urn:microsoft.com/office/officeart/2005/8/layout/venn3"/>
    <dgm:cxn modelId="{D7178B9B-21B7-8643-9D52-16AC8178CDB2}" type="presParOf" srcId="{E8A454F3-0C74-804F-BF15-3C6759C6E7B9}" destId="{2C31732B-AFBE-8A40-970F-D377C51B7F2B}" srcOrd="5" destOrd="0" presId="urn:microsoft.com/office/officeart/2005/8/layout/venn3"/>
    <dgm:cxn modelId="{B6C64F78-10E4-BD4A-B492-98EFFABAF31A}" type="presParOf" srcId="{E8A454F3-0C74-804F-BF15-3C6759C6E7B9}" destId="{FBA48CBD-A6F5-DC43-BC13-8BAC961F3749}" srcOrd="6"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9D635A3-D657-CE4A-BEE1-BF6B8CB3583F}" type="doc">
      <dgm:prSet loTypeId="urn:microsoft.com/office/officeart/2005/8/layout/arrow3" loCatId="" qsTypeId="urn:microsoft.com/office/officeart/2005/8/quickstyle/simple4" qsCatId="simple" csTypeId="urn:microsoft.com/office/officeart/2005/8/colors/accent1_2" csCatId="accent1" phldr="1"/>
      <dgm:spPr/>
      <dgm:t>
        <a:bodyPr/>
        <a:lstStyle/>
        <a:p>
          <a:endParaRPr lang="en-US"/>
        </a:p>
      </dgm:t>
    </dgm:pt>
    <dgm:pt modelId="{409D5CD2-1C18-8A43-9D63-428D0C7DCD15}">
      <dgm:prSet phldrT="[Text]"/>
      <dgm:spPr/>
      <dgm:t>
        <a:bodyPr/>
        <a:lstStyle/>
        <a:p>
          <a:r>
            <a:rPr lang="en-US" dirty="0" smtClean="0">
              <a:solidFill>
                <a:schemeClr val="bg1"/>
              </a:solidFill>
            </a:rPr>
            <a:t>decreasing budgets</a:t>
          </a:r>
          <a:endParaRPr lang="en-US" dirty="0">
            <a:solidFill>
              <a:schemeClr val="bg1"/>
            </a:solidFill>
          </a:endParaRPr>
        </a:p>
      </dgm:t>
    </dgm:pt>
    <dgm:pt modelId="{0D49802A-CF3C-9E4B-8F9C-A62B7320A66E}" type="parTrans" cxnId="{6188129A-ED1F-B247-8AA4-C0171D664B78}">
      <dgm:prSet/>
      <dgm:spPr/>
      <dgm:t>
        <a:bodyPr/>
        <a:lstStyle/>
        <a:p>
          <a:endParaRPr lang="en-US"/>
        </a:p>
      </dgm:t>
    </dgm:pt>
    <dgm:pt modelId="{20C0CFCF-4EE6-8B4D-8B31-E3063BBD4CBE}" type="sibTrans" cxnId="{6188129A-ED1F-B247-8AA4-C0171D664B78}">
      <dgm:prSet/>
      <dgm:spPr/>
      <dgm:t>
        <a:bodyPr/>
        <a:lstStyle/>
        <a:p>
          <a:endParaRPr lang="en-US"/>
        </a:p>
      </dgm:t>
    </dgm:pt>
    <dgm:pt modelId="{6E025339-0DFE-9C42-B680-B99EA64428CF}">
      <dgm:prSet phldrT="[Text]"/>
      <dgm:spPr/>
      <dgm:t>
        <a:bodyPr/>
        <a:lstStyle/>
        <a:p>
          <a:r>
            <a:rPr lang="en-US" dirty="0" smtClean="0">
              <a:solidFill>
                <a:schemeClr val="bg1"/>
              </a:solidFill>
            </a:rPr>
            <a:t>rising costs</a:t>
          </a:r>
          <a:endParaRPr lang="en-US" dirty="0">
            <a:solidFill>
              <a:schemeClr val="bg1"/>
            </a:solidFill>
          </a:endParaRPr>
        </a:p>
      </dgm:t>
    </dgm:pt>
    <dgm:pt modelId="{0E457645-DAFF-6942-A855-C7D891E60C90}" type="parTrans" cxnId="{5855F698-8500-A147-9BDC-A1F2C5457C9C}">
      <dgm:prSet/>
      <dgm:spPr/>
      <dgm:t>
        <a:bodyPr/>
        <a:lstStyle/>
        <a:p>
          <a:endParaRPr lang="en-US"/>
        </a:p>
      </dgm:t>
    </dgm:pt>
    <dgm:pt modelId="{C0EEAC10-7E44-1F4B-89F8-B37E79FD6A2E}" type="sibTrans" cxnId="{5855F698-8500-A147-9BDC-A1F2C5457C9C}">
      <dgm:prSet/>
      <dgm:spPr/>
      <dgm:t>
        <a:bodyPr/>
        <a:lstStyle/>
        <a:p>
          <a:endParaRPr lang="en-US"/>
        </a:p>
      </dgm:t>
    </dgm:pt>
    <dgm:pt modelId="{0D857012-5E65-3D43-80D0-175BC0829434}" type="pres">
      <dgm:prSet presAssocID="{79D635A3-D657-CE4A-BEE1-BF6B8CB3583F}" presName="compositeShape" presStyleCnt="0">
        <dgm:presLayoutVars>
          <dgm:chMax val="2"/>
          <dgm:dir/>
          <dgm:resizeHandles val="exact"/>
        </dgm:presLayoutVars>
      </dgm:prSet>
      <dgm:spPr/>
      <dgm:t>
        <a:bodyPr/>
        <a:lstStyle/>
        <a:p>
          <a:endParaRPr lang="en-US"/>
        </a:p>
      </dgm:t>
    </dgm:pt>
    <dgm:pt modelId="{96B49E2E-B5B0-2D4D-AEC9-8E6B5924F8FB}" type="pres">
      <dgm:prSet presAssocID="{79D635A3-D657-CE4A-BEE1-BF6B8CB3583F}" presName="divider" presStyleLbl="fgShp" presStyleIdx="0" presStyleCnt="1" custAng="20998880" custLinFactNeighborX="0" custLinFactNeighborY="-14955"/>
      <dgm:spPr/>
    </dgm:pt>
    <dgm:pt modelId="{7382196B-909A-BF49-8243-CEDBA1259698}" type="pres">
      <dgm:prSet presAssocID="{409D5CD2-1C18-8A43-9D63-428D0C7DCD15}" presName="downArrow" presStyleLbl="node1" presStyleIdx="0" presStyleCnt="2" custScaleX="126302" custScaleY="162392"/>
      <dgm:spPr/>
    </dgm:pt>
    <dgm:pt modelId="{B5F3366E-192A-6E47-B3EB-11018BB697F5}" type="pres">
      <dgm:prSet presAssocID="{409D5CD2-1C18-8A43-9D63-428D0C7DCD15}" presName="downArrowText" presStyleLbl="revTx" presStyleIdx="0" presStyleCnt="2" custScaleX="70881" custScaleY="64471" custLinFactX="-31278" custLinFactNeighborX="-100000" custLinFactNeighborY="-1235">
        <dgm:presLayoutVars>
          <dgm:bulletEnabled val="1"/>
        </dgm:presLayoutVars>
      </dgm:prSet>
      <dgm:spPr/>
      <dgm:t>
        <a:bodyPr/>
        <a:lstStyle/>
        <a:p>
          <a:endParaRPr lang="en-US"/>
        </a:p>
      </dgm:t>
    </dgm:pt>
    <dgm:pt modelId="{832C59FA-20A3-8646-A673-DE67E0EC4CC4}" type="pres">
      <dgm:prSet presAssocID="{6E025339-0DFE-9C42-B680-B99EA64428CF}" presName="upArrow" presStyleLbl="node1" presStyleIdx="1" presStyleCnt="2" custScaleX="115104" custScaleY="185446" custLinFactNeighborY="-7781"/>
      <dgm:spPr/>
    </dgm:pt>
    <dgm:pt modelId="{DDA905A2-A904-CB42-9294-F3E7F3EC94CB}" type="pres">
      <dgm:prSet presAssocID="{6E025339-0DFE-9C42-B680-B99EA64428CF}" presName="upArrowText" presStyleLbl="revTx" presStyleIdx="1" presStyleCnt="2" custScaleX="68884" custScaleY="32633" custLinFactX="32128" custLinFactNeighborX="100000" custLinFactNeighborY="-36435">
        <dgm:presLayoutVars>
          <dgm:bulletEnabled val="1"/>
        </dgm:presLayoutVars>
      </dgm:prSet>
      <dgm:spPr/>
      <dgm:t>
        <a:bodyPr/>
        <a:lstStyle/>
        <a:p>
          <a:endParaRPr lang="en-US"/>
        </a:p>
      </dgm:t>
    </dgm:pt>
  </dgm:ptLst>
  <dgm:cxnLst>
    <dgm:cxn modelId="{6188129A-ED1F-B247-8AA4-C0171D664B78}" srcId="{79D635A3-D657-CE4A-BEE1-BF6B8CB3583F}" destId="{409D5CD2-1C18-8A43-9D63-428D0C7DCD15}" srcOrd="0" destOrd="0" parTransId="{0D49802A-CF3C-9E4B-8F9C-A62B7320A66E}" sibTransId="{20C0CFCF-4EE6-8B4D-8B31-E3063BBD4CBE}"/>
    <dgm:cxn modelId="{EA7B8C6C-7943-6445-8976-2883AC29035F}" type="presOf" srcId="{409D5CD2-1C18-8A43-9D63-428D0C7DCD15}" destId="{B5F3366E-192A-6E47-B3EB-11018BB697F5}" srcOrd="0" destOrd="0" presId="urn:microsoft.com/office/officeart/2005/8/layout/arrow3"/>
    <dgm:cxn modelId="{5855F698-8500-A147-9BDC-A1F2C5457C9C}" srcId="{79D635A3-D657-CE4A-BEE1-BF6B8CB3583F}" destId="{6E025339-0DFE-9C42-B680-B99EA64428CF}" srcOrd="1" destOrd="0" parTransId="{0E457645-DAFF-6942-A855-C7D891E60C90}" sibTransId="{C0EEAC10-7E44-1F4B-89F8-B37E79FD6A2E}"/>
    <dgm:cxn modelId="{40C226C4-2C38-BF4E-9EFE-8E31866DB6C0}" type="presOf" srcId="{6E025339-0DFE-9C42-B680-B99EA64428CF}" destId="{DDA905A2-A904-CB42-9294-F3E7F3EC94CB}" srcOrd="0" destOrd="0" presId="urn:microsoft.com/office/officeart/2005/8/layout/arrow3"/>
    <dgm:cxn modelId="{969594EF-97A2-8842-9C32-6DC5ADEDB525}" type="presOf" srcId="{79D635A3-D657-CE4A-BEE1-BF6B8CB3583F}" destId="{0D857012-5E65-3D43-80D0-175BC0829434}" srcOrd="0" destOrd="0" presId="urn:microsoft.com/office/officeart/2005/8/layout/arrow3"/>
    <dgm:cxn modelId="{3AB6C837-DE03-164F-B080-0F5B701E11DE}" type="presParOf" srcId="{0D857012-5E65-3D43-80D0-175BC0829434}" destId="{96B49E2E-B5B0-2D4D-AEC9-8E6B5924F8FB}" srcOrd="0" destOrd="0" presId="urn:microsoft.com/office/officeart/2005/8/layout/arrow3"/>
    <dgm:cxn modelId="{AF5187BA-B0A2-3C44-9F85-15BE646CAFB3}" type="presParOf" srcId="{0D857012-5E65-3D43-80D0-175BC0829434}" destId="{7382196B-909A-BF49-8243-CEDBA1259698}" srcOrd="1" destOrd="0" presId="urn:microsoft.com/office/officeart/2005/8/layout/arrow3"/>
    <dgm:cxn modelId="{7291CCB3-782E-984A-931B-F10A5646C63C}" type="presParOf" srcId="{0D857012-5E65-3D43-80D0-175BC0829434}" destId="{B5F3366E-192A-6E47-B3EB-11018BB697F5}" srcOrd="2" destOrd="0" presId="urn:microsoft.com/office/officeart/2005/8/layout/arrow3"/>
    <dgm:cxn modelId="{32A1D209-CE6D-C845-9C6B-1FF491A92BEC}" type="presParOf" srcId="{0D857012-5E65-3D43-80D0-175BC0829434}" destId="{832C59FA-20A3-8646-A673-DE67E0EC4CC4}" srcOrd="3" destOrd="0" presId="urn:microsoft.com/office/officeart/2005/8/layout/arrow3"/>
    <dgm:cxn modelId="{11E97707-CA1A-B246-913F-A22BC55CA3BB}" type="presParOf" srcId="{0D857012-5E65-3D43-80D0-175BC0829434}" destId="{DDA905A2-A904-CB42-9294-F3E7F3EC94CB}"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677E072-CFC0-7E4A-BA58-AA3F7D080930}" type="doc">
      <dgm:prSet loTypeId="urn:microsoft.com/office/officeart/2005/8/layout/venn3" loCatId="" qsTypeId="urn:microsoft.com/office/officeart/2005/8/quickstyle/simple4" qsCatId="simple" csTypeId="urn:microsoft.com/office/officeart/2005/8/colors/accent1_2" csCatId="accent1" phldr="1"/>
      <dgm:spPr/>
      <dgm:t>
        <a:bodyPr/>
        <a:lstStyle/>
        <a:p>
          <a:endParaRPr lang="en-US"/>
        </a:p>
      </dgm:t>
    </dgm:pt>
    <dgm:pt modelId="{390546A4-E2A1-4D4D-B2C7-D14D490802E7}">
      <dgm:prSet phldrT="[Text]"/>
      <dgm:spPr/>
      <dgm:t>
        <a:bodyPr/>
        <a:lstStyle/>
        <a:p>
          <a:r>
            <a:rPr lang="en-US" dirty="0" smtClean="0"/>
            <a:t>political/policy</a:t>
          </a:r>
          <a:endParaRPr lang="en-US" dirty="0"/>
        </a:p>
      </dgm:t>
    </dgm:pt>
    <dgm:pt modelId="{1F55CF85-1478-954F-AA6F-2569D35C7300}" type="parTrans" cxnId="{FB0D778C-1170-EA4F-8805-D6A7D6D3F86C}">
      <dgm:prSet/>
      <dgm:spPr/>
      <dgm:t>
        <a:bodyPr/>
        <a:lstStyle/>
        <a:p>
          <a:endParaRPr lang="en-US"/>
        </a:p>
      </dgm:t>
    </dgm:pt>
    <dgm:pt modelId="{230EE251-023B-634D-8BDC-5F9DEAAF418D}" type="sibTrans" cxnId="{FB0D778C-1170-EA4F-8805-D6A7D6D3F86C}">
      <dgm:prSet/>
      <dgm:spPr/>
      <dgm:t>
        <a:bodyPr/>
        <a:lstStyle/>
        <a:p>
          <a:endParaRPr lang="en-US"/>
        </a:p>
      </dgm:t>
    </dgm:pt>
    <dgm:pt modelId="{6852EB31-1241-6949-B57E-7510197E3DE2}">
      <dgm:prSet phldrT="[Text]"/>
      <dgm:spPr/>
      <dgm:t>
        <a:bodyPr/>
        <a:lstStyle/>
        <a:p>
          <a:r>
            <a:rPr lang="en-US" dirty="0" smtClean="0"/>
            <a:t>economic</a:t>
          </a:r>
          <a:endParaRPr lang="en-US" dirty="0"/>
        </a:p>
      </dgm:t>
    </dgm:pt>
    <dgm:pt modelId="{C728B2D5-C035-D349-B80E-9E79D7FBFCBD}" type="parTrans" cxnId="{827BC4BA-A76C-BE4A-A580-C2110B0F336E}">
      <dgm:prSet/>
      <dgm:spPr/>
      <dgm:t>
        <a:bodyPr/>
        <a:lstStyle/>
        <a:p>
          <a:endParaRPr lang="en-US"/>
        </a:p>
      </dgm:t>
    </dgm:pt>
    <dgm:pt modelId="{3B3C86AC-A9F9-6F46-9F57-684089496503}" type="sibTrans" cxnId="{827BC4BA-A76C-BE4A-A580-C2110B0F336E}">
      <dgm:prSet/>
      <dgm:spPr/>
      <dgm:t>
        <a:bodyPr/>
        <a:lstStyle/>
        <a:p>
          <a:endParaRPr lang="en-US"/>
        </a:p>
      </dgm:t>
    </dgm:pt>
    <dgm:pt modelId="{AA57EB3C-C676-9745-8944-BE98974A42F9}">
      <dgm:prSet phldrT="[Text]"/>
      <dgm:spPr/>
      <dgm:t>
        <a:bodyPr/>
        <a:lstStyle/>
        <a:p>
          <a:r>
            <a:rPr lang="en-US" dirty="0" smtClean="0"/>
            <a:t>social</a:t>
          </a:r>
          <a:endParaRPr lang="en-US" dirty="0"/>
        </a:p>
      </dgm:t>
    </dgm:pt>
    <dgm:pt modelId="{3381D8AA-0CD5-8045-83E6-1E20426F8F74}" type="parTrans" cxnId="{A03F5CB8-2472-FD4C-BDF5-B013DF9C6080}">
      <dgm:prSet/>
      <dgm:spPr/>
      <dgm:t>
        <a:bodyPr/>
        <a:lstStyle/>
        <a:p>
          <a:endParaRPr lang="en-US"/>
        </a:p>
      </dgm:t>
    </dgm:pt>
    <dgm:pt modelId="{96178560-15BB-B549-BCC8-0EA9BFE6D5EE}" type="sibTrans" cxnId="{A03F5CB8-2472-FD4C-BDF5-B013DF9C6080}">
      <dgm:prSet/>
      <dgm:spPr/>
      <dgm:t>
        <a:bodyPr/>
        <a:lstStyle/>
        <a:p>
          <a:endParaRPr lang="en-US"/>
        </a:p>
      </dgm:t>
    </dgm:pt>
    <dgm:pt modelId="{A863E61C-9A73-F34D-85DD-5B4FF51CFA4D}">
      <dgm:prSet phldrT="[Text]"/>
      <dgm:spPr/>
      <dgm:t>
        <a:bodyPr/>
        <a:lstStyle/>
        <a:p>
          <a:r>
            <a:rPr lang="en-US" dirty="0" smtClean="0"/>
            <a:t>technological</a:t>
          </a:r>
          <a:endParaRPr lang="en-US" dirty="0"/>
        </a:p>
      </dgm:t>
    </dgm:pt>
    <dgm:pt modelId="{BC38087A-B243-D14A-A63B-CBD6292D3092}" type="parTrans" cxnId="{4ADF368F-F6C6-3544-AB69-F935879BA964}">
      <dgm:prSet/>
      <dgm:spPr/>
      <dgm:t>
        <a:bodyPr/>
        <a:lstStyle/>
        <a:p>
          <a:endParaRPr lang="en-US"/>
        </a:p>
      </dgm:t>
    </dgm:pt>
    <dgm:pt modelId="{3F553CDC-92C0-3E45-8DDA-56D4350E05FD}" type="sibTrans" cxnId="{4ADF368F-F6C6-3544-AB69-F935879BA964}">
      <dgm:prSet/>
      <dgm:spPr/>
      <dgm:t>
        <a:bodyPr/>
        <a:lstStyle/>
        <a:p>
          <a:endParaRPr lang="en-US"/>
        </a:p>
      </dgm:t>
    </dgm:pt>
    <dgm:pt modelId="{E8A454F3-0C74-804F-BF15-3C6759C6E7B9}" type="pres">
      <dgm:prSet presAssocID="{3677E072-CFC0-7E4A-BA58-AA3F7D080930}" presName="Name0" presStyleCnt="0">
        <dgm:presLayoutVars>
          <dgm:dir/>
          <dgm:resizeHandles val="exact"/>
        </dgm:presLayoutVars>
      </dgm:prSet>
      <dgm:spPr/>
      <dgm:t>
        <a:bodyPr/>
        <a:lstStyle/>
        <a:p>
          <a:endParaRPr lang="en-US"/>
        </a:p>
      </dgm:t>
    </dgm:pt>
    <dgm:pt modelId="{1B9060CF-BB90-F643-8047-14430F8C7442}" type="pres">
      <dgm:prSet presAssocID="{390546A4-E2A1-4D4D-B2C7-D14D490802E7}" presName="Name5" presStyleLbl="vennNode1" presStyleIdx="0" presStyleCnt="4" custLinFactX="111192" custLinFactNeighborX="200000" custLinFactNeighborY="28959">
        <dgm:presLayoutVars>
          <dgm:bulletEnabled val="1"/>
        </dgm:presLayoutVars>
      </dgm:prSet>
      <dgm:spPr/>
      <dgm:t>
        <a:bodyPr/>
        <a:lstStyle/>
        <a:p>
          <a:endParaRPr lang="en-US"/>
        </a:p>
      </dgm:t>
    </dgm:pt>
    <dgm:pt modelId="{B0D36B5B-3050-0A47-A168-12CEE276556E}" type="pres">
      <dgm:prSet presAssocID="{230EE251-023B-634D-8BDC-5F9DEAAF418D}" presName="space" presStyleCnt="0"/>
      <dgm:spPr/>
    </dgm:pt>
    <dgm:pt modelId="{36A35D0E-C3DB-794E-A3F5-E39002BF3A61}" type="pres">
      <dgm:prSet presAssocID="{6852EB31-1241-6949-B57E-7510197E3DE2}" presName="Name5" presStyleLbl="vennNode1" presStyleIdx="1" presStyleCnt="4" custLinFactNeighborX="26908" custLinFactNeighborY="27649">
        <dgm:presLayoutVars>
          <dgm:bulletEnabled val="1"/>
        </dgm:presLayoutVars>
      </dgm:prSet>
      <dgm:spPr/>
      <dgm:t>
        <a:bodyPr/>
        <a:lstStyle/>
        <a:p>
          <a:endParaRPr lang="en-US"/>
        </a:p>
      </dgm:t>
    </dgm:pt>
    <dgm:pt modelId="{4A3943AB-888A-914F-A0F7-B715740F87C4}" type="pres">
      <dgm:prSet presAssocID="{3B3C86AC-A9F9-6F46-9F57-684089496503}" presName="space" presStyleCnt="0"/>
      <dgm:spPr/>
    </dgm:pt>
    <dgm:pt modelId="{CC21B4C0-A94C-F649-B3E7-5EEE62227868}" type="pres">
      <dgm:prSet presAssocID="{AA57EB3C-C676-9745-8944-BE98974A42F9}" presName="Name5" presStyleLbl="vennNode1" presStyleIdx="2" presStyleCnt="4" custLinFactX="-56060" custLinFactNeighborX="-100000" custLinFactNeighborY="-26366">
        <dgm:presLayoutVars>
          <dgm:bulletEnabled val="1"/>
        </dgm:presLayoutVars>
      </dgm:prSet>
      <dgm:spPr/>
      <dgm:t>
        <a:bodyPr/>
        <a:lstStyle/>
        <a:p>
          <a:endParaRPr lang="en-US"/>
        </a:p>
      </dgm:t>
    </dgm:pt>
    <dgm:pt modelId="{2C31732B-AFBE-8A40-970F-D377C51B7F2B}" type="pres">
      <dgm:prSet presAssocID="{96178560-15BB-B549-BCC8-0EA9BFE6D5EE}" presName="space" presStyleCnt="0"/>
      <dgm:spPr/>
    </dgm:pt>
    <dgm:pt modelId="{FBA48CBD-A6F5-DC43-BC13-8BAC961F3749}" type="pres">
      <dgm:prSet presAssocID="{A863E61C-9A73-F34D-85DD-5B4FF51CFA4D}" presName="Name5" presStyleLbl="vennNode1" presStyleIdx="3" presStyleCnt="4" custLinFactX="-68502" custLinFactNeighborX="-100000" custLinFactNeighborY="-26927">
        <dgm:presLayoutVars>
          <dgm:bulletEnabled val="1"/>
        </dgm:presLayoutVars>
      </dgm:prSet>
      <dgm:spPr/>
      <dgm:t>
        <a:bodyPr/>
        <a:lstStyle/>
        <a:p>
          <a:endParaRPr lang="en-US"/>
        </a:p>
      </dgm:t>
    </dgm:pt>
  </dgm:ptLst>
  <dgm:cxnLst>
    <dgm:cxn modelId="{A03F5CB8-2472-FD4C-BDF5-B013DF9C6080}" srcId="{3677E072-CFC0-7E4A-BA58-AA3F7D080930}" destId="{AA57EB3C-C676-9745-8944-BE98974A42F9}" srcOrd="2" destOrd="0" parTransId="{3381D8AA-0CD5-8045-83E6-1E20426F8F74}" sibTransId="{96178560-15BB-B549-BCC8-0EA9BFE6D5EE}"/>
    <dgm:cxn modelId="{BD258988-3423-FF47-B548-B4010FFEA5F6}" type="presOf" srcId="{A863E61C-9A73-F34D-85DD-5B4FF51CFA4D}" destId="{FBA48CBD-A6F5-DC43-BC13-8BAC961F3749}" srcOrd="0" destOrd="0" presId="urn:microsoft.com/office/officeart/2005/8/layout/venn3"/>
    <dgm:cxn modelId="{827BC4BA-A76C-BE4A-A580-C2110B0F336E}" srcId="{3677E072-CFC0-7E4A-BA58-AA3F7D080930}" destId="{6852EB31-1241-6949-B57E-7510197E3DE2}" srcOrd="1" destOrd="0" parTransId="{C728B2D5-C035-D349-B80E-9E79D7FBFCBD}" sibTransId="{3B3C86AC-A9F9-6F46-9F57-684089496503}"/>
    <dgm:cxn modelId="{FB0D778C-1170-EA4F-8805-D6A7D6D3F86C}" srcId="{3677E072-CFC0-7E4A-BA58-AA3F7D080930}" destId="{390546A4-E2A1-4D4D-B2C7-D14D490802E7}" srcOrd="0" destOrd="0" parTransId="{1F55CF85-1478-954F-AA6F-2569D35C7300}" sibTransId="{230EE251-023B-634D-8BDC-5F9DEAAF418D}"/>
    <dgm:cxn modelId="{A5266D1A-016A-B747-B735-054E434E5ADE}" type="presOf" srcId="{390546A4-E2A1-4D4D-B2C7-D14D490802E7}" destId="{1B9060CF-BB90-F643-8047-14430F8C7442}" srcOrd="0" destOrd="0" presId="urn:microsoft.com/office/officeart/2005/8/layout/venn3"/>
    <dgm:cxn modelId="{EF92173F-C9E1-D64E-903B-5E31DF45AB13}" type="presOf" srcId="{6852EB31-1241-6949-B57E-7510197E3DE2}" destId="{36A35D0E-C3DB-794E-A3F5-E39002BF3A61}" srcOrd="0" destOrd="0" presId="urn:microsoft.com/office/officeart/2005/8/layout/venn3"/>
    <dgm:cxn modelId="{B8E35142-5485-8644-8E46-810747317CA0}" type="presOf" srcId="{3677E072-CFC0-7E4A-BA58-AA3F7D080930}" destId="{E8A454F3-0C74-804F-BF15-3C6759C6E7B9}" srcOrd="0" destOrd="0" presId="urn:microsoft.com/office/officeart/2005/8/layout/venn3"/>
    <dgm:cxn modelId="{4ADF368F-F6C6-3544-AB69-F935879BA964}" srcId="{3677E072-CFC0-7E4A-BA58-AA3F7D080930}" destId="{A863E61C-9A73-F34D-85DD-5B4FF51CFA4D}" srcOrd="3" destOrd="0" parTransId="{BC38087A-B243-D14A-A63B-CBD6292D3092}" sibTransId="{3F553CDC-92C0-3E45-8DDA-56D4350E05FD}"/>
    <dgm:cxn modelId="{5287A7C5-F816-4A44-9B83-B3F424CBCD8D}" type="presOf" srcId="{AA57EB3C-C676-9745-8944-BE98974A42F9}" destId="{CC21B4C0-A94C-F649-B3E7-5EEE62227868}" srcOrd="0" destOrd="0" presId="urn:microsoft.com/office/officeart/2005/8/layout/venn3"/>
    <dgm:cxn modelId="{5B9A6D75-ABFA-CA4B-B90E-99522498BD85}" type="presParOf" srcId="{E8A454F3-0C74-804F-BF15-3C6759C6E7B9}" destId="{1B9060CF-BB90-F643-8047-14430F8C7442}" srcOrd="0" destOrd="0" presId="urn:microsoft.com/office/officeart/2005/8/layout/venn3"/>
    <dgm:cxn modelId="{4883F1B8-DAD7-6A44-BF97-AF7F90D93ACD}" type="presParOf" srcId="{E8A454F3-0C74-804F-BF15-3C6759C6E7B9}" destId="{B0D36B5B-3050-0A47-A168-12CEE276556E}" srcOrd="1" destOrd="0" presId="urn:microsoft.com/office/officeart/2005/8/layout/venn3"/>
    <dgm:cxn modelId="{CF5B5E7A-8A0F-3646-B20D-3A990899DD33}" type="presParOf" srcId="{E8A454F3-0C74-804F-BF15-3C6759C6E7B9}" destId="{36A35D0E-C3DB-794E-A3F5-E39002BF3A61}" srcOrd="2" destOrd="0" presId="urn:microsoft.com/office/officeart/2005/8/layout/venn3"/>
    <dgm:cxn modelId="{6E84DA0D-8AFF-4E49-9B2A-3B669BC22342}" type="presParOf" srcId="{E8A454F3-0C74-804F-BF15-3C6759C6E7B9}" destId="{4A3943AB-888A-914F-A0F7-B715740F87C4}" srcOrd="3" destOrd="0" presId="urn:microsoft.com/office/officeart/2005/8/layout/venn3"/>
    <dgm:cxn modelId="{5FE80CE9-D44D-E04C-AF33-E9040588B1EE}" type="presParOf" srcId="{E8A454F3-0C74-804F-BF15-3C6759C6E7B9}" destId="{CC21B4C0-A94C-F649-B3E7-5EEE62227868}" srcOrd="4" destOrd="0" presId="urn:microsoft.com/office/officeart/2005/8/layout/venn3"/>
    <dgm:cxn modelId="{FA0FA9FD-8D29-774A-882F-B826BEC703C8}" type="presParOf" srcId="{E8A454F3-0C74-804F-BF15-3C6759C6E7B9}" destId="{2C31732B-AFBE-8A40-970F-D377C51B7F2B}" srcOrd="5" destOrd="0" presId="urn:microsoft.com/office/officeart/2005/8/layout/venn3"/>
    <dgm:cxn modelId="{4CFC4F19-7D87-E54C-9486-53BD5B7A24B3}" type="presParOf" srcId="{E8A454F3-0C74-804F-BF15-3C6759C6E7B9}" destId="{FBA48CBD-A6F5-DC43-BC13-8BAC961F3749}" srcOrd="6"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AF9DFEF-3C32-47B9-87F9-B139DB2A7550}" type="doc">
      <dgm:prSet loTypeId="urn:microsoft.com/office/officeart/2009/3/layout/CircleRelationship" loCatId="relationship" qsTypeId="urn:microsoft.com/office/officeart/2005/8/quickstyle/simple1" qsCatId="simple" csTypeId="urn:microsoft.com/office/officeart/2005/8/colors/colorful3" csCatId="colorful" phldr="1"/>
      <dgm:spPr/>
      <dgm:t>
        <a:bodyPr/>
        <a:lstStyle/>
        <a:p>
          <a:endParaRPr lang="en-US"/>
        </a:p>
      </dgm:t>
    </dgm:pt>
    <dgm:pt modelId="{B5020BB9-A868-4D91-9E34-542D129D1B2E}">
      <dgm:prSet/>
      <dgm:spPr/>
      <dgm:t>
        <a:bodyPr/>
        <a:lstStyle/>
        <a:p>
          <a:pPr rtl="0"/>
          <a:r>
            <a:rPr lang="en-US" baseline="0" dirty="0" smtClean="0"/>
            <a:t>Understand the potential that new collaborations and partnerships offer for access, advocacy, and sustainability.  </a:t>
          </a:r>
        </a:p>
      </dgm:t>
    </dgm:pt>
    <dgm:pt modelId="{FE960563-8B00-4129-BD75-527357B4E290}" type="parTrans" cxnId="{03F15BE8-0302-4803-B7FE-52BC4B4983AE}">
      <dgm:prSet/>
      <dgm:spPr/>
      <dgm:t>
        <a:bodyPr/>
        <a:lstStyle/>
        <a:p>
          <a:endParaRPr lang="en-US"/>
        </a:p>
      </dgm:t>
    </dgm:pt>
    <dgm:pt modelId="{67EA6B4D-8AA3-4BA5-BC92-11F7DFF38A02}" type="sibTrans" cxnId="{03F15BE8-0302-4803-B7FE-52BC4B4983AE}">
      <dgm:prSet/>
      <dgm:spPr/>
      <dgm:t>
        <a:bodyPr/>
        <a:lstStyle/>
        <a:p>
          <a:endParaRPr lang="en-US"/>
        </a:p>
      </dgm:t>
    </dgm:pt>
    <dgm:pt modelId="{18009271-6764-4F48-B0FC-F6C92F037EE0}">
      <dgm:prSet/>
      <dgm:spPr/>
      <dgm:t>
        <a:bodyPr/>
        <a:lstStyle/>
        <a:p>
          <a:endParaRPr lang="en-US"/>
        </a:p>
      </dgm:t>
    </dgm:pt>
    <dgm:pt modelId="{3F30C6B3-6EFF-40DC-81A9-C407DCAAE248}" type="parTrans" cxnId="{8216E1EF-3D6C-48F1-A0C0-1B8C2CBC621B}">
      <dgm:prSet/>
      <dgm:spPr/>
      <dgm:t>
        <a:bodyPr/>
        <a:lstStyle/>
        <a:p>
          <a:endParaRPr lang="en-US"/>
        </a:p>
      </dgm:t>
    </dgm:pt>
    <dgm:pt modelId="{DD8D2F67-D4E1-42BF-A25D-4B5F4E197F55}" type="sibTrans" cxnId="{8216E1EF-3D6C-48F1-A0C0-1B8C2CBC621B}">
      <dgm:prSet/>
      <dgm:spPr/>
      <dgm:t>
        <a:bodyPr/>
        <a:lstStyle/>
        <a:p>
          <a:endParaRPr lang="en-US"/>
        </a:p>
      </dgm:t>
    </dgm:pt>
    <dgm:pt modelId="{9C6BF51A-0A00-4E06-8DDD-7FD5D84A820A}">
      <dgm:prSet/>
      <dgm:spPr/>
      <dgm:t>
        <a:bodyPr/>
        <a:lstStyle/>
        <a:p>
          <a:endParaRPr lang="en-US"/>
        </a:p>
      </dgm:t>
    </dgm:pt>
    <dgm:pt modelId="{F3D6F813-4BEC-4197-BF60-BACD9E9FB131}" type="parTrans" cxnId="{B647B7D8-D786-4963-83D0-A440B534006D}">
      <dgm:prSet/>
      <dgm:spPr/>
      <dgm:t>
        <a:bodyPr/>
        <a:lstStyle/>
        <a:p>
          <a:endParaRPr lang="en-US"/>
        </a:p>
      </dgm:t>
    </dgm:pt>
    <dgm:pt modelId="{787DA36F-63F1-4242-A054-39B1AD60CEDA}" type="sibTrans" cxnId="{B647B7D8-D786-4963-83D0-A440B534006D}">
      <dgm:prSet/>
      <dgm:spPr/>
      <dgm:t>
        <a:bodyPr/>
        <a:lstStyle/>
        <a:p>
          <a:endParaRPr lang="en-US"/>
        </a:p>
      </dgm:t>
    </dgm:pt>
    <dgm:pt modelId="{FE0A8A04-36BF-4007-B314-3C1FE086A6E1}">
      <dgm:prSet/>
      <dgm:spPr/>
      <dgm:t>
        <a:bodyPr/>
        <a:lstStyle/>
        <a:p>
          <a:endParaRPr lang="en-US"/>
        </a:p>
      </dgm:t>
    </dgm:pt>
    <dgm:pt modelId="{5527C303-D127-4D19-BD43-A06287D73126}" type="parTrans" cxnId="{3616DE3D-4A68-4121-8081-762BD6D0A828}">
      <dgm:prSet/>
      <dgm:spPr/>
      <dgm:t>
        <a:bodyPr/>
        <a:lstStyle/>
        <a:p>
          <a:endParaRPr lang="en-US"/>
        </a:p>
      </dgm:t>
    </dgm:pt>
    <dgm:pt modelId="{956A713C-612C-4A3D-A22F-21906F3D6A5E}" type="sibTrans" cxnId="{3616DE3D-4A68-4121-8081-762BD6D0A828}">
      <dgm:prSet/>
      <dgm:spPr/>
      <dgm:t>
        <a:bodyPr/>
        <a:lstStyle/>
        <a:p>
          <a:endParaRPr lang="en-US"/>
        </a:p>
      </dgm:t>
    </dgm:pt>
    <dgm:pt modelId="{B8DF055D-6255-4D6F-BCBA-833D2AA3DD67}">
      <dgm:prSet/>
      <dgm:spPr/>
      <dgm:t>
        <a:bodyPr/>
        <a:lstStyle/>
        <a:p>
          <a:endParaRPr lang="en-US"/>
        </a:p>
      </dgm:t>
    </dgm:pt>
    <dgm:pt modelId="{298631EB-DA73-4BEA-9BA8-54AF8FEBFB51}" type="parTrans" cxnId="{BCF96485-2E93-43A0-8F04-37FF0466B526}">
      <dgm:prSet/>
      <dgm:spPr/>
      <dgm:t>
        <a:bodyPr/>
        <a:lstStyle/>
        <a:p>
          <a:endParaRPr lang="en-US"/>
        </a:p>
      </dgm:t>
    </dgm:pt>
    <dgm:pt modelId="{EF556FDB-F779-4C32-A907-589FF61B910F}" type="sibTrans" cxnId="{BCF96485-2E93-43A0-8F04-37FF0466B526}">
      <dgm:prSet/>
      <dgm:spPr/>
      <dgm:t>
        <a:bodyPr/>
        <a:lstStyle/>
        <a:p>
          <a:endParaRPr lang="en-US"/>
        </a:p>
      </dgm:t>
    </dgm:pt>
    <dgm:pt modelId="{AE2E3A1B-64F5-40BA-85DF-8342591076F5}">
      <dgm:prSet/>
      <dgm:spPr/>
      <dgm:t>
        <a:bodyPr/>
        <a:lstStyle/>
        <a:p>
          <a:endParaRPr lang="en-US"/>
        </a:p>
      </dgm:t>
    </dgm:pt>
    <dgm:pt modelId="{2FD5AB2E-1DDE-4C85-A533-C7F9EE1B7BFD}" type="parTrans" cxnId="{55153FDB-DAA5-438A-8746-B0F2F4726D2A}">
      <dgm:prSet/>
      <dgm:spPr/>
      <dgm:t>
        <a:bodyPr/>
        <a:lstStyle/>
        <a:p>
          <a:endParaRPr lang="en-US"/>
        </a:p>
      </dgm:t>
    </dgm:pt>
    <dgm:pt modelId="{07D01891-E15E-40F0-87A6-89469DC74ABF}" type="sibTrans" cxnId="{55153FDB-DAA5-438A-8746-B0F2F4726D2A}">
      <dgm:prSet/>
      <dgm:spPr/>
      <dgm:t>
        <a:bodyPr/>
        <a:lstStyle/>
        <a:p>
          <a:endParaRPr lang="en-US"/>
        </a:p>
      </dgm:t>
    </dgm:pt>
    <dgm:pt modelId="{56DEAB80-F290-4498-B404-ACF3428ABAC1}">
      <dgm:prSet/>
      <dgm:spPr/>
      <dgm:t>
        <a:bodyPr/>
        <a:lstStyle/>
        <a:p>
          <a:endParaRPr lang="en-US"/>
        </a:p>
      </dgm:t>
    </dgm:pt>
    <dgm:pt modelId="{5B9FED53-379E-4F45-93E7-4D41C96037F6}" type="parTrans" cxnId="{FF7EF135-71B8-4C42-9B79-61DF183DA169}">
      <dgm:prSet/>
      <dgm:spPr/>
      <dgm:t>
        <a:bodyPr/>
        <a:lstStyle/>
        <a:p>
          <a:endParaRPr lang="en-US"/>
        </a:p>
      </dgm:t>
    </dgm:pt>
    <dgm:pt modelId="{1603D003-56C1-41F4-A4F4-88ACBBBBFA5D}" type="sibTrans" cxnId="{FF7EF135-71B8-4C42-9B79-61DF183DA169}">
      <dgm:prSet/>
      <dgm:spPr/>
      <dgm:t>
        <a:bodyPr/>
        <a:lstStyle/>
        <a:p>
          <a:endParaRPr lang="en-US"/>
        </a:p>
      </dgm:t>
    </dgm:pt>
    <dgm:pt modelId="{ECFFE350-916F-4CA9-9DD0-6B186B702762}">
      <dgm:prSet/>
      <dgm:spPr/>
      <dgm:t>
        <a:bodyPr/>
        <a:lstStyle/>
        <a:p>
          <a:pPr rtl="0"/>
          <a:endParaRPr lang="en-US" dirty="0"/>
        </a:p>
      </dgm:t>
    </dgm:pt>
    <dgm:pt modelId="{A03C794E-A452-4DDF-A83C-B72EED956A94}" type="parTrans" cxnId="{D6B53F9D-5D30-4E1C-9E06-F4D0C8A992EE}">
      <dgm:prSet/>
      <dgm:spPr/>
      <dgm:t>
        <a:bodyPr/>
        <a:lstStyle/>
        <a:p>
          <a:endParaRPr lang="en-US"/>
        </a:p>
      </dgm:t>
    </dgm:pt>
    <dgm:pt modelId="{7715513B-C1A1-4449-8D31-8E07D7CBCA8B}" type="sibTrans" cxnId="{D6B53F9D-5D30-4E1C-9E06-F4D0C8A992EE}">
      <dgm:prSet/>
      <dgm:spPr/>
      <dgm:t>
        <a:bodyPr/>
        <a:lstStyle/>
        <a:p>
          <a:endParaRPr lang="en-US"/>
        </a:p>
      </dgm:t>
    </dgm:pt>
    <dgm:pt modelId="{4AC5D578-5096-48BB-ACEA-655170F35481}">
      <dgm:prSet/>
      <dgm:spPr/>
      <dgm:t>
        <a:bodyPr/>
        <a:lstStyle/>
        <a:p>
          <a:pPr rtl="0"/>
          <a:endParaRPr lang="en-US" dirty="0"/>
        </a:p>
      </dgm:t>
    </dgm:pt>
    <dgm:pt modelId="{1E6E9C14-87EA-4D36-82DF-0835BCE2C26B}" type="parTrans" cxnId="{C9260A5E-293B-47A3-A7FA-A8FDAC6AFC83}">
      <dgm:prSet/>
      <dgm:spPr/>
      <dgm:t>
        <a:bodyPr/>
        <a:lstStyle/>
        <a:p>
          <a:endParaRPr lang="en-US"/>
        </a:p>
      </dgm:t>
    </dgm:pt>
    <dgm:pt modelId="{12F157A8-4A87-4538-8D7A-FF7F1F927426}" type="sibTrans" cxnId="{C9260A5E-293B-47A3-A7FA-A8FDAC6AFC83}">
      <dgm:prSet/>
      <dgm:spPr/>
      <dgm:t>
        <a:bodyPr/>
        <a:lstStyle/>
        <a:p>
          <a:endParaRPr lang="en-US"/>
        </a:p>
      </dgm:t>
    </dgm:pt>
    <dgm:pt modelId="{25108A56-F57C-4FF8-850C-31E79072E32F}">
      <dgm:prSet/>
      <dgm:spPr/>
      <dgm:t>
        <a:bodyPr/>
        <a:lstStyle/>
        <a:p>
          <a:r>
            <a:rPr lang="en-US" dirty="0" smtClean="0"/>
            <a:t>Cross-silo</a:t>
          </a:r>
          <a:endParaRPr lang="en-US" dirty="0"/>
        </a:p>
      </dgm:t>
    </dgm:pt>
    <dgm:pt modelId="{ABE69EC0-955B-4421-9259-A5827841A559}" type="parTrans" cxnId="{1C08293F-B9F5-4505-9325-41095C0FF7FD}">
      <dgm:prSet/>
      <dgm:spPr/>
      <dgm:t>
        <a:bodyPr/>
        <a:lstStyle/>
        <a:p>
          <a:endParaRPr lang="en-US"/>
        </a:p>
      </dgm:t>
    </dgm:pt>
    <dgm:pt modelId="{080A841D-F459-41CB-881A-5B192794FCDF}" type="sibTrans" cxnId="{1C08293F-B9F5-4505-9325-41095C0FF7FD}">
      <dgm:prSet/>
      <dgm:spPr/>
      <dgm:t>
        <a:bodyPr/>
        <a:lstStyle/>
        <a:p>
          <a:endParaRPr lang="en-US"/>
        </a:p>
      </dgm:t>
    </dgm:pt>
    <dgm:pt modelId="{9D6D475F-8D2D-4792-87D2-3636513015AE}">
      <dgm:prSet/>
      <dgm:spPr>
        <a:solidFill>
          <a:schemeClr val="accent3">
            <a:hueOff val="-2057687"/>
            <a:satOff val="-1785"/>
            <a:lumOff val="-2913"/>
            <a:alpha val="55000"/>
          </a:schemeClr>
        </a:solidFill>
      </dgm:spPr>
      <dgm:t>
        <a:bodyPr/>
        <a:lstStyle/>
        <a:p>
          <a:r>
            <a:rPr lang="en-US" dirty="0" smtClean="0"/>
            <a:t>Cross-discipline</a:t>
          </a:r>
          <a:endParaRPr lang="en-US" dirty="0"/>
        </a:p>
      </dgm:t>
    </dgm:pt>
    <dgm:pt modelId="{0E586976-0B56-4952-95C6-4BB5D05D97BF}" type="parTrans" cxnId="{C770F573-50BB-4E1E-9A18-A6276E86251A}">
      <dgm:prSet/>
      <dgm:spPr/>
      <dgm:t>
        <a:bodyPr/>
        <a:lstStyle/>
        <a:p>
          <a:endParaRPr lang="en-US"/>
        </a:p>
      </dgm:t>
    </dgm:pt>
    <dgm:pt modelId="{0E696D9E-5036-4469-85AF-AF0FBA5A1728}" type="sibTrans" cxnId="{C770F573-50BB-4E1E-9A18-A6276E86251A}">
      <dgm:prSet/>
      <dgm:spPr/>
      <dgm:t>
        <a:bodyPr/>
        <a:lstStyle/>
        <a:p>
          <a:endParaRPr lang="en-US"/>
        </a:p>
      </dgm:t>
    </dgm:pt>
    <dgm:pt modelId="{3CB67135-9D98-4A62-A392-A06F1A59204C}">
      <dgm:prSet custT="1"/>
      <dgm:spPr>
        <a:solidFill>
          <a:schemeClr val="accent3">
            <a:hueOff val="-1424553"/>
            <a:satOff val="-1236"/>
            <a:lumOff val="-2017"/>
            <a:alpha val="26000"/>
          </a:schemeClr>
        </a:solidFill>
      </dgm:spPr>
      <dgm:t>
        <a:bodyPr/>
        <a:lstStyle/>
        <a:p>
          <a:r>
            <a:rPr lang="en-US" sz="1930" baseline="0" dirty="0" smtClean="0"/>
            <a:t>collaborations</a:t>
          </a:r>
          <a:endParaRPr lang="en-US" sz="1930" baseline="0" dirty="0"/>
        </a:p>
      </dgm:t>
    </dgm:pt>
    <dgm:pt modelId="{1B837D7B-822F-4E06-B617-6CE099BB6AF6}" type="parTrans" cxnId="{93D05E48-3CF9-448F-8841-4348F866BC3B}">
      <dgm:prSet/>
      <dgm:spPr/>
      <dgm:t>
        <a:bodyPr/>
        <a:lstStyle/>
        <a:p>
          <a:endParaRPr lang="en-US"/>
        </a:p>
      </dgm:t>
    </dgm:pt>
    <dgm:pt modelId="{4F6F13AB-9E73-4F17-A1D0-AB55D6202301}" type="sibTrans" cxnId="{93D05E48-3CF9-448F-8841-4348F866BC3B}">
      <dgm:prSet/>
      <dgm:spPr/>
      <dgm:t>
        <a:bodyPr/>
        <a:lstStyle/>
        <a:p>
          <a:endParaRPr lang="en-US"/>
        </a:p>
      </dgm:t>
    </dgm:pt>
    <dgm:pt modelId="{8749D524-583B-4128-AF48-F87277626DFF}">
      <dgm:prSet custT="1"/>
      <dgm:spPr>
        <a:solidFill>
          <a:schemeClr val="accent3">
            <a:hueOff val="-2057687"/>
            <a:satOff val="-1785"/>
            <a:lumOff val="-2913"/>
            <a:alpha val="55000"/>
          </a:schemeClr>
        </a:solidFill>
      </dgm:spPr>
      <dgm:t>
        <a:bodyPr/>
        <a:lstStyle/>
        <a:p>
          <a:r>
            <a:rPr lang="en-US" sz="1840" baseline="0" dirty="0" smtClean="0"/>
            <a:t>Trans-generational</a:t>
          </a:r>
          <a:endParaRPr lang="en-US" sz="1840" baseline="0" dirty="0"/>
        </a:p>
      </dgm:t>
    </dgm:pt>
    <dgm:pt modelId="{375E62F3-6ECD-4AAF-8E01-BDD26C188A75}" type="parTrans" cxnId="{F151353B-F9D8-44F0-BBDC-809E515A4035}">
      <dgm:prSet/>
      <dgm:spPr/>
      <dgm:t>
        <a:bodyPr/>
        <a:lstStyle/>
        <a:p>
          <a:endParaRPr lang="en-US"/>
        </a:p>
      </dgm:t>
    </dgm:pt>
    <dgm:pt modelId="{96F86ECB-1E2C-474D-8D51-BB15A8264FE9}" type="sibTrans" cxnId="{F151353B-F9D8-44F0-BBDC-809E515A4035}">
      <dgm:prSet/>
      <dgm:spPr/>
      <dgm:t>
        <a:bodyPr/>
        <a:lstStyle/>
        <a:p>
          <a:endParaRPr lang="en-US"/>
        </a:p>
      </dgm:t>
    </dgm:pt>
    <dgm:pt modelId="{A351A1AF-ADC2-420F-8FEC-A1D8D464EB46}" type="pres">
      <dgm:prSet presAssocID="{EAF9DFEF-3C32-47B9-87F9-B139DB2A7550}" presName="Name0" presStyleCnt="0">
        <dgm:presLayoutVars>
          <dgm:chMax val="1"/>
          <dgm:chPref val="1"/>
        </dgm:presLayoutVars>
      </dgm:prSet>
      <dgm:spPr/>
      <dgm:t>
        <a:bodyPr/>
        <a:lstStyle/>
        <a:p>
          <a:endParaRPr lang="en-US"/>
        </a:p>
      </dgm:t>
    </dgm:pt>
    <dgm:pt modelId="{73B16FC6-1E3A-4ACA-BAB4-5591140AAFD4}" type="pres">
      <dgm:prSet presAssocID="{B5020BB9-A868-4D91-9E34-542D129D1B2E}" presName="Parent" presStyleLbl="node0" presStyleIdx="0" presStyleCnt="1" custLinFactNeighborX="21948" custLinFactNeighborY="2760">
        <dgm:presLayoutVars>
          <dgm:chMax val="5"/>
          <dgm:chPref val="5"/>
        </dgm:presLayoutVars>
      </dgm:prSet>
      <dgm:spPr/>
      <dgm:t>
        <a:bodyPr/>
        <a:lstStyle/>
        <a:p>
          <a:endParaRPr lang="en-US"/>
        </a:p>
      </dgm:t>
    </dgm:pt>
    <dgm:pt modelId="{E4D9CB76-8091-4900-BD69-626E50D77513}" type="pres">
      <dgm:prSet presAssocID="{B5020BB9-A868-4D91-9E34-542D129D1B2E}" presName="Accent1" presStyleLbl="node1" presStyleIdx="0" presStyleCnt="17" custScaleX="338173" custScaleY="284646" custLinFactX="14346" custLinFactNeighborX="100000" custLinFactNeighborY="-2724"/>
      <dgm:spPr/>
    </dgm:pt>
    <dgm:pt modelId="{4911DDC7-AA36-4B9A-9698-D1D10671A6C0}" type="pres">
      <dgm:prSet presAssocID="{B5020BB9-A868-4D91-9E34-542D129D1B2E}" presName="Accent2" presStyleLbl="node1" presStyleIdx="1" presStyleCnt="17"/>
      <dgm:spPr/>
    </dgm:pt>
    <dgm:pt modelId="{B3785F53-F738-4538-B1FD-D870C1AE52AE}" type="pres">
      <dgm:prSet presAssocID="{B5020BB9-A868-4D91-9E34-542D129D1B2E}" presName="Accent3" presStyleLbl="node1" presStyleIdx="2" presStyleCnt="17" custScaleX="717351" custScaleY="556315" custLinFactX="100000" custLinFactY="-100000" custLinFactNeighborX="155884" custLinFactNeighborY="-154000"/>
      <dgm:spPr>
        <a:solidFill>
          <a:schemeClr val="accent3">
            <a:hueOff val="-316567"/>
            <a:satOff val="-275"/>
            <a:lumOff val="-448"/>
            <a:alpha val="73000"/>
          </a:schemeClr>
        </a:solidFill>
      </dgm:spPr>
    </dgm:pt>
    <dgm:pt modelId="{B3228B90-A6F5-47A0-827C-5E33ECE516C2}" type="pres">
      <dgm:prSet presAssocID="{B5020BB9-A868-4D91-9E34-542D129D1B2E}" presName="Accent4" presStyleLbl="node1" presStyleIdx="3" presStyleCnt="17"/>
      <dgm:spPr/>
    </dgm:pt>
    <dgm:pt modelId="{A11DECED-9314-4F43-A60C-F686274908C7}" type="pres">
      <dgm:prSet presAssocID="{B5020BB9-A868-4D91-9E34-542D129D1B2E}" presName="Accent5" presStyleLbl="node1" presStyleIdx="4" presStyleCnt="17"/>
      <dgm:spPr/>
    </dgm:pt>
    <dgm:pt modelId="{FD240396-2917-4363-97E1-F3F00E7B54E2}" type="pres">
      <dgm:prSet presAssocID="{B5020BB9-A868-4D91-9E34-542D129D1B2E}" presName="Accent6" presStyleLbl="node1" presStyleIdx="5" presStyleCnt="17" custLinFactNeighborX="97722" custLinFactNeighborY="45102"/>
      <dgm:spPr/>
    </dgm:pt>
    <dgm:pt modelId="{39F00A5D-D044-473B-B9C0-DE6C46589225}" type="pres">
      <dgm:prSet presAssocID="{25108A56-F57C-4FF8-850C-31E79072E32F}" presName="Child1" presStyleLbl="node1" presStyleIdx="6" presStyleCnt="17" custLinFactNeighborX="7866" custLinFactNeighborY="48116">
        <dgm:presLayoutVars>
          <dgm:chMax val="0"/>
          <dgm:chPref val="0"/>
        </dgm:presLayoutVars>
      </dgm:prSet>
      <dgm:spPr/>
      <dgm:t>
        <a:bodyPr/>
        <a:lstStyle/>
        <a:p>
          <a:endParaRPr lang="en-US"/>
        </a:p>
      </dgm:t>
    </dgm:pt>
    <dgm:pt modelId="{B8941912-F241-4076-8705-CB91137444BA}" type="pres">
      <dgm:prSet presAssocID="{25108A56-F57C-4FF8-850C-31E79072E32F}" presName="Accent7" presStyleCnt="0"/>
      <dgm:spPr/>
    </dgm:pt>
    <dgm:pt modelId="{1E58EBE5-5474-4370-8F8C-3C4F54CB7AC2}" type="pres">
      <dgm:prSet presAssocID="{25108A56-F57C-4FF8-850C-31E79072E32F}" presName="AccentHold1" presStyleLbl="node1" presStyleIdx="7" presStyleCnt="17"/>
      <dgm:spPr/>
    </dgm:pt>
    <dgm:pt modelId="{7A909D90-9DFE-4A43-92CF-8F3C566BD39A}" type="pres">
      <dgm:prSet presAssocID="{25108A56-F57C-4FF8-850C-31E79072E32F}" presName="Accent8" presStyleCnt="0"/>
      <dgm:spPr/>
    </dgm:pt>
    <dgm:pt modelId="{1837FB75-92C2-45C4-8EEE-FC7255B17DFD}" type="pres">
      <dgm:prSet presAssocID="{25108A56-F57C-4FF8-850C-31E79072E32F}" presName="AccentHold2" presStyleLbl="node1" presStyleIdx="8" presStyleCnt="17"/>
      <dgm:spPr/>
    </dgm:pt>
    <dgm:pt modelId="{503B5075-75D3-46CF-90A4-9D6AEB3248FA}" type="pres">
      <dgm:prSet presAssocID="{3CB67135-9D98-4A62-A392-A06F1A59204C}" presName="Child2" presStyleLbl="node1" presStyleIdx="9" presStyleCnt="17" custScaleX="199365" custScaleY="127432" custLinFactX="-113095" custLinFactNeighborX="-200000" custLinFactNeighborY="8475">
        <dgm:presLayoutVars>
          <dgm:chMax val="0"/>
          <dgm:chPref val="0"/>
        </dgm:presLayoutVars>
      </dgm:prSet>
      <dgm:spPr/>
      <dgm:t>
        <a:bodyPr/>
        <a:lstStyle/>
        <a:p>
          <a:endParaRPr lang="en-US"/>
        </a:p>
      </dgm:t>
    </dgm:pt>
    <dgm:pt modelId="{A69EB69A-4D18-4938-8EDF-787D4553F378}" type="pres">
      <dgm:prSet presAssocID="{3CB67135-9D98-4A62-A392-A06F1A59204C}" presName="Accent9" presStyleCnt="0"/>
      <dgm:spPr/>
    </dgm:pt>
    <dgm:pt modelId="{72302DAA-9EB0-4BBD-8D31-A0C0A15DB5FC}" type="pres">
      <dgm:prSet presAssocID="{3CB67135-9D98-4A62-A392-A06F1A59204C}" presName="AccentHold1" presStyleLbl="node1" presStyleIdx="10" presStyleCnt="17"/>
      <dgm:spPr/>
    </dgm:pt>
    <dgm:pt modelId="{D4C1FDEC-3394-4E6A-A5E6-7A9D14BA5AC8}" type="pres">
      <dgm:prSet presAssocID="{3CB67135-9D98-4A62-A392-A06F1A59204C}" presName="Accent10" presStyleCnt="0"/>
      <dgm:spPr/>
    </dgm:pt>
    <dgm:pt modelId="{CF7AD05E-CC8A-429A-979D-B5431227B533}" type="pres">
      <dgm:prSet presAssocID="{3CB67135-9D98-4A62-A392-A06F1A59204C}" presName="AccentHold2" presStyleLbl="node1" presStyleIdx="11" presStyleCnt="17" custLinFactX="237472" custLinFactY="-260016" custLinFactNeighborX="300000" custLinFactNeighborY="-300000"/>
      <dgm:spPr>
        <a:solidFill>
          <a:schemeClr val="accent1">
            <a:alpha val="38000"/>
          </a:schemeClr>
        </a:solidFill>
      </dgm:spPr>
    </dgm:pt>
    <dgm:pt modelId="{5B9DA0DE-E39B-4487-A41B-74E0C5471278}" type="pres">
      <dgm:prSet presAssocID="{3CB67135-9D98-4A62-A392-A06F1A59204C}" presName="Accent11" presStyleCnt="0"/>
      <dgm:spPr/>
    </dgm:pt>
    <dgm:pt modelId="{6D1F1B79-E06D-4D70-A44E-106053E105A2}" type="pres">
      <dgm:prSet presAssocID="{3CB67135-9D98-4A62-A392-A06F1A59204C}" presName="AccentHold3" presStyleLbl="node1" presStyleIdx="12" presStyleCnt="17" custLinFactX="24788" custLinFactY="-29668" custLinFactNeighborX="100000" custLinFactNeighborY="-100000"/>
      <dgm:spPr/>
    </dgm:pt>
    <dgm:pt modelId="{78D297CA-63D1-423C-9A3A-6C8FAC941BB7}" type="pres">
      <dgm:prSet presAssocID="{9D6D475F-8D2D-4792-87D2-3636513015AE}" presName="Child3" presStyleLbl="node1" presStyleIdx="13" presStyleCnt="17" custLinFactNeighborX="-72217" custLinFactNeighborY="-8942">
        <dgm:presLayoutVars>
          <dgm:chMax val="0"/>
          <dgm:chPref val="0"/>
        </dgm:presLayoutVars>
      </dgm:prSet>
      <dgm:spPr/>
      <dgm:t>
        <a:bodyPr/>
        <a:lstStyle/>
        <a:p>
          <a:endParaRPr lang="en-US"/>
        </a:p>
      </dgm:t>
    </dgm:pt>
    <dgm:pt modelId="{74F0815F-C597-44EB-8AF7-C6348DCA1309}" type="pres">
      <dgm:prSet presAssocID="{9D6D475F-8D2D-4792-87D2-3636513015AE}" presName="Accent12" presStyleCnt="0"/>
      <dgm:spPr/>
    </dgm:pt>
    <dgm:pt modelId="{E4263B36-7ABB-452E-ACC7-74817E0FB5C3}" type="pres">
      <dgm:prSet presAssocID="{9D6D475F-8D2D-4792-87D2-3636513015AE}" presName="AccentHold1" presStyleLbl="node1" presStyleIdx="14" presStyleCnt="17" custLinFactX="-300000" custLinFactY="-241223" custLinFactNeighborX="-384056" custLinFactNeighborY="-300000"/>
      <dgm:spPr/>
    </dgm:pt>
    <dgm:pt modelId="{F9F6C3DA-87E1-48A4-9051-5B808EF94258}" type="pres">
      <dgm:prSet presAssocID="{8749D524-583B-4128-AF48-F87277626DFF}" presName="Child4" presStyleLbl="node1" presStyleIdx="15" presStyleCnt="17" custScaleX="216857" custScaleY="112794" custLinFactNeighborX="-12372" custLinFactNeighborY="-39971">
        <dgm:presLayoutVars>
          <dgm:chMax val="0"/>
          <dgm:chPref val="0"/>
        </dgm:presLayoutVars>
      </dgm:prSet>
      <dgm:spPr/>
      <dgm:t>
        <a:bodyPr/>
        <a:lstStyle/>
        <a:p>
          <a:endParaRPr lang="en-US"/>
        </a:p>
      </dgm:t>
    </dgm:pt>
    <dgm:pt modelId="{E933B7D9-2844-44B4-A7B9-E5FC39B34C06}" type="pres">
      <dgm:prSet presAssocID="{8749D524-583B-4128-AF48-F87277626DFF}" presName="Accent13" presStyleCnt="0"/>
      <dgm:spPr/>
    </dgm:pt>
    <dgm:pt modelId="{B743AE03-B5C0-499F-A5AA-1D85719E92DD}" type="pres">
      <dgm:prSet presAssocID="{8749D524-583B-4128-AF48-F87277626DFF}" presName="AccentHold1" presStyleLbl="node1" presStyleIdx="16" presStyleCnt="17" custLinFactNeighborX="67063" custLinFactNeighborY="-81879"/>
      <dgm:spPr/>
    </dgm:pt>
  </dgm:ptLst>
  <dgm:cxnLst>
    <dgm:cxn modelId="{03F15BE8-0302-4803-B7FE-52BC4B4983AE}" srcId="{EAF9DFEF-3C32-47B9-87F9-B139DB2A7550}" destId="{B5020BB9-A868-4D91-9E34-542D129D1B2E}" srcOrd="0" destOrd="0" parTransId="{FE960563-8B00-4129-BD75-527357B4E290}" sibTransId="{67EA6B4D-8AA3-4BA5-BC92-11F7DFF38A02}"/>
    <dgm:cxn modelId="{C9260A5E-293B-47A3-A7FA-A8FDAC6AFC83}" srcId="{EAF9DFEF-3C32-47B9-87F9-B139DB2A7550}" destId="{4AC5D578-5096-48BB-ACEA-655170F35481}" srcOrd="1" destOrd="0" parTransId="{1E6E9C14-87EA-4D36-82DF-0835BCE2C26B}" sibTransId="{12F157A8-4A87-4538-8D7A-FF7F1F927426}"/>
    <dgm:cxn modelId="{F151353B-F9D8-44F0-BBDC-809E515A4035}" srcId="{B5020BB9-A868-4D91-9E34-542D129D1B2E}" destId="{8749D524-583B-4128-AF48-F87277626DFF}" srcOrd="3" destOrd="0" parTransId="{375E62F3-6ECD-4AAF-8E01-BDD26C188A75}" sibTransId="{96F86ECB-1E2C-474D-8D51-BB15A8264FE9}"/>
    <dgm:cxn modelId="{EB83B00D-BFF0-4D39-B936-0DA0E7071228}" type="presOf" srcId="{8749D524-583B-4128-AF48-F87277626DFF}" destId="{F9F6C3DA-87E1-48A4-9051-5B808EF94258}" srcOrd="0" destOrd="0" presId="urn:microsoft.com/office/officeart/2009/3/layout/CircleRelationship"/>
    <dgm:cxn modelId="{C770F573-50BB-4E1E-9A18-A6276E86251A}" srcId="{B5020BB9-A868-4D91-9E34-542D129D1B2E}" destId="{9D6D475F-8D2D-4792-87D2-3636513015AE}" srcOrd="2" destOrd="0" parTransId="{0E586976-0B56-4952-95C6-4BB5D05D97BF}" sibTransId="{0E696D9E-5036-4469-85AF-AF0FBA5A1728}"/>
    <dgm:cxn modelId="{FF7EF135-71B8-4C42-9B79-61DF183DA169}" srcId="{EAF9DFEF-3C32-47B9-87F9-B139DB2A7550}" destId="{56DEAB80-F290-4498-B404-ACF3428ABAC1}" srcOrd="7" destOrd="0" parTransId="{5B9FED53-379E-4F45-93E7-4D41C96037F6}" sibTransId="{1603D003-56C1-41F4-A4F4-88ACBBBBFA5D}"/>
    <dgm:cxn modelId="{3616DE3D-4A68-4121-8081-762BD6D0A828}" srcId="{EAF9DFEF-3C32-47B9-87F9-B139DB2A7550}" destId="{FE0A8A04-36BF-4007-B314-3C1FE086A6E1}" srcOrd="4" destOrd="0" parTransId="{5527C303-D127-4D19-BD43-A06287D73126}" sibTransId="{956A713C-612C-4A3D-A22F-21906F3D6A5E}"/>
    <dgm:cxn modelId="{BCF96485-2E93-43A0-8F04-37FF0466B526}" srcId="{EAF9DFEF-3C32-47B9-87F9-B139DB2A7550}" destId="{B8DF055D-6255-4D6F-BCBA-833D2AA3DD67}" srcOrd="5" destOrd="0" parTransId="{298631EB-DA73-4BEA-9BA8-54AF8FEBFB51}" sibTransId="{EF556FDB-F779-4C32-A907-589FF61B910F}"/>
    <dgm:cxn modelId="{309622AB-C23A-4419-B669-94D53EA2AD4A}" type="presOf" srcId="{EAF9DFEF-3C32-47B9-87F9-B139DB2A7550}" destId="{A351A1AF-ADC2-420F-8FEC-A1D8D464EB46}" srcOrd="0" destOrd="0" presId="urn:microsoft.com/office/officeart/2009/3/layout/CircleRelationship"/>
    <dgm:cxn modelId="{B647B7D8-D786-4963-83D0-A440B534006D}" srcId="{EAF9DFEF-3C32-47B9-87F9-B139DB2A7550}" destId="{9C6BF51A-0A00-4E06-8DDD-7FD5D84A820A}" srcOrd="3" destOrd="0" parTransId="{F3D6F813-4BEC-4197-BF60-BACD9E9FB131}" sibTransId="{787DA36F-63F1-4242-A054-39B1AD60CEDA}"/>
    <dgm:cxn modelId="{55153FDB-DAA5-438A-8746-B0F2F4726D2A}" srcId="{EAF9DFEF-3C32-47B9-87F9-B139DB2A7550}" destId="{AE2E3A1B-64F5-40BA-85DF-8342591076F5}" srcOrd="6" destOrd="0" parTransId="{2FD5AB2E-1DDE-4C85-A533-C7F9EE1B7BFD}" sibTransId="{07D01891-E15E-40F0-87A6-89469DC74ABF}"/>
    <dgm:cxn modelId="{6A40C504-3234-46C6-BB59-F23982F8D4B3}" type="presOf" srcId="{25108A56-F57C-4FF8-850C-31E79072E32F}" destId="{39F00A5D-D044-473B-B9C0-DE6C46589225}" srcOrd="0" destOrd="0" presId="urn:microsoft.com/office/officeart/2009/3/layout/CircleRelationship"/>
    <dgm:cxn modelId="{B35882D5-CB10-4EED-946F-5247798B3EBC}" type="presOf" srcId="{3CB67135-9D98-4A62-A392-A06F1A59204C}" destId="{503B5075-75D3-46CF-90A4-9D6AEB3248FA}" srcOrd="0" destOrd="0" presId="urn:microsoft.com/office/officeart/2009/3/layout/CircleRelationship"/>
    <dgm:cxn modelId="{8216E1EF-3D6C-48F1-A0C0-1B8C2CBC621B}" srcId="{EAF9DFEF-3C32-47B9-87F9-B139DB2A7550}" destId="{18009271-6764-4F48-B0FC-F6C92F037EE0}" srcOrd="2" destOrd="0" parTransId="{3F30C6B3-6EFF-40DC-81A9-C407DCAAE248}" sibTransId="{DD8D2F67-D4E1-42BF-A25D-4B5F4E197F55}"/>
    <dgm:cxn modelId="{93D05E48-3CF9-448F-8841-4348F866BC3B}" srcId="{B5020BB9-A868-4D91-9E34-542D129D1B2E}" destId="{3CB67135-9D98-4A62-A392-A06F1A59204C}" srcOrd="1" destOrd="0" parTransId="{1B837D7B-822F-4E06-B617-6CE099BB6AF6}" sibTransId="{4F6F13AB-9E73-4F17-A1D0-AB55D6202301}"/>
    <dgm:cxn modelId="{2209DE9D-B0A3-4906-8667-99AD44D20FF0}" type="presOf" srcId="{B5020BB9-A868-4D91-9E34-542D129D1B2E}" destId="{73B16FC6-1E3A-4ACA-BAB4-5591140AAFD4}" srcOrd="0" destOrd="0" presId="urn:microsoft.com/office/officeart/2009/3/layout/CircleRelationship"/>
    <dgm:cxn modelId="{D6B53F9D-5D30-4E1C-9E06-F4D0C8A992EE}" srcId="{EAF9DFEF-3C32-47B9-87F9-B139DB2A7550}" destId="{ECFFE350-916F-4CA9-9DD0-6B186B702762}" srcOrd="8" destOrd="0" parTransId="{A03C794E-A452-4DDF-A83C-B72EED956A94}" sibTransId="{7715513B-C1A1-4449-8D31-8E07D7CBCA8B}"/>
    <dgm:cxn modelId="{FD58A2F1-CD2B-4FDE-82B8-820CD9E2C2FC}" type="presOf" srcId="{9D6D475F-8D2D-4792-87D2-3636513015AE}" destId="{78D297CA-63D1-423C-9A3A-6C8FAC941BB7}" srcOrd="0" destOrd="0" presId="urn:microsoft.com/office/officeart/2009/3/layout/CircleRelationship"/>
    <dgm:cxn modelId="{1C08293F-B9F5-4505-9325-41095C0FF7FD}" srcId="{B5020BB9-A868-4D91-9E34-542D129D1B2E}" destId="{25108A56-F57C-4FF8-850C-31E79072E32F}" srcOrd="0" destOrd="0" parTransId="{ABE69EC0-955B-4421-9259-A5827841A559}" sibTransId="{080A841D-F459-41CB-881A-5B192794FCDF}"/>
    <dgm:cxn modelId="{6AF4B357-0025-4EA7-B141-5055488AC64C}" type="presParOf" srcId="{A351A1AF-ADC2-420F-8FEC-A1D8D464EB46}" destId="{73B16FC6-1E3A-4ACA-BAB4-5591140AAFD4}" srcOrd="0" destOrd="0" presId="urn:microsoft.com/office/officeart/2009/3/layout/CircleRelationship"/>
    <dgm:cxn modelId="{13D614AB-7D6A-47F3-93DA-1B829E4E6197}" type="presParOf" srcId="{A351A1AF-ADC2-420F-8FEC-A1D8D464EB46}" destId="{E4D9CB76-8091-4900-BD69-626E50D77513}" srcOrd="1" destOrd="0" presId="urn:microsoft.com/office/officeart/2009/3/layout/CircleRelationship"/>
    <dgm:cxn modelId="{BADB6E2E-921F-4B82-A10C-50069017A280}" type="presParOf" srcId="{A351A1AF-ADC2-420F-8FEC-A1D8D464EB46}" destId="{4911DDC7-AA36-4B9A-9698-D1D10671A6C0}" srcOrd="2" destOrd="0" presId="urn:microsoft.com/office/officeart/2009/3/layout/CircleRelationship"/>
    <dgm:cxn modelId="{642E72A0-E65E-47C9-B62A-1A8206F6D6FE}" type="presParOf" srcId="{A351A1AF-ADC2-420F-8FEC-A1D8D464EB46}" destId="{B3785F53-F738-4538-B1FD-D870C1AE52AE}" srcOrd="3" destOrd="0" presId="urn:microsoft.com/office/officeart/2009/3/layout/CircleRelationship"/>
    <dgm:cxn modelId="{A0DB3A9D-27DE-4443-BD7F-2BA4FFE9748E}" type="presParOf" srcId="{A351A1AF-ADC2-420F-8FEC-A1D8D464EB46}" destId="{B3228B90-A6F5-47A0-827C-5E33ECE516C2}" srcOrd="4" destOrd="0" presId="urn:microsoft.com/office/officeart/2009/3/layout/CircleRelationship"/>
    <dgm:cxn modelId="{DDDB18EC-AB83-48CF-B565-0B5904F49D2F}" type="presParOf" srcId="{A351A1AF-ADC2-420F-8FEC-A1D8D464EB46}" destId="{A11DECED-9314-4F43-A60C-F686274908C7}" srcOrd="5" destOrd="0" presId="urn:microsoft.com/office/officeart/2009/3/layout/CircleRelationship"/>
    <dgm:cxn modelId="{FCEDFA17-9FED-41BE-96E0-7331C65FB831}" type="presParOf" srcId="{A351A1AF-ADC2-420F-8FEC-A1D8D464EB46}" destId="{FD240396-2917-4363-97E1-F3F00E7B54E2}" srcOrd="6" destOrd="0" presId="urn:microsoft.com/office/officeart/2009/3/layout/CircleRelationship"/>
    <dgm:cxn modelId="{18E5A419-D2A8-4E91-823E-2223220F9DE5}" type="presParOf" srcId="{A351A1AF-ADC2-420F-8FEC-A1D8D464EB46}" destId="{39F00A5D-D044-473B-B9C0-DE6C46589225}" srcOrd="7" destOrd="0" presId="urn:microsoft.com/office/officeart/2009/3/layout/CircleRelationship"/>
    <dgm:cxn modelId="{D012664E-6A4F-4C3C-83FE-128812ADAD10}" type="presParOf" srcId="{A351A1AF-ADC2-420F-8FEC-A1D8D464EB46}" destId="{B8941912-F241-4076-8705-CB91137444BA}" srcOrd="8" destOrd="0" presId="urn:microsoft.com/office/officeart/2009/3/layout/CircleRelationship"/>
    <dgm:cxn modelId="{E6784996-44CA-4AFE-AD65-B803D5C1F561}" type="presParOf" srcId="{B8941912-F241-4076-8705-CB91137444BA}" destId="{1E58EBE5-5474-4370-8F8C-3C4F54CB7AC2}" srcOrd="0" destOrd="0" presId="urn:microsoft.com/office/officeart/2009/3/layout/CircleRelationship"/>
    <dgm:cxn modelId="{2B2A3BD4-726A-44E9-9931-717D3808EFC6}" type="presParOf" srcId="{A351A1AF-ADC2-420F-8FEC-A1D8D464EB46}" destId="{7A909D90-9DFE-4A43-92CF-8F3C566BD39A}" srcOrd="9" destOrd="0" presId="urn:microsoft.com/office/officeart/2009/3/layout/CircleRelationship"/>
    <dgm:cxn modelId="{020BD098-C58A-4252-8941-6BB663F50280}" type="presParOf" srcId="{7A909D90-9DFE-4A43-92CF-8F3C566BD39A}" destId="{1837FB75-92C2-45C4-8EEE-FC7255B17DFD}" srcOrd="0" destOrd="0" presId="urn:microsoft.com/office/officeart/2009/3/layout/CircleRelationship"/>
    <dgm:cxn modelId="{B85452F6-4256-4122-838F-226CE6325DB0}" type="presParOf" srcId="{A351A1AF-ADC2-420F-8FEC-A1D8D464EB46}" destId="{503B5075-75D3-46CF-90A4-9D6AEB3248FA}" srcOrd="10" destOrd="0" presId="urn:microsoft.com/office/officeart/2009/3/layout/CircleRelationship"/>
    <dgm:cxn modelId="{BE84C458-90CD-43C2-A37C-578AE936B9AD}" type="presParOf" srcId="{A351A1AF-ADC2-420F-8FEC-A1D8D464EB46}" destId="{A69EB69A-4D18-4938-8EDF-787D4553F378}" srcOrd="11" destOrd="0" presId="urn:microsoft.com/office/officeart/2009/3/layout/CircleRelationship"/>
    <dgm:cxn modelId="{5842A7DD-1EDB-44EF-B02F-6CF5EE9EFB68}" type="presParOf" srcId="{A69EB69A-4D18-4938-8EDF-787D4553F378}" destId="{72302DAA-9EB0-4BBD-8D31-A0C0A15DB5FC}" srcOrd="0" destOrd="0" presId="urn:microsoft.com/office/officeart/2009/3/layout/CircleRelationship"/>
    <dgm:cxn modelId="{1AA120CB-0CF1-42F0-B64E-7294C5B54175}" type="presParOf" srcId="{A351A1AF-ADC2-420F-8FEC-A1D8D464EB46}" destId="{D4C1FDEC-3394-4E6A-A5E6-7A9D14BA5AC8}" srcOrd="12" destOrd="0" presId="urn:microsoft.com/office/officeart/2009/3/layout/CircleRelationship"/>
    <dgm:cxn modelId="{094788FA-A471-4D34-B1DE-8C59B7E5500E}" type="presParOf" srcId="{D4C1FDEC-3394-4E6A-A5E6-7A9D14BA5AC8}" destId="{CF7AD05E-CC8A-429A-979D-B5431227B533}" srcOrd="0" destOrd="0" presId="urn:microsoft.com/office/officeart/2009/3/layout/CircleRelationship"/>
    <dgm:cxn modelId="{E3220E09-1FC9-491A-AD50-2521A6F71F84}" type="presParOf" srcId="{A351A1AF-ADC2-420F-8FEC-A1D8D464EB46}" destId="{5B9DA0DE-E39B-4487-A41B-74E0C5471278}" srcOrd="13" destOrd="0" presId="urn:microsoft.com/office/officeart/2009/3/layout/CircleRelationship"/>
    <dgm:cxn modelId="{8A8FA4A8-3CCB-43EC-9DDD-B63582505CF4}" type="presParOf" srcId="{5B9DA0DE-E39B-4487-A41B-74E0C5471278}" destId="{6D1F1B79-E06D-4D70-A44E-106053E105A2}" srcOrd="0" destOrd="0" presId="urn:microsoft.com/office/officeart/2009/3/layout/CircleRelationship"/>
    <dgm:cxn modelId="{E1D11299-90B9-43B0-A475-F8CBB299C352}" type="presParOf" srcId="{A351A1AF-ADC2-420F-8FEC-A1D8D464EB46}" destId="{78D297CA-63D1-423C-9A3A-6C8FAC941BB7}" srcOrd="14" destOrd="0" presId="urn:microsoft.com/office/officeart/2009/3/layout/CircleRelationship"/>
    <dgm:cxn modelId="{27E77771-D0F2-41F4-BECB-1C7E590DC41A}" type="presParOf" srcId="{A351A1AF-ADC2-420F-8FEC-A1D8D464EB46}" destId="{74F0815F-C597-44EB-8AF7-C6348DCA1309}" srcOrd="15" destOrd="0" presId="urn:microsoft.com/office/officeart/2009/3/layout/CircleRelationship"/>
    <dgm:cxn modelId="{0AD6A32F-448F-4232-B7F2-2458A624BDB9}" type="presParOf" srcId="{74F0815F-C597-44EB-8AF7-C6348DCA1309}" destId="{E4263B36-7ABB-452E-ACC7-74817E0FB5C3}" srcOrd="0" destOrd="0" presId="urn:microsoft.com/office/officeart/2009/3/layout/CircleRelationship"/>
    <dgm:cxn modelId="{E6B1AEBF-E378-4709-83B1-BF8D4528795E}" type="presParOf" srcId="{A351A1AF-ADC2-420F-8FEC-A1D8D464EB46}" destId="{F9F6C3DA-87E1-48A4-9051-5B808EF94258}" srcOrd="16" destOrd="0" presId="urn:microsoft.com/office/officeart/2009/3/layout/CircleRelationship"/>
    <dgm:cxn modelId="{0D056CE9-4562-445A-A978-757714FB1EE7}" type="presParOf" srcId="{A351A1AF-ADC2-420F-8FEC-A1D8D464EB46}" destId="{E933B7D9-2844-44B4-A7B9-E5FC39B34C06}" srcOrd="17" destOrd="0" presId="urn:microsoft.com/office/officeart/2009/3/layout/CircleRelationship"/>
    <dgm:cxn modelId="{C36A256C-7AD0-4E5B-9A14-6856063EE6C2}" type="presParOf" srcId="{E933B7D9-2844-44B4-A7B9-E5FC39B34C06}" destId="{B743AE03-B5C0-499F-A5AA-1D85719E92DD}" srcOrd="0" destOrd="0" presId="urn:microsoft.com/office/officeart/2009/3/layout/CircleRelationshi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DE648E-90ED-478C-B8B1-7EB7903AB55E}">
      <dsp:nvSpPr>
        <dsp:cNvPr id="0" name=""/>
        <dsp:cNvSpPr/>
      </dsp:nvSpPr>
      <dsp:spPr>
        <a:xfrm>
          <a:off x="3465365" y="2414"/>
          <a:ext cx="1604529" cy="104294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Create</a:t>
          </a:r>
          <a:endParaRPr lang="en-US" sz="2500" kern="1200" dirty="0"/>
        </a:p>
      </dsp:txBody>
      <dsp:txXfrm>
        <a:off x="3516277" y="53326"/>
        <a:ext cx="1502705" cy="941119"/>
      </dsp:txXfrm>
    </dsp:sp>
    <dsp:sp modelId="{8774D35B-195F-4CDB-9175-0E65091FB4A3}">
      <dsp:nvSpPr>
        <dsp:cNvPr id="0" name=""/>
        <dsp:cNvSpPr/>
      </dsp:nvSpPr>
      <dsp:spPr>
        <a:xfrm>
          <a:off x="2181271" y="523886"/>
          <a:ext cx="4172718" cy="4172718"/>
        </a:xfrm>
        <a:custGeom>
          <a:avLst/>
          <a:gdLst/>
          <a:ahLst/>
          <a:cxnLst/>
          <a:rect l="0" t="0" r="0" b="0"/>
          <a:pathLst>
            <a:path>
              <a:moveTo>
                <a:pt x="3104228" y="265140"/>
              </a:moveTo>
              <a:arcTo wR="2086359" hR="2086359" stAng="17952036" swAng="1213761"/>
            </a:path>
          </a:pathLst>
        </a:custGeom>
        <a:noFill/>
        <a:ln w="100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85CD7FD-CFE6-469B-A341-A0C42579FC69}">
      <dsp:nvSpPr>
        <dsp:cNvPr id="0" name=""/>
        <dsp:cNvSpPr/>
      </dsp:nvSpPr>
      <dsp:spPr>
        <a:xfrm>
          <a:off x="5449611" y="1444052"/>
          <a:ext cx="1604529" cy="1042943"/>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Share</a:t>
          </a:r>
          <a:endParaRPr lang="en-US" sz="2500" kern="1200" dirty="0"/>
        </a:p>
      </dsp:txBody>
      <dsp:txXfrm>
        <a:off x="5500523" y="1494964"/>
        <a:ext cx="1502705" cy="941119"/>
      </dsp:txXfrm>
    </dsp:sp>
    <dsp:sp modelId="{59201BB4-B272-4C63-BA3C-A0B7F599AD8A}">
      <dsp:nvSpPr>
        <dsp:cNvPr id="0" name=""/>
        <dsp:cNvSpPr/>
      </dsp:nvSpPr>
      <dsp:spPr>
        <a:xfrm>
          <a:off x="2181271" y="523886"/>
          <a:ext cx="4172718" cy="4172718"/>
        </a:xfrm>
        <a:custGeom>
          <a:avLst/>
          <a:gdLst/>
          <a:ahLst/>
          <a:cxnLst/>
          <a:rect l="0" t="0" r="0" b="0"/>
          <a:pathLst>
            <a:path>
              <a:moveTo>
                <a:pt x="4167744" y="2230340"/>
              </a:moveTo>
              <a:arcTo wR="2086359" hR="2086359" stAng="21837431" swAng="1361445"/>
            </a:path>
          </a:pathLst>
        </a:custGeom>
        <a:noFill/>
        <a:ln w="100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A49A998-7C7A-41E9-825A-63F419B85833}">
      <dsp:nvSpPr>
        <dsp:cNvPr id="0" name=""/>
        <dsp:cNvSpPr/>
      </dsp:nvSpPr>
      <dsp:spPr>
        <a:xfrm>
          <a:off x="4691697" y="3776673"/>
          <a:ext cx="1604529" cy="1042943"/>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Find and consume</a:t>
          </a:r>
          <a:endParaRPr lang="en-US" sz="2500" kern="1200" dirty="0"/>
        </a:p>
      </dsp:txBody>
      <dsp:txXfrm>
        <a:off x="4742609" y="3827585"/>
        <a:ext cx="1502705" cy="941119"/>
      </dsp:txXfrm>
    </dsp:sp>
    <dsp:sp modelId="{2CDBFE93-9143-4728-B9E9-414256538A58}">
      <dsp:nvSpPr>
        <dsp:cNvPr id="0" name=""/>
        <dsp:cNvSpPr/>
      </dsp:nvSpPr>
      <dsp:spPr>
        <a:xfrm>
          <a:off x="2181271" y="523886"/>
          <a:ext cx="4172718" cy="4172718"/>
        </a:xfrm>
        <a:custGeom>
          <a:avLst/>
          <a:gdLst/>
          <a:ahLst/>
          <a:cxnLst/>
          <a:rect l="0" t="0" r="0" b="0"/>
          <a:pathLst>
            <a:path>
              <a:moveTo>
                <a:pt x="2343122" y="4156858"/>
              </a:moveTo>
              <a:arcTo wR="2086359" hR="2086359" stAng="4975850" swAng="848300"/>
            </a:path>
          </a:pathLst>
        </a:custGeom>
        <a:noFill/>
        <a:ln w="10000"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A3B4175-2D9F-4E69-98C0-106149AC5016}">
      <dsp:nvSpPr>
        <dsp:cNvPr id="0" name=""/>
        <dsp:cNvSpPr/>
      </dsp:nvSpPr>
      <dsp:spPr>
        <a:xfrm>
          <a:off x="2239034" y="3776673"/>
          <a:ext cx="1604529" cy="1042943"/>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Idea is born</a:t>
          </a:r>
          <a:endParaRPr lang="en-US" sz="2500" kern="1200" dirty="0"/>
        </a:p>
      </dsp:txBody>
      <dsp:txXfrm>
        <a:off x="2289946" y="3827585"/>
        <a:ext cx="1502705" cy="941119"/>
      </dsp:txXfrm>
    </dsp:sp>
    <dsp:sp modelId="{E61737EC-F8DF-4355-ACEF-5EA485656644}">
      <dsp:nvSpPr>
        <dsp:cNvPr id="0" name=""/>
        <dsp:cNvSpPr/>
      </dsp:nvSpPr>
      <dsp:spPr>
        <a:xfrm>
          <a:off x="2181271" y="523886"/>
          <a:ext cx="4172718" cy="4172718"/>
        </a:xfrm>
        <a:custGeom>
          <a:avLst/>
          <a:gdLst/>
          <a:ahLst/>
          <a:cxnLst/>
          <a:rect l="0" t="0" r="0" b="0"/>
          <a:pathLst>
            <a:path>
              <a:moveTo>
                <a:pt x="221614" y="3022105"/>
              </a:moveTo>
              <a:arcTo wR="2086359" hR="2086359" stAng="9201124" swAng="1361445"/>
            </a:path>
          </a:pathLst>
        </a:custGeom>
        <a:noFill/>
        <a:ln w="1000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30DD37A-70CA-4D74-9FFA-196FD7062B38}">
      <dsp:nvSpPr>
        <dsp:cNvPr id="0" name=""/>
        <dsp:cNvSpPr/>
      </dsp:nvSpPr>
      <dsp:spPr>
        <a:xfrm>
          <a:off x="1481120" y="1444052"/>
          <a:ext cx="1604529" cy="1042943"/>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Research</a:t>
          </a:r>
        </a:p>
      </dsp:txBody>
      <dsp:txXfrm>
        <a:off x="1532032" y="1494964"/>
        <a:ext cx="1502705" cy="941119"/>
      </dsp:txXfrm>
    </dsp:sp>
    <dsp:sp modelId="{4851430D-5171-4A53-9BA6-1BED69A144C5}">
      <dsp:nvSpPr>
        <dsp:cNvPr id="0" name=""/>
        <dsp:cNvSpPr/>
      </dsp:nvSpPr>
      <dsp:spPr>
        <a:xfrm>
          <a:off x="2181271" y="523886"/>
          <a:ext cx="4172718" cy="4172718"/>
        </a:xfrm>
        <a:custGeom>
          <a:avLst/>
          <a:gdLst/>
          <a:ahLst/>
          <a:cxnLst/>
          <a:rect l="0" t="0" r="0" b="0"/>
          <a:pathLst>
            <a:path>
              <a:moveTo>
                <a:pt x="501537" y="729438"/>
              </a:moveTo>
              <a:arcTo wR="2086359" hR="2086359" stAng="13234204" swAng="1213761"/>
            </a:path>
          </a:pathLst>
        </a:custGeom>
        <a:noFill/>
        <a:ln w="10000"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DFEDA4-80BF-694D-9B1B-C36D4405F222}">
      <dsp:nvSpPr>
        <dsp:cNvPr id="0" name=""/>
        <dsp:cNvSpPr/>
      </dsp:nvSpPr>
      <dsp:spPr>
        <a:xfrm>
          <a:off x="1669732" y="0"/>
          <a:ext cx="4406900" cy="4406900"/>
        </a:xfrm>
        <a:prstGeom prst="triangle">
          <a:avLst/>
        </a:prstGeom>
        <a:gradFill rotWithShape="0">
          <a:gsLst>
            <a:gs pos="0">
              <a:schemeClr val="accent1">
                <a:hueOff val="0"/>
                <a:satOff val="0"/>
                <a:lumOff val="0"/>
                <a:alphaOff val="0"/>
              </a:schemeClr>
            </a:gs>
            <a:gs pos="90000">
              <a:schemeClr val="accent1">
                <a:hueOff val="0"/>
                <a:satOff val="0"/>
                <a:lumOff val="0"/>
                <a:alphaOff val="0"/>
                <a:shade val="100000"/>
              </a:schemeClr>
            </a:gs>
            <a:gs pos="100000">
              <a:schemeClr val="accent1">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936D1F31-6853-1B40-8708-AA3DEA567CFD}">
      <dsp:nvSpPr>
        <dsp:cNvPr id="0" name=""/>
        <dsp:cNvSpPr/>
      </dsp:nvSpPr>
      <dsp:spPr>
        <a:xfrm>
          <a:off x="3873182" y="443056"/>
          <a:ext cx="2864485" cy="1043195"/>
        </a:xfrm>
        <a:prstGeom prst="roundRect">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individuals</a:t>
          </a:r>
          <a:endParaRPr lang="en-US" sz="3900" kern="1200" dirty="0"/>
        </a:p>
      </dsp:txBody>
      <dsp:txXfrm>
        <a:off x="3924107" y="493981"/>
        <a:ext cx="2762635" cy="941345"/>
      </dsp:txXfrm>
    </dsp:sp>
    <dsp:sp modelId="{9EBB5C78-84C3-D949-9118-1C538ED330BA}">
      <dsp:nvSpPr>
        <dsp:cNvPr id="0" name=""/>
        <dsp:cNvSpPr/>
      </dsp:nvSpPr>
      <dsp:spPr>
        <a:xfrm>
          <a:off x="3873182" y="1616652"/>
          <a:ext cx="2864485" cy="1043195"/>
        </a:xfrm>
        <a:prstGeom prst="roundRect">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groups</a:t>
          </a:r>
          <a:endParaRPr lang="en-US" sz="3900" kern="1200" dirty="0"/>
        </a:p>
      </dsp:txBody>
      <dsp:txXfrm>
        <a:off x="3924107" y="1667577"/>
        <a:ext cx="2762635" cy="941345"/>
      </dsp:txXfrm>
    </dsp:sp>
    <dsp:sp modelId="{F84E2923-54BA-F849-BE99-68EA090B3E9C}">
      <dsp:nvSpPr>
        <dsp:cNvPr id="0" name=""/>
        <dsp:cNvSpPr/>
      </dsp:nvSpPr>
      <dsp:spPr>
        <a:xfrm>
          <a:off x="2470644" y="3164921"/>
          <a:ext cx="2864485" cy="1043195"/>
        </a:xfrm>
        <a:prstGeom prst="roundRect">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roles</a:t>
          </a:r>
          <a:endParaRPr lang="en-US" sz="3900" kern="1200" dirty="0"/>
        </a:p>
      </dsp:txBody>
      <dsp:txXfrm>
        <a:off x="2521569" y="3215846"/>
        <a:ext cx="2762635" cy="941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352809-5828-F44E-ADEF-0D3FC2B1E26D}">
      <dsp:nvSpPr>
        <dsp:cNvPr id="0" name=""/>
        <dsp:cNvSpPr/>
      </dsp:nvSpPr>
      <dsp:spPr>
        <a:xfrm>
          <a:off x="745240" y="629637"/>
          <a:ext cx="5259296" cy="5259296"/>
        </a:xfrm>
        <a:prstGeom prst="circularArrow">
          <a:avLst>
            <a:gd name="adj1" fmla="val 5544"/>
            <a:gd name="adj2" fmla="val 330680"/>
            <a:gd name="adj3" fmla="val 13801027"/>
            <a:gd name="adj4" fmla="val 17370706"/>
            <a:gd name="adj5" fmla="val 5757"/>
          </a:avLst>
        </a:prstGeom>
        <a:solidFill>
          <a:schemeClr val="accent1">
            <a:tint val="40000"/>
            <a:hueOff val="0"/>
            <a:satOff val="0"/>
            <a:lumOff val="0"/>
            <a:alphaOff val="0"/>
          </a:schemeClr>
        </a:solidFill>
        <a:ln>
          <a:noFill/>
        </a:ln>
        <a:effectLst>
          <a:outerShdw blurRad="31750" dist="25400" dir="5400000" rotWithShape="0">
            <a:srgbClr val="000000">
              <a:alpha val="50000"/>
            </a:srgbClr>
          </a:outerShdw>
        </a:effectLst>
      </dsp:spPr>
      <dsp:style>
        <a:lnRef idx="0">
          <a:scrgbClr r="0" g="0" b="0"/>
        </a:lnRef>
        <a:fillRef idx="1">
          <a:scrgbClr r="0" g="0" b="0"/>
        </a:fillRef>
        <a:effectRef idx="2">
          <a:scrgbClr r="0" g="0" b="0"/>
        </a:effectRef>
        <a:fontRef idx="minor"/>
      </dsp:style>
    </dsp:sp>
    <dsp:sp modelId="{1EC8ED32-C787-2C4B-BC34-23B68B5C0FAE}">
      <dsp:nvSpPr>
        <dsp:cNvPr id="0" name=""/>
        <dsp:cNvSpPr/>
      </dsp:nvSpPr>
      <dsp:spPr>
        <a:xfrm>
          <a:off x="2134790" y="638990"/>
          <a:ext cx="2436018" cy="1218009"/>
        </a:xfrm>
        <a:prstGeom prst="roundRect">
          <a:avLst/>
        </a:prstGeom>
        <a:solidFill>
          <a:schemeClr val="accent4"/>
        </a:solidFill>
        <a:ln w="47625" cap="flat" cmpd="dbl"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formulation</a:t>
          </a:r>
          <a:endParaRPr lang="en-US" sz="2700" kern="1200" dirty="0"/>
        </a:p>
      </dsp:txBody>
      <dsp:txXfrm>
        <a:off x="2194248" y="698448"/>
        <a:ext cx="2317102" cy="1099093"/>
      </dsp:txXfrm>
    </dsp:sp>
    <dsp:sp modelId="{AE1EA059-0821-334C-B12D-7BBC7FBE7AB6}">
      <dsp:nvSpPr>
        <dsp:cNvPr id="0" name=""/>
        <dsp:cNvSpPr/>
      </dsp:nvSpPr>
      <dsp:spPr>
        <a:xfrm>
          <a:off x="4267791" y="2188706"/>
          <a:ext cx="2436018" cy="1218009"/>
        </a:xfrm>
        <a:prstGeom prst="roundRect">
          <a:avLst/>
        </a:prstGeom>
        <a:solidFill>
          <a:schemeClr val="accent4"/>
        </a:solidFill>
        <a:ln w="47625" cap="flat" cmpd="dbl"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registration</a:t>
          </a:r>
          <a:endParaRPr lang="en-US" sz="2700" kern="1200" dirty="0"/>
        </a:p>
      </dsp:txBody>
      <dsp:txXfrm>
        <a:off x="4327249" y="2248164"/>
        <a:ext cx="2317102" cy="1099093"/>
      </dsp:txXfrm>
    </dsp:sp>
    <dsp:sp modelId="{1FEE49F5-9202-6F4D-AC73-797BF149B1C3}">
      <dsp:nvSpPr>
        <dsp:cNvPr id="0" name=""/>
        <dsp:cNvSpPr/>
      </dsp:nvSpPr>
      <dsp:spPr>
        <a:xfrm>
          <a:off x="3453057" y="4696200"/>
          <a:ext cx="2436018" cy="1218009"/>
        </a:xfrm>
        <a:prstGeom prst="roundRect">
          <a:avLst/>
        </a:prstGeom>
        <a:solidFill>
          <a:schemeClr val="accent4"/>
        </a:solidFill>
        <a:ln w="47625" cap="flat" cmpd="dbl"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certification</a:t>
          </a:r>
          <a:endParaRPr lang="en-US" sz="2700" kern="1200" dirty="0"/>
        </a:p>
      </dsp:txBody>
      <dsp:txXfrm>
        <a:off x="3512515" y="4755658"/>
        <a:ext cx="2317102" cy="1099093"/>
      </dsp:txXfrm>
    </dsp:sp>
    <dsp:sp modelId="{C5CAA328-4C70-1741-A187-DF9816517B12}">
      <dsp:nvSpPr>
        <dsp:cNvPr id="0" name=""/>
        <dsp:cNvSpPr/>
      </dsp:nvSpPr>
      <dsp:spPr>
        <a:xfrm>
          <a:off x="816523" y="4696200"/>
          <a:ext cx="2436018" cy="1218009"/>
        </a:xfrm>
        <a:prstGeom prst="roundRect">
          <a:avLst/>
        </a:prstGeom>
        <a:solidFill>
          <a:schemeClr val="accent4"/>
        </a:solidFill>
        <a:ln w="47625" cap="flat" cmpd="dbl"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dissemination</a:t>
          </a:r>
          <a:endParaRPr lang="en-US" sz="2700" kern="1200" dirty="0"/>
        </a:p>
      </dsp:txBody>
      <dsp:txXfrm>
        <a:off x="875981" y="4755658"/>
        <a:ext cx="2317102" cy="1099093"/>
      </dsp:txXfrm>
    </dsp:sp>
    <dsp:sp modelId="{E9DA4744-0708-E141-BFDC-CEDCB4A37B33}">
      <dsp:nvSpPr>
        <dsp:cNvPr id="0" name=""/>
        <dsp:cNvSpPr/>
      </dsp:nvSpPr>
      <dsp:spPr>
        <a:xfrm>
          <a:off x="1789" y="2188706"/>
          <a:ext cx="2436018" cy="1218009"/>
        </a:xfrm>
        <a:prstGeom prst="roundRect">
          <a:avLst/>
        </a:prstGeom>
        <a:solidFill>
          <a:schemeClr val="accent4"/>
        </a:solidFill>
        <a:ln w="47625" cap="flat" cmpd="dbl"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preservation</a:t>
          </a:r>
          <a:endParaRPr lang="en-US" sz="2700" kern="1200" dirty="0"/>
        </a:p>
      </dsp:txBody>
      <dsp:txXfrm>
        <a:off x="61247" y="2248164"/>
        <a:ext cx="2317102" cy="10990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9060CF-BB90-F643-8047-14430F8C7442}">
      <dsp:nvSpPr>
        <dsp:cNvPr id="0" name=""/>
        <dsp:cNvSpPr/>
      </dsp:nvSpPr>
      <dsp:spPr>
        <a:xfrm>
          <a:off x="3891721" y="2100870"/>
          <a:ext cx="2572330" cy="2572330"/>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chemeClr>
            </a:gs>
            <a:gs pos="100000">
              <a:schemeClr val="accent1">
                <a:alpha val="50000"/>
                <a:hueOff val="0"/>
                <a:satOff val="0"/>
                <a:lumOff val="0"/>
                <a:alphaOff val="0"/>
                <a:shade val="85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41564" tIns="24130" rIns="141564" bIns="24130" numCol="1" spcCol="1270" anchor="ctr" anchorCtr="0">
          <a:noAutofit/>
        </a:bodyPr>
        <a:lstStyle/>
        <a:p>
          <a:pPr lvl="0" algn="ctr" defTabSz="844550">
            <a:lnSpc>
              <a:spcPct val="90000"/>
            </a:lnSpc>
            <a:spcBef>
              <a:spcPct val="0"/>
            </a:spcBef>
            <a:spcAft>
              <a:spcPct val="35000"/>
            </a:spcAft>
          </a:pPr>
          <a:r>
            <a:rPr lang="en-US" sz="1900" kern="1200" dirty="0" smtClean="0"/>
            <a:t>political/policy</a:t>
          </a:r>
          <a:endParaRPr lang="en-US" sz="1900" kern="1200" dirty="0"/>
        </a:p>
      </dsp:txBody>
      <dsp:txXfrm>
        <a:off x="4268430" y="2477579"/>
        <a:ext cx="1818912" cy="1818912"/>
      </dsp:txXfrm>
    </dsp:sp>
    <dsp:sp modelId="{36A35D0E-C3DB-794E-A3F5-E39002BF3A61}">
      <dsp:nvSpPr>
        <dsp:cNvPr id="0" name=""/>
        <dsp:cNvSpPr/>
      </dsp:nvSpPr>
      <dsp:spPr>
        <a:xfrm>
          <a:off x="2198860" y="2067172"/>
          <a:ext cx="2572330" cy="2572330"/>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chemeClr>
            </a:gs>
            <a:gs pos="100000">
              <a:schemeClr val="accent1">
                <a:alpha val="50000"/>
                <a:hueOff val="0"/>
                <a:satOff val="0"/>
                <a:lumOff val="0"/>
                <a:alphaOff val="0"/>
                <a:shade val="85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41564" tIns="24130" rIns="141564" bIns="24130" numCol="1" spcCol="1270" anchor="ctr" anchorCtr="0">
          <a:noAutofit/>
        </a:bodyPr>
        <a:lstStyle/>
        <a:p>
          <a:pPr lvl="0" algn="ctr" defTabSz="844550">
            <a:lnSpc>
              <a:spcPct val="90000"/>
            </a:lnSpc>
            <a:spcBef>
              <a:spcPct val="0"/>
            </a:spcBef>
            <a:spcAft>
              <a:spcPct val="35000"/>
            </a:spcAft>
          </a:pPr>
          <a:r>
            <a:rPr lang="en-US" sz="1900" kern="1200" dirty="0" smtClean="0"/>
            <a:t>economic</a:t>
          </a:r>
          <a:endParaRPr lang="en-US" sz="1900" kern="1200" dirty="0"/>
        </a:p>
      </dsp:txBody>
      <dsp:txXfrm>
        <a:off x="2575569" y="2443881"/>
        <a:ext cx="1818912" cy="1818912"/>
      </dsp:txXfrm>
    </dsp:sp>
    <dsp:sp modelId="{CC21B4C0-A94C-F649-B3E7-5EEE62227868}">
      <dsp:nvSpPr>
        <dsp:cNvPr id="0" name=""/>
        <dsp:cNvSpPr/>
      </dsp:nvSpPr>
      <dsp:spPr>
        <a:xfrm>
          <a:off x="2161777" y="677728"/>
          <a:ext cx="2572330" cy="2572330"/>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chemeClr>
            </a:gs>
            <a:gs pos="100000">
              <a:schemeClr val="accent1">
                <a:alpha val="50000"/>
                <a:hueOff val="0"/>
                <a:satOff val="0"/>
                <a:lumOff val="0"/>
                <a:alphaOff val="0"/>
                <a:shade val="85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41564" tIns="24130" rIns="141564" bIns="24130" numCol="1" spcCol="1270" anchor="ctr" anchorCtr="0">
          <a:noAutofit/>
        </a:bodyPr>
        <a:lstStyle/>
        <a:p>
          <a:pPr lvl="0" algn="ctr" defTabSz="844550">
            <a:lnSpc>
              <a:spcPct val="90000"/>
            </a:lnSpc>
            <a:spcBef>
              <a:spcPct val="0"/>
            </a:spcBef>
            <a:spcAft>
              <a:spcPct val="35000"/>
            </a:spcAft>
          </a:pPr>
          <a:r>
            <a:rPr lang="en-US" sz="1900" kern="1200" dirty="0" smtClean="0"/>
            <a:t>social</a:t>
          </a:r>
          <a:endParaRPr lang="en-US" sz="1900" kern="1200" dirty="0"/>
        </a:p>
      </dsp:txBody>
      <dsp:txXfrm>
        <a:off x="2538486" y="1054437"/>
        <a:ext cx="1818912" cy="1818912"/>
      </dsp:txXfrm>
    </dsp:sp>
    <dsp:sp modelId="{FBA48CBD-A6F5-DC43-BC13-8BAC961F3749}">
      <dsp:nvSpPr>
        <dsp:cNvPr id="0" name=""/>
        <dsp:cNvSpPr/>
      </dsp:nvSpPr>
      <dsp:spPr>
        <a:xfrm>
          <a:off x="3899592" y="663298"/>
          <a:ext cx="2572330" cy="2572330"/>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chemeClr>
            </a:gs>
            <a:gs pos="100000">
              <a:schemeClr val="accent1">
                <a:alpha val="50000"/>
                <a:hueOff val="0"/>
                <a:satOff val="0"/>
                <a:lumOff val="0"/>
                <a:alphaOff val="0"/>
                <a:shade val="85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41564" tIns="24130" rIns="141564" bIns="24130" numCol="1" spcCol="1270" anchor="ctr" anchorCtr="0">
          <a:noAutofit/>
        </a:bodyPr>
        <a:lstStyle/>
        <a:p>
          <a:pPr lvl="0" algn="ctr" defTabSz="844550">
            <a:lnSpc>
              <a:spcPct val="90000"/>
            </a:lnSpc>
            <a:spcBef>
              <a:spcPct val="0"/>
            </a:spcBef>
            <a:spcAft>
              <a:spcPct val="35000"/>
            </a:spcAft>
          </a:pPr>
          <a:r>
            <a:rPr lang="en-US" sz="1900" kern="1200" dirty="0" smtClean="0"/>
            <a:t>technological</a:t>
          </a:r>
          <a:endParaRPr lang="en-US" sz="1900" kern="1200" dirty="0"/>
        </a:p>
      </dsp:txBody>
      <dsp:txXfrm>
        <a:off x="4276301" y="1040007"/>
        <a:ext cx="1818912" cy="18189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49E2E-B5B0-2D4D-AEC9-8E6B5924F8FB}">
      <dsp:nvSpPr>
        <dsp:cNvPr id="0" name=""/>
        <dsp:cNvSpPr/>
      </dsp:nvSpPr>
      <dsp:spPr>
        <a:xfrm rot="20698880">
          <a:off x="25799" y="1473552"/>
          <a:ext cx="8355800" cy="956865"/>
        </a:xfrm>
        <a:prstGeom prst="mathMinus">
          <a:avLst/>
        </a:prstGeom>
        <a:gradFill rotWithShape="0">
          <a:gsLst>
            <a:gs pos="0">
              <a:schemeClr val="accent1">
                <a:tint val="60000"/>
                <a:hueOff val="0"/>
                <a:satOff val="0"/>
                <a:lumOff val="0"/>
                <a:alphaOff val="0"/>
              </a:schemeClr>
            </a:gs>
            <a:gs pos="90000">
              <a:schemeClr val="accent1">
                <a:tint val="60000"/>
                <a:hueOff val="0"/>
                <a:satOff val="0"/>
                <a:lumOff val="0"/>
                <a:alphaOff val="0"/>
                <a:shade val="100000"/>
              </a:schemeClr>
            </a:gs>
            <a:gs pos="100000">
              <a:schemeClr val="accent1">
                <a:tint val="60000"/>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dsp:style>
    </dsp:sp>
    <dsp:sp modelId="{7382196B-909A-BF49-8243-CEDBA1259698}">
      <dsp:nvSpPr>
        <dsp:cNvPr id="0" name=""/>
        <dsp:cNvSpPr/>
      </dsp:nvSpPr>
      <dsp:spPr>
        <a:xfrm>
          <a:off x="677190" y="-329565"/>
          <a:ext cx="3185614" cy="2862581"/>
        </a:xfrm>
        <a:prstGeom prst="downArrow">
          <a:avLst/>
        </a:prstGeom>
        <a:gradFill rotWithShape="0">
          <a:gsLst>
            <a:gs pos="0">
              <a:schemeClr val="accent1">
                <a:hueOff val="0"/>
                <a:satOff val="0"/>
                <a:lumOff val="0"/>
                <a:alphaOff val="0"/>
              </a:schemeClr>
            </a:gs>
            <a:gs pos="90000">
              <a:schemeClr val="accent1">
                <a:hueOff val="0"/>
                <a:satOff val="0"/>
                <a:lumOff val="0"/>
                <a:alphaOff val="0"/>
                <a:shade val="100000"/>
              </a:schemeClr>
            </a:gs>
            <a:gs pos="100000">
              <a:schemeClr val="accent1">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B5F3366E-192A-6E47-B3EB-11018BB697F5}">
      <dsp:nvSpPr>
        <dsp:cNvPr id="0" name=""/>
        <dsp:cNvSpPr/>
      </dsp:nvSpPr>
      <dsp:spPr>
        <a:xfrm>
          <a:off x="1315764" y="305944"/>
          <a:ext cx="1906959" cy="1193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solidFill>
                <a:schemeClr val="bg1"/>
              </a:solidFill>
            </a:rPr>
            <a:t>decreasing budgets</a:t>
          </a:r>
          <a:endParaRPr lang="en-US" sz="2200" kern="1200" dirty="0">
            <a:solidFill>
              <a:schemeClr val="bg1"/>
            </a:solidFill>
          </a:endParaRPr>
        </a:p>
      </dsp:txBody>
      <dsp:txXfrm>
        <a:off x="1315764" y="305944"/>
        <a:ext cx="1906959" cy="1193292"/>
      </dsp:txXfrm>
    </dsp:sp>
    <dsp:sp modelId="{832C59FA-20A3-8646-A673-DE67E0EC4CC4}">
      <dsp:nvSpPr>
        <dsp:cNvPr id="0" name=""/>
        <dsp:cNvSpPr/>
      </dsp:nvSpPr>
      <dsp:spPr>
        <a:xfrm>
          <a:off x="4685813" y="1533530"/>
          <a:ext cx="2903176" cy="3268967"/>
        </a:xfrm>
        <a:prstGeom prst="upArrow">
          <a:avLst/>
        </a:prstGeom>
        <a:gradFill rotWithShape="0">
          <a:gsLst>
            <a:gs pos="0">
              <a:schemeClr val="accent1">
                <a:hueOff val="0"/>
                <a:satOff val="0"/>
                <a:lumOff val="0"/>
                <a:alphaOff val="0"/>
              </a:schemeClr>
            </a:gs>
            <a:gs pos="90000">
              <a:schemeClr val="accent1">
                <a:hueOff val="0"/>
                <a:satOff val="0"/>
                <a:lumOff val="0"/>
                <a:alphaOff val="0"/>
                <a:shade val="100000"/>
              </a:schemeClr>
            </a:gs>
            <a:gs pos="100000">
              <a:schemeClr val="accent1">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DDA905A2-A904-CB42-9294-F3E7F3EC94CB}">
      <dsp:nvSpPr>
        <dsp:cNvPr id="0" name=""/>
        <dsp:cNvSpPr/>
      </dsp:nvSpPr>
      <dsp:spPr>
        <a:xfrm>
          <a:off x="5234406" y="2505074"/>
          <a:ext cx="1853233" cy="604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solidFill>
                <a:schemeClr val="bg1"/>
              </a:solidFill>
            </a:rPr>
            <a:t>rising costs</a:t>
          </a:r>
          <a:endParaRPr lang="en-US" sz="2200" kern="1200" dirty="0">
            <a:solidFill>
              <a:schemeClr val="bg1"/>
            </a:solidFill>
          </a:endParaRPr>
        </a:p>
      </dsp:txBody>
      <dsp:txXfrm>
        <a:off x="5234406" y="2505074"/>
        <a:ext cx="1853233" cy="6040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9060CF-BB90-F643-8047-14430F8C7442}">
      <dsp:nvSpPr>
        <dsp:cNvPr id="0" name=""/>
        <dsp:cNvSpPr/>
      </dsp:nvSpPr>
      <dsp:spPr>
        <a:xfrm>
          <a:off x="3891721" y="2100870"/>
          <a:ext cx="2572330" cy="2572330"/>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chemeClr>
            </a:gs>
            <a:gs pos="100000">
              <a:schemeClr val="accent1">
                <a:alpha val="50000"/>
                <a:hueOff val="0"/>
                <a:satOff val="0"/>
                <a:lumOff val="0"/>
                <a:alphaOff val="0"/>
                <a:shade val="85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41564" tIns="24130" rIns="141564" bIns="24130" numCol="1" spcCol="1270" anchor="ctr" anchorCtr="0">
          <a:noAutofit/>
        </a:bodyPr>
        <a:lstStyle/>
        <a:p>
          <a:pPr lvl="0" algn="ctr" defTabSz="844550">
            <a:lnSpc>
              <a:spcPct val="90000"/>
            </a:lnSpc>
            <a:spcBef>
              <a:spcPct val="0"/>
            </a:spcBef>
            <a:spcAft>
              <a:spcPct val="35000"/>
            </a:spcAft>
          </a:pPr>
          <a:r>
            <a:rPr lang="en-US" sz="1900" kern="1200" dirty="0" smtClean="0"/>
            <a:t>political/policy</a:t>
          </a:r>
          <a:endParaRPr lang="en-US" sz="1900" kern="1200" dirty="0"/>
        </a:p>
      </dsp:txBody>
      <dsp:txXfrm>
        <a:off x="4268430" y="2477579"/>
        <a:ext cx="1818912" cy="1818912"/>
      </dsp:txXfrm>
    </dsp:sp>
    <dsp:sp modelId="{36A35D0E-C3DB-794E-A3F5-E39002BF3A61}">
      <dsp:nvSpPr>
        <dsp:cNvPr id="0" name=""/>
        <dsp:cNvSpPr/>
      </dsp:nvSpPr>
      <dsp:spPr>
        <a:xfrm>
          <a:off x="2198860" y="2067172"/>
          <a:ext cx="2572330" cy="2572330"/>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chemeClr>
            </a:gs>
            <a:gs pos="100000">
              <a:schemeClr val="accent1">
                <a:alpha val="50000"/>
                <a:hueOff val="0"/>
                <a:satOff val="0"/>
                <a:lumOff val="0"/>
                <a:alphaOff val="0"/>
                <a:shade val="85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41564" tIns="24130" rIns="141564" bIns="24130" numCol="1" spcCol="1270" anchor="ctr" anchorCtr="0">
          <a:noAutofit/>
        </a:bodyPr>
        <a:lstStyle/>
        <a:p>
          <a:pPr lvl="0" algn="ctr" defTabSz="844550">
            <a:lnSpc>
              <a:spcPct val="90000"/>
            </a:lnSpc>
            <a:spcBef>
              <a:spcPct val="0"/>
            </a:spcBef>
            <a:spcAft>
              <a:spcPct val="35000"/>
            </a:spcAft>
          </a:pPr>
          <a:r>
            <a:rPr lang="en-US" sz="1900" kern="1200" dirty="0" smtClean="0"/>
            <a:t>economic</a:t>
          </a:r>
          <a:endParaRPr lang="en-US" sz="1900" kern="1200" dirty="0"/>
        </a:p>
      </dsp:txBody>
      <dsp:txXfrm>
        <a:off x="2575569" y="2443881"/>
        <a:ext cx="1818912" cy="1818912"/>
      </dsp:txXfrm>
    </dsp:sp>
    <dsp:sp modelId="{CC21B4C0-A94C-F649-B3E7-5EEE62227868}">
      <dsp:nvSpPr>
        <dsp:cNvPr id="0" name=""/>
        <dsp:cNvSpPr/>
      </dsp:nvSpPr>
      <dsp:spPr>
        <a:xfrm>
          <a:off x="2161777" y="677728"/>
          <a:ext cx="2572330" cy="2572330"/>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chemeClr>
            </a:gs>
            <a:gs pos="100000">
              <a:schemeClr val="accent1">
                <a:alpha val="50000"/>
                <a:hueOff val="0"/>
                <a:satOff val="0"/>
                <a:lumOff val="0"/>
                <a:alphaOff val="0"/>
                <a:shade val="85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41564" tIns="24130" rIns="141564" bIns="24130" numCol="1" spcCol="1270" anchor="ctr" anchorCtr="0">
          <a:noAutofit/>
        </a:bodyPr>
        <a:lstStyle/>
        <a:p>
          <a:pPr lvl="0" algn="ctr" defTabSz="844550">
            <a:lnSpc>
              <a:spcPct val="90000"/>
            </a:lnSpc>
            <a:spcBef>
              <a:spcPct val="0"/>
            </a:spcBef>
            <a:spcAft>
              <a:spcPct val="35000"/>
            </a:spcAft>
          </a:pPr>
          <a:r>
            <a:rPr lang="en-US" sz="1900" kern="1200" dirty="0" smtClean="0"/>
            <a:t>social</a:t>
          </a:r>
          <a:endParaRPr lang="en-US" sz="1900" kern="1200" dirty="0"/>
        </a:p>
      </dsp:txBody>
      <dsp:txXfrm>
        <a:off x="2538486" y="1054437"/>
        <a:ext cx="1818912" cy="1818912"/>
      </dsp:txXfrm>
    </dsp:sp>
    <dsp:sp modelId="{FBA48CBD-A6F5-DC43-BC13-8BAC961F3749}">
      <dsp:nvSpPr>
        <dsp:cNvPr id="0" name=""/>
        <dsp:cNvSpPr/>
      </dsp:nvSpPr>
      <dsp:spPr>
        <a:xfrm>
          <a:off x="3899592" y="663298"/>
          <a:ext cx="2572330" cy="2572330"/>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chemeClr>
            </a:gs>
            <a:gs pos="100000">
              <a:schemeClr val="accent1">
                <a:alpha val="50000"/>
                <a:hueOff val="0"/>
                <a:satOff val="0"/>
                <a:lumOff val="0"/>
                <a:alphaOff val="0"/>
                <a:shade val="85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41564" tIns="24130" rIns="141564" bIns="24130" numCol="1" spcCol="1270" anchor="ctr" anchorCtr="0">
          <a:noAutofit/>
        </a:bodyPr>
        <a:lstStyle/>
        <a:p>
          <a:pPr lvl="0" algn="ctr" defTabSz="844550">
            <a:lnSpc>
              <a:spcPct val="90000"/>
            </a:lnSpc>
            <a:spcBef>
              <a:spcPct val="0"/>
            </a:spcBef>
            <a:spcAft>
              <a:spcPct val="35000"/>
            </a:spcAft>
          </a:pPr>
          <a:r>
            <a:rPr lang="en-US" sz="1900" kern="1200" dirty="0" smtClean="0"/>
            <a:t>technological</a:t>
          </a:r>
          <a:endParaRPr lang="en-US" sz="1900" kern="1200" dirty="0"/>
        </a:p>
      </dsp:txBody>
      <dsp:txXfrm>
        <a:off x="4276301" y="1040007"/>
        <a:ext cx="1818912" cy="18189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16FC6-1E3A-4ACA-BAB4-5591140AAFD4}">
      <dsp:nvSpPr>
        <dsp:cNvPr id="0" name=""/>
        <dsp:cNvSpPr/>
      </dsp:nvSpPr>
      <dsp:spPr>
        <a:xfrm>
          <a:off x="2694403" y="362463"/>
          <a:ext cx="3247035" cy="3247210"/>
        </a:xfrm>
        <a:prstGeom prst="ellips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baseline="0" dirty="0" smtClean="0"/>
            <a:t>Understand the potential that new collaborations and partnerships offer for access, advocacy, and sustainability.  </a:t>
          </a:r>
        </a:p>
      </dsp:txBody>
      <dsp:txXfrm>
        <a:off x="3169920" y="838006"/>
        <a:ext cx="2296001" cy="2296124"/>
      </dsp:txXfrm>
    </dsp:sp>
    <dsp:sp modelId="{E4D9CB76-8091-4900-BD69-626E50D77513}">
      <dsp:nvSpPr>
        <dsp:cNvPr id="0" name=""/>
        <dsp:cNvSpPr/>
      </dsp:nvSpPr>
      <dsp:spPr>
        <a:xfrm>
          <a:off x="3817605" y="-209048"/>
          <a:ext cx="1220817" cy="1028691"/>
        </a:xfrm>
        <a:prstGeom prst="ellips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11DDC7-AA36-4B9A-9698-D1D10671A6C0}">
      <dsp:nvSpPr>
        <dsp:cNvPr id="0" name=""/>
        <dsp:cNvSpPr/>
      </dsp:nvSpPr>
      <dsp:spPr>
        <a:xfrm>
          <a:off x="2980166" y="3278799"/>
          <a:ext cx="261760" cy="261598"/>
        </a:xfrm>
        <a:prstGeom prst="ellipse">
          <a:avLst/>
        </a:prstGeom>
        <a:solidFill>
          <a:schemeClr val="accent3">
            <a:hueOff val="-138498"/>
            <a:satOff val="-120"/>
            <a:lumOff val="-19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785F53-F738-4538-B1FD-D870C1AE52AE}">
      <dsp:nvSpPr>
        <dsp:cNvPr id="0" name=""/>
        <dsp:cNvSpPr/>
      </dsp:nvSpPr>
      <dsp:spPr>
        <a:xfrm>
          <a:off x="5299734" y="329204"/>
          <a:ext cx="1877745" cy="1455310"/>
        </a:xfrm>
        <a:prstGeom prst="ellipse">
          <a:avLst/>
        </a:prstGeom>
        <a:solidFill>
          <a:schemeClr val="accent3">
            <a:hueOff val="-316567"/>
            <a:satOff val="-275"/>
            <a:lumOff val="-448"/>
            <a:alpha val="73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228B90-A6F5-47A0-827C-5E33ECE516C2}">
      <dsp:nvSpPr>
        <dsp:cNvPr id="0" name=""/>
        <dsp:cNvSpPr/>
      </dsp:nvSpPr>
      <dsp:spPr>
        <a:xfrm>
          <a:off x="4187064" y="3556868"/>
          <a:ext cx="361003" cy="361393"/>
        </a:xfrm>
        <a:prstGeom prst="ellipse">
          <a:avLst/>
        </a:prstGeom>
        <a:solidFill>
          <a:schemeClr val="accent3">
            <a:hueOff val="-415495"/>
            <a:satOff val="-360"/>
            <a:lumOff val="-58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1DECED-9314-4F43-A60C-F686274908C7}">
      <dsp:nvSpPr>
        <dsp:cNvPr id="0" name=""/>
        <dsp:cNvSpPr/>
      </dsp:nvSpPr>
      <dsp:spPr>
        <a:xfrm>
          <a:off x="3053432" y="637624"/>
          <a:ext cx="261760" cy="261598"/>
        </a:xfrm>
        <a:prstGeom prst="ellipse">
          <a:avLst/>
        </a:prstGeom>
        <a:solidFill>
          <a:schemeClr val="accent3">
            <a:hueOff val="-553993"/>
            <a:satOff val="-481"/>
            <a:lumOff val="-78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240396-2917-4363-97E1-F3F00E7B54E2}">
      <dsp:nvSpPr>
        <dsp:cNvPr id="0" name=""/>
        <dsp:cNvSpPr/>
      </dsp:nvSpPr>
      <dsp:spPr>
        <a:xfrm>
          <a:off x="2485316" y="2253503"/>
          <a:ext cx="261760" cy="261598"/>
        </a:xfrm>
        <a:prstGeom prst="ellipse">
          <a:avLst/>
        </a:prstGeom>
        <a:solidFill>
          <a:schemeClr val="accent3">
            <a:hueOff val="-692491"/>
            <a:satOff val="-601"/>
            <a:lumOff val="-98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F00A5D-D044-473B-B9C0-DE6C46589225}">
      <dsp:nvSpPr>
        <dsp:cNvPr id="0" name=""/>
        <dsp:cNvSpPr/>
      </dsp:nvSpPr>
      <dsp:spPr>
        <a:xfrm>
          <a:off x="1070512" y="1493710"/>
          <a:ext cx="1320127" cy="1320102"/>
        </a:xfrm>
        <a:prstGeom prst="ellipse">
          <a:avLst/>
        </a:prstGeom>
        <a:solidFill>
          <a:schemeClr val="accent3">
            <a:hueOff val="-830989"/>
            <a:satOff val="-721"/>
            <a:lumOff val="-117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Cross-silo</a:t>
          </a:r>
          <a:endParaRPr lang="en-US" sz="1500" kern="1200" dirty="0"/>
        </a:p>
      </dsp:txBody>
      <dsp:txXfrm>
        <a:off x="1263840" y="1687034"/>
        <a:ext cx="933471" cy="933454"/>
      </dsp:txXfrm>
    </dsp:sp>
    <dsp:sp modelId="{1E58EBE5-5474-4370-8F8C-3C4F54CB7AC2}">
      <dsp:nvSpPr>
        <dsp:cNvPr id="0" name=""/>
        <dsp:cNvSpPr/>
      </dsp:nvSpPr>
      <dsp:spPr>
        <a:xfrm>
          <a:off x="3469719" y="649251"/>
          <a:ext cx="361003" cy="361393"/>
        </a:xfrm>
        <a:prstGeom prst="ellipse">
          <a:avLst/>
        </a:prstGeom>
        <a:solidFill>
          <a:schemeClr val="accent3">
            <a:hueOff val="-969487"/>
            <a:satOff val="-841"/>
            <a:lumOff val="-137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37FB75-92C2-45C4-8EEE-FC7255B17DFD}">
      <dsp:nvSpPr>
        <dsp:cNvPr id="0" name=""/>
        <dsp:cNvSpPr/>
      </dsp:nvSpPr>
      <dsp:spPr>
        <a:xfrm>
          <a:off x="1091224" y="2565216"/>
          <a:ext cx="652737" cy="653027"/>
        </a:xfrm>
        <a:prstGeom prst="ellipse">
          <a:avLst/>
        </a:prstGeom>
        <a:solidFill>
          <a:schemeClr val="accent3">
            <a:hueOff val="-1107985"/>
            <a:satOff val="-961"/>
            <a:lumOff val="-156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3B5075-75D3-46CF-90A4-9D6AEB3248FA}">
      <dsp:nvSpPr>
        <dsp:cNvPr id="0" name=""/>
        <dsp:cNvSpPr/>
      </dsp:nvSpPr>
      <dsp:spPr>
        <a:xfrm>
          <a:off x="773347" y="168289"/>
          <a:ext cx="2631873" cy="1682233"/>
        </a:xfrm>
        <a:prstGeom prst="ellipse">
          <a:avLst/>
        </a:prstGeom>
        <a:solidFill>
          <a:schemeClr val="accent3">
            <a:hueOff val="-1424553"/>
            <a:satOff val="-1236"/>
            <a:lumOff val="-2017"/>
            <a:alpha val="26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57885">
            <a:lnSpc>
              <a:spcPct val="90000"/>
            </a:lnSpc>
            <a:spcBef>
              <a:spcPct val="0"/>
            </a:spcBef>
            <a:spcAft>
              <a:spcPct val="35000"/>
            </a:spcAft>
          </a:pPr>
          <a:r>
            <a:rPr lang="en-US" sz="1930" kern="1200" baseline="0" dirty="0" smtClean="0"/>
            <a:t>collaborations</a:t>
          </a:r>
          <a:endParaRPr lang="en-US" sz="1930" kern="1200" baseline="0" dirty="0"/>
        </a:p>
      </dsp:txBody>
      <dsp:txXfrm>
        <a:off x="1158776" y="414646"/>
        <a:ext cx="1861015" cy="1189519"/>
      </dsp:txXfrm>
    </dsp:sp>
    <dsp:sp modelId="{72302DAA-9EB0-4BBD-8D31-A0C0A15DB5FC}">
      <dsp:nvSpPr>
        <dsp:cNvPr id="0" name=""/>
        <dsp:cNvSpPr/>
      </dsp:nvSpPr>
      <dsp:spPr>
        <a:xfrm>
          <a:off x="4973013" y="1149194"/>
          <a:ext cx="361003" cy="361393"/>
        </a:xfrm>
        <a:prstGeom prst="ellipse">
          <a:avLst/>
        </a:prstGeom>
        <a:solidFill>
          <a:schemeClr val="accent3">
            <a:hueOff val="-1384982"/>
            <a:satOff val="-1201"/>
            <a:lumOff val="-19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7AD05E-CC8A-429A-979D-B5431227B533}">
      <dsp:nvSpPr>
        <dsp:cNvPr id="0" name=""/>
        <dsp:cNvSpPr/>
      </dsp:nvSpPr>
      <dsp:spPr>
        <a:xfrm>
          <a:off x="2249676" y="1877268"/>
          <a:ext cx="261760" cy="261598"/>
        </a:xfrm>
        <a:prstGeom prst="ellipse">
          <a:avLst/>
        </a:prstGeom>
        <a:solidFill>
          <a:schemeClr val="accent1">
            <a:alpha val="38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1F1B79-E06D-4D70-A44E-106053E105A2}">
      <dsp:nvSpPr>
        <dsp:cNvPr id="0" name=""/>
        <dsp:cNvSpPr/>
      </dsp:nvSpPr>
      <dsp:spPr>
        <a:xfrm>
          <a:off x="3777715" y="2630516"/>
          <a:ext cx="261760" cy="261598"/>
        </a:xfrm>
        <a:prstGeom prst="ellipse">
          <a:avLst/>
        </a:prstGeom>
        <a:solidFill>
          <a:schemeClr val="accent3">
            <a:hueOff val="-1661978"/>
            <a:satOff val="-1442"/>
            <a:lumOff val="-235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D297CA-63D1-423C-9A3A-6C8FAC941BB7}">
      <dsp:nvSpPr>
        <dsp:cNvPr id="0" name=""/>
        <dsp:cNvSpPr/>
      </dsp:nvSpPr>
      <dsp:spPr>
        <a:xfrm>
          <a:off x="5229884" y="2401151"/>
          <a:ext cx="1320127" cy="1320102"/>
        </a:xfrm>
        <a:prstGeom prst="ellipse">
          <a:avLst/>
        </a:prstGeom>
        <a:solidFill>
          <a:schemeClr val="accent3">
            <a:hueOff val="-2057687"/>
            <a:satOff val="-1785"/>
            <a:lumOff val="-2913"/>
            <a:alpha val="5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Cross-discipline</a:t>
          </a:r>
          <a:endParaRPr lang="en-US" sz="1500" kern="1200" dirty="0"/>
        </a:p>
      </dsp:txBody>
      <dsp:txXfrm>
        <a:off x="5423212" y="2594475"/>
        <a:ext cx="933471" cy="933454"/>
      </dsp:txXfrm>
    </dsp:sp>
    <dsp:sp modelId="{E4263B36-7ABB-452E-ACC7-74817E0FB5C3}">
      <dsp:nvSpPr>
        <dsp:cNvPr id="0" name=""/>
        <dsp:cNvSpPr/>
      </dsp:nvSpPr>
      <dsp:spPr>
        <a:xfrm>
          <a:off x="4020323" y="1057342"/>
          <a:ext cx="261760" cy="261598"/>
        </a:xfrm>
        <a:prstGeom prst="ellipse">
          <a:avLst/>
        </a:prstGeom>
        <a:solidFill>
          <a:schemeClr val="accent3">
            <a:hueOff val="-1938975"/>
            <a:satOff val="-1682"/>
            <a:lumOff val="-274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F6C3DA-87E1-48A4-9051-5B808EF94258}">
      <dsp:nvSpPr>
        <dsp:cNvPr id="0" name=""/>
        <dsp:cNvSpPr/>
      </dsp:nvSpPr>
      <dsp:spPr>
        <a:xfrm>
          <a:off x="1459377" y="3036806"/>
          <a:ext cx="2862789" cy="1488996"/>
        </a:xfrm>
        <a:prstGeom prst="ellipse">
          <a:avLst/>
        </a:prstGeom>
        <a:solidFill>
          <a:schemeClr val="accent3">
            <a:hueOff val="-2057687"/>
            <a:satOff val="-1785"/>
            <a:lumOff val="-2913"/>
            <a:alpha val="5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17879">
            <a:lnSpc>
              <a:spcPct val="90000"/>
            </a:lnSpc>
            <a:spcBef>
              <a:spcPct val="0"/>
            </a:spcBef>
            <a:spcAft>
              <a:spcPct val="35000"/>
            </a:spcAft>
          </a:pPr>
          <a:r>
            <a:rPr lang="en-US" sz="1840" kern="1200" baseline="0" dirty="0" smtClean="0"/>
            <a:t>Trans-generational</a:t>
          </a:r>
          <a:endParaRPr lang="en-US" sz="1840" kern="1200" baseline="0" dirty="0"/>
        </a:p>
      </dsp:txBody>
      <dsp:txXfrm>
        <a:off x="1878623" y="3254864"/>
        <a:ext cx="2024297" cy="1052880"/>
      </dsp:txXfrm>
    </dsp:sp>
    <dsp:sp modelId="{B743AE03-B5C0-499F-A5AA-1D85719E92DD}">
      <dsp:nvSpPr>
        <dsp:cNvPr id="0" name=""/>
        <dsp:cNvSpPr/>
      </dsp:nvSpPr>
      <dsp:spPr>
        <a:xfrm>
          <a:off x="3748503" y="3390149"/>
          <a:ext cx="261760" cy="261598"/>
        </a:xfrm>
        <a:prstGeom prst="ellipse">
          <a:avLst/>
        </a:prstGeom>
        <a:solidFill>
          <a:schemeClr val="accent3">
            <a:hueOff val="-2215971"/>
            <a:satOff val="-1922"/>
            <a:lumOff val="-313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35" tIns="45718" rIns="91435" bIns="45718"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35" tIns="45718" rIns="91435" bIns="45718" rtlCol="0"/>
          <a:lstStyle>
            <a:lvl1pPr algn="r">
              <a:defRPr sz="1200"/>
            </a:lvl1pPr>
          </a:lstStyle>
          <a:p>
            <a:fld id="{7F74E0B9-CD9B-9E4A-9F0D-0464E5A148ED}" type="datetimeFigureOut">
              <a:rPr lang="en-US" smtClean="0"/>
              <a:t>8/23/2013</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35" tIns="45718" rIns="91435" bIns="45718"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35" tIns="45718" rIns="91435" bIns="4571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35" tIns="45718" rIns="91435" bIns="45718"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35" tIns="45718" rIns="91435" bIns="45718" rtlCol="0" anchor="b"/>
          <a:lstStyle>
            <a:lvl1pPr algn="r">
              <a:defRPr sz="1200"/>
            </a:lvl1pPr>
          </a:lstStyle>
          <a:p>
            <a:fld id="{046795A3-568A-8C44-8113-4D9685347DE5}" type="slidenum">
              <a:rPr lang="en-US" smtClean="0"/>
              <a:t>‹#›</a:t>
            </a:fld>
            <a:endParaRPr lang="en-US"/>
          </a:p>
        </p:txBody>
      </p:sp>
    </p:spTree>
    <p:extLst>
      <p:ext uri="{BB962C8B-B14F-4D97-AF65-F5344CB8AC3E}">
        <p14:creationId xmlns:p14="http://schemas.microsoft.com/office/powerpoint/2010/main" val="25080181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175">
              <a:defRPr/>
            </a:pPr>
            <a:endParaRPr lang="en-US" dirty="0"/>
          </a:p>
        </p:txBody>
      </p:sp>
      <p:sp>
        <p:nvSpPr>
          <p:cNvPr id="4" name="Slide Number Placeholder 3"/>
          <p:cNvSpPr>
            <a:spLocks noGrp="1"/>
          </p:cNvSpPr>
          <p:nvPr>
            <p:ph type="sldNum" sz="quarter" idx="10"/>
          </p:nvPr>
        </p:nvSpPr>
        <p:spPr/>
        <p:txBody>
          <a:bodyPr/>
          <a:lstStyle/>
          <a:p>
            <a:fld id="{046795A3-568A-8C44-8113-4D9685347DE5}" type="slidenum">
              <a:rPr lang="en-US" smtClean="0"/>
              <a:t>1</a:t>
            </a:fld>
            <a:endParaRPr lang="en-US"/>
          </a:p>
        </p:txBody>
      </p:sp>
    </p:spTree>
    <p:extLst>
      <p:ext uri="{BB962C8B-B14F-4D97-AF65-F5344CB8AC3E}">
        <p14:creationId xmlns:p14="http://schemas.microsoft.com/office/powerpoint/2010/main" val="184862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6795A3-568A-8C44-8113-4D9685347DE5}" type="slidenum">
              <a:rPr lang="en-US" smtClean="0"/>
              <a:t>10</a:t>
            </a:fld>
            <a:endParaRPr lang="en-US"/>
          </a:p>
        </p:txBody>
      </p:sp>
    </p:spTree>
    <p:extLst>
      <p:ext uri="{BB962C8B-B14F-4D97-AF65-F5344CB8AC3E}">
        <p14:creationId xmlns:p14="http://schemas.microsoft.com/office/powerpoint/2010/main" val="2181757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46795A3-568A-8C44-8113-4D9685347DE5}" type="slidenum">
              <a:rPr lang="en-US" smtClean="0"/>
              <a:t>11</a:t>
            </a:fld>
            <a:endParaRPr lang="en-US"/>
          </a:p>
        </p:txBody>
      </p:sp>
    </p:spTree>
    <p:extLst>
      <p:ext uri="{BB962C8B-B14F-4D97-AF65-F5344CB8AC3E}">
        <p14:creationId xmlns:p14="http://schemas.microsoft.com/office/powerpoint/2010/main" val="2194198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6795A3-568A-8C44-8113-4D9685347DE5}" type="slidenum">
              <a:rPr lang="en-US" smtClean="0"/>
              <a:t>12</a:t>
            </a:fld>
            <a:endParaRPr lang="en-US"/>
          </a:p>
        </p:txBody>
      </p:sp>
    </p:spTree>
    <p:extLst>
      <p:ext uri="{BB962C8B-B14F-4D97-AF65-F5344CB8AC3E}">
        <p14:creationId xmlns:p14="http://schemas.microsoft.com/office/powerpoint/2010/main" val="1355209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6795A3-568A-8C44-8113-4D9685347DE5}" type="slidenum">
              <a:rPr lang="en-US" smtClean="0"/>
              <a:t>13</a:t>
            </a:fld>
            <a:endParaRPr lang="en-US"/>
          </a:p>
        </p:txBody>
      </p:sp>
    </p:spTree>
    <p:extLst>
      <p:ext uri="{BB962C8B-B14F-4D97-AF65-F5344CB8AC3E}">
        <p14:creationId xmlns:p14="http://schemas.microsoft.com/office/powerpoint/2010/main" val="2546461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p:txBody>
      </p:sp>
      <p:sp>
        <p:nvSpPr>
          <p:cNvPr id="4" name="Slide Number Placeholder 3"/>
          <p:cNvSpPr>
            <a:spLocks noGrp="1"/>
          </p:cNvSpPr>
          <p:nvPr>
            <p:ph type="sldNum" sz="quarter" idx="10"/>
          </p:nvPr>
        </p:nvSpPr>
        <p:spPr/>
        <p:txBody>
          <a:bodyPr/>
          <a:lstStyle/>
          <a:p>
            <a:fld id="{046795A3-568A-8C44-8113-4D9685347DE5}" type="slidenum">
              <a:rPr lang="en-US" smtClean="0"/>
              <a:t>14</a:t>
            </a:fld>
            <a:endParaRPr lang="en-US"/>
          </a:p>
        </p:txBody>
      </p:sp>
    </p:spTree>
    <p:extLst>
      <p:ext uri="{BB962C8B-B14F-4D97-AF65-F5344CB8AC3E}">
        <p14:creationId xmlns:p14="http://schemas.microsoft.com/office/powerpoint/2010/main" val="1634320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6795A3-568A-8C44-8113-4D9685347DE5}" type="slidenum">
              <a:rPr lang="en-US" smtClean="0"/>
              <a:t>15</a:t>
            </a:fld>
            <a:endParaRPr lang="en-US"/>
          </a:p>
        </p:txBody>
      </p:sp>
    </p:spTree>
    <p:extLst>
      <p:ext uri="{BB962C8B-B14F-4D97-AF65-F5344CB8AC3E}">
        <p14:creationId xmlns:p14="http://schemas.microsoft.com/office/powerpoint/2010/main" val="2901557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6795A3-568A-8C44-8113-4D9685347DE5}" type="slidenum">
              <a:rPr lang="en-US" smtClean="0"/>
              <a:t>16</a:t>
            </a:fld>
            <a:endParaRPr lang="en-US"/>
          </a:p>
        </p:txBody>
      </p:sp>
    </p:spTree>
    <p:extLst>
      <p:ext uri="{BB962C8B-B14F-4D97-AF65-F5344CB8AC3E}">
        <p14:creationId xmlns:p14="http://schemas.microsoft.com/office/powerpoint/2010/main" val="2963589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a:lnSpc>
                <a:spcPct val="90000"/>
              </a:lnSpc>
              <a:defRPr/>
            </a:pPr>
            <a:endParaRPr lang="en-US" dirty="0" smtClean="0">
              <a:ea typeface="ＭＳ Ｐゴシック" pitchFamily="-109" charset="-128"/>
              <a:cs typeface="ＭＳ Ｐゴシック" pitchFamily="-109" charset="-128"/>
            </a:endParaRPr>
          </a:p>
        </p:txBody>
      </p:sp>
      <p:sp>
        <p:nvSpPr>
          <p:cNvPr id="34820" name="Slide Number Placeholder 3"/>
          <p:cNvSpPr>
            <a:spLocks noGrp="1"/>
          </p:cNvSpPr>
          <p:nvPr>
            <p:ph type="sldNum" sz="quarter" idx="5"/>
          </p:nvPr>
        </p:nvSpPr>
        <p:spPr bwMode="auto">
          <a:noFill/>
          <a:ln>
            <a:miter lim="800000"/>
            <a:headEnd/>
            <a:tailEnd/>
          </a:ln>
        </p:spPr>
        <p:txBody>
          <a:bodyPr/>
          <a:lstStyle/>
          <a:p>
            <a:fld id="{DA93B7DF-7D23-1142-B3CB-62A0B3609B12}" type="slidenum">
              <a:rPr lang="en-US" smtClean="0">
                <a:latin typeface="Arial" charset="0"/>
                <a:ea typeface="Arial" charset="0"/>
                <a:cs typeface="Arial" charset="0"/>
              </a:rPr>
              <a:pPr/>
              <a:t>17</a:t>
            </a:fld>
            <a:endParaRPr lang="en-US" smtClean="0">
              <a:latin typeface="Arial" charset="0"/>
              <a:ea typeface="Arial" charset="0"/>
              <a:cs typeface="Arial" charset="0"/>
            </a:endParaRPr>
          </a:p>
        </p:txBody>
      </p:sp>
    </p:spTree>
    <p:extLst>
      <p:ext uri="{BB962C8B-B14F-4D97-AF65-F5344CB8AC3E}">
        <p14:creationId xmlns:p14="http://schemas.microsoft.com/office/powerpoint/2010/main" val="2153152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a:lstStyle/>
          <a:p>
            <a:endParaRPr lang="en-US" dirty="0">
              <a:ea typeface="ＭＳ Ｐゴシック" charset="-128"/>
              <a:cs typeface="ＭＳ Ｐゴシック" charset="-128"/>
            </a:endParaRPr>
          </a:p>
        </p:txBody>
      </p:sp>
      <p:sp>
        <p:nvSpPr>
          <p:cNvPr id="74756" name="Slide Number Placeholder 3"/>
          <p:cNvSpPr>
            <a:spLocks noGrp="1"/>
          </p:cNvSpPr>
          <p:nvPr>
            <p:ph type="sldNum" sz="quarter" idx="5"/>
          </p:nvPr>
        </p:nvSpPr>
        <p:spPr bwMode="auto">
          <a:noFill/>
          <a:ln>
            <a:miter lim="800000"/>
            <a:headEnd/>
            <a:tailEnd/>
          </a:ln>
        </p:spPr>
        <p:txBody>
          <a:bodyPr/>
          <a:lstStyle/>
          <a:p>
            <a:fld id="{49413615-0EA2-A446-9DC7-4882DB966593}" type="slidenum">
              <a:rPr lang="en-US"/>
              <a:pPr/>
              <a:t>18</a:t>
            </a:fld>
            <a:endParaRPr lang="en-US"/>
          </a:p>
        </p:txBody>
      </p:sp>
    </p:spTree>
    <p:extLst>
      <p:ext uri="{BB962C8B-B14F-4D97-AF65-F5344CB8AC3E}">
        <p14:creationId xmlns:p14="http://schemas.microsoft.com/office/powerpoint/2010/main" val="4744411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a:lstStyle/>
          <a:p>
            <a:endParaRPr lang="en-US" dirty="0" smtClean="0">
              <a:ea typeface="ＭＳ Ｐゴシック" charset="-128"/>
              <a:cs typeface="ＭＳ Ｐゴシック" charset="-128"/>
            </a:endParaRPr>
          </a:p>
        </p:txBody>
      </p:sp>
      <p:sp>
        <p:nvSpPr>
          <p:cNvPr id="32772" name="Slide Number Placeholder 3"/>
          <p:cNvSpPr>
            <a:spLocks noGrp="1"/>
          </p:cNvSpPr>
          <p:nvPr>
            <p:ph type="sldNum" sz="quarter" idx="5"/>
          </p:nvPr>
        </p:nvSpPr>
        <p:spPr bwMode="auto">
          <a:noFill/>
          <a:ln>
            <a:miter lim="800000"/>
            <a:headEnd/>
            <a:tailEnd/>
          </a:ln>
        </p:spPr>
        <p:txBody>
          <a:bodyPr/>
          <a:lstStyle/>
          <a:p>
            <a:fld id="{1295E06D-E9B6-3249-B683-4A8CA51EF1F3}" type="slidenum">
              <a:rPr lang="en-US" smtClean="0">
                <a:latin typeface="Arial" charset="0"/>
                <a:ea typeface="Arial" charset="0"/>
                <a:cs typeface="Arial" charset="0"/>
              </a:rPr>
              <a:pPr/>
              <a:t>19</a:t>
            </a:fld>
            <a:endParaRPr lang="en-US" smtClean="0">
              <a:latin typeface="Arial" charset="0"/>
              <a:ea typeface="Arial" charset="0"/>
              <a:cs typeface="Arial" charset="0"/>
            </a:endParaRPr>
          </a:p>
        </p:txBody>
      </p:sp>
    </p:spTree>
    <p:extLst>
      <p:ext uri="{BB962C8B-B14F-4D97-AF65-F5344CB8AC3E}">
        <p14:creationId xmlns:p14="http://schemas.microsoft.com/office/powerpoint/2010/main" val="560741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46795A3-568A-8C44-8113-4D9685347DE5}" type="slidenum">
              <a:rPr lang="en-US" smtClean="0"/>
              <a:t>2</a:t>
            </a:fld>
            <a:endParaRPr lang="en-US"/>
          </a:p>
        </p:txBody>
      </p:sp>
    </p:spTree>
    <p:extLst>
      <p:ext uri="{BB962C8B-B14F-4D97-AF65-F5344CB8AC3E}">
        <p14:creationId xmlns:p14="http://schemas.microsoft.com/office/powerpoint/2010/main" val="1612003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175">
              <a:defRPr/>
            </a:pPr>
            <a:endParaRPr lang="en-US" dirty="0" smtClean="0"/>
          </a:p>
        </p:txBody>
      </p:sp>
      <p:sp>
        <p:nvSpPr>
          <p:cNvPr id="4" name="Slide Number Placeholder 3"/>
          <p:cNvSpPr>
            <a:spLocks noGrp="1"/>
          </p:cNvSpPr>
          <p:nvPr>
            <p:ph type="sldNum" sz="quarter" idx="10"/>
          </p:nvPr>
        </p:nvSpPr>
        <p:spPr/>
        <p:txBody>
          <a:bodyPr/>
          <a:lstStyle/>
          <a:p>
            <a:fld id="{046795A3-568A-8C44-8113-4D9685347DE5}" type="slidenum">
              <a:rPr lang="en-US" smtClean="0"/>
              <a:t>20</a:t>
            </a:fld>
            <a:endParaRPr lang="en-US"/>
          </a:p>
        </p:txBody>
      </p:sp>
    </p:spTree>
    <p:extLst>
      <p:ext uri="{BB962C8B-B14F-4D97-AF65-F5344CB8AC3E}">
        <p14:creationId xmlns:p14="http://schemas.microsoft.com/office/powerpoint/2010/main" val="4664534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46795A3-568A-8C44-8113-4D9685347DE5}" type="slidenum">
              <a:rPr lang="en-US" smtClean="0"/>
              <a:t>21</a:t>
            </a:fld>
            <a:endParaRPr lang="en-US"/>
          </a:p>
        </p:txBody>
      </p:sp>
    </p:spTree>
    <p:extLst>
      <p:ext uri="{BB962C8B-B14F-4D97-AF65-F5344CB8AC3E}">
        <p14:creationId xmlns:p14="http://schemas.microsoft.com/office/powerpoint/2010/main" val="492908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46795A3-568A-8C44-8113-4D9685347DE5}" type="slidenum">
              <a:rPr lang="en-US" smtClean="0"/>
              <a:t>22</a:t>
            </a:fld>
            <a:endParaRPr lang="en-US"/>
          </a:p>
        </p:txBody>
      </p:sp>
    </p:spTree>
    <p:extLst>
      <p:ext uri="{BB962C8B-B14F-4D97-AF65-F5344CB8AC3E}">
        <p14:creationId xmlns:p14="http://schemas.microsoft.com/office/powerpoint/2010/main" val="1317888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6795A3-568A-8C44-8113-4D9685347DE5}" type="slidenum">
              <a:rPr lang="en-US" smtClean="0"/>
              <a:t>23</a:t>
            </a:fld>
            <a:endParaRPr lang="en-US"/>
          </a:p>
        </p:txBody>
      </p:sp>
    </p:spTree>
    <p:extLst>
      <p:ext uri="{BB962C8B-B14F-4D97-AF65-F5344CB8AC3E}">
        <p14:creationId xmlns:p14="http://schemas.microsoft.com/office/powerpoint/2010/main" val="3902165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6795A3-568A-8C44-8113-4D9685347DE5}" type="slidenum">
              <a:rPr lang="en-US" smtClean="0"/>
              <a:t>24</a:t>
            </a:fld>
            <a:endParaRPr lang="en-US"/>
          </a:p>
        </p:txBody>
      </p:sp>
    </p:spTree>
    <p:extLst>
      <p:ext uri="{BB962C8B-B14F-4D97-AF65-F5344CB8AC3E}">
        <p14:creationId xmlns:p14="http://schemas.microsoft.com/office/powerpoint/2010/main" val="1844092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6795A3-568A-8C44-8113-4D9685347DE5}" type="slidenum">
              <a:rPr lang="en-US" smtClean="0"/>
              <a:t>25</a:t>
            </a:fld>
            <a:endParaRPr lang="en-US"/>
          </a:p>
        </p:txBody>
      </p:sp>
    </p:spTree>
    <p:extLst>
      <p:ext uri="{BB962C8B-B14F-4D97-AF65-F5344CB8AC3E}">
        <p14:creationId xmlns:p14="http://schemas.microsoft.com/office/powerpoint/2010/main" val="34947401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6795A3-568A-8C44-8113-4D9685347DE5}" type="slidenum">
              <a:rPr lang="en-US" smtClean="0"/>
              <a:t>26</a:t>
            </a:fld>
            <a:endParaRPr lang="en-US"/>
          </a:p>
        </p:txBody>
      </p:sp>
    </p:spTree>
    <p:extLst>
      <p:ext uri="{BB962C8B-B14F-4D97-AF65-F5344CB8AC3E}">
        <p14:creationId xmlns:p14="http://schemas.microsoft.com/office/powerpoint/2010/main" val="24621834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6795A3-568A-8C44-8113-4D9685347DE5}" type="slidenum">
              <a:rPr lang="en-US" smtClean="0"/>
              <a:t>27</a:t>
            </a:fld>
            <a:endParaRPr lang="en-US"/>
          </a:p>
        </p:txBody>
      </p:sp>
    </p:spTree>
    <p:extLst>
      <p:ext uri="{BB962C8B-B14F-4D97-AF65-F5344CB8AC3E}">
        <p14:creationId xmlns:p14="http://schemas.microsoft.com/office/powerpoint/2010/main" val="17552345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6795A3-568A-8C44-8113-4D9685347DE5}" type="slidenum">
              <a:rPr lang="en-US" smtClean="0"/>
              <a:t>28</a:t>
            </a:fld>
            <a:endParaRPr lang="en-US"/>
          </a:p>
        </p:txBody>
      </p:sp>
    </p:spTree>
    <p:extLst>
      <p:ext uri="{BB962C8B-B14F-4D97-AF65-F5344CB8AC3E}">
        <p14:creationId xmlns:p14="http://schemas.microsoft.com/office/powerpoint/2010/main" val="28491047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46795A3-568A-8C44-8113-4D9685347DE5}" type="slidenum">
              <a:rPr lang="en-US" smtClean="0"/>
              <a:t>29</a:t>
            </a:fld>
            <a:endParaRPr lang="en-US"/>
          </a:p>
        </p:txBody>
      </p:sp>
    </p:spTree>
    <p:extLst>
      <p:ext uri="{BB962C8B-B14F-4D97-AF65-F5344CB8AC3E}">
        <p14:creationId xmlns:p14="http://schemas.microsoft.com/office/powerpoint/2010/main" val="767392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6795A3-568A-8C44-8113-4D9685347DE5}" type="slidenum">
              <a:rPr lang="en-US" smtClean="0"/>
              <a:t>3</a:t>
            </a:fld>
            <a:endParaRPr lang="en-US"/>
          </a:p>
        </p:txBody>
      </p:sp>
    </p:spTree>
    <p:extLst>
      <p:ext uri="{BB962C8B-B14F-4D97-AF65-F5344CB8AC3E}">
        <p14:creationId xmlns:p14="http://schemas.microsoft.com/office/powerpoint/2010/main" val="13890970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6795A3-568A-8C44-8113-4D9685347DE5}" type="slidenum">
              <a:rPr lang="en-US" smtClean="0"/>
              <a:t>30</a:t>
            </a:fld>
            <a:endParaRPr lang="en-US"/>
          </a:p>
        </p:txBody>
      </p:sp>
    </p:spTree>
    <p:extLst>
      <p:ext uri="{BB962C8B-B14F-4D97-AF65-F5344CB8AC3E}">
        <p14:creationId xmlns:p14="http://schemas.microsoft.com/office/powerpoint/2010/main" val="34154796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175" fontAlgn="base">
              <a:defRPr/>
            </a:pPr>
            <a:endParaRPr lang="en-US" dirty="0"/>
          </a:p>
        </p:txBody>
      </p:sp>
      <p:sp>
        <p:nvSpPr>
          <p:cNvPr id="4" name="Slide Number Placeholder 3"/>
          <p:cNvSpPr>
            <a:spLocks noGrp="1"/>
          </p:cNvSpPr>
          <p:nvPr>
            <p:ph type="sldNum" sz="quarter" idx="10"/>
          </p:nvPr>
        </p:nvSpPr>
        <p:spPr/>
        <p:txBody>
          <a:bodyPr/>
          <a:lstStyle/>
          <a:p>
            <a:fld id="{046795A3-568A-8C44-8113-4D9685347DE5}" type="slidenum">
              <a:rPr lang="en-US" smtClean="0"/>
              <a:t>31</a:t>
            </a:fld>
            <a:endParaRPr lang="en-US"/>
          </a:p>
        </p:txBody>
      </p:sp>
    </p:spTree>
    <p:extLst>
      <p:ext uri="{BB962C8B-B14F-4D97-AF65-F5344CB8AC3E}">
        <p14:creationId xmlns:p14="http://schemas.microsoft.com/office/powerpoint/2010/main" val="730181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6795A3-568A-8C44-8113-4D9685347DE5}" type="slidenum">
              <a:rPr lang="en-US" smtClean="0"/>
              <a:t>32</a:t>
            </a:fld>
            <a:endParaRPr lang="en-US"/>
          </a:p>
        </p:txBody>
      </p:sp>
    </p:spTree>
    <p:extLst>
      <p:ext uri="{BB962C8B-B14F-4D97-AF65-F5344CB8AC3E}">
        <p14:creationId xmlns:p14="http://schemas.microsoft.com/office/powerpoint/2010/main" val="2629077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46795A3-568A-8C44-8113-4D9685347DE5}" type="slidenum">
              <a:rPr lang="en-US" smtClean="0"/>
              <a:t>4</a:t>
            </a:fld>
            <a:endParaRPr lang="en-US"/>
          </a:p>
        </p:txBody>
      </p:sp>
    </p:spTree>
    <p:extLst>
      <p:ext uri="{BB962C8B-B14F-4D97-AF65-F5344CB8AC3E}">
        <p14:creationId xmlns:p14="http://schemas.microsoft.com/office/powerpoint/2010/main" val="2086731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en-US" dirty="0"/>
          </a:p>
        </p:txBody>
      </p:sp>
      <p:sp>
        <p:nvSpPr>
          <p:cNvPr id="4" name="Slide Number Placeholder 3"/>
          <p:cNvSpPr>
            <a:spLocks noGrp="1"/>
          </p:cNvSpPr>
          <p:nvPr>
            <p:ph type="sldNum" sz="quarter" idx="10"/>
          </p:nvPr>
        </p:nvSpPr>
        <p:spPr/>
        <p:txBody>
          <a:bodyPr/>
          <a:lstStyle/>
          <a:p>
            <a:fld id="{046795A3-568A-8C44-8113-4D9685347DE5}" type="slidenum">
              <a:rPr lang="en-US" smtClean="0"/>
              <a:t>5</a:t>
            </a:fld>
            <a:endParaRPr lang="en-US"/>
          </a:p>
        </p:txBody>
      </p:sp>
    </p:spTree>
    <p:extLst>
      <p:ext uri="{BB962C8B-B14F-4D97-AF65-F5344CB8AC3E}">
        <p14:creationId xmlns:p14="http://schemas.microsoft.com/office/powerpoint/2010/main" val="1215936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6795A3-568A-8C44-8113-4D9685347DE5}" type="slidenum">
              <a:rPr lang="en-US" smtClean="0"/>
              <a:t>6</a:t>
            </a:fld>
            <a:endParaRPr lang="en-US"/>
          </a:p>
        </p:txBody>
      </p:sp>
    </p:spTree>
    <p:extLst>
      <p:ext uri="{BB962C8B-B14F-4D97-AF65-F5344CB8AC3E}">
        <p14:creationId xmlns:p14="http://schemas.microsoft.com/office/powerpoint/2010/main" val="2265559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39BB27-0B15-4862-A8C2-C43FACC0A045}" type="slidenum">
              <a:rPr lang="en-US" smtClean="0"/>
              <a:pPr/>
              <a:t>7</a:t>
            </a:fld>
            <a:endParaRPr lang="en-US"/>
          </a:p>
        </p:txBody>
      </p:sp>
    </p:spTree>
    <p:extLst>
      <p:ext uri="{BB962C8B-B14F-4D97-AF65-F5344CB8AC3E}">
        <p14:creationId xmlns:p14="http://schemas.microsoft.com/office/powerpoint/2010/main" val="1934945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p:txBody>
      </p:sp>
      <p:sp>
        <p:nvSpPr>
          <p:cNvPr id="4" name="Slide Number Placeholder 3"/>
          <p:cNvSpPr>
            <a:spLocks noGrp="1"/>
          </p:cNvSpPr>
          <p:nvPr>
            <p:ph type="sldNum" sz="quarter" idx="10"/>
          </p:nvPr>
        </p:nvSpPr>
        <p:spPr/>
        <p:txBody>
          <a:bodyPr/>
          <a:lstStyle/>
          <a:p>
            <a:fld id="{046795A3-568A-8C44-8113-4D9685347DE5}" type="slidenum">
              <a:rPr lang="en-US" smtClean="0"/>
              <a:t>8</a:t>
            </a:fld>
            <a:endParaRPr lang="en-US"/>
          </a:p>
        </p:txBody>
      </p:sp>
    </p:spTree>
    <p:extLst>
      <p:ext uri="{BB962C8B-B14F-4D97-AF65-F5344CB8AC3E}">
        <p14:creationId xmlns:p14="http://schemas.microsoft.com/office/powerpoint/2010/main" val="2670812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6795A3-568A-8C44-8113-4D9685347DE5}" type="slidenum">
              <a:rPr lang="en-US" smtClean="0"/>
              <a:t>9</a:t>
            </a:fld>
            <a:endParaRPr lang="en-US"/>
          </a:p>
        </p:txBody>
      </p:sp>
    </p:spTree>
    <p:extLst>
      <p:ext uri="{BB962C8B-B14F-4D97-AF65-F5344CB8AC3E}">
        <p14:creationId xmlns:p14="http://schemas.microsoft.com/office/powerpoint/2010/main" val="3029873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34D8DEE8-7A87-4E01-8ADE-4C49CDD43F74}" type="datetime1">
              <a:rPr lang="en-US" smtClean="0"/>
              <a:pPr/>
              <a:t>8/23/2013</a:t>
            </a:fld>
            <a:endParaRPr lang="en-US" dirty="0"/>
          </a:p>
        </p:txBody>
      </p:sp>
      <p:sp>
        <p:nvSpPr>
          <p:cNvPr id="11" name="Slide Number Placeholder 10"/>
          <p:cNvSpPr>
            <a:spLocks noGrp="1"/>
          </p:cNvSpPr>
          <p:nvPr>
            <p:ph type="sldNum" sz="quarter" idx="11"/>
          </p:nvPr>
        </p:nvSpPr>
        <p:spPr/>
        <p:txBody>
          <a:bodyPr/>
          <a:lstStyle>
            <a:lvl1pPr>
              <a:defRPr>
                <a:solidFill>
                  <a:srgbClr val="FFFFFF"/>
                </a:solidFill>
              </a:defRPr>
            </a:lvl1pPr>
          </a:lstStyle>
          <a:p>
            <a:pPr algn="r"/>
            <a:fld id="{F7886C9C-DC18-4195-8FD5-A50AA931D419}" type="slidenum">
              <a:rPr lang="en-US" smtClean="0"/>
              <a:pPr algn="r"/>
              <a:t>‹#›</a:t>
            </a:fld>
            <a:endParaRPr lang="en-US" dirty="0"/>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8F9461-E3EB-40CD-B93F-E5CBBBD8E0BA}" type="datetimeFigureOut">
              <a:rPr lang="en-US" smtClean="0"/>
              <a:pPr/>
              <a:t>8/23/2013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A7543-9AAE-4E9F-B28C-4FCCFD07D4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578FA3-38AD-400D-A4D2-18E8EF129E5F}" type="datetime1">
              <a:rPr lang="en-US" smtClean="0"/>
              <a:pPr/>
              <a:t>8/23/2013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F7886C9C-DC18-4195-8FD5-A50AA931D41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8/23/2013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74A8BBF0-342D-409A-9C0A-B1B451E92883}" type="datetime1">
              <a:rPr lang="en-US" smtClean="0"/>
              <a:pPr/>
              <a:t>8/23/2013</a:t>
            </a:fld>
            <a:endParaRPr lang="en-US" dirty="0"/>
          </a:p>
        </p:txBody>
      </p:sp>
      <p:sp>
        <p:nvSpPr>
          <p:cNvPr id="10" name="Slide Number Placeholder 9"/>
          <p:cNvSpPr>
            <a:spLocks noGrp="1"/>
          </p:cNvSpPr>
          <p:nvPr>
            <p:ph type="sldNum" sz="quarter" idx="11"/>
          </p:nvPr>
        </p:nvSpPr>
        <p:spPr/>
        <p:txBody>
          <a:bodyPr/>
          <a:lstStyle>
            <a:lvl1pPr>
              <a:defRPr>
                <a:solidFill>
                  <a:schemeClr val="bg2"/>
                </a:solidFill>
              </a:defRPr>
            </a:lvl1pPr>
          </a:lstStyle>
          <a:p>
            <a:pPr algn="r"/>
            <a:fld id="{F7886C9C-DC18-4195-8FD5-A50AA931D419}" type="slidenum">
              <a:rPr lang="en-US" smtClean="0"/>
              <a:pPr algn="r"/>
              <a:t>‹#›</a:t>
            </a:fld>
            <a:endParaRPr lang="en-US" dirty="0"/>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dirty="0"/>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5DA190-4BDC-4D39-B5BB-A14B3E8B1B3D}" type="datetime1">
              <a:rPr lang="en-US" smtClean="0"/>
              <a:pPr/>
              <a:t>8/23/2013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1D52F2-9B11-4FC0-9217-7D20B3AC9849}" type="datetime1">
              <a:rPr lang="en-US" smtClean="0"/>
              <a:pPr/>
              <a:t>8/23/2013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86C9C-DC18-4195-8FD5-A50AA931D419}"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F13737-8506-438E-ABC0-0BE7E06DCCA6}" type="datetime1">
              <a:rPr lang="en-US" smtClean="0"/>
              <a:pPr/>
              <a:t>8/23/2013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pPr/>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941D58AA-1C84-40C9-BFEE-631CCB17636C}" type="datetime1">
              <a:rPr lang="en-US" smtClean="0"/>
              <a:pPr/>
              <a:t>8/23/2013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6542C1-4E96-413B-B72E-6C4B39D85C9D}" type="datetime1">
              <a:rPr lang="en-US" smtClean="0"/>
              <a:pPr/>
              <a:t>8/23/2013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F7886C9C-DC18-4195-8FD5-A50AA931D419}" type="slidenum">
              <a:rPr lang="en-US" smtClean="0"/>
              <a:pPr/>
              <a:t>‹#›</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542AA2-D442-471A-9D69-80392E1E581D}" type="datetime1">
              <a:rPr lang="en-US" smtClean="0"/>
              <a:pPr/>
              <a:t>8/23/2013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EC43563C-D9B3-4432-B336-144C997D6215}" type="datetime1">
              <a:rPr lang="en-US" smtClean="0"/>
              <a:pPr/>
              <a:t>8/23/2013</a:t>
            </a:fld>
            <a:endParaRPr lang="en-US" dirty="0"/>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dirty="0"/>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algn="r"/>
            <a:fld id="{F7886C9C-DC18-4195-8FD5-A50AA931D419}" type="slidenum">
              <a:rPr lang="en-US" smtClean="0"/>
              <a:pPr algn="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flickr.com/photos/23311795@N04/8620174342" TargetMode="External"/><Relationship Id="rId13" Type="http://schemas.openxmlformats.org/officeDocument/2006/relationships/image" Target="../media/image21.jpeg"/><Relationship Id="rId3" Type="http://schemas.openxmlformats.org/officeDocument/2006/relationships/hyperlink" Target="//upload.wikimedia.org/wikipedia/commons/2/20/Global_Open_Educational_Resources_Logo.svg" TargetMode="External"/><Relationship Id="rId7" Type="http://schemas.openxmlformats.org/officeDocument/2006/relationships/hyperlink" Target="file:///\\en.wikipedia.org\wiki\Flickr" TargetMode="External"/><Relationship Id="rId12"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9.jpeg"/><Relationship Id="rId11" Type="http://schemas.openxmlformats.org/officeDocument/2006/relationships/hyperlink" Target="file:///\\creativecommons.org\licenses\by\3.0\deed.en" TargetMode="External"/><Relationship Id="rId5" Type="http://schemas.openxmlformats.org/officeDocument/2006/relationships/hyperlink" Target="http://upload.wikimedia.org/wikipedia/commons/c/cb/MOOC_poster_mathplourde.jpg" TargetMode="External"/><Relationship Id="rId10" Type="http://schemas.openxmlformats.org/officeDocument/2006/relationships/hyperlink" Target="file:///\\en.wikipedia.org\wiki\en:Creative_Commons" TargetMode="External"/><Relationship Id="rId4" Type="http://schemas.openxmlformats.org/officeDocument/2006/relationships/image" Target="../media/image18.png"/><Relationship Id="rId9" Type="http://schemas.openxmlformats.org/officeDocument/2006/relationships/hyperlink" Target="file:///\\commons.wikimedia.org\wiki\User:FlickreviewR"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creativecommons.org/licenses/by-nc-sa/3.0/"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010400" y="3429000"/>
            <a:ext cx="1981200" cy="2431049"/>
          </a:xfrm>
        </p:spPr>
        <p:txBody>
          <a:bodyPr>
            <a:noAutofit/>
          </a:bodyPr>
          <a:lstStyle/>
          <a:p>
            <a:r>
              <a:rPr lang="en-US" sz="1400" dirty="0" smtClean="0"/>
              <a:t>Ada Emmett</a:t>
            </a:r>
            <a:endParaRPr lang="en-US" sz="1400" dirty="0"/>
          </a:p>
          <a:p>
            <a:endParaRPr lang="en-US" sz="1400" dirty="0"/>
          </a:p>
          <a:p>
            <a:r>
              <a:rPr lang="en-US" sz="1400" i="1" dirty="0" smtClean="0"/>
              <a:t>Austin Texas</a:t>
            </a:r>
            <a:endParaRPr lang="en-US" sz="1400" dirty="0" smtClean="0"/>
          </a:p>
          <a:p>
            <a:r>
              <a:rPr lang="en-US" sz="1400" dirty="0"/>
              <a:t/>
            </a:r>
            <a:br>
              <a:rPr lang="en-US" sz="1400" dirty="0"/>
            </a:br>
            <a:r>
              <a:rPr lang="en-US" sz="1400" dirty="0" smtClean="0"/>
              <a:t>June 21, 2013</a:t>
            </a:r>
            <a:endParaRPr lang="en-US" sz="1400" dirty="0"/>
          </a:p>
        </p:txBody>
      </p:sp>
      <p:sp>
        <p:nvSpPr>
          <p:cNvPr id="3" name="Title 2"/>
          <p:cNvSpPr>
            <a:spLocks noGrp="1"/>
          </p:cNvSpPr>
          <p:nvPr>
            <p:ph type="title"/>
          </p:nvPr>
        </p:nvSpPr>
        <p:spPr>
          <a:xfrm>
            <a:off x="316300" y="3429000"/>
            <a:ext cx="6175940" cy="1828800"/>
          </a:xfrm>
        </p:spPr>
        <p:txBody>
          <a:bodyPr/>
          <a:lstStyle/>
          <a:p>
            <a:r>
              <a:rPr lang="en-US" dirty="0" smtClean="0"/>
              <a:t>access</a:t>
            </a:r>
            <a:endParaRPr lang="en-US" dirty="0"/>
          </a:p>
        </p:txBody>
      </p:sp>
      <p:pic>
        <p:nvPicPr>
          <p:cNvPr id="4" name="Picture 2" descr="ACRL Horizontal b&amp;w (300 dpi)"/>
          <p:cNvPicPr>
            <a:picLocks noChangeAspect="1" noChangeArrowheads="1"/>
          </p:cNvPicPr>
          <p:nvPr/>
        </p:nvPicPr>
        <p:blipFill>
          <a:blip r:embed="rId3"/>
          <a:srcRect/>
          <a:stretch>
            <a:fillRect/>
          </a:stretch>
        </p:blipFill>
        <p:spPr bwMode="auto">
          <a:xfrm>
            <a:off x="359796" y="6101646"/>
            <a:ext cx="1956739" cy="380478"/>
          </a:xfrm>
          <a:prstGeom prst="rect">
            <a:avLst/>
          </a:prstGeom>
          <a:noFill/>
          <a:ln w="9525">
            <a:noFill/>
            <a:miter lim="800000"/>
            <a:headEnd/>
            <a:tailEnd/>
          </a:ln>
        </p:spPr>
      </p:pic>
      <p:sp>
        <p:nvSpPr>
          <p:cNvPr id="5" name="Rectangle 4"/>
          <p:cNvSpPr/>
          <p:nvPr/>
        </p:nvSpPr>
        <p:spPr>
          <a:xfrm>
            <a:off x="2068900" y="6021624"/>
            <a:ext cx="4572000" cy="566309"/>
          </a:xfrm>
          <a:prstGeom prst="rect">
            <a:avLst/>
          </a:prstGeom>
        </p:spPr>
        <p:txBody>
          <a:bodyPr>
            <a:spAutoFit/>
          </a:bodyPr>
          <a:lstStyle/>
          <a:p>
            <a:pPr lvl="0" algn="r">
              <a:spcBef>
                <a:spcPct val="20000"/>
              </a:spcBef>
              <a:buClr>
                <a:srgbClr val="C66951"/>
              </a:buClr>
            </a:pPr>
            <a:r>
              <a:rPr lang="en-US" sz="1400" spc="150" dirty="0">
                <a:solidFill>
                  <a:srgbClr val="FFFFFF"/>
                </a:solidFill>
              </a:rPr>
              <a:t>ACRL Scholarly Communications Roadshow:</a:t>
            </a:r>
          </a:p>
          <a:p>
            <a:pPr algn="r">
              <a:spcBef>
                <a:spcPct val="20000"/>
              </a:spcBef>
              <a:buClr>
                <a:srgbClr val="C66951"/>
              </a:buClr>
            </a:pPr>
            <a:r>
              <a:rPr lang="en-US" sz="1400" spc="150" dirty="0">
                <a:solidFill>
                  <a:srgbClr val="FFFFFF"/>
                </a:solidFill>
              </a:rPr>
              <a:t>From Understanding to Engagement</a:t>
            </a:r>
          </a:p>
        </p:txBody>
      </p:sp>
      <p:pic>
        <p:nvPicPr>
          <p:cNvPr id="6" name="Picture 7" descr="Creative Commons Licen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200" y="6324600"/>
            <a:ext cx="8382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64851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Social</a:t>
            </a:r>
            <a:endParaRPr lang="en-US" dirty="0"/>
          </a:p>
        </p:txBody>
      </p:sp>
      <p:pic>
        <p:nvPicPr>
          <p:cNvPr id="2" name="Picture 1" descr="Screen Shot 2013-04-29 at 9.06.5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694" y="1714200"/>
            <a:ext cx="6565900" cy="1219200"/>
          </a:xfrm>
          <a:prstGeom prst="rect">
            <a:avLst/>
          </a:prstGeom>
        </p:spPr>
      </p:pic>
      <p:pic>
        <p:nvPicPr>
          <p:cNvPr id="3" name="Picture 2" descr="Screen shot 2011-11-09 at 4.15.2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6020" y="1803634"/>
            <a:ext cx="1257300" cy="2057400"/>
          </a:xfrm>
          <a:prstGeom prst="rect">
            <a:avLst/>
          </a:prstGeom>
        </p:spPr>
      </p:pic>
      <p:pic>
        <p:nvPicPr>
          <p:cNvPr id="4" name="Picture 3" descr="Screen Shot 2012-01-28 at 2.35.4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3213" y="4032288"/>
            <a:ext cx="3187700" cy="762000"/>
          </a:xfrm>
          <a:prstGeom prst="rect">
            <a:avLst/>
          </a:prstGeom>
        </p:spPr>
      </p:pic>
      <p:pic>
        <p:nvPicPr>
          <p:cNvPr id="7" name="Picture 6" descr="Screen Shot 2013-04-29 at 9.12.14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 y="3099034"/>
            <a:ext cx="5219700" cy="762000"/>
          </a:xfrm>
          <a:prstGeom prst="rect">
            <a:avLst/>
          </a:prstGeom>
        </p:spPr>
      </p:pic>
      <p:pic>
        <p:nvPicPr>
          <p:cNvPr id="8" name="Picture 7" descr="Screen Shot 2013-04-29 at 9.13.41 AM.png"/>
          <p:cNvPicPr>
            <a:picLocks noChangeAspect="1"/>
          </p:cNvPicPr>
          <p:nvPr/>
        </p:nvPicPr>
        <p:blipFill rotWithShape="1">
          <a:blip r:embed="rId7">
            <a:extLst>
              <a:ext uri="{28A0092B-C50C-407E-A947-70E740481C1C}">
                <a14:useLocalDpi xmlns:a14="http://schemas.microsoft.com/office/drawing/2010/main" val="0"/>
              </a:ext>
            </a:extLst>
          </a:blip>
          <a:srcRect b="23083"/>
          <a:stretch/>
        </p:blipFill>
        <p:spPr>
          <a:xfrm>
            <a:off x="381000" y="4924020"/>
            <a:ext cx="8470900" cy="1562957"/>
          </a:xfrm>
          <a:prstGeom prst="rect">
            <a:avLst/>
          </a:prstGeom>
        </p:spPr>
      </p:pic>
    </p:spTree>
    <p:extLst>
      <p:ext uri="{BB962C8B-B14F-4D97-AF65-F5344CB8AC3E}">
        <p14:creationId xmlns:p14="http://schemas.microsoft.com/office/powerpoint/2010/main" val="26779051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ignal_noun"/>
          <p:cNvPicPr>
            <a:picLocks noGrp="1" noChangeAspect="1"/>
          </p:cNvPicPr>
          <p:nvPr>
            <p:ph type="pic" idx="1"/>
          </p:nvPr>
        </p:nvPicPr>
        <p:blipFill>
          <a:blip r:embed="rId3" cstate="email">
            <a:extLst>
              <a:ext uri="{28A0092B-C50C-407E-A947-70E740481C1C}">
                <a14:useLocalDpi xmlns:a14="http://schemas.microsoft.com/office/drawing/2010/main" val="0"/>
              </a:ext>
            </a:extLst>
          </a:blip>
          <a:srcRect t="-25927" b="-25927"/>
          <a:stretch>
            <a:fillRect/>
          </a:stretch>
        </p:blipFill>
        <p:spPr>
          <a:xfrm>
            <a:off x="2652033" y="2453873"/>
            <a:ext cx="2008700" cy="1963079"/>
          </a:xfrm>
        </p:spPr>
      </p:pic>
      <p:sp>
        <p:nvSpPr>
          <p:cNvPr id="6" name="Text Placeholder 5"/>
          <p:cNvSpPr>
            <a:spLocks noGrp="1"/>
          </p:cNvSpPr>
          <p:nvPr>
            <p:ph type="body" sz="half" idx="2"/>
          </p:nvPr>
        </p:nvSpPr>
        <p:spPr/>
        <p:txBody>
          <a:bodyPr/>
          <a:lstStyle/>
          <a:p>
            <a:endParaRPr lang="en-US"/>
          </a:p>
        </p:txBody>
      </p:sp>
      <p:sp>
        <p:nvSpPr>
          <p:cNvPr id="4" name="Title 3"/>
          <p:cNvSpPr>
            <a:spLocks noGrp="1"/>
          </p:cNvSpPr>
          <p:nvPr>
            <p:ph type="title"/>
          </p:nvPr>
        </p:nvSpPr>
        <p:spPr>
          <a:xfrm>
            <a:off x="7063740" y="460248"/>
            <a:ext cx="2017793" cy="1673352"/>
          </a:xfrm>
        </p:spPr>
        <p:txBody>
          <a:bodyPr/>
          <a:lstStyle/>
          <a:p>
            <a:r>
              <a:rPr lang="en-US" dirty="0" smtClean="0"/>
              <a:t>Technology</a:t>
            </a:r>
            <a:endParaRPr lang="en-US" dirty="0"/>
          </a:p>
        </p:txBody>
      </p:sp>
      <p:pic>
        <p:nvPicPr>
          <p:cNvPr id="9" name="Picture 8" descr="Screen Shot 2013-04-22 at 4.55.51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611494" y="4488550"/>
            <a:ext cx="2245352" cy="1965960"/>
          </a:xfrm>
          <a:prstGeom prst="rect">
            <a:avLst/>
          </a:prstGeom>
        </p:spPr>
      </p:pic>
      <p:pic>
        <p:nvPicPr>
          <p:cNvPr id="10" name="Picture 9" descr="internet_noun"/>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700533" y="427380"/>
            <a:ext cx="1960200" cy="1965960"/>
          </a:xfrm>
          <a:prstGeom prst="rect">
            <a:avLst/>
          </a:prstGeom>
        </p:spPr>
      </p:pic>
    </p:spTree>
    <p:extLst>
      <p:ext uri="{BB962C8B-B14F-4D97-AF65-F5344CB8AC3E}">
        <p14:creationId xmlns:p14="http://schemas.microsoft.com/office/powerpoint/2010/main" val="2705258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Rate of increase capacity to store, move, crunch data</a:t>
            </a:r>
          </a:p>
          <a:p>
            <a:r>
              <a:rPr lang="en-US" sz="2400" dirty="0" smtClean="0"/>
              <a:t>Smaller technologies</a:t>
            </a:r>
          </a:p>
          <a:p>
            <a:r>
              <a:rPr lang="en-US" sz="2400" dirty="0" smtClean="0"/>
              <a:t>Mobile technologies</a:t>
            </a:r>
          </a:p>
          <a:p>
            <a:r>
              <a:rPr lang="en-US" sz="2400" dirty="0" smtClean="0"/>
              <a:t>Speed of moving</a:t>
            </a:r>
          </a:p>
          <a:p>
            <a:r>
              <a:rPr lang="en-US" sz="2400" dirty="0" smtClean="0"/>
              <a:t>Data processing</a:t>
            </a:r>
          </a:p>
          <a:p>
            <a:pPr marL="45720" indent="0">
              <a:buNone/>
            </a:pPr>
            <a:endParaRPr lang="en-US" sz="2400" dirty="0"/>
          </a:p>
        </p:txBody>
      </p:sp>
      <p:sp>
        <p:nvSpPr>
          <p:cNvPr id="3" name="Title 2"/>
          <p:cNvSpPr>
            <a:spLocks noGrp="1"/>
          </p:cNvSpPr>
          <p:nvPr>
            <p:ph type="title"/>
          </p:nvPr>
        </p:nvSpPr>
        <p:spPr/>
        <p:txBody>
          <a:bodyPr/>
          <a:lstStyle/>
          <a:p>
            <a:r>
              <a:rPr lang="en-US" dirty="0" smtClean="0"/>
              <a:t>technological</a:t>
            </a:r>
            <a:endParaRPr lang="en-US" dirty="0"/>
          </a:p>
        </p:txBody>
      </p:sp>
    </p:spTree>
    <p:extLst>
      <p:ext uri="{BB962C8B-B14F-4D97-AF65-F5344CB8AC3E}">
        <p14:creationId xmlns:p14="http://schemas.microsoft.com/office/powerpoint/2010/main" val="16438548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Political/Policy</a:t>
            </a:r>
            <a:endParaRPr lang="en-US" dirty="0"/>
          </a:p>
        </p:txBody>
      </p:sp>
      <p:pic>
        <p:nvPicPr>
          <p:cNvPr id="2" name="Picture 1" descr="Screen Shot 2013-04-29 at 9.36.2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3224" y="1759306"/>
            <a:ext cx="5925395" cy="4771097"/>
          </a:xfrm>
          <a:prstGeom prst="rect">
            <a:avLst/>
          </a:prstGeom>
        </p:spPr>
      </p:pic>
    </p:spTree>
    <p:extLst>
      <p:ext uri="{BB962C8B-B14F-4D97-AF65-F5344CB8AC3E}">
        <p14:creationId xmlns:p14="http://schemas.microsoft.com/office/powerpoint/2010/main" val="3259366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Political/Policy</a:t>
            </a:r>
            <a:endParaRPr lang="en-US" dirty="0"/>
          </a:p>
        </p:txBody>
      </p:sp>
      <p:pic>
        <p:nvPicPr>
          <p:cNvPr id="4" name="Picture 3" descr="240x120_frpaa2012~s600x60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78" y="1905000"/>
            <a:ext cx="1524000" cy="3048000"/>
          </a:xfrm>
          <a:prstGeom prst="rect">
            <a:avLst/>
          </a:prstGeom>
        </p:spPr>
      </p:pic>
      <p:sp>
        <p:nvSpPr>
          <p:cNvPr id="5" name="TextBox 4"/>
          <p:cNvSpPr txBox="1"/>
          <p:nvPr/>
        </p:nvSpPr>
        <p:spPr>
          <a:xfrm>
            <a:off x="872137" y="5018237"/>
            <a:ext cx="749727" cy="382487"/>
          </a:xfrm>
          <a:prstGeom prst="rect">
            <a:avLst/>
          </a:prstGeom>
          <a:noFill/>
        </p:spPr>
        <p:txBody>
          <a:bodyPr wrap="square" rtlCol="0">
            <a:spAutoFit/>
          </a:bodyPr>
          <a:lstStyle/>
          <a:p>
            <a:r>
              <a:rPr lang="en-US" dirty="0" smtClean="0"/>
              <a:t>2012</a:t>
            </a:r>
            <a:endParaRPr lang="en-US" dirty="0"/>
          </a:p>
        </p:txBody>
      </p:sp>
      <p:sp>
        <p:nvSpPr>
          <p:cNvPr id="6" name="Right Arrow 5"/>
          <p:cNvSpPr/>
          <p:nvPr/>
        </p:nvSpPr>
        <p:spPr>
          <a:xfrm>
            <a:off x="2264484" y="3350590"/>
            <a:ext cx="994536" cy="56608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396725" y="1905000"/>
            <a:ext cx="5095088" cy="409342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mtClean="0"/>
              <a:t>Fair Access </a:t>
            </a:r>
            <a:r>
              <a:rPr lang="en-US" dirty="0" smtClean="0"/>
              <a:t>to Science &amp; </a:t>
            </a:r>
            <a:r>
              <a:rPr lang="en-US" smtClean="0"/>
              <a:t>Technology Research Act</a:t>
            </a:r>
            <a:endParaRPr lang="en-US" dirty="0" smtClean="0"/>
          </a:p>
          <a:p>
            <a:endParaRPr lang="en-US" sz="900" dirty="0" smtClean="0"/>
          </a:p>
          <a:p>
            <a:r>
              <a:rPr lang="en-US" sz="1600" dirty="0" smtClean="0"/>
              <a:t>“Every </a:t>
            </a:r>
            <a:r>
              <a:rPr lang="en-US" sz="1600" dirty="0"/>
              <a:t>year, the federal government funds over sixty billion dollars in basic and applied research. Most of this funding is concentrated within 11 departments/agencies (e.g., National Institutes of Health (NIH), National Science Foundation (NSF), and Department of Energy). This research results in a significant number of articles being published each year – approximately 90,000 papers are published annually as result of NIH funding alone</a:t>
            </a:r>
            <a:r>
              <a:rPr lang="en-US" sz="1600" dirty="0" smtClean="0"/>
              <a:t>.”</a:t>
            </a:r>
            <a:r>
              <a:rPr lang="en-US" sz="1600" dirty="0"/>
              <a:t> </a:t>
            </a:r>
            <a:endParaRPr lang="en-US" sz="1600" dirty="0" smtClean="0"/>
          </a:p>
          <a:p>
            <a:endParaRPr lang="en-US" sz="900" dirty="0" smtClean="0"/>
          </a:p>
          <a:p>
            <a:r>
              <a:rPr lang="en-US" sz="1600" dirty="0" smtClean="0"/>
              <a:t>FASTR </a:t>
            </a:r>
            <a:r>
              <a:rPr lang="en-US" sz="1600" dirty="0"/>
              <a:t>will make these articles freely available for all potential users to read and ensure that articles can be fully used in the digital environment, enabling the use of new computational analysis tools that promise to revolutionize the research process</a:t>
            </a:r>
            <a:r>
              <a:rPr lang="en-US" sz="1600" dirty="0" smtClean="0"/>
              <a:t>.</a:t>
            </a:r>
            <a:endParaRPr lang="en-US" sz="1600" dirty="0"/>
          </a:p>
        </p:txBody>
      </p:sp>
      <p:sp>
        <p:nvSpPr>
          <p:cNvPr id="8" name="TextBox 7"/>
          <p:cNvSpPr txBox="1"/>
          <p:nvPr/>
        </p:nvSpPr>
        <p:spPr>
          <a:xfrm>
            <a:off x="5492904" y="6104501"/>
            <a:ext cx="719126" cy="367188"/>
          </a:xfrm>
          <a:prstGeom prst="rect">
            <a:avLst/>
          </a:prstGeom>
          <a:noFill/>
        </p:spPr>
        <p:txBody>
          <a:bodyPr wrap="square" rtlCol="0">
            <a:spAutoFit/>
          </a:bodyPr>
          <a:lstStyle/>
          <a:p>
            <a:r>
              <a:rPr lang="en-US" dirty="0" smtClean="0"/>
              <a:t>2013</a:t>
            </a:r>
            <a:endParaRPr lang="en-US" dirty="0"/>
          </a:p>
        </p:txBody>
      </p:sp>
    </p:spTree>
    <p:extLst>
      <p:ext uri="{BB962C8B-B14F-4D97-AF65-F5344CB8AC3E}">
        <p14:creationId xmlns:p14="http://schemas.microsoft.com/office/powerpoint/2010/main" val="36134487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idx="1"/>
          </p:nvPr>
        </p:nvSpPr>
        <p:spPr/>
      </p:sp>
      <p:sp>
        <p:nvSpPr>
          <p:cNvPr id="3" name="Title 2"/>
          <p:cNvSpPr>
            <a:spLocks noGrp="1"/>
          </p:cNvSpPr>
          <p:nvPr>
            <p:ph type="title"/>
          </p:nvPr>
        </p:nvSpPr>
        <p:spPr>
          <a:xfrm>
            <a:off x="7116897" y="460248"/>
            <a:ext cx="1788030" cy="1673352"/>
          </a:xfrm>
        </p:spPr>
        <p:txBody>
          <a:bodyPr/>
          <a:lstStyle/>
          <a:p>
            <a:r>
              <a:rPr lang="en-US" sz="2400" dirty="0" smtClean="0"/>
              <a:t>economic</a:t>
            </a:r>
            <a:endParaRPr lang="en-US" sz="2400" dirty="0"/>
          </a:p>
        </p:txBody>
      </p:sp>
      <p:pic>
        <p:nvPicPr>
          <p:cNvPr id="2" name="Picture 1" descr="Screen Shot 2013-04-29 at 10.13.4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608" y="657907"/>
            <a:ext cx="5800156" cy="5842961"/>
          </a:xfrm>
          <a:prstGeom prst="rect">
            <a:avLst/>
          </a:prstGeom>
        </p:spPr>
      </p:pic>
    </p:spTree>
    <p:extLst>
      <p:ext uri="{BB962C8B-B14F-4D97-AF65-F5344CB8AC3E}">
        <p14:creationId xmlns:p14="http://schemas.microsoft.com/office/powerpoint/2010/main" val="1463786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1081989427"/>
              </p:ext>
            </p:extLst>
          </p:nvPr>
        </p:nvGraphicFramePr>
        <p:xfrm>
          <a:off x="354860" y="1964055"/>
          <a:ext cx="8407400" cy="4406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p:txBody>
          <a:bodyPr/>
          <a:lstStyle/>
          <a:p>
            <a:r>
              <a:rPr lang="en-US" dirty="0" smtClean="0"/>
              <a:t>Economic</a:t>
            </a:r>
            <a:endParaRPr lang="en-US" dirty="0"/>
          </a:p>
        </p:txBody>
      </p:sp>
    </p:spTree>
    <p:extLst>
      <p:ext uri="{BB962C8B-B14F-4D97-AF65-F5344CB8AC3E}">
        <p14:creationId xmlns:p14="http://schemas.microsoft.com/office/powerpoint/2010/main" val="3170553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5"/>
          <p:cNvSpPr txBox="1">
            <a:spLocks noChangeArrowheads="1"/>
          </p:cNvSpPr>
          <p:nvPr/>
        </p:nvSpPr>
        <p:spPr bwMode="auto">
          <a:xfrm>
            <a:off x="948634" y="2743200"/>
            <a:ext cx="2099365" cy="1200150"/>
          </a:xfrm>
          <a:prstGeom prst="rect">
            <a:avLst/>
          </a:prstGeom>
          <a:noFill/>
          <a:ln w="9525">
            <a:noFill/>
            <a:miter lim="800000"/>
            <a:headEnd/>
            <a:tailEnd/>
          </a:ln>
        </p:spPr>
        <p:txBody>
          <a:bodyPr wrap="square">
            <a:prstTxWarp prst="textNoShape">
              <a:avLst/>
            </a:prstTxWarp>
            <a:spAutoFit/>
          </a:bodyPr>
          <a:lstStyle/>
          <a:p>
            <a:pPr algn="r"/>
            <a:r>
              <a:rPr lang="en-US" sz="3600" dirty="0">
                <a:latin typeface="+mj-lt"/>
                <a:ea typeface="Lucida Bright" charset="0"/>
                <a:cs typeface="Lucida Bright" charset="0"/>
              </a:rPr>
              <a:t>society </a:t>
            </a:r>
          </a:p>
          <a:p>
            <a:pPr algn="r"/>
            <a:r>
              <a:rPr lang="en-US" sz="3600" dirty="0">
                <a:latin typeface="+mj-lt"/>
                <a:ea typeface="Lucida Bright" charset="0"/>
                <a:cs typeface="Lucida Bright" charset="0"/>
              </a:rPr>
              <a:t>journals</a:t>
            </a:r>
          </a:p>
        </p:txBody>
      </p:sp>
      <p:cxnSp>
        <p:nvCxnSpPr>
          <p:cNvPr id="5" name="Straight Connector 4"/>
          <p:cNvCxnSpPr/>
          <p:nvPr/>
        </p:nvCxnSpPr>
        <p:spPr>
          <a:xfrm rot="5400000">
            <a:off x="1943100" y="4381500"/>
            <a:ext cx="3505200" cy="1447800"/>
          </a:xfrm>
          <a:prstGeom prst="line">
            <a:avLst/>
          </a:prstGeom>
          <a:ln w="57150" cap="flat" cmpd="sng" algn="ctr">
            <a:solidFill>
              <a:srgbClr val="FF66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3796" name="TextBox 9"/>
          <p:cNvSpPr txBox="1">
            <a:spLocks noChangeArrowheads="1"/>
          </p:cNvSpPr>
          <p:nvPr/>
        </p:nvSpPr>
        <p:spPr bwMode="auto">
          <a:xfrm>
            <a:off x="4724400" y="533717"/>
            <a:ext cx="3581400" cy="1570038"/>
          </a:xfrm>
          <a:prstGeom prst="rect">
            <a:avLst/>
          </a:prstGeom>
          <a:noFill/>
          <a:ln w="9525">
            <a:noFill/>
            <a:miter lim="800000"/>
            <a:headEnd/>
            <a:tailEnd/>
          </a:ln>
        </p:spPr>
        <p:txBody>
          <a:bodyPr>
            <a:prstTxWarp prst="textNoShape">
              <a:avLst/>
            </a:prstTxWarp>
            <a:spAutoFit/>
          </a:bodyPr>
          <a:lstStyle/>
          <a:p>
            <a:r>
              <a:rPr lang="en-US" sz="3100" dirty="0">
                <a:latin typeface="+mj-lt"/>
                <a:ea typeface="Lucida Bright" charset="0"/>
                <a:cs typeface="Lucida Bright" charset="0"/>
              </a:rPr>
              <a:t>university </a:t>
            </a:r>
          </a:p>
          <a:p>
            <a:r>
              <a:rPr lang="en-US" sz="3100" dirty="0">
                <a:latin typeface="+mj-lt"/>
                <a:ea typeface="Lucida Bright" charset="0"/>
                <a:cs typeface="Lucida Bright" charset="0"/>
              </a:rPr>
              <a:t>press-owned</a:t>
            </a:r>
          </a:p>
          <a:p>
            <a:r>
              <a:rPr lang="en-US" sz="3100" dirty="0">
                <a:latin typeface="+mj-lt"/>
                <a:ea typeface="Lucida Bright" charset="0"/>
                <a:cs typeface="Lucida Bright" charset="0"/>
              </a:rPr>
              <a:t>journals</a:t>
            </a:r>
          </a:p>
        </p:txBody>
      </p:sp>
      <p:cxnSp>
        <p:nvCxnSpPr>
          <p:cNvPr id="13" name="Straight Connector 12"/>
          <p:cNvCxnSpPr/>
          <p:nvPr/>
        </p:nvCxnSpPr>
        <p:spPr>
          <a:xfrm rot="16200000" flipH="1">
            <a:off x="1676400" y="609600"/>
            <a:ext cx="3352800" cy="2133600"/>
          </a:xfrm>
          <a:prstGeom prst="line">
            <a:avLst/>
          </a:prstGeom>
          <a:ln w="57150" cap="flat" cmpd="sng" algn="ctr">
            <a:solidFill>
              <a:srgbClr val="FF66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4419600" y="2667000"/>
            <a:ext cx="4724400" cy="685800"/>
          </a:xfrm>
          <a:prstGeom prst="line">
            <a:avLst/>
          </a:prstGeom>
          <a:ln w="57150" cap="flat" cmpd="sng" algn="ctr">
            <a:solidFill>
              <a:srgbClr val="FF66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3799" name="TextBox 20"/>
          <p:cNvSpPr txBox="1">
            <a:spLocks noChangeArrowheads="1"/>
          </p:cNvSpPr>
          <p:nvPr/>
        </p:nvSpPr>
        <p:spPr bwMode="auto">
          <a:xfrm>
            <a:off x="4844809" y="3566993"/>
            <a:ext cx="3048000" cy="1569660"/>
          </a:xfrm>
          <a:prstGeom prst="rect">
            <a:avLst/>
          </a:prstGeom>
          <a:noFill/>
          <a:ln w="9525">
            <a:noFill/>
            <a:miter lim="800000"/>
            <a:headEnd/>
            <a:tailEnd/>
          </a:ln>
        </p:spPr>
        <p:txBody>
          <a:bodyPr>
            <a:prstTxWarp prst="textNoShape">
              <a:avLst/>
            </a:prstTxWarp>
            <a:spAutoFit/>
          </a:bodyPr>
          <a:lstStyle/>
          <a:p>
            <a:r>
              <a:rPr lang="en-US" sz="3200" dirty="0">
                <a:latin typeface="+mj-lt"/>
                <a:ea typeface="Lucida Bright" charset="0"/>
                <a:cs typeface="Lucida Bright" charset="0"/>
              </a:rPr>
              <a:t>commercial publisher-owned journals</a:t>
            </a:r>
          </a:p>
        </p:txBody>
      </p:sp>
      <p:pic>
        <p:nvPicPr>
          <p:cNvPr id="11" name="Picture 10" descr="hand with money 2.png"/>
          <p:cNvPicPr>
            <a:picLocks noChangeAspect="1"/>
          </p:cNvPicPr>
          <p:nvPr/>
        </p:nvPicPr>
        <p:blipFill>
          <a:blip r:embed="rId3"/>
          <a:srcRect/>
          <a:stretch>
            <a:fillRect/>
          </a:stretch>
        </p:blipFill>
        <p:spPr bwMode="auto">
          <a:xfrm>
            <a:off x="2819400" y="990600"/>
            <a:ext cx="1765300" cy="1250950"/>
          </a:xfrm>
          <a:prstGeom prst="rect">
            <a:avLst/>
          </a:prstGeom>
          <a:noFill/>
          <a:ln w="9525">
            <a:noFill/>
            <a:miter lim="800000"/>
            <a:headEnd/>
            <a:tailEnd/>
          </a:ln>
        </p:spPr>
      </p:pic>
      <p:pic>
        <p:nvPicPr>
          <p:cNvPr id="35" name="Picture 34" descr="hand with money 2.png"/>
          <p:cNvPicPr>
            <a:picLocks noChangeAspect="1"/>
          </p:cNvPicPr>
          <p:nvPr/>
        </p:nvPicPr>
        <p:blipFill>
          <a:blip r:embed="rId3"/>
          <a:srcRect/>
          <a:stretch>
            <a:fillRect/>
          </a:stretch>
        </p:blipFill>
        <p:spPr bwMode="auto">
          <a:xfrm>
            <a:off x="2959100" y="4114800"/>
            <a:ext cx="1765300" cy="1250950"/>
          </a:xfrm>
          <a:prstGeom prst="rect">
            <a:avLst/>
          </a:prstGeom>
          <a:noFill/>
          <a:ln w="9525">
            <a:noFill/>
            <a:miter lim="800000"/>
            <a:headEnd/>
            <a:tailEnd/>
          </a:ln>
        </p:spPr>
      </p:pic>
    </p:spTree>
    <p:extLst>
      <p:ext uri="{BB962C8B-B14F-4D97-AF65-F5344CB8AC3E}">
        <p14:creationId xmlns:p14="http://schemas.microsoft.com/office/powerpoint/2010/main" val="64019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2" presetClass="entr" presetSubtype="2" accel="50000" decel="5000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anim calcmode="lin" valueType="num">
                                      <p:cBhvr additive="base">
                                        <p:cTn id="9" dur="1000" fill="hold"/>
                                        <p:tgtEl>
                                          <p:spTgt spid="35"/>
                                        </p:tgtEl>
                                        <p:attrNameLst>
                                          <p:attrName>ppt_x</p:attrName>
                                        </p:attrNameLst>
                                      </p:cBhvr>
                                      <p:tavLst>
                                        <p:tav tm="0">
                                          <p:val>
                                            <p:strVal val="1+#ppt_w/2"/>
                                          </p:val>
                                        </p:tav>
                                        <p:tav tm="100000">
                                          <p:val>
                                            <p:strVal val="#ppt_x"/>
                                          </p:val>
                                        </p:tav>
                                      </p:tavLst>
                                    </p:anim>
                                    <p:anim calcmode="lin" valueType="num">
                                      <p:cBhvr additive="base">
                                        <p:cTn id="10" dur="1000" fill="hold"/>
                                        <p:tgtEl>
                                          <p:spTgt spid="35"/>
                                        </p:tgtEl>
                                        <p:attrNameLst>
                                          <p:attrName>ppt_y</p:attrName>
                                        </p:attrNameLst>
                                      </p:cBhvr>
                                      <p:tavLst>
                                        <p:tav tm="0">
                                          <p:val>
                                            <p:strVal val="#ppt_y"/>
                                          </p:val>
                                        </p:tav>
                                        <p:tav tm="100000">
                                          <p:val>
                                            <p:strVal val="#ppt_y"/>
                                          </p:val>
                                        </p:tav>
                                      </p:tavLst>
                                    </p:anim>
                                  </p:childTnLst>
                                </p:cTn>
                              </p:par>
                              <p:par>
                                <p:cTn id="11" presetID="0" presetClass="path" presetSubtype="0" accel="50000" decel="50000" fill="hold" nodeType="withEffect">
                                  <p:stCondLst>
                                    <p:cond delay="0"/>
                                  </p:stCondLst>
                                  <p:childTnLst>
                                    <p:animMotion origin="layout" path="M -2.08616E-6 2.85052E-6 L -0.11325 -0.00232 " pathEditMode="relative" rAng="0" ptsTypes="AA">
                                      <p:cBhvr>
                                        <p:cTn id="12" dur="1000" fill="hold"/>
                                        <p:tgtEl>
                                          <p:spTgt spid="11"/>
                                        </p:tgtEl>
                                        <p:attrNameLst>
                                          <p:attrName>ppt_x</p:attrName>
                                          <p:attrName>ppt_y</p:attrName>
                                        </p:attrNameLst>
                                      </p:cBhvr>
                                      <p:rCtr x="-5700" y="-100"/>
                                    </p:animMotion>
                                  </p:childTnLst>
                                </p:cTn>
                              </p:par>
                              <p:par>
                                <p:cTn id="13" presetID="0" presetClass="path" presetSubtype="0" accel="50000" decel="50000" fill="hold" nodeType="withEffect">
                                  <p:stCondLst>
                                    <p:cond delay="0"/>
                                  </p:stCondLst>
                                  <p:childTnLst>
                                    <p:animMotion origin="layout" path="M -4.03161E-6 7.4971E-6 L -0.10839 7.4971E-6 " pathEditMode="relative" ptsTypes="AA">
                                      <p:cBhvr>
                                        <p:cTn id="14" dur="1000" fill="hold"/>
                                        <p:tgtEl>
                                          <p:spTgt spid="3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0" y="0"/>
            <a:ext cx="9144000" cy="6858000"/>
          </a:xfrm>
          <a:prstGeom prst="rect">
            <a:avLst/>
          </a:prstGeom>
          <a:solidFill>
            <a:schemeClr val="accent1">
              <a:alpha val="10000"/>
            </a:schemeClr>
          </a:solidFill>
          <a:ln w="9525">
            <a:noFill/>
            <a:miter lim="800000"/>
            <a:headEnd/>
            <a:tailEnd/>
          </a:ln>
        </p:spPr>
        <p:txBody>
          <a:bodyPr wrap="none" anchor="ctr">
            <a:prstTxWarp prst="textNoShape">
              <a:avLst/>
            </a:prstTxWarp>
          </a:bodyPr>
          <a:lstStyle/>
          <a:p>
            <a:pPr algn="ctr"/>
            <a:endParaRPr lang="en-US" sz="3200">
              <a:effectLst>
                <a:outerShdw blurRad="38100" dist="38100" dir="2700000" algn="tl">
                  <a:srgbClr val="000000"/>
                </a:outerShdw>
              </a:effectLst>
              <a:latin typeface="Tahoma" charset="0"/>
            </a:endParaRPr>
          </a:p>
        </p:txBody>
      </p:sp>
      <p:sp>
        <p:nvSpPr>
          <p:cNvPr id="209925" name="Text Box 5"/>
          <p:cNvSpPr txBox="1">
            <a:spLocks noChangeArrowheads="1"/>
          </p:cNvSpPr>
          <p:nvPr/>
        </p:nvSpPr>
        <p:spPr bwMode="auto">
          <a:xfrm>
            <a:off x="2576106" y="2209800"/>
            <a:ext cx="3962400" cy="923330"/>
          </a:xfrm>
          <a:prstGeom prst="rect">
            <a:avLst/>
          </a:prstGeom>
          <a:noFill/>
          <a:ln w="9525">
            <a:noFill/>
            <a:miter lim="800000"/>
            <a:headEnd/>
            <a:tailEnd/>
          </a:ln>
          <a:effectLst>
            <a:outerShdw blurRad="63500" dist="38099" dir="2700000" algn="ctr" rotWithShape="0">
              <a:srgbClr val="000000">
                <a:alpha val="74998"/>
              </a:srgbClr>
            </a:outerShdw>
          </a:effectLst>
        </p:spPr>
        <p:txBody>
          <a:bodyPr wrap="square">
            <a:spAutoFit/>
          </a:bodyPr>
          <a:lstStyle/>
          <a:p>
            <a:pPr algn="ctr">
              <a:defRPr/>
            </a:pPr>
            <a:r>
              <a:rPr lang="en-US" sz="5400" b="1" dirty="0" smtClean="0">
                <a:solidFill>
                  <a:schemeClr val="tx2">
                    <a:lumMod val="50000"/>
                  </a:schemeClr>
                </a:solidFill>
                <a:latin typeface="Tahoma" pitchFamily="-111" charset="0"/>
              </a:rPr>
              <a:t>$20.3 </a:t>
            </a:r>
            <a:r>
              <a:rPr lang="en-US" sz="5400" b="1" dirty="0">
                <a:solidFill>
                  <a:schemeClr val="tx2">
                    <a:lumMod val="50000"/>
                  </a:schemeClr>
                </a:solidFill>
                <a:latin typeface="Tahoma" pitchFamily="-111" charset="0"/>
              </a:rPr>
              <a:t>B</a:t>
            </a:r>
          </a:p>
        </p:txBody>
      </p:sp>
      <p:sp>
        <p:nvSpPr>
          <p:cNvPr id="209926" name="Text Box 6"/>
          <p:cNvSpPr txBox="1">
            <a:spLocks noChangeArrowheads="1"/>
          </p:cNvSpPr>
          <p:nvPr/>
        </p:nvSpPr>
        <p:spPr bwMode="auto">
          <a:xfrm>
            <a:off x="2667903" y="3062288"/>
            <a:ext cx="3788930" cy="519112"/>
          </a:xfrm>
          <a:prstGeom prst="rect">
            <a:avLst/>
          </a:prstGeom>
          <a:noFill/>
          <a:ln w="9525">
            <a:noFill/>
            <a:miter lim="800000"/>
            <a:headEnd/>
            <a:tailEnd/>
          </a:ln>
          <a:effectLst>
            <a:outerShdw blurRad="63500" dist="38099" dir="2700000" algn="ctr" rotWithShape="0">
              <a:srgbClr val="000000">
                <a:alpha val="74997"/>
              </a:srgbClr>
            </a:outerShdw>
          </a:effectLst>
        </p:spPr>
        <p:txBody>
          <a:bodyPr wrap="square">
            <a:prstTxWarp prst="textNoShape">
              <a:avLst/>
            </a:prstTxWarp>
            <a:spAutoFit/>
          </a:bodyPr>
          <a:lstStyle/>
          <a:p>
            <a:pPr algn="ctr">
              <a:defRPr/>
            </a:pPr>
            <a:r>
              <a:rPr lang="en-US" sz="2800" dirty="0">
                <a:solidFill>
                  <a:schemeClr val="tx2">
                    <a:lumMod val="50000"/>
                  </a:schemeClr>
                </a:solidFill>
                <a:latin typeface="Tahoma" pitchFamily="-109" charset="0"/>
              </a:rPr>
              <a:t>revenue in </a:t>
            </a:r>
            <a:r>
              <a:rPr lang="en-US" sz="2800" dirty="0" smtClean="0">
                <a:solidFill>
                  <a:schemeClr val="tx2">
                    <a:lumMod val="50000"/>
                  </a:schemeClr>
                </a:solidFill>
                <a:latin typeface="Tahoma" pitchFamily="-109" charset="0"/>
              </a:rPr>
              <a:t>2009</a:t>
            </a:r>
            <a:endParaRPr lang="en-US" sz="2800" dirty="0">
              <a:solidFill>
                <a:schemeClr val="tx2">
                  <a:lumMod val="50000"/>
                </a:schemeClr>
              </a:solidFill>
              <a:latin typeface="Tahoma" pitchFamily="-109" charset="0"/>
            </a:endParaRPr>
          </a:p>
        </p:txBody>
      </p:sp>
      <p:sp>
        <p:nvSpPr>
          <p:cNvPr id="30725" name="TextBox 8"/>
          <p:cNvSpPr txBox="1">
            <a:spLocks noChangeArrowheads="1"/>
          </p:cNvSpPr>
          <p:nvPr/>
        </p:nvSpPr>
        <p:spPr bwMode="auto">
          <a:xfrm>
            <a:off x="2438400" y="1383030"/>
            <a:ext cx="4953000" cy="1108075"/>
          </a:xfrm>
          <a:prstGeom prst="rect">
            <a:avLst/>
          </a:prstGeom>
          <a:noFill/>
          <a:ln w="9525">
            <a:noFill/>
            <a:miter lim="800000"/>
            <a:headEnd/>
            <a:tailEnd/>
          </a:ln>
        </p:spPr>
        <p:txBody>
          <a:bodyPr>
            <a:prstTxWarp prst="textNoShape">
              <a:avLst/>
            </a:prstTxWarp>
            <a:spAutoFit/>
          </a:bodyPr>
          <a:lstStyle/>
          <a:p>
            <a:r>
              <a:rPr lang="en-US" sz="6600" dirty="0">
                <a:solidFill>
                  <a:srgbClr val="FFFFFF"/>
                </a:solidFill>
                <a:latin typeface="Lucida Sans" charset="0"/>
                <a:ea typeface="Lucida Sans" charset="0"/>
                <a:cs typeface="Lucida Sans" charset="0"/>
              </a:rPr>
              <a:t>STM sector</a:t>
            </a:r>
          </a:p>
        </p:txBody>
      </p:sp>
      <p:sp>
        <p:nvSpPr>
          <p:cNvPr id="15" name="TextBox 14"/>
          <p:cNvSpPr txBox="1"/>
          <p:nvPr/>
        </p:nvSpPr>
        <p:spPr>
          <a:xfrm>
            <a:off x="6400800" y="5638800"/>
            <a:ext cx="1981200" cy="769441"/>
          </a:xfrm>
          <a:prstGeom prst="rect">
            <a:avLst/>
          </a:prstGeom>
          <a:noFill/>
        </p:spPr>
        <p:txBody>
          <a:bodyPr wrap="square">
            <a:spAutoFit/>
          </a:bodyPr>
          <a:lstStyle/>
          <a:p>
            <a:pPr>
              <a:defRPr/>
            </a:pPr>
            <a:r>
              <a:rPr lang="en-US" sz="4400" b="1" dirty="0" smtClean="0">
                <a:solidFill>
                  <a:schemeClr val="tx2">
                    <a:lumMod val="50000"/>
                  </a:schemeClr>
                </a:solidFill>
                <a:latin typeface="Tahoma"/>
              </a:rPr>
              <a:t>$2.4 </a:t>
            </a:r>
            <a:r>
              <a:rPr lang="en-US" sz="4400" b="1" dirty="0">
                <a:solidFill>
                  <a:schemeClr val="tx2">
                    <a:lumMod val="50000"/>
                  </a:schemeClr>
                </a:solidFill>
                <a:latin typeface="Tahoma"/>
              </a:rPr>
              <a:t>B</a:t>
            </a:r>
          </a:p>
        </p:txBody>
      </p:sp>
      <p:sp>
        <p:nvSpPr>
          <p:cNvPr id="11" name="TextBox 10"/>
          <p:cNvSpPr txBox="1"/>
          <p:nvPr/>
        </p:nvSpPr>
        <p:spPr>
          <a:xfrm>
            <a:off x="6096000" y="5105400"/>
            <a:ext cx="2824229" cy="707886"/>
          </a:xfrm>
          <a:prstGeom prst="rect">
            <a:avLst/>
          </a:prstGeom>
          <a:noFill/>
        </p:spPr>
        <p:txBody>
          <a:bodyPr wrap="square">
            <a:spAutoFit/>
          </a:bodyPr>
          <a:lstStyle/>
          <a:p>
            <a:pPr>
              <a:defRPr/>
            </a:pPr>
            <a:r>
              <a:rPr lang="en-US" sz="4000" dirty="0">
                <a:ln>
                  <a:solidFill>
                    <a:schemeClr val="tx2"/>
                  </a:solidFill>
                </a:ln>
                <a:latin typeface="Arial" pitchFamily="-111" charset="0"/>
              </a:rPr>
              <a:t>SSH sector</a:t>
            </a:r>
          </a:p>
        </p:txBody>
      </p:sp>
      <p:grpSp>
        <p:nvGrpSpPr>
          <p:cNvPr id="2" name="Group 11"/>
          <p:cNvGrpSpPr>
            <a:grpSpLocks/>
          </p:cNvGrpSpPr>
          <p:nvPr/>
        </p:nvGrpSpPr>
        <p:grpSpPr bwMode="auto">
          <a:xfrm>
            <a:off x="76045" y="0"/>
            <a:ext cx="892175" cy="6858000"/>
            <a:chOff x="101023" y="-2"/>
            <a:chExt cx="892752" cy="6858002"/>
          </a:xfrm>
        </p:grpSpPr>
        <p:sp>
          <p:nvSpPr>
            <p:cNvPr id="46" name="TextBox 45"/>
            <p:cNvSpPr txBox="1"/>
            <p:nvPr/>
          </p:nvSpPr>
          <p:spPr>
            <a:xfrm rot="16200000">
              <a:off x="-2170262" y="3427312"/>
              <a:ext cx="5867402" cy="308174"/>
            </a:xfrm>
            <a:prstGeom prst="rect">
              <a:avLst/>
            </a:prstGeom>
            <a:noFill/>
          </p:spPr>
          <p:txBody>
            <a:bodyPr>
              <a:prstTxWarp prst="textNoShape">
                <a:avLst/>
              </a:prstTxWarp>
              <a:spAutoFit/>
            </a:bodyPr>
            <a:lstStyle/>
            <a:p>
              <a:pPr algn="ctr"/>
              <a:r>
                <a:rPr lang="en-US" sz="1400" i="1" dirty="0">
                  <a:solidFill>
                    <a:schemeClr val="tx2">
                      <a:lumMod val="50000"/>
                    </a:schemeClr>
                  </a:solidFill>
                  <a:latin typeface="Tahoma"/>
                </a:rPr>
                <a:t>Data from</a:t>
              </a:r>
              <a:r>
                <a:rPr lang="en-US" sz="1400" i="1" dirty="0" smtClean="0">
                  <a:solidFill>
                    <a:schemeClr val="tx2">
                      <a:lumMod val="50000"/>
                    </a:schemeClr>
                  </a:solidFill>
                  <a:latin typeface="Tahoma"/>
                </a:rPr>
                <a:t> </a:t>
              </a:r>
              <a:r>
                <a:rPr lang="en-US" sz="1400" i="1" dirty="0" err="1" smtClean="0">
                  <a:solidFill>
                    <a:schemeClr val="tx2">
                      <a:lumMod val="50000"/>
                    </a:schemeClr>
                  </a:solidFill>
                  <a:latin typeface="Tahoma"/>
                </a:rPr>
                <a:t>Simba</a:t>
              </a:r>
              <a:r>
                <a:rPr lang="en-US" sz="1400" i="1" dirty="0" smtClean="0">
                  <a:solidFill>
                    <a:schemeClr val="tx2">
                      <a:lumMod val="50000"/>
                    </a:schemeClr>
                  </a:solidFill>
                  <a:latin typeface="Tahoma"/>
                </a:rPr>
                <a:t> Information 2010 publishing industry reports</a:t>
              </a:r>
              <a:endParaRPr lang="en-US" sz="1400" i="1" dirty="0">
                <a:solidFill>
                  <a:schemeClr val="tx2">
                    <a:lumMod val="50000"/>
                  </a:schemeClr>
                </a:solidFill>
                <a:latin typeface="Tahoma"/>
              </a:endParaRPr>
            </a:p>
          </p:txBody>
        </p:sp>
        <p:sp>
          <p:nvSpPr>
            <p:cNvPr id="14" name="TextBox 8"/>
            <p:cNvSpPr txBox="1">
              <a:spLocks noChangeArrowheads="1"/>
            </p:cNvSpPr>
            <p:nvPr/>
          </p:nvSpPr>
          <p:spPr bwMode="auto">
            <a:xfrm rot="16200000">
              <a:off x="-3035590" y="3136611"/>
              <a:ext cx="6858002" cy="584776"/>
            </a:xfrm>
            <a:prstGeom prst="rect">
              <a:avLst/>
            </a:prstGeom>
            <a:noFill/>
            <a:ln w="9525">
              <a:noFill/>
              <a:miter lim="800000"/>
              <a:headEnd/>
              <a:tailEnd/>
            </a:ln>
          </p:spPr>
          <p:txBody>
            <a:bodyPr>
              <a:spAutoFit/>
            </a:bodyPr>
            <a:lstStyle/>
            <a:p>
              <a:pPr algn="ctr">
                <a:defRPr/>
              </a:pPr>
              <a:r>
                <a:rPr lang="en-US" sz="3200" b="1" dirty="0">
                  <a:ln>
                    <a:solidFill>
                      <a:srgbClr val="FFFFFF"/>
                    </a:solidFill>
                  </a:ln>
                  <a:solidFill>
                    <a:schemeClr val="tx2">
                      <a:lumMod val="50000"/>
                    </a:schemeClr>
                  </a:solidFill>
                  <a:latin typeface="Tahoma"/>
                  <a:ea typeface="Lucida Sans" pitchFamily="-110" charset="0"/>
                  <a:cs typeface="Lucida Grande"/>
                </a:rPr>
                <a:t>Scholarly</a:t>
              </a:r>
              <a:r>
                <a:rPr lang="en-US" sz="3200" b="1" dirty="0" smtClean="0">
                  <a:ln>
                    <a:solidFill>
                      <a:srgbClr val="FFFFFF"/>
                    </a:solidFill>
                  </a:ln>
                  <a:solidFill>
                    <a:schemeClr val="tx2">
                      <a:lumMod val="50000"/>
                    </a:schemeClr>
                  </a:solidFill>
                  <a:latin typeface="Tahoma"/>
                  <a:ea typeface="Lucida Sans" pitchFamily="-110" charset="0"/>
                  <a:cs typeface="Lucida Grande"/>
                </a:rPr>
                <a:t> Publishing Market  </a:t>
              </a:r>
              <a:endParaRPr lang="en-US" sz="3200" b="1" dirty="0">
                <a:ln>
                  <a:solidFill>
                    <a:srgbClr val="FFFFFF"/>
                  </a:solidFill>
                </a:ln>
                <a:solidFill>
                  <a:schemeClr val="tx2">
                    <a:lumMod val="50000"/>
                  </a:schemeClr>
                </a:solidFill>
                <a:latin typeface="Tahoma"/>
                <a:ea typeface="Lucida Sans" pitchFamily="-110" charset="0"/>
                <a:cs typeface="Lucida Grande"/>
              </a:endParaRPr>
            </a:p>
          </p:txBody>
        </p:sp>
        <p:cxnSp>
          <p:nvCxnSpPr>
            <p:cNvPr id="16" name="Straight Connector 15"/>
            <p:cNvCxnSpPr>
              <a:cxnSpLocks noChangeShapeType="1"/>
            </p:cNvCxnSpPr>
            <p:nvPr/>
          </p:nvCxnSpPr>
          <p:spPr bwMode="auto">
            <a:xfrm rot="5400000" flipH="1" flipV="1">
              <a:off x="-2436814" y="3427410"/>
              <a:ext cx="6858002" cy="3177"/>
            </a:xfrm>
            <a:prstGeom prst="line">
              <a:avLst/>
            </a:prstGeom>
            <a:noFill/>
            <a:ln w="38100" cap="rnd">
              <a:solidFill>
                <a:schemeClr val="accent1"/>
              </a:solidFill>
              <a:round/>
              <a:headEnd/>
              <a:tailEnd/>
            </a:ln>
            <a:effectLst>
              <a:outerShdw dist="20000" dir="5400000" rotWithShape="0">
                <a:srgbClr val="808080">
                  <a:alpha val="37999"/>
                </a:srgbClr>
              </a:outerShdw>
            </a:effectLst>
          </p:spPr>
        </p:cxnSp>
      </p:grpSp>
      <p:cxnSp>
        <p:nvCxnSpPr>
          <p:cNvPr id="17" name="Straight Connector 16"/>
          <p:cNvCxnSpPr>
            <a:cxnSpLocks noChangeShapeType="1"/>
          </p:cNvCxnSpPr>
          <p:nvPr/>
        </p:nvCxnSpPr>
        <p:spPr bwMode="auto">
          <a:xfrm flipV="1">
            <a:off x="3657600" y="2590800"/>
            <a:ext cx="5486400" cy="4267200"/>
          </a:xfrm>
          <a:prstGeom prst="line">
            <a:avLst/>
          </a:prstGeom>
          <a:noFill/>
          <a:ln w="76200" cap="rnd">
            <a:solidFill>
              <a:srgbClr val="FF6600"/>
            </a:solidFill>
            <a:prstDash val="sysDot"/>
            <a:round/>
            <a:headEnd/>
            <a:tailEnd/>
          </a:ln>
          <a:effectLst>
            <a:outerShdw dist="20000" dir="5400000" rotWithShape="0">
              <a:srgbClr val="808080">
                <a:alpha val="37999"/>
              </a:srgbClr>
            </a:outerShdw>
          </a:effectLst>
        </p:spPr>
      </p:cxnSp>
    </p:spTree>
    <p:extLst>
      <p:ext uri="{BB962C8B-B14F-4D97-AF65-F5344CB8AC3E}">
        <p14:creationId xmlns:p14="http://schemas.microsoft.com/office/powerpoint/2010/main" val="3187429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0" y="0"/>
            <a:ext cx="9144000" cy="6858000"/>
          </a:xfrm>
          <a:prstGeom prst="rect">
            <a:avLst/>
          </a:prstGeom>
          <a:solidFill>
            <a:schemeClr val="accent1">
              <a:alpha val="10000"/>
            </a:schemeClr>
          </a:solidFill>
          <a:ln w="9525">
            <a:noFill/>
            <a:miter lim="800000"/>
            <a:headEnd/>
            <a:tailEnd/>
          </a:ln>
        </p:spPr>
        <p:txBody>
          <a:bodyPr wrap="none" anchor="ctr">
            <a:prstTxWarp prst="textNoShape">
              <a:avLst/>
            </a:prstTxWarp>
          </a:bodyPr>
          <a:lstStyle/>
          <a:p>
            <a:pPr algn="ctr">
              <a:defRPr/>
            </a:pPr>
            <a:endParaRPr lang="en-US" sz="3200">
              <a:effectLst>
                <a:outerShdw blurRad="38100" dist="38100" dir="2700000" algn="tl">
                  <a:srgbClr val="000000"/>
                </a:outerShdw>
              </a:effectLst>
              <a:latin typeface="Tahoma" pitchFamily="-109" charset="0"/>
            </a:endParaRPr>
          </a:p>
        </p:txBody>
      </p:sp>
      <p:sp>
        <p:nvSpPr>
          <p:cNvPr id="33797" name="TextBox 8"/>
          <p:cNvSpPr txBox="1">
            <a:spLocks noChangeArrowheads="1"/>
          </p:cNvSpPr>
          <p:nvPr/>
        </p:nvSpPr>
        <p:spPr bwMode="auto">
          <a:xfrm rot="16200000">
            <a:off x="-3264068" y="1587670"/>
            <a:ext cx="7543801" cy="1015663"/>
          </a:xfrm>
          <a:prstGeom prst="rect">
            <a:avLst/>
          </a:prstGeom>
          <a:noFill/>
          <a:ln w="9525">
            <a:noFill/>
            <a:miter lim="800000"/>
            <a:headEnd/>
            <a:tailEnd/>
          </a:ln>
        </p:spPr>
        <p:txBody>
          <a:bodyPr>
            <a:prstTxWarp prst="textNoShape">
              <a:avLst/>
            </a:prstTxWarp>
            <a:spAutoFit/>
          </a:bodyPr>
          <a:lstStyle/>
          <a:p>
            <a:pPr>
              <a:defRPr/>
            </a:pPr>
            <a:r>
              <a:rPr lang="en-US" sz="5400" b="1" dirty="0">
                <a:solidFill>
                  <a:schemeClr val="tx2">
                    <a:lumMod val="50000"/>
                  </a:schemeClr>
                </a:solidFill>
                <a:latin typeface="Tahoma"/>
                <a:ea typeface="Lucida Sans" pitchFamily="-110" charset="0"/>
                <a:cs typeface="Lucida Sans" pitchFamily="-110" charset="0"/>
              </a:rPr>
              <a:t>STM</a:t>
            </a:r>
            <a:r>
              <a:rPr lang="en-US" sz="6000" b="1" dirty="0">
                <a:solidFill>
                  <a:schemeClr val="tx2">
                    <a:lumMod val="50000"/>
                  </a:schemeClr>
                </a:solidFill>
                <a:latin typeface="Tahoma"/>
                <a:ea typeface="Lucida Sans" pitchFamily="-110" charset="0"/>
                <a:cs typeface="Lucida Sans" pitchFamily="-110" charset="0"/>
              </a:rPr>
              <a:t> </a:t>
            </a:r>
            <a:r>
              <a:rPr lang="en-US" sz="3600" b="1" dirty="0" smtClean="0">
                <a:solidFill>
                  <a:schemeClr val="tx2">
                    <a:lumMod val="50000"/>
                  </a:schemeClr>
                </a:solidFill>
                <a:latin typeface="Tahoma"/>
                <a:ea typeface="Lucida Sans" pitchFamily="-110" charset="0"/>
                <a:cs typeface="Lucida Sans" pitchFamily="-110" charset="0"/>
              </a:rPr>
              <a:t>sector, 2006  </a:t>
            </a:r>
            <a:endParaRPr lang="en-US" sz="3600" b="1" dirty="0">
              <a:solidFill>
                <a:schemeClr val="tx2">
                  <a:lumMod val="50000"/>
                </a:schemeClr>
              </a:solidFill>
              <a:latin typeface="Tahoma"/>
              <a:ea typeface="Lucida Sans" pitchFamily="-110" charset="0"/>
              <a:cs typeface="Lucida Sans" pitchFamily="-110" charset="0"/>
            </a:endParaRPr>
          </a:p>
        </p:txBody>
      </p:sp>
      <p:cxnSp>
        <p:nvCxnSpPr>
          <p:cNvPr id="24" name="Straight Connector 23"/>
          <p:cNvCxnSpPr/>
          <p:nvPr/>
        </p:nvCxnSpPr>
        <p:spPr>
          <a:xfrm rot="5400000" flipH="1" flipV="1">
            <a:off x="-2362199" y="3427412"/>
            <a:ext cx="6858000" cy="3175"/>
          </a:xfrm>
          <a:prstGeom prst="line">
            <a:avLst/>
          </a:prstGeom>
          <a:ln w="38100" cap="rnd" cmpd="sng">
            <a:prstDash val="solid"/>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1068387" y="228600"/>
            <a:ext cx="3215771" cy="707886"/>
          </a:xfrm>
          <a:prstGeom prst="rect">
            <a:avLst/>
          </a:prstGeom>
          <a:noFill/>
          <a:ln>
            <a:noFill/>
          </a:ln>
        </p:spPr>
        <p:txBody>
          <a:bodyPr wrap="square">
            <a:spAutoFit/>
          </a:bodyPr>
          <a:lstStyle/>
          <a:p>
            <a:pPr algn="ctr">
              <a:defRPr/>
            </a:pPr>
            <a:r>
              <a:rPr lang="en-US" sz="4000" b="1" dirty="0" smtClean="0">
                <a:solidFill>
                  <a:schemeClr val="tx2">
                    <a:lumMod val="50000"/>
                  </a:schemeClr>
                </a:solidFill>
                <a:latin typeface="Tahoma" pitchFamily="-111" charset="0"/>
              </a:rPr>
              <a:t>$5.8 </a:t>
            </a:r>
            <a:r>
              <a:rPr lang="en-US" sz="4000" b="1" dirty="0">
                <a:solidFill>
                  <a:schemeClr val="tx2">
                    <a:lumMod val="50000"/>
                  </a:schemeClr>
                </a:solidFill>
                <a:latin typeface="Tahoma" pitchFamily="-111" charset="0"/>
              </a:rPr>
              <a:t>billion </a:t>
            </a:r>
          </a:p>
        </p:txBody>
      </p:sp>
      <p:sp>
        <p:nvSpPr>
          <p:cNvPr id="46" name="TextBox 45"/>
          <p:cNvSpPr txBox="1"/>
          <p:nvPr/>
        </p:nvSpPr>
        <p:spPr>
          <a:xfrm>
            <a:off x="4513667" y="6397330"/>
            <a:ext cx="4357527" cy="338554"/>
          </a:xfrm>
          <a:prstGeom prst="rect">
            <a:avLst/>
          </a:prstGeom>
          <a:noFill/>
        </p:spPr>
        <p:txBody>
          <a:bodyPr wrap="square">
            <a:prstTxWarp prst="textNoShape">
              <a:avLst/>
            </a:prstTxWarp>
            <a:spAutoFit/>
          </a:bodyPr>
          <a:lstStyle/>
          <a:p>
            <a:pPr algn="ctr">
              <a:defRPr/>
            </a:pPr>
            <a:r>
              <a:rPr lang="en-US" sz="1600" i="1" dirty="0">
                <a:solidFill>
                  <a:schemeClr val="tx2">
                    <a:lumMod val="50000"/>
                  </a:schemeClr>
                </a:solidFill>
                <a:latin typeface="Tahoma"/>
              </a:rPr>
              <a:t>Data from </a:t>
            </a:r>
            <a:r>
              <a:rPr lang="en-US" sz="1600" i="1" dirty="0" err="1">
                <a:solidFill>
                  <a:schemeClr val="tx2">
                    <a:lumMod val="50000"/>
                  </a:schemeClr>
                </a:solidFill>
                <a:latin typeface="Tahoma"/>
              </a:rPr>
              <a:t>Outsell’s</a:t>
            </a:r>
            <a:r>
              <a:rPr lang="en-US" sz="1600" i="1" dirty="0">
                <a:solidFill>
                  <a:schemeClr val="tx2">
                    <a:lumMod val="50000"/>
                  </a:schemeClr>
                </a:solidFill>
                <a:latin typeface="Tahoma"/>
              </a:rPr>
              <a:t> 2006 STM market report</a:t>
            </a:r>
          </a:p>
        </p:txBody>
      </p:sp>
      <p:cxnSp>
        <p:nvCxnSpPr>
          <p:cNvPr id="11" name="Straight Connector 10"/>
          <p:cNvCxnSpPr/>
          <p:nvPr/>
        </p:nvCxnSpPr>
        <p:spPr>
          <a:xfrm>
            <a:off x="1066800" y="2667000"/>
            <a:ext cx="8077200" cy="1588"/>
          </a:xfrm>
          <a:prstGeom prst="line">
            <a:avLst/>
          </a:prstGeom>
          <a:ln w="76200" cap="rnd">
            <a:solidFill>
              <a:srgbClr val="FFFFFF"/>
            </a:solidFill>
            <a:prstDash val="sysDot"/>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208744" y="2971800"/>
            <a:ext cx="3566578" cy="707886"/>
          </a:xfrm>
          <a:prstGeom prst="rect">
            <a:avLst/>
          </a:prstGeom>
          <a:noFill/>
          <a:ln>
            <a:noFill/>
          </a:ln>
        </p:spPr>
        <p:txBody>
          <a:bodyPr wrap="square">
            <a:spAutoFit/>
          </a:bodyPr>
          <a:lstStyle/>
          <a:p>
            <a:pPr algn="ctr">
              <a:defRPr/>
            </a:pPr>
            <a:r>
              <a:rPr lang="en-US" sz="4000" b="1" dirty="0" smtClean="0">
                <a:solidFill>
                  <a:schemeClr val="tx2">
                    <a:lumMod val="50000"/>
                  </a:schemeClr>
                </a:solidFill>
                <a:latin typeface="Tahoma" pitchFamily="-111" charset="0"/>
              </a:rPr>
              <a:t>$10.3 </a:t>
            </a:r>
            <a:r>
              <a:rPr lang="en-US" sz="4000" b="1" dirty="0">
                <a:solidFill>
                  <a:schemeClr val="tx2">
                    <a:lumMod val="50000"/>
                  </a:schemeClr>
                </a:solidFill>
                <a:latin typeface="Tahoma" pitchFamily="-111" charset="0"/>
              </a:rPr>
              <a:t>billion </a:t>
            </a:r>
          </a:p>
        </p:txBody>
      </p:sp>
      <p:sp>
        <p:nvSpPr>
          <p:cNvPr id="31753" name="TextBox 16"/>
          <p:cNvSpPr txBox="1">
            <a:spLocks noChangeArrowheads="1"/>
          </p:cNvSpPr>
          <p:nvPr/>
        </p:nvSpPr>
        <p:spPr bwMode="auto">
          <a:xfrm rot="-2828282">
            <a:off x="2127907" y="1475675"/>
            <a:ext cx="1713847" cy="523875"/>
          </a:xfrm>
          <a:prstGeom prst="rect">
            <a:avLst/>
          </a:prstGeom>
          <a:noFill/>
          <a:ln w="9525">
            <a:noFill/>
            <a:miter lim="800000"/>
            <a:headEnd/>
            <a:tailEnd/>
          </a:ln>
        </p:spPr>
        <p:txBody>
          <a:bodyPr wrap="square">
            <a:prstTxWarp prst="textNoShape">
              <a:avLst/>
            </a:prstTxWarp>
            <a:spAutoFit/>
          </a:bodyPr>
          <a:lstStyle/>
          <a:p>
            <a:r>
              <a:rPr lang="en-US" sz="2800" dirty="0">
                <a:latin typeface="Lucida Grande" charset="0"/>
                <a:ea typeface="Lucida Grande" charset="0"/>
                <a:cs typeface="Lucida Grande" charset="0"/>
              </a:rPr>
              <a:t>Elsevier</a:t>
            </a:r>
          </a:p>
        </p:txBody>
      </p:sp>
      <p:sp>
        <p:nvSpPr>
          <p:cNvPr id="31754" name="TextBox 17"/>
          <p:cNvSpPr txBox="1">
            <a:spLocks noChangeArrowheads="1"/>
          </p:cNvSpPr>
          <p:nvPr/>
        </p:nvSpPr>
        <p:spPr bwMode="auto">
          <a:xfrm rot="-2828282">
            <a:off x="2824261" y="1150523"/>
            <a:ext cx="2601034" cy="523875"/>
          </a:xfrm>
          <a:prstGeom prst="rect">
            <a:avLst/>
          </a:prstGeom>
          <a:noFill/>
          <a:ln w="9525">
            <a:noFill/>
            <a:miter lim="800000"/>
            <a:headEnd/>
            <a:tailEnd/>
          </a:ln>
        </p:spPr>
        <p:txBody>
          <a:bodyPr wrap="square">
            <a:prstTxWarp prst="textNoShape">
              <a:avLst/>
            </a:prstTxWarp>
            <a:spAutoFit/>
          </a:bodyPr>
          <a:lstStyle/>
          <a:p>
            <a:r>
              <a:rPr lang="en-US" sz="2800">
                <a:latin typeface="Lucida Grande" charset="0"/>
                <a:ea typeface="Lucida Grande" charset="0"/>
                <a:cs typeface="Lucida Grande" charset="0"/>
              </a:rPr>
              <a:t>Kluwer Health</a:t>
            </a:r>
          </a:p>
        </p:txBody>
      </p:sp>
      <p:sp>
        <p:nvSpPr>
          <p:cNvPr id="31755" name="TextBox 18"/>
          <p:cNvSpPr txBox="1">
            <a:spLocks noChangeArrowheads="1"/>
          </p:cNvSpPr>
          <p:nvPr/>
        </p:nvSpPr>
        <p:spPr bwMode="auto">
          <a:xfrm rot="-2828282">
            <a:off x="3721769" y="1344698"/>
            <a:ext cx="2071222" cy="523875"/>
          </a:xfrm>
          <a:prstGeom prst="rect">
            <a:avLst/>
          </a:prstGeom>
          <a:noFill/>
          <a:ln w="9525">
            <a:noFill/>
            <a:miter lim="800000"/>
            <a:headEnd/>
            <a:tailEnd/>
          </a:ln>
        </p:spPr>
        <p:txBody>
          <a:bodyPr wrap="square">
            <a:prstTxWarp prst="textNoShape">
              <a:avLst/>
            </a:prstTxWarp>
            <a:spAutoFit/>
          </a:bodyPr>
          <a:lstStyle/>
          <a:p>
            <a:r>
              <a:rPr lang="en-US" sz="2800" dirty="0">
                <a:latin typeface="Lucida Grande" charset="0"/>
                <a:ea typeface="Lucida Grande" charset="0"/>
                <a:cs typeface="Lucida Grande" charset="0"/>
              </a:rPr>
              <a:t>Springer</a:t>
            </a:r>
          </a:p>
        </p:txBody>
      </p:sp>
      <p:sp>
        <p:nvSpPr>
          <p:cNvPr id="31756" name="TextBox 19"/>
          <p:cNvSpPr txBox="1">
            <a:spLocks noChangeArrowheads="1"/>
          </p:cNvSpPr>
          <p:nvPr/>
        </p:nvSpPr>
        <p:spPr bwMode="auto">
          <a:xfrm rot="-2828282">
            <a:off x="4512772" y="1033263"/>
            <a:ext cx="2843015" cy="523875"/>
          </a:xfrm>
          <a:prstGeom prst="rect">
            <a:avLst/>
          </a:prstGeom>
          <a:noFill/>
          <a:ln w="9525">
            <a:noFill/>
            <a:miter lim="800000"/>
            <a:headEnd/>
            <a:tailEnd/>
          </a:ln>
        </p:spPr>
        <p:txBody>
          <a:bodyPr wrap="square">
            <a:prstTxWarp prst="textNoShape">
              <a:avLst/>
            </a:prstTxWarp>
            <a:spAutoFit/>
          </a:bodyPr>
          <a:lstStyle/>
          <a:p>
            <a:r>
              <a:rPr lang="en-US" sz="2700" dirty="0" err="1">
                <a:latin typeface="Lucida Grande" charset="0"/>
                <a:ea typeface="Lucida Grande" charset="0"/>
                <a:cs typeface="Lucida Grande" charset="0"/>
              </a:rPr>
              <a:t>Amer</a:t>
            </a:r>
            <a:r>
              <a:rPr lang="en-US" sz="2700" dirty="0">
                <a:latin typeface="Lucida Grande" charset="0"/>
                <a:ea typeface="Lucida Grande" charset="0"/>
                <a:cs typeface="Lucida Grande" charset="0"/>
              </a:rPr>
              <a:t> </a:t>
            </a:r>
            <a:r>
              <a:rPr lang="en-US" sz="2700" dirty="0" err="1">
                <a:latin typeface="Lucida Grande" charset="0"/>
                <a:ea typeface="Lucida Grande" charset="0"/>
                <a:cs typeface="Lucida Grande" charset="0"/>
              </a:rPr>
              <a:t>Chem</a:t>
            </a:r>
            <a:r>
              <a:rPr lang="en-US" sz="2700" dirty="0">
                <a:latin typeface="Lucida Grande" charset="0"/>
                <a:ea typeface="Lucida Grande" charset="0"/>
                <a:cs typeface="Lucida Grande" charset="0"/>
              </a:rPr>
              <a:t> </a:t>
            </a:r>
            <a:r>
              <a:rPr lang="en-US" sz="2700" dirty="0" err="1">
                <a:latin typeface="Lucida Grande" charset="0"/>
                <a:ea typeface="Lucida Grande" charset="0"/>
                <a:cs typeface="Lucida Grande" charset="0"/>
              </a:rPr>
              <a:t>Soc</a:t>
            </a:r>
            <a:endParaRPr lang="en-US" sz="2700" dirty="0">
              <a:latin typeface="Lucida Grande" charset="0"/>
              <a:ea typeface="Lucida Grande" charset="0"/>
              <a:cs typeface="Lucida Grande" charset="0"/>
            </a:endParaRPr>
          </a:p>
        </p:txBody>
      </p:sp>
      <p:sp>
        <p:nvSpPr>
          <p:cNvPr id="31757" name="TextBox 20"/>
          <p:cNvSpPr txBox="1">
            <a:spLocks noChangeArrowheads="1"/>
          </p:cNvSpPr>
          <p:nvPr/>
        </p:nvSpPr>
        <p:spPr bwMode="auto">
          <a:xfrm rot="-2828282">
            <a:off x="5321300" y="742950"/>
            <a:ext cx="3505201" cy="523875"/>
          </a:xfrm>
          <a:prstGeom prst="rect">
            <a:avLst/>
          </a:prstGeom>
          <a:noFill/>
          <a:ln w="9525">
            <a:noFill/>
            <a:miter lim="800000"/>
            <a:headEnd/>
            <a:tailEnd/>
          </a:ln>
        </p:spPr>
        <p:txBody>
          <a:bodyPr>
            <a:prstTxWarp prst="textNoShape">
              <a:avLst/>
            </a:prstTxWarp>
            <a:spAutoFit/>
          </a:bodyPr>
          <a:lstStyle/>
          <a:p>
            <a:r>
              <a:rPr lang="en-US" sz="2800" dirty="0">
                <a:latin typeface="Lucida Grande" charset="0"/>
                <a:ea typeface="Lucida Grande" charset="0"/>
                <a:cs typeface="Lucida Grande" charset="0"/>
              </a:rPr>
              <a:t>John Wiley</a:t>
            </a:r>
          </a:p>
        </p:txBody>
      </p:sp>
      <p:sp>
        <p:nvSpPr>
          <p:cNvPr id="31758" name="TextBox 22"/>
          <p:cNvSpPr txBox="1">
            <a:spLocks noChangeArrowheads="1"/>
          </p:cNvSpPr>
          <p:nvPr/>
        </p:nvSpPr>
        <p:spPr bwMode="auto">
          <a:xfrm rot="-2828282">
            <a:off x="5994190" y="1284996"/>
            <a:ext cx="2156154" cy="523875"/>
          </a:xfrm>
          <a:prstGeom prst="rect">
            <a:avLst/>
          </a:prstGeom>
          <a:noFill/>
          <a:ln w="9525">
            <a:noFill/>
            <a:miter lim="800000"/>
            <a:headEnd/>
            <a:tailEnd/>
          </a:ln>
        </p:spPr>
        <p:txBody>
          <a:bodyPr wrap="square">
            <a:prstTxWarp prst="textNoShape">
              <a:avLst/>
            </a:prstTxWarp>
            <a:spAutoFit/>
          </a:bodyPr>
          <a:lstStyle/>
          <a:p>
            <a:r>
              <a:rPr lang="en-US" sz="2800" dirty="0">
                <a:latin typeface="Lucida Grande" charset="0"/>
                <a:ea typeface="Lucida Grande" charset="0"/>
                <a:cs typeface="Lucida Grande" charset="0"/>
              </a:rPr>
              <a:t>Blackwell</a:t>
            </a:r>
          </a:p>
        </p:txBody>
      </p:sp>
      <p:sp>
        <p:nvSpPr>
          <p:cNvPr id="31759" name="TextBox 24"/>
          <p:cNvSpPr txBox="1">
            <a:spLocks noChangeArrowheads="1"/>
          </p:cNvSpPr>
          <p:nvPr/>
        </p:nvSpPr>
        <p:spPr bwMode="auto">
          <a:xfrm rot="-2811597">
            <a:off x="5906294" y="450056"/>
            <a:ext cx="4876800" cy="338138"/>
          </a:xfrm>
          <a:prstGeom prst="rect">
            <a:avLst/>
          </a:prstGeom>
          <a:noFill/>
          <a:ln w="9525">
            <a:noFill/>
            <a:miter lim="800000"/>
            <a:headEnd/>
            <a:tailEnd/>
          </a:ln>
        </p:spPr>
        <p:txBody>
          <a:bodyPr>
            <a:prstTxWarp prst="textNoShape">
              <a:avLst/>
            </a:prstTxWarp>
            <a:spAutoFit/>
          </a:bodyPr>
          <a:lstStyle/>
          <a:p>
            <a:r>
              <a:rPr lang="en-US" sz="1600">
                <a:latin typeface="Lucida Grande" charset="0"/>
                <a:ea typeface="Lucida Grande" charset="0"/>
                <a:cs typeface="Lucida Grande" charset="0"/>
              </a:rPr>
              <a:t>merged with Wiley 2007</a:t>
            </a:r>
          </a:p>
        </p:txBody>
      </p:sp>
      <p:sp>
        <p:nvSpPr>
          <p:cNvPr id="31760" name="TextBox 25"/>
          <p:cNvSpPr txBox="1">
            <a:spLocks noChangeArrowheads="1"/>
          </p:cNvSpPr>
          <p:nvPr/>
        </p:nvSpPr>
        <p:spPr bwMode="auto">
          <a:xfrm rot="-2752602">
            <a:off x="2210654" y="4355430"/>
            <a:ext cx="4135367" cy="523875"/>
          </a:xfrm>
          <a:prstGeom prst="rect">
            <a:avLst/>
          </a:prstGeom>
          <a:noFill/>
          <a:ln w="9525">
            <a:noFill/>
            <a:miter lim="800000"/>
            <a:headEnd/>
            <a:tailEnd/>
          </a:ln>
        </p:spPr>
        <p:txBody>
          <a:bodyPr wrap="square">
            <a:prstTxWarp prst="textNoShape">
              <a:avLst/>
            </a:prstTxWarp>
            <a:spAutoFit/>
          </a:bodyPr>
          <a:lstStyle/>
          <a:p>
            <a:r>
              <a:rPr lang="en-US" sz="2800" dirty="0">
                <a:latin typeface="Lucida Grande" charset="0"/>
                <a:ea typeface="Lucida Grande" charset="0"/>
                <a:cs typeface="Lucida Grande" charset="0"/>
              </a:rPr>
              <a:t>other 1,195 publishers</a:t>
            </a:r>
          </a:p>
        </p:txBody>
      </p:sp>
    </p:spTree>
    <p:extLst>
      <p:ext uri="{BB962C8B-B14F-4D97-AF65-F5344CB8AC3E}">
        <p14:creationId xmlns:p14="http://schemas.microsoft.com/office/powerpoint/2010/main" val="4148410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THEMES</a:t>
            </a:r>
            <a:endParaRPr lang="en-US" sz="3600" dirty="0"/>
          </a:p>
        </p:txBody>
      </p:sp>
      <p:sp>
        <p:nvSpPr>
          <p:cNvPr id="7" name="Rounded Rectangle 6"/>
          <p:cNvSpPr/>
          <p:nvPr/>
        </p:nvSpPr>
        <p:spPr>
          <a:xfrm>
            <a:off x="2769405" y="1838083"/>
            <a:ext cx="3473228" cy="163490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101051" y="2309159"/>
            <a:ext cx="2835568"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3600" b="1" dirty="0" smtClean="0">
                <a:solidFill>
                  <a:schemeClr val="tx1"/>
                </a:solidFill>
              </a:rPr>
              <a:t>BIG PICTURE</a:t>
            </a:r>
            <a:endParaRPr lang="en-US" sz="3600" b="1" dirty="0">
              <a:solidFill>
                <a:schemeClr val="tx1"/>
              </a:solidFill>
            </a:endParaRPr>
          </a:p>
        </p:txBody>
      </p:sp>
      <p:sp>
        <p:nvSpPr>
          <p:cNvPr id="9" name="Rounded Rectangle 8"/>
          <p:cNvSpPr/>
          <p:nvPr/>
        </p:nvSpPr>
        <p:spPr>
          <a:xfrm>
            <a:off x="489618" y="3655391"/>
            <a:ext cx="3106015" cy="11027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3101051" y="5017046"/>
            <a:ext cx="2983607" cy="108745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5753012" y="3655391"/>
            <a:ext cx="3106015" cy="11027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57919" y="3931972"/>
            <a:ext cx="2769403"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b="1" dirty="0" smtClean="0">
                <a:solidFill>
                  <a:srgbClr val="000000"/>
                </a:solidFill>
              </a:rPr>
              <a:t>BIG PRESSURES</a:t>
            </a:r>
            <a:endParaRPr lang="en-US" sz="2800" b="1" dirty="0">
              <a:solidFill>
                <a:srgbClr val="000000"/>
              </a:solidFill>
            </a:endParaRPr>
          </a:p>
        </p:txBody>
      </p:sp>
      <p:sp>
        <p:nvSpPr>
          <p:cNvPr id="3" name="TextBox 2"/>
          <p:cNvSpPr txBox="1"/>
          <p:nvPr/>
        </p:nvSpPr>
        <p:spPr>
          <a:xfrm>
            <a:off x="5906017" y="3733079"/>
            <a:ext cx="2825641" cy="95410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b="1" dirty="0" smtClean="0">
                <a:solidFill>
                  <a:schemeClr val="tx1"/>
                </a:solidFill>
              </a:rPr>
              <a:t>BIG OPPORTUNITIES</a:t>
            </a:r>
            <a:endParaRPr lang="en-US" sz="2800" b="1" dirty="0">
              <a:solidFill>
                <a:schemeClr val="tx1"/>
              </a:solidFill>
            </a:endParaRPr>
          </a:p>
        </p:txBody>
      </p:sp>
      <p:sp>
        <p:nvSpPr>
          <p:cNvPr id="4" name="TextBox 3"/>
          <p:cNvSpPr txBox="1"/>
          <p:nvPr/>
        </p:nvSpPr>
        <p:spPr>
          <a:xfrm>
            <a:off x="3228419" y="5308924"/>
            <a:ext cx="2708200"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b="1" dirty="0" smtClean="0">
                <a:solidFill>
                  <a:srgbClr val="000000"/>
                </a:solidFill>
              </a:rPr>
              <a:t>BIG RESPONSES</a:t>
            </a:r>
            <a:endParaRPr lang="en-US" sz="2800" b="1" dirty="0">
              <a:solidFill>
                <a:srgbClr val="000000"/>
              </a:solidFill>
            </a:endParaRPr>
          </a:p>
        </p:txBody>
      </p:sp>
    </p:spTree>
    <p:extLst>
      <p:ext uri="{BB962C8B-B14F-4D97-AF65-F5344CB8AC3E}">
        <p14:creationId xmlns:p14="http://schemas.microsoft.com/office/powerpoint/2010/main" val="1509603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Intersections</a:t>
            </a:r>
            <a:endParaRPr lang="en-US" dirty="0"/>
          </a:p>
        </p:txBody>
      </p:sp>
      <p:graphicFrame>
        <p:nvGraphicFramePr>
          <p:cNvPr id="16" name="Diagram 15"/>
          <p:cNvGraphicFramePr/>
          <p:nvPr>
            <p:extLst>
              <p:ext uri="{D42A27DB-BD31-4B8C-83A1-F6EECF244321}">
                <p14:modId xmlns:p14="http://schemas.microsoft.com/office/powerpoint/2010/main" val="1998746301"/>
              </p:ext>
            </p:extLst>
          </p:nvPr>
        </p:nvGraphicFramePr>
        <p:xfrm>
          <a:off x="225187" y="1396999"/>
          <a:ext cx="8751050" cy="5284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42508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3"/>
          <p:cNvSpPr>
            <a:spLocks noGrp="1"/>
          </p:cNvSpPr>
          <p:nvPr>
            <p:ph idx="1"/>
          </p:nvPr>
        </p:nvSpPr>
        <p:spPr>
          <a:xfrm>
            <a:off x="3840442" y="2086451"/>
            <a:ext cx="5064487" cy="4063947"/>
          </a:xfrm>
          <a:prstGeom prst="rect">
            <a:avLst/>
          </a:prstGeom>
        </p:spPr>
        <p:txBody>
          <a:bodyPr wrap="square" numCol="1" anchor="t" anchorCtr="0" compatLnSpc="1">
            <a:prstTxWarp prst="textNoShape">
              <a:avLst/>
            </a:prstTxWarp>
            <a:normAutofit lnSpcReduction="10000"/>
          </a:bodyPr>
          <a:lstStyle/>
          <a:p>
            <a:pPr eaLnBrk="1" hangingPunct="1">
              <a:buFont typeface="Wingdings" pitchFamily="2" charset="2"/>
              <a:buNone/>
            </a:pPr>
            <a:r>
              <a:rPr lang="en-US" sz="3600" dirty="0" smtClean="0"/>
              <a:t>Open access literature is digital, online, free of charge, and free of most copyright and licensing restrictions.</a:t>
            </a:r>
          </a:p>
          <a:p>
            <a:pPr eaLnBrk="1" hangingPunct="1">
              <a:buFont typeface="Wingdings" pitchFamily="2" charset="2"/>
              <a:buNone/>
            </a:pPr>
            <a:r>
              <a:rPr lang="en-US" sz="4800" dirty="0" smtClean="0"/>
              <a:t>		</a:t>
            </a:r>
            <a:r>
              <a:rPr lang="en-US" sz="4000" dirty="0" smtClean="0"/>
              <a:t>- Peter </a:t>
            </a:r>
            <a:r>
              <a:rPr lang="en-US" sz="4000" dirty="0" err="1" smtClean="0"/>
              <a:t>Suber</a:t>
            </a:r>
            <a:endParaRPr lang="en-US" sz="4800" dirty="0" smtClean="0"/>
          </a:p>
        </p:txBody>
      </p:sp>
      <p:sp>
        <p:nvSpPr>
          <p:cNvPr id="33794" name="Title 1"/>
          <p:cNvSpPr>
            <a:spLocks noGrp="1"/>
          </p:cNvSpPr>
          <p:nvPr>
            <p:ph type="title"/>
          </p:nvPr>
        </p:nvSpPr>
        <p:spPr/>
        <p:txBody>
          <a:bodyPr/>
          <a:lstStyle/>
          <a:p>
            <a:pPr eaLnBrk="1" fontAlgn="auto" hangingPunct="1">
              <a:spcAft>
                <a:spcPts val="0"/>
              </a:spcAft>
              <a:defRPr/>
            </a:pPr>
            <a:r>
              <a:rPr lang="en-US" smtClean="0">
                <a:ea typeface="+mj-ea"/>
                <a:cs typeface="+mj-cs"/>
              </a:rPr>
              <a:t>Open Access</a:t>
            </a:r>
          </a:p>
        </p:txBody>
      </p:sp>
      <p:pic>
        <p:nvPicPr>
          <p:cNvPr id="2" name="Picture 1" descr="Screen Shot 2012-03-01 at 11.57.16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1000" y="2323393"/>
            <a:ext cx="3317817" cy="3270954"/>
          </a:xfrm>
          <a:prstGeom prst="rect">
            <a:avLst/>
          </a:prstGeom>
        </p:spPr>
      </p:pic>
    </p:spTree>
    <p:extLst>
      <p:ext uri="{BB962C8B-B14F-4D97-AF65-F5344CB8AC3E}">
        <p14:creationId xmlns:p14="http://schemas.microsoft.com/office/powerpoint/2010/main" val="9559711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704589"/>
          </a:xfrm>
        </p:spPr>
        <p:txBody>
          <a:bodyPr>
            <a:normAutofit/>
          </a:bodyPr>
          <a:lstStyle/>
          <a:p>
            <a:pPr marL="45720" indent="0">
              <a:buNone/>
            </a:pPr>
            <a:endParaRPr lang="en-US" dirty="0"/>
          </a:p>
          <a:p>
            <a:r>
              <a:rPr lang="en-US" dirty="0"/>
              <a:t>Has taken time for impact factors and reputation to build</a:t>
            </a:r>
          </a:p>
          <a:p>
            <a:pPr>
              <a:buNone/>
            </a:pPr>
            <a:endParaRPr lang="en-US" dirty="0"/>
          </a:p>
          <a:p>
            <a:r>
              <a:rPr lang="en-US" dirty="0"/>
              <a:t>Business models still emerging</a:t>
            </a:r>
          </a:p>
          <a:p>
            <a:pPr>
              <a:buNone/>
            </a:pPr>
            <a:endParaRPr lang="en-US" dirty="0"/>
          </a:p>
          <a:p>
            <a:r>
              <a:rPr lang="en-US" dirty="0"/>
              <a:t>Author-pays model has better traction in the STM community</a:t>
            </a:r>
          </a:p>
          <a:p>
            <a:endParaRPr lang="en-US" dirty="0"/>
          </a:p>
          <a:p>
            <a:r>
              <a:rPr lang="en-US" dirty="0"/>
              <a:t>Emerging challenges with ‘predatory’ </a:t>
            </a:r>
            <a:r>
              <a:rPr lang="en-US" dirty="0" smtClean="0"/>
              <a:t>practices</a:t>
            </a:r>
            <a:br>
              <a:rPr lang="en-US" dirty="0" smtClean="0"/>
            </a:br>
            <a:endParaRPr lang="en-US" dirty="0" smtClean="0"/>
          </a:p>
          <a:p>
            <a:r>
              <a:rPr lang="en-US" dirty="0" smtClean="0"/>
              <a:t>Rising of an OA publishing trade organization for legitimate OA publishers (OASPA) and Directory of Open Access Journals (DOAJ) that lists journals with acceptable publishing practices.</a:t>
            </a:r>
            <a:endParaRPr lang="en-US" dirty="0"/>
          </a:p>
          <a:p>
            <a:pPr marL="45720" indent="0">
              <a:buNone/>
            </a:pPr>
            <a:endParaRPr lang="en-US" dirty="0"/>
          </a:p>
        </p:txBody>
      </p:sp>
      <p:sp>
        <p:nvSpPr>
          <p:cNvPr id="3" name="Title 2"/>
          <p:cNvSpPr>
            <a:spLocks noGrp="1"/>
          </p:cNvSpPr>
          <p:nvPr>
            <p:ph type="title"/>
          </p:nvPr>
        </p:nvSpPr>
        <p:spPr/>
        <p:txBody>
          <a:bodyPr/>
          <a:lstStyle/>
          <a:p>
            <a:r>
              <a:rPr lang="en-US" dirty="0" smtClean="0"/>
              <a:t>Open access publishing</a:t>
            </a:r>
            <a:endParaRPr lang="en-US" dirty="0"/>
          </a:p>
        </p:txBody>
      </p:sp>
    </p:spTree>
    <p:extLst>
      <p:ext uri="{BB962C8B-B14F-4D97-AF65-F5344CB8AC3E}">
        <p14:creationId xmlns:p14="http://schemas.microsoft.com/office/powerpoint/2010/main" val="5888402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5138929"/>
          </a:xfrm>
        </p:spPr>
        <p:txBody>
          <a:bodyPr>
            <a:normAutofit/>
          </a:bodyPr>
          <a:lstStyle/>
          <a:p>
            <a:r>
              <a:rPr lang="en-US" dirty="0" smtClean="0"/>
              <a:t>Leverage/Mechanism to facilitate efficient and open sharing of faculty’s scholarly articles.</a:t>
            </a:r>
          </a:p>
          <a:p>
            <a:r>
              <a:rPr lang="en-US" dirty="0" smtClean="0"/>
              <a:t>Whose policy: </a:t>
            </a:r>
          </a:p>
          <a:p>
            <a:pPr lvl="1"/>
            <a:r>
              <a:rPr lang="en-US" dirty="0" smtClean="0"/>
              <a:t>Federal/funding agency policies</a:t>
            </a:r>
          </a:p>
          <a:p>
            <a:pPr lvl="1"/>
            <a:r>
              <a:rPr lang="en-US" dirty="0" smtClean="0"/>
              <a:t>Faculty- or administration-initiated (overseas) policies</a:t>
            </a:r>
            <a:br>
              <a:rPr lang="en-US" dirty="0" smtClean="0"/>
            </a:br>
            <a:endParaRPr lang="en-US" dirty="0" smtClean="0"/>
          </a:p>
          <a:p>
            <a:r>
              <a:rPr lang="en-US" dirty="0" smtClean="0"/>
              <a:t>Policy mechanisms</a:t>
            </a:r>
          </a:p>
          <a:p>
            <a:pPr lvl="1"/>
            <a:r>
              <a:rPr lang="en-US" dirty="0" smtClean="0"/>
              <a:t>Permissions-based</a:t>
            </a:r>
          </a:p>
          <a:p>
            <a:pPr lvl="1"/>
            <a:r>
              <a:rPr lang="en-US" dirty="0" smtClean="0"/>
              <a:t>Deposit requirement based</a:t>
            </a:r>
          </a:p>
          <a:p>
            <a:pPr lvl="1"/>
            <a:endParaRPr lang="en-US" dirty="0"/>
          </a:p>
          <a:p>
            <a:r>
              <a:rPr lang="en-US" dirty="0" smtClean="0"/>
              <a:t>Issues:</a:t>
            </a:r>
          </a:p>
          <a:p>
            <a:pPr lvl="2"/>
            <a:r>
              <a:rPr lang="en-US" dirty="0" smtClean="0"/>
              <a:t>Author rights</a:t>
            </a:r>
          </a:p>
          <a:p>
            <a:pPr lvl="2"/>
            <a:r>
              <a:rPr lang="en-US" dirty="0" smtClean="0"/>
              <a:t>Getting the right version for deposit</a:t>
            </a:r>
          </a:p>
          <a:p>
            <a:pPr lvl="2"/>
            <a:r>
              <a:rPr lang="en-US" dirty="0" smtClean="0"/>
              <a:t>Repository enhancement</a:t>
            </a:r>
          </a:p>
          <a:p>
            <a:pPr lvl="2"/>
            <a:r>
              <a:rPr lang="en-US" dirty="0" smtClean="0"/>
              <a:t>Compliance </a:t>
            </a:r>
            <a:endParaRPr lang="en-US" dirty="0"/>
          </a:p>
          <a:p>
            <a:pPr marL="45720" indent="0">
              <a:buNone/>
            </a:pPr>
            <a:endParaRPr lang="en-US" dirty="0" smtClean="0"/>
          </a:p>
        </p:txBody>
      </p:sp>
      <p:sp>
        <p:nvSpPr>
          <p:cNvPr id="3" name="Title 2"/>
          <p:cNvSpPr>
            <a:spLocks noGrp="1"/>
          </p:cNvSpPr>
          <p:nvPr>
            <p:ph type="title"/>
          </p:nvPr>
        </p:nvSpPr>
        <p:spPr/>
        <p:txBody>
          <a:bodyPr/>
          <a:lstStyle/>
          <a:p>
            <a:r>
              <a:rPr lang="en-US" dirty="0" smtClean="0"/>
              <a:t>Open access policies</a:t>
            </a:r>
            <a:endParaRPr lang="en-US" dirty="0"/>
          </a:p>
        </p:txBody>
      </p:sp>
    </p:spTree>
    <p:extLst>
      <p:ext uri="{BB962C8B-B14F-4D97-AF65-F5344CB8AC3E}">
        <p14:creationId xmlns:p14="http://schemas.microsoft.com/office/powerpoint/2010/main" val="3959630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6689" y="2061971"/>
            <a:ext cx="8407893" cy="4407408"/>
          </a:xfrm>
        </p:spPr>
        <p:txBody>
          <a:bodyPr/>
          <a:lstStyle/>
          <a:p>
            <a:r>
              <a:rPr lang="en-US" dirty="0"/>
              <a:t>Open educational resources</a:t>
            </a:r>
          </a:p>
          <a:p>
            <a:r>
              <a:rPr lang="en-US" dirty="0" smtClean="0"/>
              <a:t>MOOCs (</a:t>
            </a:r>
            <a:r>
              <a:rPr lang="en-US" dirty="0"/>
              <a:t>Massive </a:t>
            </a:r>
            <a:r>
              <a:rPr lang="en-US" dirty="0" smtClean="0"/>
              <a:t>Open Online </a:t>
            </a:r>
            <a:r>
              <a:rPr lang="en-US" dirty="0"/>
              <a:t>Courses</a:t>
            </a:r>
            <a:r>
              <a:rPr lang="en-US" dirty="0" smtClean="0"/>
              <a:t>) </a:t>
            </a:r>
          </a:p>
          <a:p>
            <a:r>
              <a:rPr lang="en-US" dirty="0" smtClean="0"/>
              <a:t>CC licenses and discovery</a:t>
            </a:r>
            <a:endParaRPr lang="en-US" dirty="0"/>
          </a:p>
        </p:txBody>
      </p:sp>
      <p:sp>
        <p:nvSpPr>
          <p:cNvPr id="3" name="Title 2"/>
          <p:cNvSpPr>
            <a:spLocks noGrp="1"/>
          </p:cNvSpPr>
          <p:nvPr>
            <p:ph type="title"/>
          </p:nvPr>
        </p:nvSpPr>
        <p:spPr/>
        <p:txBody>
          <a:bodyPr/>
          <a:lstStyle/>
          <a:p>
            <a:r>
              <a:rPr lang="en-US" dirty="0" smtClean="0"/>
              <a:t>Open education</a:t>
            </a:r>
            <a:endParaRPr lang="en-US" dirty="0"/>
          </a:p>
        </p:txBody>
      </p:sp>
      <p:pic>
        <p:nvPicPr>
          <p:cNvPr id="1026" name="Picture 2" descr="File:Global Open Educational Resources Logo.svg">
            <a:hlinkClick r:id="rId3"/>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884419" y="2839483"/>
            <a:ext cx="3253741" cy="21718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File:MOOC poster mathplourde.jpg">
            <a:hlinkClick r:id="rId5"/>
          </p:cNvPr>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381000" y="3760470"/>
            <a:ext cx="3470910" cy="2395061"/>
          </a:xfrm>
          <a:prstGeom prst="rect">
            <a:avLst/>
          </a:prstGeom>
          <a:noFill/>
          <a:ln>
            <a:noFill/>
          </a:ln>
        </p:spPr>
      </p:pic>
      <p:sp>
        <p:nvSpPr>
          <p:cNvPr id="4" name="Rectangle 3"/>
          <p:cNvSpPr/>
          <p:nvPr/>
        </p:nvSpPr>
        <p:spPr>
          <a:xfrm>
            <a:off x="186689" y="6253935"/>
            <a:ext cx="7783052" cy="430887"/>
          </a:xfrm>
          <a:prstGeom prst="rect">
            <a:avLst/>
          </a:prstGeom>
        </p:spPr>
        <p:txBody>
          <a:bodyPr wrap="square">
            <a:spAutoFit/>
          </a:bodyPr>
          <a:lstStyle/>
          <a:p>
            <a:r>
              <a:rPr lang="en-US" sz="1100" dirty="0"/>
              <a:t>This image was originally posted to </a:t>
            </a:r>
            <a:r>
              <a:rPr lang="en-US" sz="1100" dirty="0">
                <a:hlinkClick r:id="rId7" action="ppaction://hlinkfile" tooltip="en:Flickr"/>
              </a:rPr>
              <a:t>Flickr</a:t>
            </a:r>
            <a:r>
              <a:rPr lang="en-US" sz="1100" dirty="0"/>
              <a:t> by </a:t>
            </a:r>
            <a:r>
              <a:rPr lang="en-US" sz="1100" dirty="0" err="1"/>
              <a:t>mathplourde</a:t>
            </a:r>
            <a:r>
              <a:rPr lang="en-US" sz="1100" dirty="0"/>
              <a:t> at </a:t>
            </a:r>
            <a:r>
              <a:rPr lang="en-US" sz="1100" dirty="0">
                <a:hlinkClick r:id="rId8"/>
              </a:rPr>
              <a:t>http://flickr.com/photos/23311795@N04/8620174342</a:t>
            </a:r>
            <a:r>
              <a:rPr lang="en-US" sz="1100" dirty="0"/>
              <a:t>. It was reviewed on 14 May 2013 by the </a:t>
            </a:r>
            <a:r>
              <a:rPr lang="en-US" sz="1100" dirty="0" err="1">
                <a:hlinkClick r:id="rId9" action="ppaction://hlinkfile" tooltip="User:FlickreviewR"/>
              </a:rPr>
              <a:t>FlickreviewR</a:t>
            </a:r>
            <a:r>
              <a:rPr lang="en-US" sz="1100" dirty="0"/>
              <a:t> robot and </a:t>
            </a:r>
            <a:r>
              <a:rPr lang="en-US" sz="1100" dirty="0" smtClean="0"/>
              <a:t>is licensed </a:t>
            </a:r>
            <a:r>
              <a:rPr lang="en-US" sz="1100" dirty="0"/>
              <a:t>under the terms of the cc-by-2.0.</a:t>
            </a:r>
          </a:p>
        </p:txBody>
      </p:sp>
      <p:sp>
        <p:nvSpPr>
          <p:cNvPr id="6" name="Rectangle 5"/>
          <p:cNvSpPr/>
          <p:nvPr/>
        </p:nvSpPr>
        <p:spPr>
          <a:xfrm>
            <a:off x="4562474" y="5011355"/>
            <a:ext cx="4217670" cy="400110"/>
          </a:xfrm>
          <a:prstGeom prst="rect">
            <a:avLst/>
          </a:prstGeom>
        </p:spPr>
        <p:txBody>
          <a:bodyPr wrap="square">
            <a:spAutoFit/>
          </a:bodyPr>
          <a:lstStyle/>
          <a:p>
            <a:r>
              <a:rPr lang="en-US" sz="1000" kern="900" dirty="0"/>
              <a:t>This file is licensed under the </a:t>
            </a:r>
            <a:r>
              <a:rPr lang="en-US" sz="1000" kern="900" dirty="0">
                <a:hlinkClick r:id="rId10" action="ppaction://hlinkfile" tooltip="w:en:Creative Commons"/>
              </a:rPr>
              <a:t>Creative Commons</a:t>
            </a:r>
            <a:r>
              <a:rPr lang="en-US" sz="1000" kern="900" dirty="0"/>
              <a:t> </a:t>
            </a:r>
            <a:r>
              <a:rPr lang="en-US" sz="1000" kern="900" dirty="0">
                <a:hlinkClick r:id="rId11" action="ppaction://hlinkfile"/>
              </a:rPr>
              <a:t>Attribution 3.0 </a:t>
            </a:r>
            <a:r>
              <a:rPr lang="en-US" sz="1000" kern="900" dirty="0" err="1">
                <a:hlinkClick r:id="rId11" action="ppaction://hlinkfile"/>
              </a:rPr>
              <a:t>Unported</a:t>
            </a:r>
            <a:r>
              <a:rPr lang="en-US" sz="1000" kern="900" dirty="0"/>
              <a:t> license</a:t>
            </a:r>
            <a:r>
              <a:rPr lang="en-US" sz="1000" dirty="0"/>
              <a:t>.</a:t>
            </a:r>
          </a:p>
        </p:txBody>
      </p:sp>
      <p:pic>
        <p:nvPicPr>
          <p:cNvPr id="3076" name="Picture 4" descr="OCW"/>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59891" y="5301435"/>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nx log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96355" y="1920875"/>
            <a:ext cx="1914525" cy="52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8367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31620" y="-1373030"/>
            <a:ext cx="13882880" cy="86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31151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5990" y="-1552963"/>
            <a:ext cx="16093440" cy="1000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71792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3-04-10 at 3.39.58 PM.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l="-3929" r="-5507"/>
          <a:stretch/>
        </p:blipFill>
        <p:spPr>
          <a:xfrm>
            <a:off x="518702" y="1994659"/>
            <a:ext cx="3075362" cy="4269993"/>
          </a:xfrm>
        </p:spPr>
      </p:pic>
      <p:sp>
        <p:nvSpPr>
          <p:cNvPr id="3" name="Title 2"/>
          <p:cNvSpPr>
            <a:spLocks noGrp="1"/>
          </p:cNvSpPr>
          <p:nvPr>
            <p:ph type="title"/>
          </p:nvPr>
        </p:nvSpPr>
        <p:spPr/>
        <p:txBody>
          <a:bodyPr/>
          <a:lstStyle/>
          <a:p>
            <a:r>
              <a:rPr lang="en-US" dirty="0" smtClean="0"/>
              <a:t>Library publishing</a:t>
            </a:r>
            <a:endParaRPr lang="en-US" dirty="0"/>
          </a:p>
        </p:txBody>
      </p:sp>
      <p:sp>
        <p:nvSpPr>
          <p:cNvPr id="5" name="TextBox 4"/>
          <p:cNvSpPr txBox="1"/>
          <p:nvPr/>
        </p:nvSpPr>
        <p:spPr>
          <a:xfrm>
            <a:off x="3763933" y="2203126"/>
            <a:ext cx="4799414" cy="3539431"/>
          </a:xfrm>
          <a:prstGeom prst="rect">
            <a:avLst/>
          </a:prstGeom>
          <a:noFill/>
        </p:spPr>
        <p:txBody>
          <a:bodyPr wrap="square" rtlCol="0">
            <a:spAutoFit/>
          </a:bodyPr>
          <a:lstStyle/>
          <a:p>
            <a:pPr marL="285750" indent="-285750">
              <a:buFont typeface="Arial"/>
              <a:buChar char="•"/>
            </a:pPr>
            <a:r>
              <a:rPr lang="en-US" sz="2800" dirty="0" smtClean="0"/>
              <a:t>University of Michigan’s </a:t>
            </a:r>
            <a:r>
              <a:rPr lang="en-US" sz="2800" dirty="0" err="1" smtClean="0"/>
              <a:t>MPublishing</a:t>
            </a:r>
            <a:endParaRPr lang="en-US" sz="2800" dirty="0" smtClean="0"/>
          </a:p>
          <a:p>
            <a:pPr marL="285750" indent="-285750">
              <a:buFont typeface="Arial"/>
              <a:buChar char="•"/>
            </a:pPr>
            <a:r>
              <a:rPr lang="en-US" sz="2800" dirty="0" smtClean="0"/>
              <a:t>Amherst College</a:t>
            </a:r>
          </a:p>
          <a:p>
            <a:pPr marL="285750" indent="-285750">
              <a:buFont typeface="Arial"/>
              <a:buChar char="•"/>
            </a:pPr>
            <a:r>
              <a:rPr lang="en-US" sz="2800" dirty="0" smtClean="0"/>
              <a:t>Library Publishing Toolkit – SUNY </a:t>
            </a:r>
            <a:r>
              <a:rPr lang="en-US" sz="2800" dirty="0" err="1" smtClean="0"/>
              <a:t>Geneseo</a:t>
            </a:r>
            <a:endParaRPr lang="en-US" sz="2800" dirty="0" smtClean="0"/>
          </a:p>
          <a:p>
            <a:pPr marL="285750" indent="-285750">
              <a:buFont typeface="Arial"/>
              <a:buChar char="•"/>
            </a:pPr>
            <a:r>
              <a:rPr lang="en-US" sz="2800" dirty="0" smtClean="0"/>
              <a:t>Library Publishing Coalition</a:t>
            </a:r>
          </a:p>
          <a:p>
            <a:pPr marL="285750" indent="-285750">
              <a:buFont typeface="Arial"/>
              <a:buChar char="•"/>
            </a:pPr>
            <a:r>
              <a:rPr lang="en-US" sz="2800" dirty="0" smtClean="0"/>
              <a:t>Partnerships with University Presses</a:t>
            </a:r>
            <a:endParaRPr lang="en-US" sz="2800" dirty="0"/>
          </a:p>
        </p:txBody>
      </p:sp>
    </p:spTree>
    <p:extLst>
      <p:ext uri="{BB962C8B-B14F-4D97-AF65-F5344CB8AC3E}">
        <p14:creationId xmlns:p14="http://schemas.microsoft.com/office/powerpoint/2010/main" val="17110228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3-04-29 at 10.46.09 AM.png"/>
          <p:cNvPicPr>
            <a:picLocks noChangeAspect="1"/>
          </p:cNvPicPr>
          <p:nvPr/>
        </p:nvPicPr>
        <p:blipFill rotWithShape="1">
          <a:blip r:embed="rId3">
            <a:extLst>
              <a:ext uri="{28A0092B-C50C-407E-A947-70E740481C1C}">
                <a14:useLocalDpi xmlns:a14="http://schemas.microsoft.com/office/drawing/2010/main" val="0"/>
              </a:ext>
            </a:extLst>
          </a:blip>
          <a:srcRect b="67730"/>
          <a:stretch/>
        </p:blipFill>
        <p:spPr>
          <a:xfrm>
            <a:off x="495781" y="354034"/>
            <a:ext cx="8089280" cy="747172"/>
          </a:xfrm>
          <a:prstGeom prst="rect">
            <a:avLst/>
          </a:prstGeom>
        </p:spPr>
      </p:pic>
      <p:sp>
        <p:nvSpPr>
          <p:cNvPr id="2" name="Title 1"/>
          <p:cNvSpPr>
            <a:spLocks noGrp="1"/>
          </p:cNvSpPr>
          <p:nvPr>
            <p:ph type="title" idx="4294967295"/>
          </p:nvPr>
        </p:nvSpPr>
        <p:spPr>
          <a:xfrm>
            <a:off x="5953364" y="1712827"/>
            <a:ext cx="2783257" cy="745964"/>
          </a:xfrm>
        </p:spPr>
        <p:txBody>
          <a:bodyPr/>
          <a:lstStyle/>
          <a:p>
            <a:r>
              <a:rPr lang="en-US" dirty="0" smtClean="0">
                <a:solidFill>
                  <a:schemeClr val="accent1"/>
                </a:solidFill>
              </a:rPr>
              <a:t>ALTMETRICS:</a:t>
            </a:r>
            <a:endParaRPr lang="en-US" dirty="0">
              <a:solidFill>
                <a:schemeClr val="accent1"/>
              </a:solidFill>
            </a:endParaRPr>
          </a:p>
        </p:txBody>
      </p:sp>
      <p:pic>
        <p:nvPicPr>
          <p:cNvPr id="7" name="Picture 6" descr="Screen Shot 2013-04-29 at 10.47.55 AM.png"/>
          <p:cNvPicPr>
            <a:picLocks noChangeAspect="1"/>
          </p:cNvPicPr>
          <p:nvPr/>
        </p:nvPicPr>
        <p:blipFill rotWithShape="1">
          <a:blip r:embed="rId4">
            <a:extLst>
              <a:ext uri="{28A0092B-C50C-407E-A947-70E740481C1C}">
                <a14:useLocalDpi xmlns:a14="http://schemas.microsoft.com/office/drawing/2010/main" val="0"/>
              </a:ext>
            </a:extLst>
          </a:blip>
          <a:srcRect l="3283" t="17617"/>
          <a:stretch/>
        </p:blipFill>
        <p:spPr>
          <a:xfrm>
            <a:off x="1872832" y="4115563"/>
            <a:ext cx="6533338" cy="2249881"/>
          </a:xfrm>
          <a:prstGeom prst="rect">
            <a:avLst/>
          </a:prstGeom>
        </p:spPr>
      </p:pic>
      <p:pic>
        <p:nvPicPr>
          <p:cNvPr id="8" name="Picture 7" descr="Screen Shot 2013-04-29 at 10.51.31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3816" y="1358538"/>
            <a:ext cx="4965700" cy="2260600"/>
          </a:xfrm>
          <a:prstGeom prst="rect">
            <a:avLst/>
          </a:prstGeom>
        </p:spPr>
      </p:pic>
      <p:sp>
        <p:nvSpPr>
          <p:cNvPr id="9" name="TextBox 8"/>
          <p:cNvSpPr txBox="1"/>
          <p:nvPr/>
        </p:nvSpPr>
        <p:spPr>
          <a:xfrm>
            <a:off x="495781" y="4727544"/>
            <a:ext cx="1377051" cy="1477328"/>
          </a:xfrm>
          <a:prstGeom prst="rect">
            <a:avLst/>
          </a:prstGeom>
          <a:noFill/>
        </p:spPr>
        <p:txBody>
          <a:bodyPr wrap="square" rtlCol="0">
            <a:spAutoFit/>
          </a:bodyPr>
          <a:lstStyle/>
          <a:p>
            <a:r>
              <a:rPr lang="en-US" dirty="0" smtClean="0">
                <a:solidFill>
                  <a:srgbClr val="C66951"/>
                </a:solidFill>
              </a:rPr>
              <a:t>Public Library of Science: Article-Level Metrics</a:t>
            </a:r>
            <a:endParaRPr lang="en-US" dirty="0">
              <a:solidFill>
                <a:srgbClr val="C66951"/>
              </a:solidFill>
            </a:endParaRPr>
          </a:p>
        </p:txBody>
      </p:sp>
      <p:sp>
        <p:nvSpPr>
          <p:cNvPr id="10" name="TextBox 9"/>
          <p:cNvSpPr txBox="1"/>
          <p:nvPr/>
        </p:nvSpPr>
        <p:spPr>
          <a:xfrm>
            <a:off x="5953365" y="2244598"/>
            <a:ext cx="2631696" cy="646331"/>
          </a:xfrm>
          <a:prstGeom prst="rect">
            <a:avLst/>
          </a:prstGeom>
          <a:noFill/>
        </p:spPr>
        <p:txBody>
          <a:bodyPr wrap="square" rtlCol="0">
            <a:spAutoFit/>
          </a:bodyPr>
          <a:lstStyle/>
          <a:p>
            <a:pPr algn="ctr"/>
            <a:r>
              <a:rPr lang="en-US" i="1" dirty="0">
                <a:solidFill>
                  <a:srgbClr val="C66951"/>
                </a:solidFill>
              </a:rPr>
              <a:t>t</a:t>
            </a:r>
            <a:r>
              <a:rPr lang="en-US" i="1" dirty="0" smtClean="0">
                <a:solidFill>
                  <a:srgbClr val="C66951"/>
                </a:solidFill>
              </a:rPr>
              <a:t>elling a different side of the story</a:t>
            </a:r>
            <a:endParaRPr lang="en-US" i="1" dirty="0">
              <a:solidFill>
                <a:srgbClr val="C66951"/>
              </a:solidFill>
            </a:endParaRPr>
          </a:p>
        </p:txBody>
      </p:sp>
    </p:spTree>
    <p:extLst>
      <p:ext uri="{BB962C8B-B14F-4D97-AF65-F5344CB8AC3E}">
        <p14:creationId xmlns:p14="http://schemas.microsoft.com/office/powerpoint/2010/main" val="23942311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355600"/>
            <a:ext cx="8382000" cy="1054100"/>
          </a:xfrm>
        </p:spPr>
        <p:txBody>
          <a:bodyPr/>
          <a:lstStyle/>
          <a:p>
            <a:r>
              <a:rPr lang="en-US" dirty="0" smtClean="0"/>
              <a:t>OSTP POLICY</a:t>
            </a:r>
            <a:endParaRPr lang="en-US" dirty="0"/>
          </a:p>
        </p:txBody>
      </p:sp>
      <p:pic>
        <p:nvPicPr>
          <p:cNvPr id="4" name="Picture 3" descr="Screen Shot 2013-04-29 at 10.59.4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419100"/>
            <a:ext cx="8064500" cy="6019800"/>
          </a:xfrm>
          <a:prstGeom prst="rect">
            <a:avLst/>
          </a:prstGeom>
        </p:spPr>
      </p:pic>
    </p:spTree>
    <p:extLst>
      <p:ext uri="{BB962C8B-B14F-4D97-AF65-F5344CB8AC3E}">
        <p14:creationId xmlns:p14="http://schemas.microsoft.com/office/powerpoint/2010/main" val="920373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07931820"/>
              </p:ext>
            </p:extLst>
          </p:nvPr>
        </p:nvGraphicFramePr>
        <p:xfrm>
          <a:off x="354367" y="1702522"/>
          <a:ext cx="8535261" cy="48915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Scholarly communication system</a:t>
            </a:r>
            <a:endParaRPr lang="en-US" dirty="0"/>
          </a:p>
        </p:txBody>
      </p:sp>
    </p:spTree>
    <p:extLst>
      <p:ext uri="{BB962C8B-B14F-4D97-AF65-F5344CB8AC3E}">
        <p14:creationId xmlns:p14="http://schemas.microsoft.com/office/powerpoint/2010/main" val="12014262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farm1.staticflickr.com/27/36133206_d58751916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660" y="708659"/>
            <a:ext cx="5386705" cy="404002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851660" y="5076200"/>
            <a:ext cx="5303520" cy="523220"/>
          </a:xfrm>
          <a:prstGeom prst="rect">
            <a:avLst/>
          </a:prstGeom>
          <a:noFill/>
        </p:spPr>
        <p:txBody>
          <a:bodyPr wrap="square" rtlCol="0">
            <a:spAutoFit/>
          </a:bodyPr>
          <a:lstStyle/>
          <a:p>
            <a:r>
              <a:rPr lang="en-US" sz="2800" dirty="0" smtClean="0"/>
              <a:t>It is a team </a:t>
            </a:r>
            <a:r>
              <a:rPr lang="en-US" sz="2800" dirty="0"/>
              <a:t>s</a:t>
            </a:r>
            <a:r>
              <a:rPr lang="en-US" sz="2800" dirty="0" smtClean="0"/>
              <a:t>port</a:t>
            </a:r>
            <a:endParaRPr lang="en-US" sz="2800" dirty="0"/>
          </a:p>
        </p:txBody>
      </p:sp>
    </p:spTree>
    <p:extLst>
      <p:ext uri="{BB962C8B-B14F-4D97-AF65-F5344CB8AC3E}">
        <p14:creationId xmlns:p14="http://schemas.microsoft.com/office/powerpoint/2010/main" val="3044444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186185039"/>
              </p:ext>
            </p:extLst>
          </p:nvPr>
        </p:nvGraphicFramePr>
        <p:xfrm>
          <a:off x="381000" y="1719071"/>
          <a:ext cx="8381260" cy="48444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Big opportunities–Big responses</a:t>
            </a:r>
            <a:endParaRPr lang="en-US" dirty="0"/>
          </a:p>
        </p:txBody>
      </p:sp>
      <p:sp>
        <p:nvSpPr>
          <p:cNvPr id="2" name="TextBox 1"/>
          <p:cNvSpPr txBox="1"/>
          <p:nvPr/>
        </p:nvSpPr>
        <p:spPr>
          <a:xfrm>
            <a:off x="5967219" y="2585615"/>
            <a:ext cx="1438253" cy="369332"/>
          </a:xfrm>
          <a:prstGeom prst="rect">
            <a:avLst/>
          </a:prstGeom>
          <a:noFill/>
        </p:spPr>
        <p:txBody>
          <a:bodyPr wrap="square" rtlCol="0">
            <a:spAutoFit/>
          </a:bodyPr>
          <a:lstStyle/>
          <a:p>
            <a:r>
              <a:rPr lang="en-US" dirty="0">
                <a:solidFill>
                  <a:schemeClr val="bg1"/>
                </a:solidFill>
              </a:rPr>
              <a:t>p</a:t>
            </a:r>
            <a:r>
              <a:rPr lang="en-US" dirty="0" smtClean="0">
                <a:solidFill>
                  <a:schemeClr val="bg1"/>
                </a:solidFill>
              </a:rPr>
              <a:t>eer review</a:t>
            </a:r>
            <a:endParaRPr lang="en-US" dirty="0">
              <a:solidFill>
                <a:schemeClr val="bg1"/>
              </a:solidFill>
            </a:endParaRPr>
          </a:p>
        </p:txBody>
      </p:sp>
    </p:spTree>
    <p:extLst>
      <p:ext uri="{BB962C8B-B14F-4D97-AF65-F5344CB8AC3E}">
        <p14:creationId xmlns:p14="http://schemas.microsoft.com/office/powerpoint/2010/main" val="39764684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69030" y="2131695"/>
            <a:ext cx="3051810" cy="1491615"/>
          </a:xfrm>
        </p:spPr>
        <p:txBody>
          <a:bodyPr>
            <a:normAutofit/>
          </a:bodyPr>
          <a:lstStyle/>
          <a:p>
            <a:pPr marL="45720" indent="0">
              <a:buNone/>
            </a:pPr>
            <a:r>
              <a:rPr lang="en-US" sz="4400" dirty="0" smtClean="0"/>
              <a:t>Start</a:t>
            </a:r>
            <a:endParaRPr lang="en-US" sz="2800" dirty="0"/>
          </a:p>
        </p:txBody>
      </p:sp>
      <p:sp>
        <p:nvSpPr>
          <p:cNvPr id="3" name="Title 2"/>
          <p:cNvSpPr>
            <a:spLocks noGrp="1"/>
          </p:cNvSpPr>
          <p:nvPr>
            <p:ph type="title"/>
          </p:nvPr>
        </p:nvSpPr>
        <p:spPr/>
        <p:txBody>
          <a:bodyPr/>
          <a:lstStyle/>
          <a:p>
            <a:r>
              <a:rPr lang="en-US" dirty="0" smtClean="0"/>
              <a:t>Questions/Discussion</a:t>
            </a:r>
            <a:endParaRPr lang="en-US" dirty="0"/>
          </a:p>
        </p:txBody>
      </p:sp>
      <p:sp>
        <p:nvSpPr>
          <p:cNvPr id="4" name="Rectangle 3"/>
          <p:cNvSpPr/>
          <p:nvPr/>
        </p:nvSpPr>
        <p:spPr>
          <a:xfrm>
            <a:off x="114300" y="5474312"/>
            <a:ext cx="8938260" cy="954107"/>
          </a:xfrm>
          <a:prstGeom prst="rect">
            <a:avLst/>
          </a:prstGeom>
        </p:spPr>
        <p:txBody>
          <a:bodyPr wrap="square">
            <a:spAutoFit/>
          </a:bodyPr>
          <a:lstStyle/>
          <a:p>
            <a:r>
              <a:rPr lang="en-US" sz="1400" dirty="0" smtClean="0"/>
              <a:t>This </a:t>
            </a:r>
            <a:r>
              <a:rPr lang="en-US" sz="1400" dirty="0"/>
              <a:t>work was created by </a:t>
            </a:r>
            <a:r>
              <a:rPr lang="en-US" sz="1400" dirty="0" smtClean="0"/>
              <a:t>Stephanie Dahl-Davis and Ada Emmett for the ACRL Scholarly </a:t>
            </a:r>
            <a:r>
              <a:rPr lang="en-US" sz="1400" dirty="0"/>
              <a:t>Communication 101 workshop, </a:t>
            </a:r>
            <a:r>
              <a:rPr lang="en-US" sz="1400" dirty="0" smtClean="0"/>
              <a:t>May 2013.</a:t>
            </a:r>
            <a:endParaRPr lang="en-US" sz="1400" dirty="0"/>
          </a:p>
          <a:p>
            <a:r>
              <a:rPr lang="en-US" sz="1400" dirty="0" smtClean="0"/>
              <a:t>This </a:t>
            </a:r>
            <a:r>
              <a:rPr lang="en-US" sz="1400" dirty="0"/>
              <a:t>work is licensed under a Creative Commons Attribution Non-Commercial Share Alike 3.0 United States license: </a:t>
            </a:r>
            <a:r>
              <a:rPr lang="en-US" sz="1400" dirty="0">
                <a:hlinkClick r:id="rId3"/>
              </a:rPr>
              <a:t>http://creativecommons.org/licenses/by-nc-sa/3.0</a:t>
            </a:r>
            <a:endParaRPr lang="en-US" sz="1400" dirty="0"/>
          </a:p>
        </p:txBody>
      </p:sp>
      <p:pic>
        <p:nvPicPr>
          <p:cNvPr id="5" name="Picture 2" descr="http://mirrors.creativecommons.org/presskit/buttons/88x31/png/by-nc-sa.png"/>
          <p:cNvPicPr>
            <a:picLocks noChangeAspect="1" noChangeArrowheads="1"/>
          </p:cNvPicPr>
          <p:nvPr/>
        </p:nvPicPr>
        <p:blipFill>
          <a:blip r:embed="rId4"/>
          <a:srcRect/>
          <a:stretch>
            <a:fillRect/>
          </a:stretch>
        </p:blipFill>
        <p:spPr bwMode="auto">
          <a:xfrm>
            <a:off x="3867150" y="4973278"/>
            <a:ext cx="1432560" cy="501034"/>
          </a:xfrm>
          <a:prstGeom prst="rect">
            <a:avLst/>
          </a:prstGeom>
          <a:noFill/>
          <a:ln w="9525">
            <a:noFill/>
            <a:miter lim="800000"/>
            <a:headEnd/>
            <a:tailEnd/>
          </a:ln>
        </p:spPr>
      </p:pic>
    </p:spTree>
    <p:extLst>
      <p:ext uri="{BB962C8B-B14F-4D97-AF65-F5344CB8AC3E}">
        <p14:creationId xmlns:p14="http://schemas.microsoft.com/office/powerpoint/2010/main" val="3498181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666750" y="2068185"/>
            <a:ext cx="7801724" cy="4379584"/>
            <a:chOff x="686956" y="1803400"/>
            <a:chExt cx="7801724" cy="3546777"/>
          </a:xfrm>
        </p:grpSpPr>
        <p:sp>
          <p:nvSpPr>
            <p:cNvPr id="18" name="TextBox 17"/>
            <p:cNvSpPr txBox="1"/>
            <p:nvPr/>
          </p:nvSpPr>
          <p:spPr>
            <a:xfrm>
              <a:off x="934606" y="3840775"/>
              <a:ext cx="3505200" cy="584200"/>
            </a:xfrm>
            <a:prstGeom prst="rect">
              <a:avLst/>
            </a:prstGeom>
            <a:noFill/>
          </p:spPr>
          <p:txBody>
            <a:bodyPr>
              <a:spAutoFit/>
            </a:bodyPr>
            <a:lstStyle/>
            <a:p>
              <a:pPr>
                <a:defRPr/>
              </a:pPr>
              <a:r>
                <a:rPr lang="en-US" sz="3200" dirty="0">
                  <a:cs typeface="+mn-cs"/>
                </a:rPr>
                <a:t>IP/legal system</a:t>
              </a:r>
            </a:p>
          </p:txBody>
        </p:sp>
        <p:sp>
          <p:nvSpPr>
            <p:cNvPr id="19" name="TextBox 18"/>
            <p:cNvSpPr txBox="1"/>
            <p:nvPr/>
          </p:nvSpPr>
          <p:spPr>
            <a:xfrm>
              <a:off x="4602480" y="2373937"/>
              <a:ext cx="3886200" cy="584200"/>
            </a:xfrm>
            <a:prstGeom prst="rect">
              <a:avLst/>
            </a:prstGeom>
            <a:noFill/>
          </p:spPr>
          <p:txBody>
            <a:bodyPr>
              <a:spAutoFit/>
            </a:bodyPr>
            <a:lstStyle/>
            <a:p>
              <a:pPr>
                <a:defRPr/>
              </a:pPr>
              <a:r>
                <a:rPr lang="en-US" sz="3200" dirty="0">
                  <a:cs typeface="+mn-cs"/>
                </a:rPr>
                <a:t>publishing industry</a:t>
              </a:r>
            </a:p>
          </p:txBody>
        </p:sp>
        <p:sp>
          <p:nvSpPr>
            <p:cNvPr id="20" name="TextBox 19"/>
            <p:cNvSpPr txBox="1"/>
            <p:nvPr/>
          </p:nvSpPr>
          <p:spPr>
            <a:xfrm>
              <a:off x="4673714" y="3118763"/>
              <a:ext cx="3733800" cy="584200"/>
            </a:xfrm>
            <a:prstGeom prst="rect">
              <a:avLst/>
            </a:prstGeom>
            <a:noFill/>
          </p:spPr>
          <p:txBody>
            <a:bodyPr>
              <a:spAutoFit/>
            </a:bodyPr>
            <a:lstStyle/>
            <a:p>
              <a:pPr>
                <a:defRPr/>
              </a:pPr>
              <a:r>
                <a:rPr lang="en-US" sz="3200" dirty="0">
                  <a:cs typeface="+mn-cs"/>
                </a:rPr>
                <a:t>scholarly societies</a:t>
              </a:r>
            </a:p>
          </p:txBody>
        </p:sp>
        <p:sp>
          <p:nvSpPr>
            <p:cNvPr id="21" name="TextBox 20"/>
            <p:cNvSpPr txBox="1"/>
            <p:nvPr/>
          </p:nvSpPr>
          <p:spPr>
            <a:xfrm>
              <a:off x="1930514" y="4765977"/>
              <a:ext cx="5486400" cy="584200"/>
            </a:xfrm>
            <a:prstGeom prst="rect">
              <a:avLst/>
            </a:prstGeom>
            <a:noFill/>
          </p:spPr>
          <p:txBody>
            <a:bodyPr>
              <a:spAutoFit/>
            </a:bodyPr>
            <a:lstStyle/>
            <a:p>
              <a:pPr>
                <a:defRPr/>
              </a:pPr>
              <a:r>
                <a:rPr lang="en-US" sz="3200" dirty="0">
                  <a:cs typeface="+mn-cs"/>
                </a:rPr>
                <a:t>faculty rewards system (</a:t>
              </a:r>
              <a:r>
                <a:rPr lang="en-US" sz="3200" dirty="0" err="1">
                  <a:cs typeface="+mn-cs"/>
                </a:rPr>
                <a:t>p&amp;t</a:t>
              </a:r>
              <a:r>
                <a:rPr lang="en-US" sz="3200" dirty="0">
                  <a:cs typeface="+mn-cs"/>
                </a:rPr>
                <a:t>)</a:t>
              </a:r>
            </a:p>
          </p:txBody>
        </p:sp>
        <p:sp>
          <p:nvSpPr>
            <p:cNvPr id="22" name="TextBox 21"/>
            <p:cNvSpPr txBox="1"/>
            <p:nvPr/>
          </p:nvSpPr>
          <p:spPr>
            <a:xfrm>
              <a:off x="1447800" y="3225800"/>
              <a:ext cx="3429000" cy="584200"/>
            </a:xfrm>
            <a:prstGeom prst="rect">
              <a:avLst/>
            </a:prstGeom>
            <a:noFill/>
          </p:spPr>
          <p:txBody>
            <a:bodyPr>
              <a:spAutoFit/>
            </a:bodyPr>
            <a:lstStyle/>
            <a:p>
              <a:pPr>
                <a:defRPr/>
              </a:pPr>
              <a:r>
                <a:rPr lang="en-US" sz="3200" dirty="0">
                  <a:cs typeface="+mn-cs"/>
                </a:rPr>
                <a:t>Internet culture</a:t>
              </a:r>
            </a:p>
          </p:txBody>
        </p:sp>
        <p:sp>
          <p:nvSpPr>
            <p:cNvPr id="23" name="TextBox 22"/>
            <p:cNvSpPr txBox="1"/>
            <p:nvPr/>
          </p:nvSpPr>
          <p:spPr>
            <a:xfrm>
              <a:off x="686956" y="2581799"/>
              <a:ext cx="4572000" cy="584200"/>
            </a:xfrm>
            <a:prstGeom prst="rect">
              <a:avLst/>
            </a:prstGeom>
            <a:noFill/>
          </p:spPr>
          <p:txBody>
            <a:bodyPr>
              <a:spAutoFit/>
            </a:bodyPr>
            <a:lstStyle/>
            <a:p>
              <a:pPr>
                <a:defRPr/>
              </a:pPr>
              <a:r>
                <a:rPr lang="en-US" sz="3200" dirty="0">
                  <a:cs typeface="+mn-cs"/>
                </a:rPr>
                <a:t>disciplinary practice</a:t>
              </a:r>
            </a:p>
          </p:txBody>
        </p:sp>
        <p:sp>
          <p:nvSpPr>
            <p:cNvPr id="24" name="TextBox 23"/>
            <p:cNvSpPr txBox="1"/>
            <p:nvPr/>
          </p:nvSpPr>
          <p:spPr>
            <a:xfrm>
              <a:off x="858406" y="1803400"/>
              <a:ext cx="3657600" cy="584200"/>
            </a:xfrm>
            <a:prstGeom prst="rect">
              <a:avLst/>
            </a:prstGeom>
            <a:noFill/>
          </p:spPr>
          <p:txBody>
            <a:bodyPr>
              <a:spAutoFit/>
            </a:bodyPr>
            <a:lstStyle/>
            <a:p>
              <a:pPr>
                <a:defRPr/>
              </a:pPr>
              <a:r>
                <a:rPr lang="en-US" sz="3200" dirty="0">
                  <a:cs typeface="+mn-cs"/>
                </a:rPr>
                <a:t>higher education</a:t>
              </a:r>
            </a:p>
          </p:txBody>
        </p:sp>
        <p:sp>
          <p:nvSpPr>
            <p:cNvPr id="25" name="TextBox 24"/>
            <p:cNvSpPr txBox="1"/>
            <p:nvPr/>
          </p:nvSpPr>
          <p:spPr>
            <a:xfrm>
              <a:off x="4480560" y="3691076"/>
              <a:ext cx="3733800" cy="584200"/>
            </a:xfrm>
            <a:prstGeom prst="rect">
              <a:avLst/>
            </a:prstGeom>
            <a:noFill/>
          </p:spPr>
          <p:txBody>
            <a:bodyPr>
              <a:spAutoFit/>
            </a:bodyPr>
            <a:lstStyle/>
            <a:p>
              <a:pPr>
                <a:defRPr/>
              </a:pPr>
              <a:r>
                <a:rPr lang="en-US" sz="3200" dirty="0">
                  <a:cs typeface="+mn-cs"/>
                </a:rPr>
                <a:t>research industry</a:t>
              </a:r>
            </a:p>
          </p:txBody>
        </p:sp>
      </p:grpSp>
      <p:sp>
        <p:nvSpPr>
          <p:cNvPr id="26" name="TextBox 25"/>
          <p:cNvSpPr txBox="1"/>
          <p:nvPr/>
        </p:nvSpPr>
        <p:spPr>
          <a:xfrm>
            <a:off x="4359624" y="1565280"/>
            <a:ext cx="3623542" cy="1215717"/>
          </a:xfrm>
          <a:prstGeom prst="rect">
            <a:avLst/>
          </a:prstGeom>
          <a:noFill/>
        </p:spPr>
        <p:txBody>
          <a:bodyPr wrap="square" rtlCol="0">
            <a:spAutoFit/>
          </a:bodyPr>
          <a:lstStyle/>
          <a:p>
            <a:pPr algn="ctr"/>
            <a:r>
              <a:rPr lang="en-US" sz="7300" dirty="0" smtClean="0">
                <a:solidFill>
                  <a:schemeClr val="accent1"/>
                </a:solidFill>
              </a:rPr>
              <a:t>systems</a:t>
            </a:r>
            <a:endParaRPr lang="en-US" sz="7300" dirty="0">
              <a:solidFill>
                <a:schemeClr val="accent1"/>
              </a:solidFill>
            </a:endParaRPr>
          </a:p>
        </p:txBody>
      </p:sp>
      <p:sp>
        <p:nvSpPr>
          <p:cNvPr id="27" name="TextBox 26"/>
          <p:cNvSpPr txBox="1"/>
          <p:nvPr/>
        </p:nvSpPr>
        <p:spPr>
          <a:xfrm>
            <a:off x="4015330" y="5120474"/>
            <a:ext cx="1682528" cy="584776"/>
          </a:xfrm>
          <a:prstGeom prst="rect">
            <a:avLst/>
          </a:prstGeom>
          <a:noFill/>
        </p:spPr>
        <p:txBody>
          <a:bodyPr wrap="square" rtlCol="0">
            <a:spAutoFit/>
          </a:bodyPr>
          <a:lstStyle/>
          <a:p>
            <a:r>
              <a:rPr lang="en-US" sz="3200" dirty="0" smtClean="0"/>
              <a:t>funders</a:t>
            </a:r>
            <a:endParaRPr lang="en-US" sz="3200" dirty="0"/>
          </a:p>
        </p:txBody>
      </p:sp>
      <p:sp>
        <p:nvSpPr>
          <p:cNvPr id="2" name="Title 1"/>
          <p:cNvSpPr>
            <a:spLocks noGrp="1"/>
          </p:cNvSpPr>
          <p:nvPr>
            <p:ph type="title"/>
          </p:nvPr>
        </p:nvSpPr>
        <p:spPr/>
        <p:txBody>
          <a:bodyPr/>
          <a:lstStyle/>
          <a:p>
            <a:r>
              <a:rPr lang="en-US" dirty="0" smtClean="0"/>
              <a:t>Scholarly communication system– </a:t>
            </a:r>
            <a:br>
              <a:rPr lang="en-US" dirty="0" smtClean="0"/>
            </a:br>
            <a:r>
              <a:rPr lang="en-US" dirty="0" smtClean="0"/>
              <a:t>a system of systems</a:t>
            </a:r>
            <a:endParaRPr lang="en-US" dirty="0"/>
          </a:p>
        </p:txBody>
      </p:sp>
    </p:spTree>
    <p:extLst>
      <p:ext uri="{BB962C8B-B14F-4D97-AF65-F5344CB8AC3E}">
        <p14:creationId xmlns:p14="http://schemas.microsoft.com/office/powerpoint/2010/main" val="761005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Scholarly Communication System, continued</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131176327"/>
              </p:ext>
            </p:extLst>
          </p:nvPr>
        </p:nvGraphicFramePr>
        <p:xfrm>
          <a:off x="381000" y="1719263"/>
          <a:ext cx="8407400" cy="4406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5860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p:cNvGraphicFramePr>
            <a:graphicFrameLocks noGrp="1"/>
          </p:cNvGraphicFramePr>
          <p:nvPr>
            <p:ph type="pic" idx="1"/>
            <p:extLst>
              <p:ext uri="{D42A27DB-BD31-4B8C-83A1-F6EECF244321}">
                <p14:modId xmlns:p14="http://schemas.microsoft.com/office/powerpoint/2010/main" val="1479869402"/>
              </p:ext>
            </p:extLst>
          </p:nvPr>
        </p:nvGraphicFramePr>
        <p:xfrm>
          <a:off x="152400" y="152400"/>
          <a:ext cx="6705600" cy="655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a:xfrm>
            <a:off x="7129671" y="460248"/>
            <a:ext cx="1760330" cy="1673352"/>
          </a:xfrm>
        </p:spPr>
        <p:txBody>
          <a:bodyPr/>
          <a:lstStyle/>
          <a:p>
            <a:r>
              <a:rPr lang="en-US" dirty="0" smtClean="0"/>
              <a:t>Lifecycle of scholarly publishing</a:t>
            </a:r>
            <a:endParaRPr lang="en-US" dirty="0"/>
          </a:p>
        </p:txBody>
      </p:sp>
    </p:spTree>
    <p:extLst>
      <p:ext uri="{BB962C8B-B14F-4D97-AF65-F5344CB8AC3E}">
        <p14:creationId xmlns:p14="http://schemas.microsoft.com/office/powerpoint/2010/main" val="2241843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63910316"/>
              </p:ext>
            </p:extLst>
          </p:nvPr>
        </p:nvGraphicFramePr>
        <p:xfrm>
          <a:off x="0" y="0"/>
          <a:ext cx="9144000" cy="6983381"/>
        </p:xfrm>
        <a:graphic>
          <a:graphicData uri="http://schemas.openxmlformats.org/drawingml/2006/table">
            <a:tbl>
              <a:tblPr/>
              <a:tblGrid>
                <a:gridCol w="1643063"/>
                <a:gridCol w="3643312"/>
                <a:gridCol w="3857625"/>
              </a:tblGrid>
              <a:tr h="36512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Function</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charset="0"/>
                          <a:cs typeface="Arial" charset="0"/>
                        </a:rPr>
                        <a:t>Old System</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charset="0"/>
                          <a:cs typeface="Arial" charset="0"/>
                        </a:rPr>
                        <a:t>New System</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r>
              <a:tr h="7016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Formulation</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Alone or in laboratory with graduate students and colleagues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6600"/>
                          </a:solidFill>
                          <a:effectLst/>
                          <a:latin typeface="Arial" charset="0"/>
                          <a:cs typeface="Arial" charset="0"/>
                          <a:sym typeface="Wingdings" pitchFamily="2" charset="2"/>
                        </a:rPr>
                        <a:t>And…</a:t>
                      </a:r>
                      <a:endParaRPr kumimoji="0" lang="en-US" sz="1800" b="1" i="0" u="none" strike="noStrike" cap="none" normalizeH="0" baseline="0" dirty="0" smtClean="0">
                        <a:ln>
                          <a:noFill/>
                        </a:ln>
                        <a:solidFill>
                          <a:srgbClr val="FF6600"/>
                        </a:solidFill>
                        <a:effectLst/>
                        <a:latin typeface="Arial" charset="0"/>
                        <a:cs typeface="Arial"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With colleagues all over the web</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r>
              <a:tr h="125253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Registration</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Journal submission</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Book publication</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Conference presentation</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Working paper / Technical Report</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6600"/>
                          </a:solidFill>
                          <a:effectLst/>
                          <a:latin typeface="Arial" charset="0"/>
                          <a:cs typeface="Arial" charset="0"/>
                          <a:sym typeface="Wingdings" pitchFamily="2" charset="2"/>
                        </a:rPr>
                        <a:t>And…</a:t>
                      </a:r>
                      <a:endParaRPr kumimoji="0" lang="en-US" sz="1800" b="1" i="0" u="none" strike="noStrike" cap="none" normalizeH="0" baseline="0" dirty="0" smtClean="0">
                        <a:ln>
                          <a:noFill/>
                        </a:ln>
                        <a:solidFill>
                          <a:srgbClr val="FF6600"/>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Blogs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Disciplinary repositories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Open notebooks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r>
              <a:tr h="914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Certification</a:t>
                      </a:r>
                    </a:p>
                  </a:txBody>
                  <a:tcPr marT="45716" marB="4571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Publishers through peer review</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Universities indirectly through promotion and tenure</a:t>
                      </a:r>
                    </a:p>
                  </a:txBody>
                  <a:tcPr marT="45716" marB="45716" horzOverflow="overflow">
                    <a:lnL w="12700"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6600"/>
                          </a:solidFill>
                          <a:effectLst/>
                          <a:latin typeface="Arial" charset="0"/>
                          <a:cs typeface="Arial" charset="0"/>
                          <a:sym typeface="Wingdings" pitchFamily="2" charset="2"/>
                        </a:rPr>
                        <a:t>And…</a:t>
                      </a:r>
                      <a:endParaRPr kumimoji="0" lang="en-US" sz="1800" b="1" i="0" u="none" strike="noStrike" cap="none" normalizeH="0" baseline="0" dirty="0" smtClean="0">
                        <a:ln>
                          <a:noFill/>
                        </a:ln>
                        <a:solidFill>
                          <a:srgbClr val="FF6600"/>
                        </a:solidFill>
                        <a:effectLst/>
                        <a:latin typeface="Arial" charset="0"/>
                        <a:cs typeface="Arial"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sym typeface="Wingdings" pitchFamily="2" charset="2"/>
                        </a:rPr>
                        <a:t>Accuracy/good science review (</a:t>
                      </a:r>
                      <a:r>
                        <a:rPr kumimoji="0" lang="en-US" sz="1800" b="0" i="0" u="none" strike="noStrike" cap="none" normalizeH="0" baseline="0" dirty="0" err="1" smtClean="0">
                          <a:ln>
                            <a:noFill/>
                          </a:ln>
                          <a:solidFill>
                            <a:srgbClr val="000000"/>
                          </a:solidFill>
                          <a:effectLst/>
                          <a:latin typeface="Arial" charset="0"/>
                          <a:cs typeface="Arial" charset="0"/>
                          <a:sym typeface="Wingdings" pitchFamily="2" charset="2"/>
                        </a:rPr>
                        <a:t>PloS</a:t>
                      </a:r>
                      <a:r>
                        <a:rPr kumimoji="0" lang="en-US" sz="1800" b="0" i="0" u="none" strike="noStrike" cap="none" normalizeH="0" baseline="0" dirty="0" smtClean="0">
                          <a:ln>
                            <a:noFill/>
                          </a:ln>
                          <a:solidFill>
                            <a:srgbClr val="000000"/>
                          </a:solidFill>
                          <a:effectLst/>
                          <a:latin typeface="Arial" charset="0"/>
                          <a:cs typeface="Arial" charset="0"/>
                          <a:sym typeface="Wingdings" pitchFamily="2" charset="2"/>
                        </a:rPr>
                        <a:t> One)</a:t>
                      </a:r>
                      <a:br>
                        <a:rPr kumimoji="0" lang="en-US" sz="1800" b="0" i="0" u="none" strike="noStrike" cap="none" normalizeH="0" baseline="0" dirty="0" smtClean="0">
                          <a:ln>
                            <a:noFill/>
                          </a:ln>
                          <a:solidFill>
                            <a:srgbClr val="000000"/>
                          </a:solidFill>
                          <a:effectLst/>
                          <a:latin typeface="Arial" charset="0"/>
                          <a:cs typeface="Arial" charset="0"/>
                          <a:sym typeface="Wingdings" pitchFamily="2" charset="2"/>
                        </a:rPr>
                      </a:br>
                      <a:r>
                        <a:rPr kumimoji="0" lang="en-US" sz="1800" b="0" i="0" u="none" strike="noStrike" cap="none" normalizeH="0" baseline="0" dirty="0" smtClean="0">
                          <a:ln>
                            <a:noFill/>
                          </a:ln>
                          <a:solidFill>
                            <a:srgbClr val="000000"/>
                          </a:solidFill>
                          <a:effectLst/>
                          <a:latin typeface="Arial" charset="0"/>
                          <a:cs typeface="Arial" charset="0"/>
                          <a:sym typeface="Wingdings" pitchFamily="2" charset="2"/>
                        </a:rPr>
                        <a:t>Open peer review</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r>
              <a:tr h="17367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Dissemination</a:t>
                      </a:r>
                    </a:p>
                  </a:txBody>
                  <a:tcPr marT="45716" marB="4571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228600" marR="0" lvl="0" indent="-2286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Libraries</a:t>
                      </a:r>
                    </a:p>
                    <a:p>
                      <a:pPr marL="228600" marR="0" lvl="0" indent="-2286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Publishers – journals and monographs</a:t>
                      </a:r>
                    </a:p>
                    <a:p>
                      <a:pPr marL="228600" marR="0" lvl="0" indent="-2286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Scholarly societies thru publications &amp; conferences</a:t>
                      </a:r>
                    </a:p>
                    <a:p>
                      <a:pPr marL="228600" marR="0" lvl="0" indent="-2286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Abstract and Indexing Services</a:t>
                      </a:r>
                    </a:p>
                  </a:txBody>
                  <a:tcPr marT="45716" marB="45716" horzOverflow="overflow">
                    <a:lnL w="12700"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6600"/>
                          </a:solidFill>
                          <a:effectLst/>
                          <a:latin typeface="Arial" charset="0"/>
                          <a:cs typeface="Arial" charset="0"/>
                          <a:sym typeface="Wingdings" pitchFamily="2" charset="2"/>
                        </a:rPr>
                        <a:t>And…</a:t>
                      </a:r>
                      <a:endParaRPr kumimoji="0" lang="en-US" sz="1800" b="1" i="0" u="none" strike="noStrike" cap="none" normalizeH="0" baseline="0" dirty="0" smtClean="0">
                        <a:ln>
                          <a:noFill/>
                        </a:ln>
                        <a:solidFill>
                          <a:srgbClr val="FF6600"/>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rgbClr val="000000"/>
                          </a:solidFill>
                          <a:effectLst/>
                          <a:latin typeface="Arial" charset="0"/>
                          <a:cs typeface="Arial" charset="0"/>
                          <a:sym typeface="Wingdings" pitchFamily="2" charset="2"/>
                        </a:rPr>
                        <a:t>Blogs</a:t>
                      </a:r>
                    </a:p>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rgbClr val="000000"/>
                          </a:solidFill>
                          <a:effectLst/>
                          <a:latin typeface="Arial" charset="0"/>
                          <a:cs typeface="Arial" charset="0"/>
                          <a:sym typeface="Wingdings" pitchFamily="2" charset="2"/>
                        </a:rPr>
                        <a:t>Repositories</a:t>
                      </a:r>
                    </a:p>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rgbClr val="000000"/>
                          </a:solidFill>
                          <a:effectLst/>
                          <a:latin typeface="Arial" charset="0"/>
                          <a:cs typeface="Arial" charset="0"/>
                          <a:sym typeface="Wingdings" pitchFamily="2" charset="2"/>
                        </a:rPr>
                        <a:t>Google and other web search engines</a:t>
                      </a:r>
                    </a:p>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rgbClr val="000000"/>
                          </a:solidFill>
                          <a:effectLst/>
                          <a:latin typeface="Arial" charset="0"/>
                          <a:cs typeface="Arial" charset="0"/>
                          <a:sym typeface="Wingdings" pitchFamily="2" charset="2"/>
                        </a:rPr>
                        <a:t>Funding agency mandates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r>
              <a:tr h="17367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Archiving</a:t>
                      </a:r>
                    </a:p>
                  </a:txBody>
                  <a:tcPr marT="45716" marB="45716"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228600" marR="0" lvl="0" indent="-22860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Libraries</a:t>
                      </a:r>
                    </a:p>
                  </a:txBody>
                  <a:tcPr marT="45716" marB="45716" horzOverflow="overflow">
                    <a:lnL w="12700"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6600"/>
                          </a:solidFill>
                          <a:effectLst/>
                          <a:latin typeface="Arial" charset="0"/>
                          <a:cs typeface="Arial" charset="0"/>
                          <a:sym typeface="Wingdings" pitchFamily="2" charset="2"/>
                        </a:rPr>
                        <a:t>And…</a:t>
                      </a:r>
                      <a:endParaRPr kumimoji="0" lang="en-US" sz="1800" b="1" i="0" u="none" strike="noStrike" cap="none" normalizeH="0" baseline="0" dirty="0" smtClean="0">
                        <a:ln>
                          <a:noFill/>
                        </a:ln>
                        <a:solidFill>
                          <a:srgbClr val="FF6600"/>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Collaborations like Portico &amp; </a:t>
                      </a:r>
                      <a:r>
                        <a:rPr kumimoji="0" lang="en-US" sz="1800" b="0" i="0" u="none" strike="noStrike" cap="none" normalizeH="0" baseline="0" dirty="0" err="1" smtClean="0">
                          <a:ln>
                            <a:noFill/>
                          </a:ln>
                          <a:solidFill>
                            <a:srgbClr val="000000"/>
                          </a:solidFill>
                          <a:effectLst/>
                          <a:latin typeface="Arial" charset="0"/>
                          <a:cs typeface="Arial" charset="0"/>
                        </a:rPr>
                        <a:t>Hathi</a:t>
                      </a:r>
                      <a:r>
                        <a:rPr kumimoji="0" lang="en-US" sz="1800" b="0" i="0" u="none" strike="noStrike" cap="none" normalizeH="0" baseline="0" dirty="0" smtClean="0">
                          <a:ln>
                            <a:noFill/>
                          </a:ln>
                          <a:solidFill>
                            <a:srgbClr val="000000"/>
                          </a:solidFill>
                          <a:effectLst/>
                          <a:latin typeface="Arial" charset="0"/>
                          <a:cs typeface="Arial" charset="0"/>
                        </a:rPr>
                        <a:t> Trust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Disciplinary and institutional repositories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charset="0"/>
                        </a:rPr>
                        <a:t>Publishers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r>
            </a:tbl>
          </a:graphicData>
        </a:graphic>
      </p:graphicFrame>
      <p:sp>
        <p:nvSpPr>
          <p:cNvPr id="2" name="TextBox 1"/>
          <p:cNvSpPr txBox="1"/>
          <p:nvPr/>
        </p:nvSpPr>
        <p:spPr>
          <a:xfrm>
            <a:off x="5364088" y="692696"/>
            <a:ext cx="3312368" cy="369332"/>
          </a:xfrm>
          <a:prstGeom prst="rect">
            <a:avLst/>
          </a:prstGeom>
          <a:solidFill>
            <a:schemeClr val="tx2">
              <a:lumMod val="60000"/>
              <a:lumOff val="40000"/>
            </a:schemeClr>
          </a:solidFill>
        </p:spPr>
        <p:txBody>
          <a:bodyPr wrap="square" rtlCol="0">
            <a:spAutoFit/>
          </a:bodyPr>
          <a:lstStyle/>
          <a:p>
            <a:endParaRPr lang="en-US" dirty="0"/>
          </a:p>
        </p:txBody>
      </p:sp>
      <p:sp>
        <p:nvSpPr>
          <p:cNvPr id="5" name="TextBox 4"/>
          <p:cNvSpPr txBox="1"/>
          <p:nvPr/>
        </p:nvSpPr>
        <p:spPr>
          <a:xfrm>
            <a:off x="5364088" y="1412776"/>
            <a:ext cx="2520280" cy="864096"/>
          </a:xfrm>
          <a:prstGeom prst="rect">
            <a:avLst/>
          </a:prstGeom>
          <a:solidFill>
            <a:schemeClr val="tx2">
              <a:lumMod val="60000"/>
              <a:lumOff val="40000"/>
            </a:schemeClr>
          </a:solidFill>
        </p:spPr>
        <p:txBody>
          <a:bodyPr wrap="square" rtlCol="0">
            <a:noAutofit/>
          </a:bodyPr>
          <a:lstStyle/>
          <a:p>
            <a:endParaRPr lang="en-US" dirty="0"/>
          </a:p>
        </p:txBody>
      </p:sp>
      <p:sp>
        <p:nvSpPr>
          <p:cNvPr id="6" name="TextBox 5"/>
          <p:cNvSpPr txBox="1"/>
          <p:nvPr/>
        </p:nvSpPr>
        <p:spPr>
          <a:xfrm>
            <a:off x="5364088" y="2636912"/>
            <a:ext cx="3168352" cy="864096"/>
          </a:xfrm>
          <a:prstGeom prst="rect">
            <a:avLst/>
          </a:prstGeom>
          <a:solidFill>
            <a:schemeClr val="tx2">
              <a:lumMod val="60000"/>
              <a:lumOff val="40000"/>
            </a:schemeClr>
          </a:solidFill>
        </p:spPr>
        <p:txBody>
          <a:bodyPr wrap="square" rtlCol="0">
            <a:noAutofit/>
          </a:bodyPr>
          <a:lstStyle/>
          <a:p>
            <a:endParaRPr lang="en-US" dirty="0"/>
          </a:p>
        </p:txBody>
      </p:sp>
      <p:sp>
        <p:nvSpPr>
          <p:cNvPr id="7" name="TextBox 6"/>
          <p:cNvSpPr txBox="1"/>
          <p:nvPr/>
        </p:nvSpPr>
        <p:spPr>
          <a:xfrm>
            <a:off x="5364088" y="3861048"/>
            <a:ext cx="3168352" cy="1368152"/>
          </a:xfrm>
          <a:prstGeom prst="rect">
            <a:avLst/>
          </a:prstGeom>
          <a:solidFill>
            <a:schemeClr val="tx2">
              <a:lumMod val="60000"/>
              <a:lumOff val="40000"/>
            </a:schemeClr>
          </a:solidFill>
        </p:spPr>
        <p:txBody>
          <a:bodyPr wrap="square" rtlCol="0">
            <a:noAutofit/>
          </a:bodyPr>
          <a:lstStyle/>
          <a:p>
            <a:endParaRPr lang="en-US" dirty="0"/>
          </a:p>
        </p:txBody>
      </p:sp>
      <p:sp>
        <p:nvSpPr>
          <p:cNvPr id="8" name="TextBox 7"/>
          <p:cNvSpPr txBox="1"/>
          <p:nvPr/>
        </p:nvSpPr>
        <p:spPr>
          <a:xfrm>
            <a:off x="5330304" y="5589240"/>
            <a:ext cx="3634184" cy="1368152"/>
          </a:xfrm>
          <a:prstGeom prst="rect">
            <a:avLst/>
          </a:prstGeom>
          <a:solidFill>
            <a:schemeClr val="tx2">
              <a:lumMod val="60000"/>
              <a:lumOff val="40000"/>
            </a:schemeClr>
          </a:solidFill>
        </p:spPr>
        <p:txBody>
          <a:bodyPr wrap="square" rtlCol="0">
            <a:noAutofit/>
          </a:bodyPr>
          <a:lstStyle/>
          <a:p>
            <a:endParaRPr lang="en-US" dirty="0"/>
          </a:p>
        </p:txBody>
      </p:sp>
    </p:spTree>
    <p:extLst>
      <p:ext uri="{BB962C8B-B14F-4D97-AF65-F5344CB8AC3E}">
        <p14:creationId xmlns:p14="http://schemas.microsoft.com/office/powerpoint/2010/main" val="230996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pressures</a:t>
            </a:r>
            <a:endParaRPr lang="en-US" dirty="0"/>
          </a:p>
        </p:txBody>
      </p:sp>
      <p:graphicFrame>
        <p:nvGraphicFramePr>
          <p:cNvPr id="4" name="Diagram 3"/>
          <p:cNvGraphicFramePr/>
          <p:nvPr>
            <p:extLst>
              <p:ext uri="{D42A27DB-BD31-4B8C-83A1-F6EECF244321}">
                <p14:modId xmlns:p14="http://schemas.microsoft.com/office/powerpoint/2010/main" val="3290331521"/>
              </p:ext>
            </p:extLst>
          </p:nvPr>
        </p:nvGraphicFramePr>
        <p:xfrm>
          <a:off x="225187" y="1396999"/>
          <a:ext cx="8751050" cy="5284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6584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noun_project_d5dc96b0-d6fc-4321-ac49-29d2f41d7229.png"/>
          <p:cNvPicPr>
            <a:picLocks noGrp="1" noChangeAspect="1"/>
          </p:cNvPicPr>
          <p:nvPr>
            <p:ph type="pic" idx="1"/>
          </p:nvPr>
        </p:nvPicPr>
        <p:blipFill>
          <a:blip r:embed="rId3" cstate="email">
            <a:extLst>
              <a:ext uri="{28A0092B-C50C-407E-A947-70E740481C1C}">
                <a14:useLocalDpi xmlns:a14="http://schemas.microsoft.com/office/drawing/2010/main" val="0"/>
              </a:ext>
            </a:extLst>
          </a:blip>
          <a:srcRect t="1136" b="1136"/>
          <a:stretch>
            <a:fillRect/>
          </a:stretch>
        </p:blipFill>
        <p:spPr>
          <a:xfrm>
            <a:off x="255235" y="267929"/>
            <a:ext cx="6549551" cy="6400800"/>
          </a:xfrm>
        </p:spPr>
      </p:pic>
      <p:sp>
        <p:nvSpPr>
          <p:cNvPr id="3" name="Title 2"/>
          <p:cNvSpPr>
            <a:spLocks noGrp="1"/>
          </p:cNvSpPr>
          <p:nvPr>
            <p:ph type="title"/>
          </p:nvPr>
        </p:nvSpPr>
        <p:spPr/>
        <p:txBody>
          <a:bodyPr/>
          <a:lstStyle/>
          <a:p>
            <a:r>
              <a:rPr lang="en-US" sz="3200" dirty="0" smtClean="0"/>
              <a:t>social</a:t>
            </a:r>
            <a:endParaRPr lang="en-US" sz="3200" dirty="0"/>
          </a:p>
        </p:txBody>
      </p:sp>
    </p:spTree>
    <p:extLst>
      <p:ext uri="{BB962C8B-B14F-4D97-AF65-F5344CB8AC3E}">
        <p14:creationId xmlns:p14="http://schemas.microsoft.com/office/powerpoint/2010/main" val="31961900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Grid.thmx</Template>
  <TotalTime>1088</TotalTime>
  <Words>671</Words>
  <Application>Microsoft Office PowerPoint</Application>
  <PresentationFormat>On-screen Show (4:3)</PresentationFormat>
  <Paragraphs>220</Paragraphs>
  <Slides>32</Slides>
  <Notes>32</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ＭＳ Ｐゴシック</vt:lpstr>
      <vt:lpstr>Arial</vt:lpstr>
      <vt:lpstr>Calibri</vt:lpstr>
      <vt:lpstr>Franklin Gothic Medium</vt:lpstr>
      <vt:lpstr>Lucida Bright</vt:lpstr>
      <vt:lpstr>Lucida Grande</vt:lpstr>
      <vt:lpstr>Lucida Sans</vt:lpstr>
      <vt:lpstr>Tahoma</vt:lpstr>
      <vt:lpstr>Wingdings</vt:lpstr>
      <vt:lpstr>Wingdings 2</vt:lpstr>
      <vt:lpstr>Grid</vt:lpstr>
      <vt:lpstr>access</vt:lpstr>
      <vt:lpstr>THEMES</vt:lpstr>
      <vt:lpstr>Scholarly communication system</vt:lpstr>
      <vt:lpstr>Scholarly communication system–  a system of systems</vt:lpstr>
      <vt:lpstr>Scholarly Communication System, continued</vt:lpstr>
      <vt:lpstr>Lifecycle of scholarly publishing</vt:lpstr>
      <vt:lpstr>PowerPoint Presentation</vt:lpstr>
      <vt:lpstr>pressures</vt:lpstr>
      <vt:lpstr>social</vt:lpstr>
      <vt:lpstr>Social</vt:lpstr>
      <vt:lpstr>Technology</vt:lpstr>
      <vt:lpstr>technological</vt:lpstr>
      <vt:lpstr>Political/Policy</vt:lpstr>
      <vt:lpstr>Political/Policy</vt:lpstr>
      <vt:lpstr>economic</vt:lpstr>
      <vt:lpstr>Economic</vt:lpstr>
      <vt:lpstr>PowerPoint Presentation</vt:lpstr>
      <vt:lpstr>PowerPoint Presentation</vt:lpstr>
      <vt:lpstr>PowerPoint Presentation</vt:lpstr>
      <vt:lpstr>Intersections</vt:lpstr>
      <vt:lpstr>Open Access</vt:lpstr>
      <vt:lpstr>Open access publishing</vt:lpstr>
      <vt:lpstr>Open access policies</vt:lpstr>
      <vt:lpstr>Open education</vt:lpstr>
      <vt:lpstr>PowerPoint Presentation</vt:lpstr>
      <vt:lpstr>PowerPoint Presentation</vt:lpstr>
      <vt:lpstr>Library publishing</vt:lpstr>
      <vt:lpstr>ALTMETRICS:</vt:lpstr>
      <vt:lpstr>OSTP POLICY</vt:lpstr>
      <vt:lpstr>PowerPoint Presentation</vt:lpstr>
      <vt:lpstr>Big opportunities–Big responses</vt:lpstr>
      <vt:lpstr>Questions/Discussion</vt:lpstr>
    </vt:vector>
  </TitlesOfParts>
  <Company>Illinois Wesleyan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dc:title>
  <dc:creator>Stephanie  Davis-Kahl</dc:creator>
  <cp:lastModifiedBy>Hamer, Catherine</cp:lastModifiedBy>
  <cp:revision>124</cp:revision>
  <cp:lastPrinted>2013-06-19T18:49:59Z</cp:lastPrinted>
  <dcterms:created xsi:type="dcterms:W3CDTF">2013-04-22T19:24:28Z</dcterms:created>
  <dcterms:modified xsi:type="dcterms:W3CDTF">2013-08-23T22:00:05Z</dcterms:modified>
</cp:coreProperties>
</file>