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Lst>
  <p:notesMasterIdLst>
    <p:notesMasterId r:id="rId24"/>
  </p:notesMasterIdLst>
  <p:sldIdLst>
    <p:sldId id="256" r:id="rId6"/>
    <p:sldId id="257" r:id="rId7"/>
    <p:sldId id="258" r:id="rId8"/>
    <p:sldId id="260" r:id="rId9"/>
    <p:sldId id="261" r:id="rId10"/>
    <p:sldId id="262" r:id="rId11"/>
    <p:sldId id="263" r:id="rId12"/>
    <p:sldId id="275" r:id="rId13"/>
    <p:sldId id="265" r:id="rId14"/>
    <p:sldId id="269" r:id="rId15"/>
    <p:sldId id="268" r:id="rId16"/>
    <p:sldId id="267" r:id="rId17"/>
    <p:sldId id="270" r:id="rId18"/>
    <p:sldId id="271" r:id="rId19"/>
    <p:sldId id="273" r:id="rId20"/>
    <p:sldId id="276" r:id="rId21"/>
    <p:sldId id="274" r:id="rId22"/>
    <p:sldId id="272" r:id="rId23"/>
  </p:sldIdLst>
  <p:sldSz cx="9144000" cy="6858000" type="screen4x3"/>
  <p:notesSz cx="6858000" cy="9144000"/>
  <p:defaultTextStyle>
    <a:defPPr>
      <a:defRPr lang="en-US"/>
    </a:defPPr>
    <a:lvl1pPr marL="0" algn="l" defTabSz="914373" rtl="0" eaLnBrk="1" latinLnBrk="0" hangingPunct="1">
      <a:defRPr sz="1800" kern="1200">
        <a:solidFill>
          <a:schemeClr val="tx1"/>
        </a:solidFill>
        <a:latin typeface="+mn-lt"/>
        <a:ea typeface="+mn-ea"/>
        <a:cs typeface="+mn-cs"/>
      </a:defRPr>
    </a:lvl1pPr>
    <a:lvl2pPr marL="457187" algn="l" defTabSz="914373" rtl="0" eaLnBrk="1" latinLnBrk="0" hangingPunct="1">
      <a:defRPr sz="1800" kern="1200">
        <a:solidFill>
          <a:schemeClr val="tx1"/>
        </a:solidFill>
        <a:latin typeface="+mn-lt"/>
        <a:ea typeface="+mn-ea"/>
        <a:cs typeface="+mn-cs"/>
      </a:defRPr>
    </a:lvl2pPr>
    <a:lvl3pPr marL="914373" algn="l" defTabSz="914373" rtl="0" eaLnBrk="1" latinLnBrk="0" hangingPunct="1">
      <a:defRPr sz="1800" kern="1200">
        <a:solidFill>
          <a:schemeClr val="tx1"/>
        </a:solidFill>
        <a:latin typeface="+mn-lt"/>
        <a:ea typeface="+mn-ea"/>
        <a:cs typeface="+mn-cs"/>
      </a:defRPr>
    </a:lvl3pPr>
    <a:lvl4pPr marL="1371560" algn="l" defTabSz="914373" rtl="0" eaLnBrk="1" latinLnBrk="0" hangingPunct="1">
      <a:defRPr sz="1800" kern="1200">
        <a:solidFill>
          <a:schemeClr val="tx1"/>
        </a:solidFill>
        <a:latin typeface="+mn-lt"/>
        <a:ea typeface="+mn-ea"/>
        <a:cs typeface="+mn-cs"/>
      </a:defRPr>
    </a:lvl4pPr>
    <a:lvl5pPr marL="1828746" algn="l" defTabSz="914373" rtl="0" eaLnBrk="1" latinLnBrk="0" hangingPunct="1">
      <a:defRPr sz="1800" kern="1200">
        <a:solidFill>
          <a:schemeClr val="tx1"/>
        </a:solidFill>
        <a:latin typeface="+mn-lt"/>
        <a:ea typeface="+mn-ea"/>
        <a:cs typeface="+mn-cs"/>
      </a:defRPr>
    </a:lvl5pPr>
    <a:lvl6pPr marL="2285933" algn="l" defTabSz="914373" rtl="0" eaLnBrk="1" latinLnBrk="0" hangingPunct="1">
      <a:defRPr sz="1800" kern="1200">
        <a:solidFill>
          <a:schemeClr val="tx1"/>
        </a:solidFill>
        <a:latin typeface="+mn-lt"/>
        <a:ea typeface="+mn-ea"/>
        <a:cs typeface="+mn-cs"/>
      </a:defRPr>
    </a:lvl6pPr>
    <a:lvl7pPr marL="2743119" algn="l" defTabSz="914373" rtl="0" eaLnBrk="1" latinLnBrk="0" hangingPunct="1">
      <a:defRPr sz="1800" kern="1200">
        <a:solidFill>
          <a:schemeClr val="tx1"/>
        </a:solidFill>
        <a:latin typeface="+mn-lt"/>
        <a:ea typeface="+mn-ea"/>
        <a:cs typeface="+mn-cs"/>
      </a:defRPr>
    </a:lvl7pPr>
    <a:lvl8pPr marL="3200304" algn="l" defTabSz="914373" rtl="0" eaLnBrk="1" latinLnBrk="0" hangingPunct="1">
      <a:defRPr sz="1800" kern="1200">
        <a:solidFill>
          <a:schemeClr val="tx1"/>
        </a:solidFill>
        <a:latin typeface="+mn-lt"/>
        <a:ea typeface="+mn-ea"/>
        <a:cs typeface="+mn-cs"/>
      </a:defRPr>
    </a:lvl8pPr>
    <a:lvl9pPr marL="3657489" algn="l" defTabSz="91437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891" autoAdjust="0"/>
  </p:normalViewPr>
  <p:slideViewPr>
    <p:cSldViewPr>
      <p:cViewPr varScale="1">
        <p:scale>
          <a:sx n="81" d="100"/>
          <a:sy n="81" d="100"/>
        </p:scale>
        <p:origin x="2484" y="90"/>
      </p:cViewPr>
      <p:guideLst>
        <p:guide orient="horz" pos="2160"/>
        <p:guide pos="2880"/>
      </p:guideLst>
    </p:cSldViewPr>
  </p:slideViewPr>
  <p:notesTextViewPr>
    <p:cViewPr>
      <p:scale>
        <a:sx n="1" d="1"/>
        <a:sy n="1" d="1"/>
      </p:scale>
      <p:origin x="0" y="0"/>
    </p:cViewPr>
  </p:notesTextViewPr>
  <p:sorterViewPr>
    <p:cViewPr>
      <p:scale>
        <a:sx n="100" d="100"/>
        <a:sy n="100" d="100"/>
      </p:scale>
      <p:origin x="0" y="81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9AF45F-994B-44BA-8394-BEF38B4F0F57}" type="datetimeFigureOut">
              <a:rPr lang="en-US" smtClean="0"/>
              <a:t>8/23/2013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D73AA2-BC92-4045-9B73-F2AAB12D9494}" type="slidenum">
              <a:rPr lang="en-US" smtClean="0"/>
              <a:t>‹#›</a:t>
            </a:fld>
            <a:endParaRPr lang="en-US"/>
          </a:p>
        </p:txBody>
      </p:sp>
    </p:spTree>
    <p:extLst>
      <p:ext uri="{BB962C8B-B14F-4D97-AF65-F5344CB8AC3E}">
        <p14:creationId xmlns:p14="http://schemas.microsoft.com/office/powerpoint/2010/main" val="1882891973"/>
      </p:ext>
    </p:extLst>
  </p:cSld>
  <p:clrMap bg1="lt1" tx1="dk1" bg2="lt2" tx2="dk2" accent1="accent1" accent2="accent2" accent3="accent3" accent4="accent4" accent5="accent5" accent6="accent6" hlink="hlink" folHlink="folHlink"/>
  <p:notesStyle>
    <a:lvl1pPr marL="0" algn="l" defTabSz="914373" rtl="0" eaLnBrk="1" latinLnBrk="0" hangingPunct="1">
      <a:defRPr sz="1200" kern="1200">
        <a:solidFill>
          <a:schemeClr val="tx1"/>
        </a:solidFill>
        <a:latin typeface="+mn-lt"/>
        <a:ea typeface="+mn-ea"/>
        <a:cs typeface="+mn-cs"/>
      </a:defRPr>
    </a:lvl1pPr>
    <a:lvl2pPr marL="457187" algn="l" defTabSz="914373" rtl="0" eaLnBrk="1" latinLnBrk="0" hangingPunct="1">
      <a:defRPr sz="1200" kern="1200">
        <a:solidFill>
          <a:schemeClr val="tx1"/>
        </a:solidFill>
        <a:latin typeface="+mn-lt"/>
        <a:ea typeface="+mn-ea"/>
        <a:cs typeface="+mn-cs"/>
      </a:defRPr>
    </a:lvl2pPr>
    <a:lvl3pPr marL="914373" algn="l" defTabSz="914373" rtl="0" eaLnBrk="1" latinLnBrk="0" hangingPunct="1">
      <a:defRPr sz="1200" kern="1200">
        <a:solidFill>
          <a:schemeClr val="tx1"/>
        </a:solidFill>
        <a:latin typeface="+mn-lt"/>
        <a:ea typeface="+mn-ea"/>
        <a:cs typeface="+mn-cs"/>
      </a:defRPr>
    </a:lvl3pPr>
    <a:lvl4pPr marL="1371560" algn="l" defTabSz="914373" rtl="0" eaLnBrk="1" latinLnBrk="0" hangingPunct="1">
      <a:defRPr sz="1200" kern="1200">
        <a:solidFill>
          <a:schemeClr val="tx1"/>
        </a:solidFill>
        <a:latin typeface="+mn-lt"/>
        <a:ea typeface="+mn-ea"/>
        <a:cs typeface="+mn-cs"/>
      </a:defRPr>
    </a:lvl4pPr>
    <a:lvl5pPr marL="1828746" algn="l" defTabSz="914373" rtl="0" eaLnBrk="1" latinLnBrk="0" hangingPunct="1">
      <a:defRPr sz="1200" kern="1200">
        <a:solidFill>
          <a:schemeClr val="tx1"/>
        </a:solidFill>
        <a:latin typeface="+mn-lt"/>
        <a:ea typeface="+mn-ea"/>
        <a:cs typeface="+mn-cs"/>
      </a:defRPr>
    </a:lvl5pPr>
    <a:lvl6pPr marL="2285933" algn="l" defTabSz="914373" rtl="0" eaLnBrk="1" latinLnBrk="0" hangingPunct="1">
      <a:defRPr sz="1200" kern="1200">
        <a:solidFill>
          <a:schemeClr val="tx1"/>
        </a:solidFill>
        <a:latin typeface="+mn-lt"/>
        <a:ea typeface="+mn-ea"/>
        <a:cs typeface="+mn-cs"/>
      </a:defRPr>
    </a:lvl6pPr>
    <a:lvl7pPr marL="2743119" algn="l" defTabSz="914373" rtl="0" eaLnBrk="1" latinLnBrk="0" hangingPunct="1">
      <a:defRPr sz="1200" kern="1200">
        <a:solidFill>
          <a:schemeClr val="tx1"/>
        </a:solidFill>
        <a:latin typeface="+mn-lt"/>
        <a:ea typeface="+mn-ea"/>
        <a:cs typeface="+mn-cs"/>
      </a:defRPr>
    </a:lvl7pPr>
    <a:lvl8pPr marL="3200304" algn="l" defTabSz="914373" rtl="0" eaLnBrk="1" latinLnBrk="0" hangingPunct="1">
      <a:defRPr sz="1200" kern="1200">
        <a:solidFill>
          <a:schemeClr val="tx1"/>
        </a:solidFill>
        <a:latin typeface="+mn-lt"/>
        <a:ea typeface="+mn-ea"/>
        <a:cs typeface="+mn-cs"/>
      </a:defRPr>
    </a:lvl8pPr>
    <a:lvl9pPr marL="3657489" algn="l" defTabSz="91437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D73AA2-BC92-4045-9B73-F2AAB12D9494}" type="slidenum">
              <a:rPr lang="en-US" smtClean="0"/>
              <a:t>1</a:t>
            </a:fld>
            <a:endParaRPr lang="en-US"/>
          </a:p>
        </p:txBody>
      </p:sp>
    </p:spTree>
    <p:extLst>
      <p:ext uri="{BB962C8B-B14F-4D97-AF65-F5344CB8AC3E}">
        <p14:creationId xmlns:p14="http://schemas.microsoft.com/office/powerpoint/2010/main" val="612678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73AA2-BC92-4045-9B73-F2AAB12D9494}"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3029185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AB7580-49DB-4696-98D1-BB33C13769F9}" type="slidenum">
              <a:rPr lang="en-US" smtClean="0"/>
              <a:pPr/>
              <a:t>11</a:t>
            </a:fld>
            <a:endParaRPr lang="en-US"/>
          </a:p>
        </p:txBody>
      </p:sp>
    </p:spTree>
    <p:extLst>
      <p:ext uri="{BB962C8B-B14F-4D97-AF65-F5344CB8AC3E}">
        <p14:creationId xmlns:p14="http://schemas.microsoft.com/office/powerpoint/2010/main" val="2117108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95F71A4-0B65-494F-9CAC-A2B18EB06352}" type="slidenum">
              <a:rPr lang="en-US" sz="1200">
                <a:solidFill>
                  <a:prstClr val="black"/>
                </a:solidFill>
              </a:rPr>
              <a:pPr eaLnBrk="1" hangingPunct="1"/>
              <a:t>12</a:t>
            </a:fld>
            <a:endParaRPr lang="en-US" sz="1200">
              <a:solidFill>
                <a:prstClr val="black"/>
              </a:solidFill>
            </a:endParaRPr>
          </a:p>
        </p:txBody>
      </p:sp>
    </p:spTree>
    <p:extLst>
      <p:ext uri="{BB962C8B-B14F-4D97-AF65-F5344CB8AC3E}">
        <p14:creationId xmlns:p14="http://schemas.microsoft.com/office/powerpoint/2010/main" val="3144870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91"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0D73AA2-BC92-4045-9B73-F2AAB12D9494}" type="slidenum">
              <a:rPr lang="en-US" smtClean="0"/>
              <a:t>13</a:t>
            </a:fld>
            <a:endParaRPr lang="en-US"/>
          </a:p>
        </p:txBody>
      </p:sp>
    </p:spTree>
    <p:extLst>
      <p:ext uri="{BB962C8B-B14F-4D97-AF65-F5344CB8AC3E}">
        <p14:creationId xmlns:p14="http://schemas.microsoft.com/office/powerpoint/2010/main" val="2308170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73AA2-BC92-4045-9B73-F2AAB12D9494}" type="slidenum">
              <a:rPr lang="en-US" smtClean="0"/>
              <a:t>14</a:t>
            </a:fld>
            <a:endParaRPr lang="en-US"/>
          </a:p>
        </p:txBody>
      </p:sp>
    </p:spTree>
    <p:extLst>
      <p:ext uri="{BB962C8B-B14F-4D97-AF65-F5344CB8AC3E}">
        <p14:creationId xmlns:p14="http://schemas.microsoft.com/office/powerpoint/2010/main" val="3465011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73AA2-BC92-4045-9B73-F2AAB12D9494}"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30291855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73AA2-BC92-4045-9B73-F2AAB12D9494}" type="slidenum">
              <a:rPr lang="en-US" smtClean="0"/>
              <a:t>16</a:t>
            </a:fld>
            <a:endParaRPr lang="en-US"/>
          </a:p>
        </p:txBody>
      </p:sp>
    </p:spTree>
    <p:extLst>
      <p:ext uri="{BB962C8B-B14F-4D97-AF65-F5344CB8AC3E}">
        <p14:creationId xmlns:p14="http://schemas.microsoft.com/office/powerpoint/2010/main" val="138836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1D65BA2-CD17-424D-AB18-32D28482B303}" type="slidenum">
              <a:rPr lang="en-US" sz="1200">
                <a:solidFill>
                  <a:prstClr val="black"/>
                </a:solidFill>
              </a:rPr>
              <a:pPr eaLnBrk="1" hangingPunct="1"/>
              <a:t>17</a:t>
            </a:fld>
            <a:endParaRPr lang="en-US" sz="1200">
              <a:solidFill>
                <a:prstClr val="black"/>
              </a:solidFill>
            </a:endParaRPr>
          </a:p>
        </p:txBody>
      </p:sp>
      <p:sp>
        <p:nvSpPr>
          <p:cNvPr id="46083" name="Rectangle 1"/>
          <p:cNvSpPr>
            <a:spLocks noGrp="1" noRot="1" noChangeAspect="1" noChangeArrowheads="1" noTextEdit="1"/>
          </p:cNvSpPr>
          <p:nvPr>
            <p:ph type="sldImg"/>
          </p:nvPr>
        </p:nvSpPr>
        <p:spPr>
          <a:ln/>
        </p:spPr>
      </p:sp>
      <p:sp>
        <p:nvSpPr>
          <p:cNvPr id="4608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lnSpc>
                <a:spcPct val="95000"/>
              </a:lnSpc>
              <a:spcBef>
                <a:spcPct val="0"/>
              </a:spcBef>
            </a:pPr>
            <a:endParaRPr lang="en-US" sz="1600" dirty="0" smtClean="0">
              <a:solidFill>
                <a:srgbClr val="000000"/>
              </a:solidFill>
              <a:latin typeface="Arial" charset="0"/>
            </a:endParaRPr>
          </a:p>
        </p:txBody>
      </p:sp>
    </p:spTree>
    <p:extLst>
      <p:ext uri="{BB962C8B-B14F-4D97-AF65-F5344CB8AC3E}">
        <p14:creationId xmlns:p14="http://schemas.microsoft.com/office/powerpoint/2010/main" val="2097641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73AA2-BC92-4045-9B73-F2AAB12D9494}" type="slidenum">
              <a:rPr lang="en-US" smtClean="0"/>
              <a:t>18</a:t>
            </a:fld>
            <a:endParaRPr lang="en-US"/>
          </a:p>
        </p:txBody>
      </p:sp>
    </p:spTree>
    <p:extLst>
      <p:ext uri="{BB962C8B-B14F-4D97-AF65-F5344CB8AC3E}">
        <p14:creationId xmlns:p14="http://schemas.microsoft.com/office/powerpoint/2010/main" val="1839069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0D73AA2-BC92-4045-9B73-F2AAB12D9494}" type="slidenum">
              <a:rPr lang="en-US" smtClean="0"/>
              <a:t>2</a:t>
            </a:fld>
            <a:endParaRPr lang="en-US"/>
          </a:p>
        </p:txBody>
      </p:sp>
    </p:spTree>
    <p:extLst>
      <p:ext uri="{BB962C8B-B14F-4D97-AF65-F5344CB8AC3E}">
        <p14:creationId xmlns:p14="http://schemas.microsoft.com/office/powerpoint/2010/main" val="2247941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Tx/>
              <a:buChar char="-"/>
            </a:pPr>
            <a:endParaRPr lang="en-US" dirty="0" smtClean="0"/>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9FEB4DD-A6E2-4BA7-8ECF-448A95D9B241}" type="slidenum">
              <a:rPr lang="en-US" sz="1200"/>
              <a:pPr eaLnBrk="1" hangingPunct="1"/>
              <a:t>3</a:t>
            </a:fld>
            <a:endParaRPr lang="en-US" sz="1200"/>
          </a:p>
        </p:txBody>
      </p:sp>
    </p:spTree>
    <p:extLst>
      <p:ext uri="{BB962C8B-B14F-4D97-AF65-F5344CB8AC3E}">
        <p14:creationId xmlns:p14="http://schemas.microsoft.com/office/powerpoint/2010/main" val="690606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80D73AA2-BC92-4045-9B73-F2AAB12D9494}" type="slidenum">
              <a:rPr lang="en-US" smtClean="0"/>
              <a:t>4</a:t>
            </a:fld>
            <a:endParaRPr lang="en-US"/>
          </a:p>
        </p:txBody>
      </p:sp>
    </p:spTree>
    <p:extLst>
      <p:ext uri="{BB962C8B-B14F-4D97-AF65-F5344CB8AC3E}">
        <p14:creationId xmlns:p14="http://schemas.microsoft.com/office/powerpoint/2010/main" val="4114925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73AA2-BC92-4045-9B73-F2AAB12D9494}" type="slidenum">
              <a:rPr lang="en-US" smtClean="0"/>
              <a:t>5</a:t>
            </a:fld>
            <a:endParaRPr lang="en-US"/>
          </a:p>
        </p:txBody>
      </p:sp>
    </p:spTree>
    <p:extLst>
      <p:ext uri="{BB962C8B-B14F-4D97-AF65-F5344CB8AC3E}">
        <p14:creationId xmlns:p14="http://schemas.microsoft.com/office/powerpoint/2010/main" val="3029185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5000"/>
              </a:lnSpc>
              <a:spcBef>
                <a:spcPct val="0"/>
              </a:spcBef>
            </a:pPr>
            <a:endParaRPr lang="en-US" dirty="0"/>
          </a:p>
        </p:txBody>
      </p:sp>
      <p:sp>
        <p:nvSpPr>
          <p:cNvPr id="4" name="Slide Number Placeholder 3"/>
          <p:cNvSpPr>
            <a:spLocks noGrp="1"/>
          </p:cNvSpPr>
          <p:nvPr>
            <p:ph type="sldNum" sz="quarter" idx="10"/>
          </p:nvPr>
        </p:nvSpPr>
        <p:spPr/>
        <p:txBody>
          <a:bodyPr/>
          <a:lstStyle/>
          <a:p>
            <a:fld id="{80D73AA2-BC92-4045-9B73-F2AAB12D9494}" type="slidenum">
              <a:rPr lang="en-US" smtClean="0"/>
              <a:t>6</a:t>
            </a:fld>
            <a:endParaRPr lang="en-US"/>
          </a:p>
        </p:txBody>
      </p:sp>
    </p:spTree>
    <p:extLst>
      <p:ext uri="{BB962C8B-B14F-4D97-AF65-F5344CB8AC3E}">
        <p14:creationId xmlns:p14="http://schemas.microsoft.com/office/powerpoint/2010/main" val="1996717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2E7171B-E1AA-4593-B81C-B518448CACFE}" type="slidenum">
              <a:rPr lang="en-US" sz="1200">
                <a:solidFill>
                  <a:prstClr val="black"/>
                </a:solidFill>
              </a:rPr>
              <a:pPr eaLnBrk="1" hangingPunct="1"/>
              <a:t>7</a:t>
            </a:fld>
            <a:endParaRPr lang="en-US" sz="1200">
              <a:solidFill>
                <a:prstClr val="black"/>
              </a:solidFill>
            </a:endParaRPr>
          </a:p>
        </p:txBody>
      </p:sp>
    </p:spTree>
    <p:extLst>
      <p:ext uri="{BB962C8B-B14F-4D97-AF65-F5344CB8AC3E}">
        <p14:creationId xmlns:p14="http://schemas.microsoft.com/office/powerpoint/2010/main" val="88268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73AA2-BC92-4045-9B73-F2AAB12D9494}" type="slidenum">
              <a:rPr lang="en-US" smtClean="0"/>
              <a:t>8</a:t>
            </a:fld>
            <a:endParaRPr lang="en-US"/>
          </a:p>
        </p:txBody>
      </p:sp>
    </p:spTree>
    <p:extLst>
      <p:ext uri="{BB962C8B-B14F-4D97-AF65-F5344CB8AC3E}">
        <p14:creationId xmlns:p14="http://schemas.microsoft.com/office/powerpoint/2010/main" val="1352479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D73AA2-BC92-4045-9B73-F2AAB12D9494}" type="slidenum">
              <a:rPr lang="en-US" smtClean="0"/>
              <a:t>9</a:t>
            </a:fld>
            <a:endParaRPr lang="en-US"/>
          </a:p>
        </p:txBody>
      </p:sp>
    </p:spTree>
    <p:extLst>
      <p:ext uri="{BB962C8B-B14F-4D97-AF65-F5344CB8AC3E}">
        <p14:creationId xmlns:p14="http://schemas.microsoft.com/office/powerpoint/2010/main" val="1193471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7" tIns="45717" rIns="91437" bIns="45717"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7" tIns="45717" rIns="91437" bIns="45717"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7" tIns="45717" rIns="91437" bIns="45717" anchor="ctr"/>
          <a:lstStyle/>
          <a:p>
            <a:pPr algn="ctr" eaLnBrk="1" latinLnBrk="0" hangingPunct="1"/>
            <a:endParaRPr kumimoji="0" lang="en-US"/>
          </a:p>
        </p:txBody>
      </p:sp>
      <p:sp>
        <p:nvSpPr>
          <p:cNvPr id="8" name="Title 7"/>
          <p:cNvSpPr>
            <a:spLocks noGrp="1"/>
          </p:cNvSpPr>
          <p:nvPr>
            <p:ph type="ctrTitle"/>
          </p:nvPr>
        </p:nvSpPr>
        <p:spPr>
          <a:xfrm>
            <a:off x="2362203"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3" y="6050037"/>
            <a:ext cx="6705600" cy="685800"/>
          </a:xfrm>
        </p:spPr>
        <p:txBody>
          <a:bodyPr anchor="ctr">
            <a:normAutofit/>
          </a:bodyPr>
          <a:lstStyle>
            <a:lvl1pPr marL="0" indent="0" algn="l">
              <a:buNone/>
              <a:defRPr sz="2600">
                <a:solidFill>
                  <a:srgbClr val="FFFFFF"/>
                </a:solidFill>
              </a:defRPr>
            </a:lvl1pPr>
            <a:lvl2pPr marL="457187" indent="0" algn="ctr">
              <a:buNone/>
            </a:lvl2pPr>
            <a:lvl3pPr marL="914373" indent="0" algn="ctr">
              <a:buNone/>
            </a:lvl3pPr>
            <a:lvl4pPr marL="1371560" indent="0" algn="ctr">
              <a:buNone/>
            </a:lvl4pPr>
            <a:lvl5pPr marL="1828746" indent="0" algn="ctr">
              <a:buNone/>
            </a:lvl5pPr>
            <a:lvl6pPr marL="2285933" indent="0" algn="ctr">
              <a:buNone/>
            </a:lvl6pPr>
            <a:lvl7pPr marL="2743119" indent="0" algn="ctr">
              <a:buNone/>
            </a:lvl7pPr>
            <a:lvl8pPr marL="3200304" indent="0" algn="ctr">
              <a:buNone/>
            </a:lvl8pPr>
            <a:lvl9pPr marL="3657489"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CEBE989C-A05B-4D38-BDFC-48F03255C458}" type="datetimeFigureOut">
              <a:rPr lang="en-US" smtClean="0"/>
              <a:t>8/23/2013</a:t>
            </a:fld>
            <a:endParaRPr lang="en-US"/>
          </a:p>
        </p:txBody>
      </p:sp>
      <p:sp>
        <p:nvSpPr>
          <p:cNvPr id="17" name="Footer Placeholder 16"/>
          <p:cNvSpPr>
            <a:spLocks noGrp="1"/>
          </p:cNvSpPr>
          <p:nvPr>
            <p:ph type="ftr" sz="quarter" idx="11"/>
          </p:nvPr>
        </p:nvSpPr>
        <p:spPr>
          <a:xfrm>
            <a:off x="2085396" y="236541"/>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6BEB5EA-92B7-4210-9B4E-D841AD439F8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EBE989C-A05B-4D38-BDFC-48F03255C458}" type="datetimeFigureOut">
              <a:rPr lang="en-US" smtClean="0"/>
              <a:t>8/23/2013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EB5EA-92B7-4210-9B4E-D841AD439F8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2"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3" y="6248405"/>
            <a:ext cx="2209800" cy="365125"/>
          </a:xfrm>
        </p:spPr>
        <p:txBody>
          <a:bodyPr/>
          <a:lstStyle/>
          <a:p>
            <a:fld id="{CEBE989C-A05B-4D38-BDFC-48F03255C458}" type="datetimeFigureOut">
              <a:rPr lang="en-US" smtClean="0"/>
              <a:t>8/23/2013</a:t>
            </a:fld>
            <a:endParaRPr lang="en-US"/>
          </a:p>
        </p:txBody>
      </p:sp>
      <p:sp>
        <p:nvSpPr>
          <p:cNvPr id="5" name="Footer Placeholder 4"/>
          <p:cNvSpPr>
            <a:spLocks noGrp="1"/>
          </p:cNvSpPr>
          <p:nvPr>
            <p:ph type="ftr" sz="quarter" idx="11"/>
          </p:nvPr>
        </p:nvSpPr>
        <p:spPr>
          <a:xfrm>
            <a:off x="457204" y="6248208"/>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91437" tIns="45717" rIns="91437" bIns="45717"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91437" tIns="45717" rIns="91437" bIns="45717" rtlCol="0" anchor="ctr"/>
          <a:lstStyle/>
          <a:p>
            <a:pPr algn="ctr" eaLnBrk="1" latinLnBrk="0" hangingPunct="1"/>
            <a:endParaRPr kumimoji="0" lang="en-US"/>
          </a:p>
        </p:txBody>
      </p:sp>
      <p:sp>
        <p:nvSpPr>
          <p:cNvPr id="9" name="Rectangle 8"/>
          <p:cNvSpPr/>
          <p:nvPr/>
        </p:nvSpPr>
        <p:spPr>
          <a:xfrm>
            <a:off x="6142038" y="2"/>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91437" tIns="45717" rIns="91437" bIns="45717"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06BEB5EA-92B7-4210-9B4E-D841AD439F8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0"/>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78" indent="0" algn="ctr">
              <a:buNone/>
              <a:defRPr>
                <a:solidFill>
                  <a:schemeClr val="tx1">
                    <a:tint val="75000"/>
                  </a:schemeClr>
                </a:solidFill>
              </a:defRPr>
            </a:lvl2pPr>
            <a:lvl3pPr marL="914355" indent="0" algn="ctr">
              <a:buNone/>
              <a:defRPr>
                <a:solidFill>
                  <a:schemeClr val="tx1">
                    <a:tint val="75000"/>
                  </a:schemeClr>
                </a:solidFill>
              </a:defRPr>
            </a:lvl3pPr>
            <a:lvl4pPr marL="1371533" indent="0" algn="ctr">
              <a:buNone/>
              <a:defRPr>
                <a:solidFill>
                  <a:schemeClr val="tx1">
                    <a:tint val="75000"/>
                  </a:schemeClr>
                </a:solidFill>
              </a:defRPr>
            </a:lvl4pPr>
            <a:lvl5pPr marL="1828710" indent="0" algn="ctr">
              <a:buNone/>
              <a:defRPr>
                <a:solidFill>
                  <a:schemeClr val="tx1">
                    <a:tint val="75000"/>
                  </a:schemeClr>
                </a:solidFill>
              </a:defRPr>
            </a:lvl5pPr>
            <a:lvl6pPr marL="2285888" indent="0" algn="ctr">
              <a:buNone/>
              <a:defRPr>
                <a:solidFill>
                  <a:schemeClr val="tx1">
                    <a:tint val="75000"/>
                  </a:schemeClr>
                </a:solidFill>
              </a:defRPr>
            </a:lvl6pPr>
            <a:lvl7pPr marL="2743065" indent="0" algn="ctr">
              <a:buNone/>
              <a:defRPr>
                <a:solidFill>
                  <a:schemeClr val="tx1">
                    <a:tint val="75000"/>
                  </a:schemeClr>
                </a:solidFill>
              </a:defRPr>
            </a:lvl7pPr>
            <a:lvl8pPr marL="3200240" indent="0" algn="ctr">
              <a:buNone/>
              <a:defRPr>
                <a:solidFill>
                  <a:schemeClr val="tx1">
                    <a:tint val="75000"/>
                  </a:schemeClr>
                </a:solidFill>
              </a:defRPr>
            </a:lvl8pPr>
            <a:lvl9pPr marL="365741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37D57B7-37AF-4713-B0DC-46FC32ECF704}" type="slidenum">
              <a:rPr lang="en-US"/>
              <a:pPr/>
              <a:t>‹#›</a:t>
            </a:fld>
            <a:endParaRPr lang="en-US"/>
          </a:p>
        </p:txBody>
      </p:sp>
    </p:spTree>
    <p:extLst>
      <p:ext uri="{BB962C8B-B14F-4D97-AF65-F5344CB8AC3E}">
        <p14:creationId xmlns:p14="http://schemas.microsoft.com/office/powerpoint/2010/main" val="41474778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586D778-E657-4B30-AC6D-A54A34C5F267}" type="slidenum">
              <a:rPr lang="en-US"/>
              <a:pPr/>
              <a:t>‹#›</a:t>
            </a:fld>
            <a:endParaRPr lang="en-US"/>
          </a:p>
        </p:txBody>
      </p:sp>
    </p:spTree>
    <p:extLst>
      <p:ext uri="{BB962C8B-B14F-4D97-AF65-F5344CB8AC3E}">
        <p14:creationId xmlns:p14="http://schemas.microsoft.com/office/powerpoint/2010/main" val="3528383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5"/>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178" indent="0">
              <a:buNone/>
              <a:defRPr sz="1800">
                <a:solidFill>
                  <a:schemeClr val="tx1">
                    <a:tint val="75000"/>
                  </a:schemeClr>
                </a:solidFill>
              </a:defRPr>
            </a:lvl2pPr>
            <a:lvl3pPr marL="914355" indent="0">
              <a:buNone/>
              <a:defRPr sz="1600">
                <a:solidFill>
                  <a:schemeClr val="tx1">
                    <a:tint val="75000"/>
                  </a:schemeClr>
                </a:solidFill>
              </a:defRPr>
            </a:lvl3pPr>
            <a:lvl4pPr marL="1371533" indent="0">
              <a:buNone/>
              <a:defRPr sz="1400">
                <a:solidFill>
                  <a:schemeClr val="tx1">
                    <a:tint val="75000"/>
                  </a:schemeClr>
                </a:solidFill>
              </a:defRPr>
            </a:lvl4pPr>
            <a:lvl5pPr marL="1828710" indent="0">
              <a:buNone/>
              <a:defRPr sz="1400">
                <a:solidFill>
                  <a:schemeClr val="tx1">
                    <a:tint val="75000"/>
                  </a:schemeClr>
                </a:solidFill>
              </a:defRPr>
            </a:lvl5pPr>
            <a:lvl6pPr marL="2285888" indent="0">
              <a:buNone/>
              <a:defRPr sz="1400">
                <a:solidFill>
                  <a:schemeClr val="tx1">
                    <a:tint val="75000"/>
                  </a:schemeClr>
                </a:solidFill>
              </a:defRPr>
            </a:lvl6pPr>
            <a:lvl7pPr marL="2743065" indent="0">
              <a:buNone/>
              <a:defRPr sz="1400">
                <a:solidFill>
                  <a:schemeClr val="tx1">
                    <a:tint val="75000"/>
                  </a:schemeClr>
                </a:solidFill>
              </a:defRPr>
            </a:lvl7pPr>
            <a:lvl8pPr marL="3200240" indent="0">
              <a:buNone/>
              <a:defRPr sz="1400">
                <a:solidFill>
                  <a:schemeClr val="tx1">
                    <a:tint val="75000"/>
                  </a:schemeClr>
                </a:solidFill>
              </a:defRPr>
            </a:lvl8pPr>
            <a:lvl9pPr marL="3657416"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1B9F94C-8194-4B90-B5FD-35A35DA3F3B8}" type="slidenum">
              <a:rPr lang="en-US"/>
              <a:pPr/>
              <a:t>‹#›</a:t>
            </a:fld>
            <a:endParaRPr lang="en-US"/>
          </a:p>
        </p:txBody>
      </p:sp>
    </p:spTree>
    <p:extLst>
      <p:ext uri="{BB962C8B-B14F-4D97-AF65-F5344CB8AC3E}">
        <p14:creationId xmlns:p14="http://schemas.microsoft.com/office/powerpoint/2010/main" val="29145765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8004" y="1778000"/>
            <a:ext cx="44958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56200" y="1778000"/>
            <a:ext cx="44958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374A9BFC-443B-4210-95B1-2ACC66BA80C0}" type="slidenum">
              <a:rPr lang="en-US"/>
              <a:pPr/>
              <a:t>‹#›</a:t>
            </a:fld>
            <a:endParaRPr lang="en-US"/>
          </a:p>
        </p:txBody>
      </p:sp>
    </p:spTree>
    <p:extLst>
      <p:ext uri="{BB962C8B-B14F-4D97-AF65-F5344CB8AC3E}">
        <p14:creationId xmlns:p14="http://schemas.microsoft.com/office/powerpoint/2010/main" val="1883448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8" indent="0">
              <a:buNone/>
              <a:defRPr sz="2000" b="1"/>
            </a:lvl2pPr>
            <a:lvl3pPr marL="914355" indent="0">
              <a:buNone/>
              <a:defRPr sz="1800" b="1"/>
            </a:lvl3pPr>
            <a:lvl4pPr marL="1371533" indent="0">
              <a:buNone/>
              <a:defRPr sz="1600" b="1"/>
            </a:lvl4pPr>
            <a:lvl5pPr marL="1828710" indent="0">
              <a:buNone/>
              <a:defRPr sz="1600" b="1"/>
            </a:lvl5pPr>
            <a:lvl6pPr marL="2285888" indent="0">
              <a:buNone/>
              <a:defRPr sz="1600" b="1"/>
            </a:lvl6pPr>
            <a:lvl7pPr marL="2743065" indent="0">
              <a:buNone/>
              <a:defRPr sz="1600" b="1"/>
            </a:lvl7pPr>
            <a:lvl8pPr marL="3200240" indent="0">
              <a:buNone/>
              <a:defRPr sz="1600" b="1"/>
            </a:lvl8pPr>
            <a:lvl9pPr marL="365741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535113"/>
            <a:ext cx="4041775" cy="639762"/>
          </a:xfrm>
        </p:spPr>
        <p:txBody>
          <a:bodyPr anchor="b"/>
          <a:lstStyle>
            <a:lvl1pPr marL="0" indent="0">
              <a:buNone/>
              <a:defRPr sz="2400" b="1"/>
            </a:lvl1pPr>
            <a:lvl2pPr marL="457178" indent="0">
              <a:buNone/>
              <a:defRPr sz="2000" b="1"/>
            </a:lvl2pPr>
            <a:lvl3pPr marL="914355" indent="0">
              <a:buNone/>
              <a:defRPr sz="1800" b="1"/>
            </a:lvl3pPr>
            <a:lvl4pPr marL="1371533" indent="0">
              <a:buNone/>
              <a:defRPr sz="1600" b="1"/>
            </a:lvl4pPr>
            <a:lvl5pPr marL="1828710" indent="0">
              <a:buNone/>
              <a:defRPr sz="1600" b="1"/>
            </a:lvl5pPr>
            <a:lvl6pPr marL="2285888" indent="0">
              <a:buNone/>
              <a:defRPr sz="1600" b="1"/>
            </a:lvl6pPr>
            <a:lvl7pPr marL="2743065" indent="0">
              <a:buNone/>
              <a:defRPr sz="1600" b="1"/>
            </a:lvl7pPr>
            <a:lvl8pPr marL="3200240" indent="0">
              <a:buNone/>
              <a:defRPr sz="1600" b="1"/>
            </a:lvl8pPr>
            <a:lvl9pPr marL="365741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E945E4C-9E99-457C-80B2-1CA0F2D10879}" type="slidenum">
              <a:rPr lang="en-US"/>
              <a:pPr/>
              <a:t>‹#›</a:t>
            </a:fld>
            <a:endParaRPr lang="en-US"/>
          </a:p>
        </p:txBody>
      </p:sp>
    </p:spTree>
    <p:extLst>
      <p:ext uri="{BB962C8B-B14F-4D97-AF65-F5344CB8AC3E}">
        <p14:creationId xmlns:p14="http://schemas.microsoft.com/office/powerpoint/2010/main" val="20486271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3F9AE991-190C-4D72-AFA3-CDE44015C2C1}" type="slidenum">
              <a:rPr lang="en-US"/>
              <a:pPr/>
              <a:t>‹#›</a:t>
            </a:fld>
            <a:endParaRPr lang="en-US"/>
          </a:p>
        </p:txBody>
      </p:sp>
    </p:spTree>
    <p:extLst>
      <p:ext uri="{BB962C8B-B14F-4D97-AF65-F5344CB8AC3E}">
        <p14:creationId xmlns:p14="http://schemas.microsoft.com/office/powerpoint/2010/main" val="14530208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87EA443A-B161-4536-BE7F-6453D1B9D722}" type="slidenum">
              <a:rPr lang="en-US"/>
              <a:pPr/>
              <a:t>‹#›</a:t>
            </a:fld>
            <a:endParaRPr lang="en-US"/>
          </a:p>
        </p:txBody>
      </p:sp>
    </p:spTree>
    <p:extLst>
      <p:ext uri="{BB962C8B-B14F-4D97-AF65-F5344CB8AC3E}">
        <p14:creationId xmlns:p14="http://schemas.microsoft.com/office/powerpoint/2010/main" val="19458934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53"/>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5"/>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435100"/>
            <a:ext cx="3008313" cy="4691063"/>
          </a:xfrm>
        </p:spPr>
        <p:txBody>
          <a:bodyPr/>
          <a:lstStyle>
            <a:lvl1pPr marL="0" indent="0">
              <a:buNone/>
              <a:defRPr sz="1400"/>
            </a:lvl1pPr>
            <a:lvl2pPr marL="457178" indent="0">
              <a:buNone/>
              <a:defRPr sz="1200"/>
            </a:lvl2pPr>
            <a:lvl3pPr marL="914355" indent="0">
              <a:buNone/>
              <a:defRPr sz="1000"/>
            </a:lvl3pPr>
            <a:lvl4pPr marL="1371533" indent="0">
              <a:buNone/>
              <a:defRPr sz="900"/>
            </a:lvl4pPr>
            <a:lvl5pPr marL="1828710" indent="0">
              <a:buNone/>
              <a:defRPr sz="900"/>
            </a:lvl5pPr>
            <a:lvl6pPr marL="2285888" indent="0">
              <a:buNone/>
              <a:defRPr sz="900"/>
            </a:lvl6pPr>
            <a:lvl7pPr marL="2743065" indent="0">
              <a:buNone/>
              <a:defRPr sz="900"/>
            </a:lvl7pPr>
            <a:lvl8pPr marL="3200240" indent="0">
              <a:buNone/>
              <a:defRPr sz="900"/>
            </a:lvl8pPr>
            <a:lvl9pPr marL="3657416"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650F4959-E28F-4C40-86DF-2EAB4BAF25E1}" type="slidenum">
              <a:rPr lang="en-US"/>
              <a:pPr/>
              <a:t>‹#›</a:t>
            </a:fld>
            <a:endParaRPr lang="en-US"/>
          </a:p>
        </p:txBody>
      </p:sp>
    </p:spTree>
    <p:extLst>
      <p:ext uri="{BB962C8B-B14F-4D97-AF65-F5344CB8AC3E}">
        <p14:creationId xmlns:p14="http://schemas.microsoft.com/office/powerpoint/2010/main" val="4160862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2"/>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EBE989C-A05B-4D38-BDFC-48F03255C458}" type="datetimeFigureOut">
              <a:rPr lang="en-US" smtClean="0"/>
              <a:t>8/23/2013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6BEB5EA-92B7-4210-9B4E-D841AD439F8A}"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178" indent="0">
              <a:buNone/>
              <a:defRPr sz="2800"/>
            </a:lvl2pPr>
            <a:lvl3pPr marL="914355" indent="0">
              <a:buNone/>
              <a:defRPr sz="2400"/>
            </a:lvl3pPr>
            <a:lvl4pPr marL="1371533" indent="0">
              <a:buNone/>
              <a:defRPr sz="2000"/>
            </a:lvl4pPr>
            <a:lvl5pPr marL="1828710" indent="0">
              <a:buNone/>
              <a:defRPr sz="2000"/>
            </a:lvl5pPr>
            <a:lvl6pPr marL="2285888" indent="0">
              <a:buNone/>
              <a:defRPr sz="2000"/>
            </a:lvl6pPr>
            <a:lvl7pPr marL="2743065" indent="0">
              <a:buNone/>
              <a:defRPr sz="2000"/>
            </a:lvl7pPr>
            <a:lvl8pPr marL="3200240" indent="0">
              <a:buNone/>
              <a:defRPr sz="2000"/>
            </a:lvl8pPr>
            <a:lvl9pPr marL="3657416" indent="0">
              <a:buNone/>
              <a:defRPr sz="20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8" indent="0">
              <a:buNone/>
              <a:defRPr sz="1200"/>
            </a:lvl2pPr>
            <a:lvl3pPr marL="914355" indent="0">
              <a:buNone/>
              <a:defRPr sz="1000"/>
            </a:lvl3pPr>
            <a:lvl4pPr marL="1371533" indent="0">
              <a:buNone/>
              <a:defRPr sz="900"/>
            </a:lvl4pPr>
            <a:lvl5pPr marL="1828710" indent="0">
              <a:buNone/>
              <a:defRPr sz="900"/>
            </a:lvl5pPr>
            <a:lvl6pPr marL="2285888" indent="0">
              <a:buNone/>
              <a:defRPr sz="900"/>
            </a:lvl6pPr>
            <a:lvl7pPr marL="2743065" indent="0">
              <a:buNone/>
              <a:defRPr sz="900"/>
            </a:lvl7pPr>
            <a:lvl8pPr marL="3200240" indent="0">
              <a:buNone/>
              <a:defRPr sz="900"/>
            </a:lvl8pPr>
            <a:lvl9pPr marL="3657416"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4EAC9E9D-C7A2-415B-B04B-20E60687CCCB}" type="slidenum">
              <a:rPr lang="en-US"/>
              <a:pPr/>
              <a:t>‹#›</a:t>
            </a:fld>
            <a:endParaRPr lang="en-US"/>
          </a:p>
        </p:txBody>
      </p:sp>
    </p:spTree>
    <p:extLst>
      <p:ext uri="{BB962C8B-B14F-4D97-AF65-F5344CB8AC3E}">
        <p14:creationId xmlns:p14="http://schemas.microsoft.com/office/powerpoint/2010/main" val="2471433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D7F486A-C6F9-498C-8643-3DD8466F0DA1}" type="slidenum">
              <a:rPr lang="en-US"/>
              <a:pPr/>
              <a:t>‹#›</a:t>
            </a:fld>
            <a:endParaRPr lang="en-US"/>
          </a:p>
        </p:txBody>
      </p:sp>
    </p:spTree>
    <p:extLst>
      <p:ext uri="{BB962C8B-B14F-4D97-AF65-F5344CB8AC3E}">
        <p14:creationId xmlns:p14="http://schemas.microsoft.com/office/powerpoint/2010/main" val="12725577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6000" y="304804"/>
            <a:ext cx="2286000" cy="6502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8000" y="304804"/>
            <a:ext cx="6705600" cy="6502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37D37D-024B-4FEC-BAFE-BDC150A6174A}" type="slidenum">
              <a:rPr lang="en-US"/>
              <a:pPr/>
              <a:t>‹#›</a:t>
            </a:fld>
            <a:endParaRPr lang="en-US"/>
          </a:p>
        </p:txBody>
      </p:sp>
    </p:spTree>
    <p:extLst>
      <p:ext uri="{BB962C8B-B14F-4D97-AF65-F5344CB8AC3E}">
        <p14:creationId xmlns:p14="http://schemas.microsoft.com/office/powerpoint/2010/main" val="24362056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2" indent="0" algn="ctr">
              <a:buNone/>
              <a:defRPr>
                <a:solidFill>
                  <a:schemeClr val="tx1">
                    <a:tint val="75000"/>
                  </a:schemeClr>
                </a:solidFill>
              </a:defRPr>
            </a:lvl2pPr>
            <a:lvl3pPr marL="914364" indent="0" algn="ctr">
              <a:buNone/>
              <a:defRPr>
                <a:solidFill>
                  <a:schemeClr val="tx1">
                    <a:tint val="75000"/>
                  </a:schemeClr>
                </a:solidFill>
              </a:defRPr>
            </a:lvl3pPr>
            <a:lvl4pPr marL="1371546" indent="0" algn="ctr">
              <a:buNone/>
              <a:defRPr>
                <a:solidFill>
                  <a:schemeClr val="tx1">
                    <a:tint val="75000"/>
                  </a:schemeClr>
                </a:solidFill>
              </a:defRPr>
            </a:lvl4pPr>
            <a:lvl5pPr marL="1828728" indent="0" algn="ctr">
              <a:buNone/>
              <a:defRPr>
                <a:solidFill>
                  <a:schemeClr val="tx1">
                    <a:tint val="75000"/>
                  </a:schemeClr>
                </a:solidFill>
              </a:defRPr>
            </a:lvl5pPr>
            <a:lvl6pPr marL="2285910" indent="0" algn="ctr">
              <a:buNone/>
              <a:defRPr>
                <a:solidFill>
                  <a:schemeClr val="tx1">
                    <a:tint val="75000"/>
                  </a:schemeClr>
                </a:solidFill>
              </a:defRPr>
            </a:lvl6pPr>
            <a:lvl7pPr marL="2743092" indent="0" algn="ctr">
              <a:buNone/>
              <a:defRPr>
                <a:solidFill>
                  <a:schemeClr val="tx1">
                    <a:tint val="75000"/>
                  </a:schemeClr>
                </a:solidFill>
              </a:defRPr>
            </a:lvl7pPr>
            <a:lvl8pPr marL="3200272" indent="0" algn="ctr">
              <a:buNone/>
              <a:defRPr>
                <a:solidFill>
                  <a:schemeClr val="tx1">
                    <a:tint val="75000"/>
                  </a:schemeClr>
                </a:solidFill>
              </a:defRPr>
            </a:lvl8pPr>
            <a:lvl9pPr marL="365745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37D57B7-37AF-4713-B0DC-46FC32ECF704}" type="slidenum">
              <a:rPr lang="en-US"/>
              <a:pPr/>
              <a:t>‹#›</a:t>
            </a:fld>
            <a:endParaRPr lang="en-US"/>
          </a:p>
        </p:txBody>
      </p:sp>
    </p:spTree>
    <p:extLst>
      <p:ext uri="{BB962C8B-B14F-4D97-AF65-F5344CB8AC3E}">
        <p14:creationId xmlns:p14="http://schemas.microsoft.com/office/powerpoint/2010/main" val="21006686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586D778-E657-4B30-AC6D-A54A34C5F267}" type="slidenum">
              <a:rPr lang="en-US"/>
              <a:pPr/>
              <a:t>‹#›</a:t>
            </a:fld>
            <a:endParaRPr lang="en-US"/>
          </a:p>
        </p:txBody>
      </p:sp>
    </p:spTree>
    <p:extLst>
      <p:ext uri="{BB962C8B-B14F-4D97-AF65-F5344CB8AC3E}">
        <p14:creationId xmlns:p14="http://schemas.microsoft.com/office/powerpoint/2010/main" val="31435890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182" indent="0">
              <a:buNone/>
              <a:defRPr sz="1800">
                <a:solidFill>
                  <a:schemeClr val="tx1">
                    <a:tint val="75000"/>
                  </a:schemeClr>
                </a:solidFill>
              </a:defRPr>
            </a:lvl2pPr>
            <a:lvl3pPr marL="914364" indent="0">
              <a:buNone/>
              <a:defRPr sz="1600">
                <a:solidFill>
                  <a:schemeClr val="tx1">
                    <a:tint val="75000"/>
                  </a:schemeClr>
                </a:solidFill>
              </a:defRPr>
            </a:lvl3pPr>
            <a:lvl4pPr marL="1371546" indent="0">
              <a:buNone/>
              <a:defRPr sz="1400">
                <a:solidFill>
                  <a:schemeClr val="tx1">
                    <a:tint val="75000"/>
                  </a:schemeClr>
                </a:solidFill>
              </a:defRPr>
            </a:lvl4pPr>
            <a:lvl5pPr marL="1828728" indent="0">
              <a:buNone/>
              <a:defRPr sz="1400">
                <a:solidFill>
                  <a:schemeClr val="tx1">
                    <a:tint val="75000"/>
                  </a:schemeClr>
                </a:solidFill>
              </a:defRPr>
            </a:lvl5pPr>
            <a:lvl6pPr marL="2285910" indent="0">
              <a:buNone/>
              <a:defRPr sz="1400">
                <a:solidFill>
                  <a:schemeClr val="tx1">
                    <a:tint val="75000"/>
                  </a:schemeClr>
                </a:solidFill>
              </a:defRPr>
            </a:lvl6pPr>
            <a:lvl7pPr marL="2743092" indent="0">
              <a:buNone/>
              <a:defRPr sz="1400">
                <a:solidFill>
                  <a:schemeClr val="tx1">
                    <a:tint val="75000"/>
                  </a:schemeClr>
                </a:solidFill>
              </a:defRPr>
            </a:lvl7pPr>
            <a:lvl8pPr marL="3200272" indent="0">
              <a:buNone/>
              <a:defRPr sz="1400">
                <a:solidFill>
                  <a:schemeClr val="tx1">
                    <a:tint val="75000"/>
                  </a:schemeClr>
                </a:solidFill>
              </a:defRPr>
            </a:lvl8pPr>
            <a:lvl9pPr marL="3657452"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1B9F94C-8194-4B90-B5FD-35A35DA3F3B8}" type="slidenum">
              <a:rPr lang="en-US"/>
              <a:pPr/>
              <a:t>‹#›</a:t>
            </a:fld>
            <a:endParaRPr lang="en-US"/>
          </a:p>
        </p:txBody>
      </p:sp>
    </p:spTree>
    <p:extLst>
      <p:ext uri="{BB962C8B-B14F-4D97-AF65-F5344CB8AC3E}">
        <p14:creationId xmlns:p14="http://schemas.microsoft.com/office/powerpoint/2010/main" val="42360718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8004" y="1778000"/>
            <a:ext cx="44958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56200" y="1778000"/>
            <a:ext cx="44958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374A9BFC-443B-4210-95B1-2ACC66BA80C0}" type="slidenum">
              <a:rPr lang="en-US"/>
              <a:pPr/>
              <a:t>‹#›</a:t>
            </a:fld>
            <a:endParaRPr lang="en-US"/>
          </a:p>
        </p:txBody>
      </p:sp>
    </p:spTree>
    <p:extLst>
      <p:ext uri="{BB962C8B-B14F-4D97-AF65-F5344CB8AC3E}">
        <p14:creationId xmlns:p14="http://schemas.microsoft.com/office/powerpoint/2010/main" val="12726894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82" indent="0">
              <a:buNone/>
              <a:defRPr sz="2000" b="1"/>
            </a:lvl2pPr>
            <a:lvl3pPr marL="914364" indent="0">
              <a:buNone/>
              <a:defRPr sz="1800" b="1"/>
            </a:lvl3pPr>
            <a:lvl4pPr marL="1371546" indent="0">
              <a:buNone/>
              <a:defRPr sz="1600" b="1"/>
            </a:lvl4pPr>
            <a:lvl5pPr marL="1828728" indent="0">
              <a:buNone/>
              <a:defRPr sz="1600" b="1"/>
            </a:lvl5pPr>
            <a:lvl6pPr marL="2285910" indent="0">
              <a:buNone/>
              <a:defRPr sz="1600" b="1"/>
            </a:lvl6pPr>
            <a:lvl7pPr marL="2743092" indent="0">
              <a:buNone/>
              <a:defRPr sz="1600" b="1"/>
            </a:lvl7pPr>
            <a:lvl8pPr marL="3200272" indent="0">
              <a:buNone/>
              <a:defRPr sz="1600" b="1"/>
            </a:lvl8pPr>
            <a:lvl9pPr marL="365745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182" indent="0">
              <a:buNone/>
              <a:defRPr sz="2000" b="1"/>
            </a:lvl2pPr>
            <a:lvl3pPr marL="914364" indent="0">
              <a:buNone/>
              <a:defRPr sz="1800" b="1"/>
            </a:lvl3pPr>
            <a:lvl4pPr marL="1371546" indent="0">
              <a:buNone/>
              <a:defRPr sz="1600" b="1"/>
            </a:lvl4pPr>
            <a:lvl5pPr marL="1828728" indent="0">
              <a:buNone/>
              <a:defRPr sz="1600" b="1"/>
            </a:lvl5pPr>
            <a:lvl6pPr marL="2285910" indent="0">
              <a:buNone/>
              <a:defRPr sz="1600" b="1"/>
            </a:lvl6pPr>
            <a:lvl7pPr marL="2743092" indent="0">
              <a:buNone/>
              <a:defRPr sz="1600" b="1"/>
            </a:lvl7pPr>
            <a:lvl8pPr marL="3200272" indent="0">
              <a:buNone/>
              <a:defRPr sz="1600" b="1"/>
            </a:lvl8pPr>
            <a:lvl9pPr marL="365745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E945E4C-9E99-457C-80B2-1CA0F2D10879}" type="slidenum">
              <a:rPr lang="en-US"/>
              <a:pPr/>
              <a:t>‹#›</a:t>
            </a:fld>
            <a:endParaRPr lang="en-US"/>
          </a:p>
        </p:txBody>
      </p:sp>
    </p:spTree>
    <p:extLst>
      <p:ext uri="{BB962C8B-B14F-4D97-AF65-F5344CB8AC3E}">
        <p14:creationId xmlns:p14="http://schemas.microsoft.com/office/powerpoint/2010/main" val="3114285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3F9AE991-190C-4D72-AFA3-CDE44015C2C1}" type="slidenum">
              <a:rPr lang="en-US"/>
              <a:pPr/>
              <a:t>‹#›</a:t>
            </a:fld>
            <a:endParaRPr lang="en-US"/>
          </a:p>
        </p:txBody>
      </p:sp>
    </p:spTree>
    <p:extLst>
      <p:ext uri="{BB962C8B-B14F-4D97-AF65-F5344CB8AC3E}">
        <p14:creationId xmlns:p14="http://schemas.microsoft.com/office/powerpoint/2010/main" val="4361454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87EA443A-B161-4536-BE7F-6453D1B9D722}" type="slidenum">
              <a:rPr lang="en-US"/>
              <a:pPr/>
              <a:t>‹#›</a:t>
            </a:fld>
            <a:endParaRPr lang="en-US"/>
          </a:p>
        </p:txBody>
      </p:sp>
    </p:spTree>
    <p:extLst>
      <p:ext uri="{BB962C8B-B14F-4D97-AF65-F5344CB8AC3E}">
        <p14:creationId xmlns:p14="http://schemas.microsoft.com/office/powerpoint/2010/main" val="677334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3"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7" tIns="45717" rIns="91437" bIns="45717" anchor="ctr"/>
          <a:lstStyle/>
          <a:p>
            <a:pPr algn="ctr" eaLnBrk="1" latinLnBrk="0" hangingPunct="1"/>
            <a:endParaRPr kumimoji="0" lang="en-US"/>
          </a:p>
        </p:txBody>
      </p:sp>
      <p:sp>
        <p:nvSpPr>
          <p:cNvPr id="8" name="Rectangle 7"/>
          <p:cNvSpPr/>
          <p:nvPr/>
        </p:nvSpPr>
        <p:spPr>
          <a:xfrm>
            <a:off x="0" y="1600202"/>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7" tIns="45717" rIns="91437" bIns="45717" anchor="ctr"/>
          <a:lstStyle/>
          <a:p>
            <a:pPr algn="ctr" eaLnBrk="1" latinLnBrk="0" hangingPunct="1"/>
            <a:endParaRPr kumimoji="0" lang="en-US"/>
          </a:p>
        </p:txBody>
      </p:sp>
      <p:sp>
        <p:nvSpPr>
          <p:cNvPr id="9" name="Rectangle 8"/>
          <p:cNvSpPr/>
          <p:nvPr/>
        </p:nvSpPr>
        <p:spPr>
          <a:xfrm>
            <a:off x="1371600" y="1600202"/>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7" tIns="45717" rIns="91437" bIns="45717" anchor="ctr"/>
          <a:lstStyle/>
          <a:p>
            <a:pPr algn="ctr" eaLnBrk="1" latinLnBrk="0" hangingPunct="1"/>
            <a:endParaRPr kumimoji="0" lang="en-US"/>
          </a:p>
        </p:txBody>
      </p:sp>
      <p:sp>
        <p:nvSpPr>
          <p:cNvPr id="2" name="Title 1"/>
          <p:cNvSpPr>
            <a:spLocks noGrp="1"/>
          </p:cNvSpPr>
          <p:nvPr>
            <p:ph type="title"/>
          </p:nvPr>
        </p:nvSpPr>
        <p:spPr>
          <a:xfrm>
            <a:off x="1371602" y="1600202"/>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CEBE989C-A05B-4D38-BDFC-48F03255C458}" type="datetimeFigureOut">
              <a:rPr lang="en-US" smtClean="0"/>
              <a:t>8/23/2013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6BEB5EA-92B7-4210-9B4E-D841AD439F8A}"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3"/>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435100"/>
            <a:ext cx="3008313" cy="4691063"/>
          </a:xfrm>
        </p:spPr>
        <p:txBody>
          <a:bodyPr/>
          <a:lstStyle>
            <a:lvl1pPr marL="0" indent="0">
              <a:buNone/>
              <a:defRPr sz="1400"/>
            </a:lvl1pPr>
            <a:lvl2pPr marL="457182" indent="0">
              <a:buNone/>
              <a:defRPr sz="1200"/>
            </a:lvl2pPr>
            <a:lvl3pPr marL="914364" indent="0">
              <a:buNone/>
              <a:defRPr sz="1000"/>
            </a:lvl3pPr>
            <a:lvl4pPr marL="1371546" indent="0">
              <a:buNone/>
              <a:defRPr sz="900"/>
            </a:lvl4pPr>
            <a:lvl5pPr marL="1828728" indent="0">
              <a:buNone/>
              <a:defRPr sz="900"/>
            </a:lvl5pPr>
            <a:lvl6pPr marL="2285910" indent="0">
              <a:buNone/>
              <a:defRPr sz="900"/>
            </a:lvl6pPr>
            <a:lvl7pPr marL="2743092" indent="0">
              <a:buNone/>
              <a:defRPr sz="900"/>
            </a:lvl7pPr>
            <a:lvl8pPr marL="3200272" indent="0">
              <a:buNone/>
              <a:defRPr sz="900"/>
            </a:lvl8pPr>
            <a:lvl9pPr marL="3657452"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650F4959-E28F-4C40-86DF-2EAB4BAF25E1}" type="slidenum">
              <a:rPr lang="en-US"/>
              <a:pPr/>
              <a:t>‹#›</a:t>
            </a:fld>
            <a:endParaRPr lang="en-US"/>
          </a:p>
        </p:txBody>
      </p:sp>
    </p:spTree>
    <p:extLst>
      <p:ext uri="{BB962C8B-B14F-4D97-AF65-F5344CB8AC3E}">
        <p14:creationId xmlns:p14="http://schemas.microsoft.com/office/powerpoint/2010/main" val="19884870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182" indent="0">
              <a:buNone/>
              <a:defRPr sz="2800"/>
            </a:lvl2pPr>
            <a:lvl3pPr marL="914364" indent="0">
              <a:buNone/>
              <a:defRPr sz="2400"/>
            </a:lvl3pPr>
            <a:lvl4pPr marL="1371546" indent="0">
              <a:buNone/>
              <a:defRPr sz="2000"/>
            </a:lvl4pPr>
            <a:lvl5pPr marL="1828728" indent="0">
              <a:buNone/>
              <a:defRPr sz="2000"/>
            </a:lvl5pPr>
            <a:lvl6pPr marL="2285910" indent="0">
              <a:buNone/>
              <a:defRPr sz="2000"/>
            </a:lvl6pPr>
            <a:lvl7pPr marL="2743092" indent="0">
              <a:buNone/>
              <a:defRPr sz="2000"/>
            </a:lvl7pPr>
            <a:lvl8pPr marL="3200272" indent="0">
              <a:buNone/>
              <a:defRPr sz="2000"/>
            </a:lvl8pPr>
            <a:lvl9pPr marL="3657452" indent="0">
              <a:buNone/>
              <a:defRPr sz="20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82" indent="0">
              <a:buNone/>
              <a:defRPr sz="1200"/>
            </a:lvl2pPr>
            <a:lvl3pPr marL="914364" indent="0">
              <a:buNone/>
              <a:defRPr sz="1000"/>
            </a:lvl3pPr>
            <a:lvl4pPr marL="1371546" indent="0">
              <a:buNone/>
              <a:defRPr sz="900"/>
            </a:lvl4pPr>
            <a:lvl5pPr marL="1828728" indent="0">
              <a:buNone/>
              <a:defRPr sz="900"/>
            </a:lvl5pPr>
            <a:lvl6pPr marL="2285910" indent="0">
              <a:buNone/>
              <a:defRPr sz="900"/>
            </a:lvl6pPr>
            <a:lvl7pPr marL="2743092" indent="0">
              <a:buNone/>
              <a:defRPr sz="900"/>
            </a:lvl7pPr>
            <a:lvl8pPr marL="3200272" indent="0">
              <a:buNone/>
              <a:defRPr sz="900"/>
            </a:lvl8pPr>
            <a:lvl9pPr marL="3657452"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4EAC9E9D-C7A2-415B-B04B-20E60687CCCB}" type="slidenum">
              <a:rPr lang="en-US"/>
              <a:pPr/>
              <a:t>‹#›</a:t>
            </a:fld>
            <a:endParaRPr lang="en-US"/>
          </a:p>
        </p:txBody>
      </p:sp>
    </p:spTree>
    <p:extLst>
      <p:ext uri="{BB962C8B-B14F-4D97-AF65-F5344CB8AC3E}">
        <p14:creationId xmlns:p14="http://schemas.microsoft.com/office/powerpoint/2010/main" val="17539823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D7F486A-C6F9-498C-8643-3DD8466F0DA1}" type="slidenum">
              <a:rPr lang="en-US"/>
              <a:pPr/>
              <a:t>‹#›</a:t>
            </a:fld>
            <a:endParaRPr lang="en-US"/>
          </a:p>
        </p:txBody>
      </p:sp>
    </p:spTree>
    <p:extLst>
      <p:ext uri="{BB962C8B-B14F-4D97-AF65-F5344CB8AC3E}">
        <p14:creationId xmlns:p14="http://schemas.microsoft.com/office/powerpoint/2010/main" val="14421365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6000" y="304804"/>
            <a:ext cx="2286000" cy="6502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8000" y="304804"/>
            <a:ext cx="6705600" cy="6502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37D37D-024B-4FEC-BAFE-BDC150A6174A}" type="slidenum">
              <a:rPr lang="en-US"/>
              <a:pPr/>
              <a:t>‹#›</a:t>
            </a:fld>
            <a:endParaRPr lang="en-US"/>
          </a:p>
        </p:txBody>
      </p:sp>
    </p:spTree>
    <p:extLst>
      <p:ext uri="{BB962C8B-B14F-4D97-AF65-F5344CB8AC3E}">
        <p14:creationId xmlns:p14="http://schemas.microsoft.com/office/powerpoint/2010/main" val="23855797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7" tIns="45717" rIns="91437" bIns="45717" anchor="ctr"/>
          <a:lstStyle/>
          <a:p>
            <a:pPr algn="ctr"/>
            <a:endParaRPr lang="en-US">
              <a:solidFill>
                <a:prstClr val="white"/>
              </a:solidFill>
            </a:endParaRPr>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7" tIns="45717" rIns="91437" bIns="45717" anchor="ctr"/>
          <a:lstStyle/>
          <a:p>
            <a:pPr algn="ctr"/>
            <a:endParaRPr lang="en-US">
              <a:solidFill>
                <a:prstClr val="white"/>
              </a:solidFill>
            </a:endParaRPr>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7" tIns="45717" rIns="91437" bIns="45717" anchor="ctr"/>
          <a:lstStyle/>
          <a:p>
            <a:pPr algn="ctr"/>
            <a:endParaRPr lang="en-US">
              <a:solidFill>
                <a:prstClr val="white"/>
              </a:solidFill>
            </a:endParaRPr>
          </a:p>
        </p:txBody>
      </p:sp>
      <p:sp>
        <p:nvSpPr>
          <p:cNvPr id="8" name="Title 7"/>
          <p:cNvSpPr>
            <a:spLocks noGrp="1"/>
          </p:cNvSpPr>
          <p:nvPr>
            <p:ph type="ctrTitle"/>
          </p:nvPr>
        </p:nvSpPr>
        <p:spPr>
          <a:xfrm>
            <a:off x="2362203"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3" y="6050037"/>
            <a:ext cx="6705600" cy="685800"/>
          </a:xfrm>
        </p:spPr>
        <p:txBody>
          <a:bodyPr anchor="ctr">
            <a:normAutofit/>
          </a:bodyPr>
          <a:lstStyle>
            <a:lvl1pPr marL="0" indent="0" algn="l">
              <a:buNone/>
              <a:defRPr sz="2600">
                <a:solidFill>
                  <a:srgbClr val="FFFFFF"/>
                </a:solidFill>
              </a:defRPr>
            </a:lvl1pPr>
            <a:lvl2pPr marL="457187" indent="0" algn="ctr">
              <a:buNone/>
            </a:lvl2pPr>
            <a:lvl3pPr marL="914373" indent="0" algn="ctr">
              <a:buNone/>
            </a:lvl3pPr>
            <a:lvl4pPr marL="1371560" indent="0" algn="ctr">
              <a:buNone/>
            </a:lvl4pPr>
            <a:lvl5pPr marL="1828746" indent="0" algn="ctr">
              <a:buNone/>
            </a:lvl5pPr>
            <a:lvl6pPr marL="2285933" indent="0" algn="ctr">
              <a:buNone/>
            </a:lvl6pPr>
            <a:lvl7pPr marL="2743119" indent="0" algn="ctr">
              <a:buNone/>
            </a:lvl7pPr>
            <a:lvl8pPr marL="3200304" indent="0" algn="ctr">
              <a:buNone/>
            </a:lvl8pPr>
            <a:lvl9pPr marL="3657489"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CEBE989C-A05B-4D38-BDFC-48F03255C458}" type="datetimeFigureOut">
              <a:rPr lang="en-US" smtClean="0"/>
              <a:pPr/>
              <a:t>8/23/2013</a:t>
            </a:fld>
            <a:endParaRPr lang="en-US"/>
          </a:p>
        </p:txBody>
      </p:sp>
      <p:sp>
        <p:nvSpPr>
          <p:cNvPr id="17" name="Footer Placeholder 16"/>
          <p:cNvSpPr>
            <a:spLocks noGrp="1"/>
          </p:cNvSpPr>
          <p:nvPr>
            <p:ph type="ftr" sz="quarter" idx="11"/>
          </p:nvPr>
        </p:nvSpPr>
        <p:spPr>
          <a:xfrm>
            <a:off x="2085396" y="236541"/>
            <a:ext cx="5867400" cy="365125"/>
          </a:xfrm>
        </p:spPr>
        <p:txBody>
          <a:bodyPr/>
          <a:lstStyle>
            <a:lvl1pPr algn="r">
              <a:defRPr>
                <a:solidFill>
                  <a:schemeClr val="tx2"/>
                </a:solidFill>
              </a:defRPr>
            </a:lvl1pPr>
          </a:lstStyle>
          <a:p>
            <a:endParaRPr lang="en-US">
              <a:solidFill>
                <a:srgbClr val="EBDDC3"/>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6BEB5EA-92B7-4210-9B4E-D841AD439F8A}" type="slidenum">
              <a:rPr lang="en-US" smtClean="0">
                <a:solidFill>
                  <a:srgbClr val="EBDDC3"/>
                </a:solidFill>
              </a:rPr>
              <a:pPr/>
              <a:t>‹#›</a:t>
            </a:fld>
            <a:endParaRPr lang="en-US">
              <a:solidFill>
                <a:srgbClr val="EBDDC3"/>
              </a:solidFill>
            </a:endParaRPr>
          </a:p>
        </p:txBody>
      </p:sp>
    </p:spTree>
    <p:extLst>
      <p:ext uri="{BB962C8B-B14F-4D97-AF65-F5344CB8AC3E}">
        <p14:creationId xmlns:p14="http://schemas.microsoft.com/office/powerpoint/2010/main" val="3016363689"/>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2"/>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EBE989C-A05B-4D38-BDFC-48F03255C458}" type="datetimeFigureOut">
              <a:rPr lang="en-US" smtClean="0">
                <a:solidFill>
                  <a:srgbClr val="775F55"/>
                </a:solidFill>
              </a:rPr>
              <a:pPr/>
              <a:t>8/23/2013</a:t>
            </a:fld>
            <a:endParaRPr lang="en-US">
              <a:solidFill>
                <a:srgbClr val="775F55"/>
              </a:solidFill>
            </a:endParaRPr>
          </a:p>
        </p:txBody>
      </p:sp>
      <p:sp>
        <p:nvSpPr>
          <p:cNvPr id="5" name="Footer Placeholder 4"/>
          <p:cNvSpPr>
            <a:spLocks noGrp="1"/>
          </p:cNvSpPr>
          <p:nvPr>
            <p:ph type="ftr" sz="quarter" idx="11"/>
          </p:nvPr>
        </p:nvSpPr>
        <p:spPr/>
        <p:txBody>
          <a:bodyPr/>
          <a:lstStyle/>
          <a:p>
            <a:endParaRPr lang="en-US">
              <a:solidFill>
                <a:srgbClr val="775F55"/>
              </a:solidFill>
            </a:endParaRP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6BEB5EA-92B7-4210-9B4E-D841AD439F8A}"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16603605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3"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7" tIns="45717" rIns="91437" bIns="45717" anchor="ctr"/>
          <a:lstStyle/>
          <a:p>
            <a:pPr algn="ctr"/>
            <a:endParaRPr lang="en-US">
              <a:solidFill>
                <a:prstClr val="white"/>
              </a:solidFill>
            </a:endParaRPr>
          </a:p>
        </p:txBody>
      </p:sp>
      <p:sp>
        <p:nvSpPr>
          <p:cNvPr id="8" name="Rectangle 7"/>
          <p:cNvSpPr/>
          <p:nvPr/>
        </p:nvSpPr>
        <p:spPr>
          <a:xfrm>
            <a:off x="0" y="1600202"/>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7" tIns="45717" rIns="91437" bIns="45717" anchor="ctr"/>
          <a:lstStyle/>
          <a:p>
            <a:pPr algn="ctr"/>
            <a:endParaRPr lang="en-US">
              <a:solidFill>
                <a:prstClr val="white"/>
              </a:solidFill>
            </a:endParaRPr>
          </a:p>
        </p:txBody>
      </p:sp>
      <p:sp>
        <p:nvSpPr>
          <p:cNvPr id="9" name="Rectangle 8"/>
          <p:cNvSpPr/>
          <p:nvPr/>
        </p:nvSpPr>
        <p:spPr>
          <a:xfrm>
            <a:off x="1371600" y="1600202"/>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7" tIns="45717" rIns="91437" bIns="45717" anchor="ctr"/>
          <a:lstStyle/>
          <a:p>
            <a:pPr algn="ctr"/>
            <a:endParaRPr lang="en-US">
              <a:solidFill>
                <a:prstClr val="white"/>
              </a:solidFill>
            </a:endParaRPr>
          </a:p>
        </p:txBody>
      </p:sp>
      <p:sp>
        <p:nvSpPr>
          <p:cNvPr id="2" name="Title 1"/>
          <p:cNvSpPr>
            <a:spLocks noGrp="1"/>
          </p:cNvSpPr>
          <p:nvPr>
            <p:ph type="title"/>
          </p:nvPr>
        </p:nvSpPr>
        <p:spPr>
          <a:xfrm>
            <a:off x="1371602" y="1600202"/>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CEBE989C-A05B-4D38-BDFC-48F03255C458}" type="datetimeFigureOut">
              <a:rPr lang="en-US" smtClean="0">
                <a:solidFill>
                  <a:srgbClr val="775F55"/>
                </a:solidFill>
              </a:rPr>
              <a:pPr/>
              <a:t>8/23/2013</a:t>
            </a:fld>
            <a:endParaRPr lang="en-US">
              <a:solidFill>
                <a:srgbClr val="775F55"/>
              </a:solidFill>
            </a:endParaRPr>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6BEB5EA-92B7-4210-9B4E-D841AD439F8A}" type="slidenum">
              <a:rPr lang="en-US" smtClean="0"/>
              <a:pPr/>
              <a:t>‹#›</a:t>
            </a:fld>
            <a:endParaRPr lang="en-US"/>
          </a:p>
        </p:txBody>
      </p:sp>
      <p:sp>
        <p:nvSpPr>
          <p:cNvPr id="14" name="Footer Placeholder 13"/>
          <p:cNvSpPr>
            <a:spLocks noGrp="1"/>
          </p:cNvSpPr>
          <p:nvPr>
            <p:ph type="ftr" sz="quarter" idx="12"/>
          </p:nvPr>
        </p:nvSpPr>
        <p:spPr/>
        <p:txBody>
          <a:bodyPr/>
          <a:lstStyle/>
          <a:p>
            <a:endParaRPr lang="en-US">
              <a:solidFill>
                <a:srgbClr val="775F55"/>
              </a:solidFill>
            </a:endParaRPr>
          </a:p>
        </p:txBody>
      </p:sp>
    </p:spTree>
    <p:extLst>
      <p:ext uri="{BB962C8B-B14F-4D97-AF65-F5344CB8AC3E}">
        <p14:creationId xmlns:p14="http://schemas.microsoft.com/office/powerpoint/2010/main" val="3080089197"/>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CEBE989C-A05B-4D38-BDFC-48F03255C458}" type="datetimeFigureOut">
              <a:rPr lang="en-US" smtClean="0">
                <a:solidFill>
                  <a:srgbClr val="775F55"/>
                </a:solidFill>
              </a:rPr>
              <a:pPr/>
              <a:t>8/23/2013</a:t>
            </a:fld>
            <a:endParaRPr lang="en-US">
              <a:solidFill>
                <a:srgbClr val="775F55"/>
              </a:solidFill>
            </a:endParaRPr>
          </a:p>
        </p:txBody>
      </p:sp>
      <p:sp>
        <p:nvSpPr>
          <p:cNvPr id="10" name="Slide Number Placeholder 9"/>
          <p:cNvSpPr>
            <a:spLocks noGrp="1"/>
          </p:cNvSpPr>
          <p:nvPr>
            <p:ph type="sldNum" sz="quarter" idx="16"/>
          </p:nvPr>
        </p:nvSpPr>
        <p:spPr/>
        <p:txBody>
          <a:bodyPr rtlCol="0"/>
          <a:lstStyle/>
          <a:p>
            <a:fld id="{06BEB5EA-92B7-4210-9B4E-D841AD439F8A}"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solidFill>
                <a:srgbClr val="775F55"/>
              </a:solidFill>
            </a:endParaRPr>
          </a:p>
        </p:txBody>
      </p:sp>
    </p:spTree>
    <p:extLst>
      <p:ext uri="{BB962C8B-B14F-4D97-AF65-F5344CB8AC3E}">
        <p14:creationId xmlns:p14="http://schemas.microsoft.com/office/powerpoint/2010/main" val="23386328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2" y="273051"/>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3"/>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3"/>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CEBE989C-A05B-4D38-BDFC-48F03255C458}" type="datetimeFigureOut">
              <a:rPr lang="en-US" smtClean="0">
                <a:solidFill>
                  <a:srgbClr val="775F55"/>
                </a:solidFill>
              </a:rPr>
              <a:pPr/>
              <a:t>8/23/2013</a:t>
            </a:fld>
            <a:endParaRPr lang="en-US">
              <a:solidFill>
                <a:srgbClr val="775F55"/>
              </a:solidFill>
            </a:endParaRPr>
          </a:p>
        </p:txBody>
      </p:sp>
      <p:sp>
        <p:nvSpPr>
          <p:cNvPr id="12" name="Slide Number Placeholder 11"/>
          <p:cNvSpPr>
            <a:spLocks noGrp="1"/>
          </p:cNvSpPr>
          <p:nvPr>
            <p:ph type="sldNum" sz="quarter" idx="16"/>
          </p:nvPr>
        </p:nvSpPr>
        <p:spPr/>
        <p:txBody>
          <a:bodyPr rtlCol="0"/>
          <a:lstStyle/>
          <a:p>
            <a:fld id="{06BEB5EA-92B7-4210-9B4E-D841AD439F8A}"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solidFill>
                <a:srgbClr val="775F55"/>
              </a:solidFill>
            </a:endParaRP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32695250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EBE989C-A05B-4D38-BDFC-48F03255C458}" type="datetimeFigureOut">
              <a:rPr lang="en-US" smtClean="0">
                <a:solidFill>
                  <a:srgbClr val="775F55"/>
                </a:solidFill>
              </a:rPr>
              <a:pPr/>
              <a:t>8/23/2013</a:t>
            </a:fld>
            <a:endParaRPr lang="en-US">
              <a:solidFill>
                <a:srgbClr val="775F55"/>
              </a:solidFill>
            </a:endParaRPr>
          </a:p>
        </p:txBody>
      </p:sp>
      <p:sp>
        <p:nvSpPr>
          <p:cNvPr id="4" name="Footer Placeholder 3"/>
          <p:cNvSpPr>
            <a:spLocks noGrp="1"/>
          </p:cNvSpPr>
          <p:nvPr>
            <p:ph type="ftr" sz="quarter" idx="11"/>
          </p:nvPr>
        </p:nvSpPr>
        <p:spPr/>
        <p:txBody>
          <a:bodyPr/>
          <a:lstStyle/>
          <a:p>
            <a:endParaRPr lang="en-US">
              <a:solidFill>
                <a:srgbClr val="775F55"/>
              </a:solidFill>
            </a:endParaRP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06BEB5EA-92B7-4210-9B4E-D841AD439F8A}" type="slidenum">
              <a:rPr lang="en-US" smtClean="0"/>
              <a:pPr/>
              <a:t>‹#›</a:t>
            </a:fld>
            <a:endParaRPr lang="en-US"/>
          </a:p>
        </p:txBody>
      </p:sp>
    </p:spTree>
    <p:extLst>
      <p:ext uri="{BB962C8B-B14F-4D97-AF65-F5344CB8AC3E}">
        <p14:creationId xmlns:p14="http://schemas.microsoft.com/office/powerpoint/2010/main" val="4180710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CEBE989C-A05B-4D38-BDFC-48F03255C458}" type="datetimeFigureOut">
              <a:rPr lang="en-US" smtClean="0"/>
              <a:t>8/23/2013</a:t>
            </a:fld>
            <a:endParaRPr lang="en-US"/>
          </a:p>
        </p:txBody>
      </p:sp>
      <p:sp>
        <p:nvSpPr>
          <p:cNvPr id="10" name="Slide Number Placeholder 9"/>
          <p:cNvSpPr>
            <a:spLocks noGrp="1"/>
          </p:cNvSpPr>
          <p:nvPr>
            <p:ph type="sldNum" sz="quarter" idx="16"/>
          </p:nvPr>
        </p:nvSpPr>
        <p:spPr/>
        <p:txBody>
          <a:bodyPr rtlCol="0"/>
          <a:lstStyle/>
          <a:p>
            <a:fld id="{06BEB5EA-92B7-4210-9B4E-D841AD439F8A}"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BE989C-A05B-4D38-BDFC-48F03255C458}" type="datetimeFigureOut">
              <a:rPr lang="en-US" smtClean="0">
                <a:solidFill>
                  <a:srgbClr val="775F55"/>
                </a:solidFill>
              </a:rPr>
              <a:pPr/>
              <a:t>8/23/2013</a:t>
            </a:fld>
            <a:endParaRPr lang="en-US">
              <a:solidFill>
                <a:srgbClr val="775F55"/>
              </a:solidFill>
            </a:endParaRPr>
          </a:p>
        </p:txBody>
      </p:sp>
      <p:sp>
        <p:nvSpPr>
          <p:cNvPr id="3" name="Footer Placeholder 2"/>
          <p:cNvSpPr>
            <a:spLocks noGrp="1"/>
          </p:cNvSpPr>
          <p:nvPr>
            <p:ph type="ftr" sz="quarter" idx="11"/>
          </p:nvPr>
        </p:nvSpPr>
        <p:spPr/>
        <p:txBody>
          <a:bodyPr/>
          <a:lstStyle/>
          <a:p>
            <a:endParaRPr lang="en-US">
              <a:solidFill>
                <a:srgbClr val="775F55"/>
              </a:solidFill>
            </a:endParaRPr>
          </a:p>
        </p:txBody>
      </p:sp>
      <p:sp>
        <p:nvSpPr>
          <p:cNvPr id="4" name="Slide Number Placeholder 3"/>
          <p:cNvSpPr>
            <a:spLocks noGrp="1"/>
          </p:cNvSpPr>
          <p:nvPr>
            <p:ph type="sldNum" sz="quarter" idx="12"/>
          </p:nvPr>
        </p:nvSpPr>
        <p:spPr>
          <a:xfrm>
            <a:off x="2" y="6248402"/>
            <a:ext cx="533400" cy="381000"/>
          </a:xfrm>
        </p:spPr>
        <p:txBody>
          <a:bodyPr/>
          <a:lstStyle>
            <a:lvl1pPr>
              <a:defRPr>
                <a:solidFill>
                  <a:schemeClr val="tx2"/>
                </a:solidFill>
              </a:defRPr>
            </a:lvl1pPr>
          </a:lstStyle>
          <a:p>
            <a:fld id="{06BEB5EA-92B7-4210-9B4E-D841AD439F8A}" type="slidenum">
              <a:rPr lang="en-US" smtClean="0">
                <a:solidFill>
                  <a:srgbClr val="775F55"/>
                </a:solidFill>
              </a:rPr>
              <a:pPr/>
              <a:t>‹#›</a:t>
            </a:fld>
            <a:endParaRPr lang="en-US">
              <a:solidFill>
                <a:srgbClr val="775F55"/>
              </a:solidFill>
            </a:endParaRPr>
          </a:p>
        </p:txBody>
      </p:sp>
    </p:spTree>
    <p:extLst>
      <p:ext uri="{BB962C8B-B14F-4D97-AF65-F5344CB8AC3E}">
        <p14:creationId xmlns:p14="http://schemas.microsoft.com/office/powerpoint/2010/main" val="246170888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EBE989C-A05B-4D38-BDFC-48F03255C458}" type="datetimeFigureOut">
              <a:rPr lang="en-US" smtClean="0">
                <a:solidFill>
                  <a:srgbClr val="775F55"/>
                </a:solidFill>
              </a:rPr>
              <a:pPr/>
              <a:t>8/23/2013</a:t>
            </a:fld>
            <a:endParaRPr lang="en-US">
              <a:solidFill>
                <a:srgbClr val="775F55"/>
              </a:solidFill>
            </a:endParaRPr>
          </a:p>
        </p:txBody>
      </p:sp>
      <p:sp>
        <p:nvSpPr>
          <p:cNvPr id="6" name="Footer Placeholder 5"/>
          <p:cNvSpPr>
            <a:spLocks noGrp="1"/>
          </p:cNvSpPr>
          <p:nvPr>
            <p:ph type="ftr" sz="quarter" idx="11"/>
          </p:nvPr>
        </p:nvSpPr>
        <p:spPr/>
        <p:txBody>
          <a:bodyPr/>
          <a:lstStyle/>
          <a:p>
            <a:endParaRPr lang="en-US">
              <a:solidFill>
                <a:srgbClr val="775F55"/>
              </a:solidFill>
            </a:endParaRP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06BEB5EA-92B7-4210-9B4E-D841AD439F8A}"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55" tIns="182875" rIns="137155" bIns="91437"/>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41889905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7" tIns="45717" rIns="91437" bIns="45717" anchor="ctr"/>
          <a:lstStyle/>
          <a:p>
            <a:pPr algn="ctr"/>
            <a:endParaRPr lang="en-US">
              <a:solidFill>
                <a:prstClr val="white"/>
              </a:solidFill>
            </a:endParaRPr>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7" tIns="45717" rIns="91437" bIns="45717" anchor="ctr"/>
          <a:lstStyle/>
          <a:p>
            <a:pPr algn="ctr"/>
            <a:endParaRPr lang="en-US">
              <a:solidFill>
                <a:prstClr val="white"/>
              </a:solidFill>
            </a:endParaRPr>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7" tIns="45717" rIns="91437" bIns="45717" anchor="ctr"/>
          <a:lstStyle/>
          <a:p>
            <a:pPr algn="ctr"/>
            <a:endParaRPr lang="en-US">
              <a:solidFill>
                <a:prstClr val="white"/>
              </a:solidFill>
            </a:endParaRPr>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7" tIns="45717" rIns="91437" bIns="45717" anchor="ctr"/>
          <a:lstStyle/>
          <a:p>
            <a:pPr algn="ctr"/>
            <a:endParaRPr lang="en-US">
              <a:solidFill>
                <a:prstClr val="white"/>
              </a:solidFill>
            </a:endParaRPr>
          </a:p>
        </p:txBody>
      </p:sp>
      <p:sp>
        <p:nvSpPr>
          <p:cNvPr id="12" name="Date Placeholder 11"/>
          <p:cNvSpPr>
            <a:spLocks noGrp="1"/>
          </p:cNvSpPr>
          <p:nvPr>
            <p:ph type="dt" sz="half" idx="10"/>
          </p:nvPr>
        </p:nvSpPr>
        <p:spPr>
          <a:xfrm>
            <a:off x="6248402" y="6248400"/>
            <a:ext cx="2667000" cy="365125"/>
          </a:xfrm>
        </p:spPr>
        <p:txBody>
          <a:bodyPr rtlCol="0"/>
          <a:lstStyle/>
          <a:p>
            <a:fld id="{CEBE989C-A05B-4D38-BDFC-48F03255C458}" type="datetimeFigureOut">
              <a:rPr lang="en-US" smtClean="0">
                <a:solidFill>
                  <a:srgbClr val="775F55"/>
                </a:solidFill>
              </a:rPr>
              <a:pPr/>
              <a:t>8/23/2013</a:t>
            </a:fld>
            <a:endParaRPr lang="en-US">
              <a:solidFill>
                <a:srgbClr val="775F55"/>
              </a:solidFill>
            </a:endParaRPr>
          </a:p>
        </p:txBody>
      </p:sp>
      <p:sp>
        <p:nvSpPr>
          <p:cNvPr id="13" name="Slide Number Placeholder 12"/>
          <p:cNvSpPr>
            <a:spLocks noGrp="1"/>
          </p:cNvSpPr>
          <p:nvPr>
            <p:ph type="sldNum" sz="quarter" idx="11"/>
          </p:nvPr>
        </p:nvSpPr>
        <p:spPr>
          <a:xfrm>
            <a:off x="2" y="4667249"/>
            <a:ext cx="1447800" cy="663578"/>
          </a:xfrm>
        </p:spPr>
        <p:txBody>
          <a:bodyPr rtlCol="0"/>
          <a:lstStyle>
            <a:lvl1pPr>
              <a:defRPr sz="2800"/>
            </a:lvl1pPr>
          </a:lstStyle>
          <a:p>
            <a:fld id="{06BEB5EA-92B7-4210-9B4E-D841AD439F8A}" type="slidenum">
              <a:rPr lang="en-US" smtClean="0"/>
              <a:pPr/>
              <a:t>‹#›</a:t>
            </a:fld>
            <a:endParaRPr lang="en-US"/>
          </a:p>
        </p:txBody>
      </p:sp>
      <p:sp>
        <p:nvSpPr>
          <p:cNvPr id="14" name="Footer Placeholder 13"/>
          <p:cNvSpPr>
            <a:spLocks noGrp="1"/>
          </p:cNvSpPr>
          <p:nvPr>
            <p:ph type="ftr" sz="quarter" idx="12"/>
          </p:nvPr>
        </p:nvSpPr>
        <p:spPr>
          <a:xfrm>
            <a:off x="1600200" y="6248208"/>
            <a:ext cx="4572000" cy="365125"/>
          </a:xfrm>
        </p:spPr>
        <p:txBody>
          <a:bodyPr rtlCol="0"/>
          <a:lstStyle/>
          <a:p>
            <a:endParaRPr lang="en-US">
              <a:solidFill>
                <a:srgbClr val="775F55"/>
              </a:solidFill>
            </a:endParaRP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extLst>
      <p:ext uri="{BB962C8B-B14F-4D97-AF65-F5344CB8AC3E}">
        <p14:creationId xmlns:p14="http://schemas.microsoft.com/office/powerpoint/2010/main" val="776985927"/>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EBE989C-A05B-4D38-BDFC-48F03255C458}" type="datetimeFigureOut">
              <a:rPr lang="en-US" smtClean="0">
                <a:solidFill>
                  <a:srgbClr val="775F55"/>
                </a:solidFill>
              </a:rPr>
              <a:pPr/>
              <a:t>8/23/2013</a:t>
            </a:fld>
            <a:endParaRPr lang="en-US">
              <a:solidFill>
                <a:srgbClr val="775F55"/>
              </a:solidFill>
            </a:endParaRPr>
          </a:p>
        </p:txBody>
      </p:sp>
      <p:sp>
        <p:nvSpPr>
          <p:cNvPr id="5" name="Footer Placeholder 4"/>
          <p:cNvSpPr>
            <a:spLocks noGrp="1"/>
          </p:cNvSpPr>
          <p:nvPr>
            <p:ph type="ftr" sz="quarter" idx="11"/>
          </p:nvPr>
        </p:nvSpPr>
        <p:spPr/>
        <p:txBody>
          <a:bodyPr/>
          <a:lstStyle/>
          <a:p>
            <a:endParaRPr lang="en-US">
              <a:solidFill>
                <a:srgbClr val="775F55"/>
              </a:solidFill>
            </a:endParaRPr>
          </a:p>
        </p:txBody>
      </p:sp>
      <p:sp>
        <p:nvSpPr>
          <p:cNvPr id="6" name="Slide Number Placeholder 5"/>
          <p:cNvSpPr>
            <a:spLocks noGrp="1"/>
          </p:cNvSpPr>
          <p:nvPr>
            <p:ph type="sldNum" sz="quarter" idx="12"/>
          </p:nvPr>
        </p:nvSpPr>
        <p:spPr/>
        <p:txBody>
          <a:bodyPr/>
          <a:lstStyle/>
          <a:p>
            <a:fld id="{06BEB5EA-92B7-4210-9B4E-D841AD439F8A}" type="slidenum">
              <a:rPr lang="en-US" smtClean="0"/>
              <a:pPr/>
              <a:t>‹#›</a:t>
            </a:fld>
            <a:endParaRPr lang="en-US"/>
          </a:p>
        </p:txBody>
      </p:sp>
    </p:spTree>
    <p:extLst>
      <p:ext uri="{BB962C8B-B14F-4D97-AF65-F5344CB8AC3E}">
        <p14:creationId xmlns:p14="http://schemas.microsoft.com/office/powerpoint/2010/main" val="16525346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2"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3" y="6248405"/>
            <a:ext cx="2209800" cy="365125"/>
          </a:xfrm>
        </p:spPr>
        <p:txBody>
          <a:bodyPr/>
          <a:lstStyle/>
          <a:p>
            <a:fld id="{CEBE989C-A05B-4D38-BDFC-48F03255C458}" type="datetimeFigureOut">
              <a:rPr lang="en-US" smtClean="0">
                <a:solidFill>
                  <a:srgbClr val="775F55"/>
                </a:solidFill>
              </a:rPr>
              <a:pPr/>
              <a:t>8/23/2013</a:t>
            </a:fld>
            <a:endParaRPr lang="en-US">
              <a:solidFill>
                <a:srgbClr val="775F55"/>
              </a:solidFill>
            </a:endParaRPr>
          </a:p>
        </p:txBody>
      </p:sp>
      <p:sp>
        <p:nvSpPr>
          <p:cNvPr id="5" name="Footer Placeholder 4"/>
          <p:cNvSpPr>
            <a:spLocks noGrp="1"/>
          </p:cNvSpPr>
          <p:nvPr>
            <p:ph type="ftr" sz="quarter" idx="11"/>
          </p:nvPr>
        </p:nvSpPr>
        <p:spPr>
          <a:xfrm>
            <a:off x="457204" y="6248208"/>
            <a:ext cx="5573483" cy="365125"/>
          </a:xfrm>
        </p:spPr>
        <p:txBody>
          <a:bodyPr/>
          <a:lstStyle/>
          <a:p>
            <a:endParaRPr lang="en-US">
              <a:solidFill>
                <a:srgbClr val="775F55"/>
              </a:solidFill>
            </a:endParaRP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91437" tIns="45717" rIns="91437" bIns="45717" rtlCol="0" anchor="ctr"/>
          <a:lstStyle/>
          <a:p>
            <a:pPr algn="ctr"/>
            <a:endParaRPr lang="en-US">
              <a:solidFill>
                <a:prstClr val="white"/>
              </a:solidFill>
            </a:endParaRPr>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91437" tIns="45717" rIns="91437" bIns="45717" rtlCol="0" anchor="ctr"/>
          <a:lstStyle/>
          <a:p>
            <a:pPr algn="ctr"/>
            <a:endParaRPr lang="en-US">
              <a:solidFill>
                <a:prstClr val="white"/>
              </a:solidFill>
            </a:endParaRPr>
          </a:p>
        </p:txBody>
      </p:sp>
      <p:sp>
        <p:nvSpPr>
          <p:cNvPr id="9" name="Rectangle 8"/>
          <p:cNvSpPr/>
          <p:nvPr/>
        </p:nvSpPr>
        <p:spPr>
          <a:xfrm>
            <a:off x="6142038" y="2"/>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91437" tIns="45717" rIns="91437" bIns="45717" rtlCol="0" anchor="ctr"/>
          <a:lstStyle/>
          <a:p>
            <a:pPr algn="ctr"/>
            <a:endParaRPr lang="en-US">
              <a:solidFill>
                <a:prstClr val="white"/>
              </a:solidFill>
            </a:endParaRPr>
          </a:p>
        </p:txBody>
      </p:sp>
      <p:sp>
        <p:nvSpPr>
          <p:cNvPr id="6" name="Slide Number Placeholder 5"/>
          <p:cNvSpPr>
            <a:spLocks noGrp="1"/>
          </p:cNvSpPr>
          <p:nvPr>
            <p:ph type="sldNum" sz="quarter" idx="12"/>
          </p:nvPr>
        </p:nvSpPr>
        <p:spPr>
          <a:xfrm rot="5400000">
            <a:off x="5989638" y="144462"/>
            <a:ext cx="533400" cy="244476"/>
          </a:xfrm>
        </p:spPr>
        <p:txBody>
          <a:bodyPr/>
          <a:lstStyle/>
          <a:p>
            <a:fld id="{06BEB5EA-92B7-4210-9B4E-D841AD439F8A}" type="slidenum">
              <a:rPr lang="en-US" smtClean="0"/>
              <a:pPr/>
              <a:t>‹#›</a:t>
            </a:fld>
            <a:endParaRPr lang="en-US"/>
          </a:p>
        </p:txBody>
      </p:sp>
    </p:spTree>
    <p:extLst>
      <p:ext uri="{BB962C8B-B14F-4D97-AF65-F5344CB8AC3E}">
        <p14:creationId xmlns:p14="http://schemas.microsoft.com/office/powerpoint/2010/main" val="452419975"/>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91" indent="0" algn="ctr">
              <a:buNone/>
              <a:defRPr>
                <a:solidFill>
                  <a:schemeClr val="tx1">
                    <a:tint val="75000"/>
                  </a:schemeClr>
                </a:solidFill>
              </a:defRPr>
            </a:lvl2pPr>
            <a:lvl3pPr marL="914382" indent="0" algn="ctr">
              <a:buNone/>
              <a:defRPr>
                <a:solidFill>
                  <a:schemeClr val="tx1">
                    <a:tint val="75000"/>
                  </a:schemeClr>
                </a:solidFill>
              </a:defRPr>
            </a:lvl3pPr>
            <a:lvl4pPr marL="1371573" indent="0" algn="ctr">
              <a:buNone/>
              <a:defRPr>
                <a:solidFill>
                  <a:schemeClr val="tx1">
                    <a:tint val="75000"/>
                  </a:schemeClr>
                </a:solidFill>
              </a:defRPr>
            </a:lvl4pPr>
            <a:lvl5pPr marL="1828764" indent="0" algn="ctr">
              <a:buNone/>
              <a:defRPr>
                <a:solidFill>
                  <a:schemeClr val="tx1">
                    <a:tint val="75000"/>
                  </a:schemeClr>
                </a:solidFill>
              </a:defRPr>
            </a:lvl5pPr>
            <a:lvl6pPr marL="2285955" indent="0" algn="ctr">
              <a:buNone/>
              <a:defRPr>
                <a:solidFill>
                  <a:schemeClr val="tx1">
                    <a:tint val="75000"/>
                  </a:schemeClr>
                </a:solidFill>
              </a:defRPr>
            </a:lvl6pPr>
            <a:lvl7pPr marL="2743146" indent="0" algn="ctr">
              <a:buNone/>
              <a:defRPr>
                <a:solidFill>
                  <a:schemeClr val="tx1">
                    <a:tint val="75000"/>
                  </a:schemeClr>
                </a:solidFill>
              </a:defRPr>
            </a:lvl7pPr>
            <a:lvl8pPr marL="3200336" indent="0" algn="ctr">
              <a:buNone/>
              <a:defRPr>
                <a:solidFill>
                  <a:schemeClr val="tx1">
                    <a:tint val="75000"/>
                  </a:schemeClr>
                </a:solidFill>
              </a:defRPr>
            </a:lvl8pPr>
            <a:lvl9pPr marL="365752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37D57B7-37AF-4713-B0DC-46FC32ECF704}" type="slidenum">
              <a:rPr lang="en-US"/>
              <a:pPr/>
              <a:t>‹#›</a:t>
            </a:fld>
            <a:endParaRPr lang="en-US"/>
          </a:p>
        </p:txBody>
      </p:sp>
    </p:spTree>
    <p:extLst>
      <p:ext uri="{BB962C8B-B14F-4D97-AF65-F5344CB8AC3E}">
        <p14:creationId xmlns:p14="http://schemas.microsoft.com/office/powerpoint/2010/main" val="147705171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586D778-E657-4B30-AC6D-A54A34C5F267}" type="slidenum">
              <a:rPr lang="en-US"/>
              <a:pPr/>
              <a:t>‹#›</a:t>
            </a:fld>
            <a:endParaRPr lang="en-US"/>
          </a:p>
        </p:txBody>
      </p:sp>
    </p:spTree>
    <p:extLst>
      <p:ext uri="{BB962C8B-B14F-4D97-AF65-F5344CB8AC3E}">
        <p14:creationId xmlns:p14="http://schemas.microsoft.com/office/powerpoint/2010/main" val="28217414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191" indent="0">
              <a:buNone/>
              <a:defRPr sz="1800">
                <a:solidFill>
                  <a:schemeClr val="tx1">
                    <a:tint val="75000"/>
                  </a:schemeClr>
                </a:solidFill>
              </a:defRPr>
            </a:lvl2pPr>
            <a:lvl3pPr marL="914382" indent="0">
              <a:buNone/>
              <a:defRPr sz="1600">
                <a:solidFill>
                  <a:schemeClr val="tx1">
                    <a:tint val="75000"/>
                  </a:schemeClr>
                </a:solidFill>
              </a:defRPr>
            </a:lvl3pPr>
            <a:lvl4pPr marL="1371573" indent="0">
              <a:buNone/>
              <a:defRPr sz="1400">
                <a:solidFill>
                  <a:schemeClr val="tx1">
                    <a:tint val="75000"/>
                  </a:schemeClr>
                </a:solidFill>
              </a:defRPr>
            </a:lvl4pPr>
            <a:lvl5pPr marL="1828764" indent="0">
              <a:buNone/>
              <a:defRPr sz="1400">
                <a:solidFill>
                  <a:schemeClr val="tx1">
                    <a:tint val="75000"/>
                  </a:schemeClr>
                </a:solidFill>
              </a:defRPr>
            </a:lvl5pPr>
            <a:lvl6pPr marL="2285955" indent="0">
              <a:buNone/>
              <a:defRPr sz="1400">
                <a:solidFill>
                  <a:schemeClr val="tx1">
                    <a:tint val="75000"/>
                  </a:schemeClr>
                </a:solidFill>
              </a:defRPr>
            </a:lvl6pPr>
            <a:lvl7pPr marL="2743146" indent="0">
              <a:buNone/>
              <a:defRPr sz="1400">
                <a:solidFill>
                  <a:schemeClr val="tx1">
                    <a:tint val="75000"/>
                  </a:schemeClr>
                </a:solidFill>
              </a:defRPr>
            </a:lvl7pPr>
            <a:lvl8pPr marL="3200336" indent="0">
              <a:buNone/>
              <a:defRPr sz="1400">
                <a:solidFill>
                  <a:schemeClr val="tx1">
                    <a:tint val="75000"/>
                  </a:schemeClr>
                </a:solidFill>
              </a:defRPr>
            </a:lvl8pPr>
            <a:lvl9pPr marL="3657526"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1B9F94C-8194-4B90-B5FD-35A35DA3F3B8}" type="slidenum">
              <a:rPr lang="en-US"/>
              <a:pPr/>
              <a:t>‹#›</a:t>
            </a:fld>
            <a:endParaRPr lang="en-US"/>
          </a:p>
        </p:txBody>
      </p:sp>
    </p:spTree>
    <p:extLst>
      <p:ext uri="{BB962C8B-B14F-4D97-AF65-F5344CB8AC3E}">
        <p14:creationId xmlns:p14="http://schemas.microsoft.com/office/powerpoint/2010/main" val="153779099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8002" y="1778000"/>
            <a:ext cx="44958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56200" y="1778000"/>
            <a:ext cx="44958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374A9BFC-443B-4210-95B1-2ACC66BA80C0}" type="slidenum">
              <a:rPr lang="en-US"/>
              <a:pPr/>
              <a:t>‹#›</a:t>
            </a:fld>
            <a:endParaRPr lang="en-US"/>
          </a:p>
        </p:txBody>
      </p:sp>
    </p:spTree>
    <p:extLst>
      <p:ext uri="{BB962C8B-B14F-4D97-AF65-F5344CB8AC3E}">
        <p14:creationId xmlns:p14="http://schemas.microsoft.com/office/powerpoint/2010/main" val="272343031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1" indent="0">
              <a:buNone/>
              <a:defRPr sz="2000" b="1"/>
            </a:lvl2pPr>
            <a:lvl3pPr marL="914382" indent="0">
              <a:buNone/>
              <a:defRPr sz="1800" b="1"/>
            </a:lvl3pPr>
            <a:lvl4pPr marL="1371573" indent="0">
              <a:buNone/>
              <a:defRPr sz="1600" b="1"/>
            </a:lvl4pPr>
            <a:lvl5pPr marL="1828764" indent="0">
              <a:buNone/>
              <a:defRPr sz="1600" b="1"/>
            </a:lvl5pPr>
            <a:lvl6pPr marL="2285955" indent="0">
              <a:buNone/>
              <a:defRPr sz="1600" b="1"/>
            </a:lvl6pPr>
            <a:lvl7pPr marL="2743146" indent="0">
              <a:buNone/>
              <a:defRPr sz="1600" b="1"/>
            </a:lvl7pPr>
            <a:lvl8pPr marL="3200336" indent="0">
              <a:buNone/>
              <a:defRPr sz="1600" b="1"/>
            </a:lvl8pPr>
            <a:lvl9pPr marL="365752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191" indent="0">
              <a:buNone/>
              <a:defRPr sz="2000" b="1"/>
            </a:lvl2pPr>
            <a:lvl3pPr marL="914382" indent="0">
              <a:buNone/>
              <a:defRPr sz="1800" b="1"/>
            </a:lvl3pPr>
            <a:lvl4pPr marL="1371573" indent="0">
              <a:buNone/>
              <a:defRPr sz="1600" b="1"/>
            </a:lvl4pPr>
            <a:lvl5pPr marL="1828764" indent="0">
              <a:buNone/>
              <a:defRPr sz="1600" b="1"/>
            </a:lvl5pPr>
            <a:lvl6pPr marL="2285955" indent="0">
              <a:buNone/>
              <a:defRPr sz="1600" b="1"/>
            </a:lvl6pPr>
            <a:lvl7pPr marL="2743146" indent="0">
              <a:buNone/>
              <a:defRPr sz="1600" b="1"/>
            </a:lvl7pPr>
            <a:lvl8pPr marL="3200336" indent="0">
              <a:buNone/>
              <a:defRPr sz="1600" b="1"/>
            </a:lvl8pPr>
            <a:lvl9pPr marL="365752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E945E4C-9E99-457C-80B2-1CA0F2D10879}" type="slidenum">
              <a:rPr lang="en-US"/>
              <a:pPr/>
              <a:t>‹#›</a:t>
            </a:fld>
            <a:endParaRPr lang="en-US"/>
          </a:p>
        </p:txBody>
      </p:sp>
    </p:spTree>
    <p:extLst>
      <p:ext uri="{BB962C8B-B14F-4D97-AF65-F5344CB8AC3E}">
        <p14:creationId xmlns:p14="http://schemas.microsoft.com/office/powerpoint/2010/main" val="3556914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2" y="273051"/>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3"/>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3"/>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CEBE989C-A05B-4D38-BDFC-48F03255C458}" type="datetimeFigureOut">
              <a:rPr lang="en-US" smtClean="0"/>
              <a:t>8/23/2013</a:t>
            </a:fld>
            <a:endParaRPr lang="en-US"/>
          </a:p>
        </p:txBody>
      </p:sp>
      <p:sp>
        <p:nvSpPr>
          <p:cNvPr id="12" name="Slide Number Placeholder 11"/>
          <p:cNvSpPr>
            <a:spLocks noGrp="1"/>
          </p:cNvSpPr>
          <p:nvPr>
            <p:ph type="sldNum" sz="quarter" idx="16"/>
          </p:nvPr>
        </p:nvSpPr>
        <p:spPr/>
        <p:txBody>
          <a:bodyPr rtlCol="0"/>
          <a:lstStyle/>
          <a:p>
            <a:fld id="{06BEB5EA-92B7-4210-9B4E-D841AD439F8A}"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3F9AE991-190C-4D72-AFA3-CDE44015C2C1}" type="slidenum">
              <a:rPr lang="en-US"/>
              <a:pPr/>
              <a:t>‹#›</a:t>
            </a:fld>
            <a:endParaRPr lang="en-US"/>
          </a:p>
        </p:txBody>
      </p:sp>
    </p:spTree>
    <p:extLst>
      <p:ext uri="{BB962C8B-B14F-4D97-AF65-F5344CB8AC3E}">
        <p14:creationId xmlns:p14="http://schemas.microsoft.com/office/powerpoint/2010/main" val="300694216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87EA443A-B161-4536-BE7F-6453D1B9D722}" type="slidenum">
              <a:rPr lang="en-US"/>
              <a:pPr/>
              <a:t>‹#›</a:t>
            </a:fld>
            <a:endParaRPr lang="en-US"/>
          </a:p>
        </p:txBody>
      </p:sp>
    </p:spTree>
    <p:extLst>
      <p:ext uri="{BB962C8B-B14F-4D97-AF65-F5344CB8AC3E}">
        <p14:creationId xmlns:p14="http://schemas.microsoft.com/office/powerpoint/2010/main" val="250801374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2"/>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p:spPr>
        <p:txBody>
          <a:bodyPr/>
          <a:lstStyle>
            <a:lvl1pPr marL="0" indent="0">
              <a:buNone/>
              <a:defRPr sz="1400"/>
            </a:lvl1pPr>
            <a:lvl2pPr marL="457191" indent="0">
              <a:buNone/>
              <a:defRPr sz="1200"/>
            </a:lvl2pPr>
            <a:lvl3pPr marL="914382" indent="0">
              <a:buNone/>
              <a:defRPr sz="1000"/>
            </a:lvl3pPr>
            <a:lvl4pPr marL="1371573" indent="0">
              <a:buNone/>
              <a:defRPr sz="900"/>
            </a:lvl4pPr>
            <a:lvl5pPr marL="1828764" indent="0">
              <a:buNone/>
              <a:defRPr sz="900"/>
            </a:lvl5pPr>
            <a:lvl6pPr marL="2285955" indent="0">
              <a:buNone/>
              <a:defRPr sz="900"/>
            </a:lvl6pPr>
            <a:lvl7pPr marL="2743146" indent="0">
              <a:buNone/>
              <a:defRPr sz="900"/>
            </a:lvl7pPr>
            <a:lvl8pPr marL="3200336" indent="0">
              <a:buNone/>
              <a:defRPr sz="900"/>
            </a:lvl8pPr>
            <a:lvl9pPr marL="3657526"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650F4959-E28F-4C40-86DF-2EAB4BAF25E1}" type="slidenum">
              <a:rPr lang="en-US"/>
              <a:pPr/>
              <a:t>‹#›</a:t>
            </a:fld>
            <a:endParaRPr lang="en-US"/>
          </a:p>
        </p:txBody>
      </p:sp>
    </p:spTree>
    <p:extLst>
      <p:ext uri="{BB962C8B-B14F-4D97-AF65-F5344CB8AC3E}">
        <p14:creationId xmlns:p14="http://schemas.microsoft.com/office/powerpoint/2010/main" val="35705818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191" indent="0">
              <a:buNone/>
              <a:defRPr sz="2800"/>
            </a:lvl2pPr>
            <a:lvl3pPr marL="914382" indent="0">
              <a:buNone/>
              <a:defRPr sz="2400"/>
            </a:lvl3pPr>
            <a:lvl4pPr marL="1371573" indent="0">
              <a:buNone/>
              <a:defRPr sz="2000"/>
            </a:lvl4pPr>
            <a:lvl5pPr marL="1828764" indent="0">
              <a:buNone/>
              <a:defRPr sz="2000"/>
            </a:lvl5pPr>
            <a:lvl6pPr marL="2285955" indent="0">
              <a:buNone/>
              <a:defRPr sz="2000"/>
            </a:lvl6pPr>
            <a:lvl7pPr marL="2743146" indent="0">
              <a:buNone/>
              <a:defRPr sz="2000"/>
            </a:lvl7pPr>
            <a:lvl8pPr marL="3200336" indent="0">
              <a:buNone/>
              <a:defRPr sz="2000"/>
            </a:lvl8pPr>
            <a:lvl9pPr marL="3657526" indent="0">
              <a:buNone/>
              <a:defRPr sz="20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91" indent="0">
              <a:buNone/>
              <a:defRPr sz="1200"/>
            </a:lvl2pPr>
            <a:lvl3pPr marL="914382" indent="0">
              <a:buNone/>
              <a:defRPr sz="1000"/>
            </a:lvl3pPr>
            <a:lvl4pPr marL="1371573" indent="0">
              <a:buNone/>
              <a:defRPr sz="900"/>
            </a:lvl4pPr>
            <a:lvl5pPr marL="1828764" indent="0">
              <a:buNone/>
              <a:defRPr sz="900"/>
            </a:lvl5pPr>
            <a:lvl6pPr marL="2285955" indent="0">
              <a:buNone/>
              <a:defRPr sz="900"/>
            </a:lvl6pPr>
            <a:lvl7pPr marL="2743146" indent="0">
              <a:buNone/>
              <a:defRPr sz="900"/>
            </a:lvl7pPr>
            <a:lvl8pPr marL="3200336" indent="0">
              <a:buNone/>
              <a:defRPr sz="900"/>
            </a:lvl8pPr>
            <a:lvl9pPr marL="3657526"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4EAC9E9D-C7A2-415B-B04B-20E60687CCCB}" type="slidenum">
              <a:rPr lang="en-US"/>
              <a:pPr/>
              <a:t>‹#›</a:t>
            </a:fld>
            <a:endParaRPr lang="en-US"/>
          </a:p>
        </p:txBody>
      </p:sp>
    </p:spTree>
    <p:extLst>
      <p:ext uri="{BB962C8B-B14F-4D97-AF65-F5344CB8AC3E}">
        <p14:creationId xmlns:p14="http://schemas.microsoft.com/office/powerpoint/2010/main" val="13901792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D7F486A-C6F9-498C-8643-3DD8466F0DA1}" type="slidenum">
              <a:rPr lang="en-US"/>
              <a:pPr/>
              <a:t>‹#›</a:t>
            </a:fld>
            <a:endParaRPr lang="en-US"/>
          </a:p>
        </p:txBody>
      </p:sp>
    </p:spTree>
    <p:extLst>
      <p:ext uri="{BB962C8B-B14F-4D97-AF65-F5344CB8AC3E}">
        <p14:creationId xmlns:p14="http://schemas.microsoft.com/office/powerpoint/2010/main" val="7978221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6000" y="304802"/>
            <a:ext cx="2286000" cy="6502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8000" y="304802"/>
            <a:ext cx="6705600" cy="6502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37D37D-024B-4FEC-BAFE-BDC150A6174A}" type="slidenum">
              <a:rPr lang="en-US"/>
              <a:pPr/>
              <a:t>‹#›</a:t>
            </a:fld>
            <a:endParaRPr lang="en-US"/>
          </a:p>
        </p:txBody>
      </p:sp>
    </p:spTree>
    <p:extLst>
      <p:ext uri="{BB962C8B-B14F-4D97-AF65-F5344CB8AC3E}">
        <p14:creationId xmlns:p14="http://schemas.microsoft.com/office/powerpoint/2010/main" val="382309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EBE989C-A05B-4D38-BDFC-48F03255C458}" type="datetimeFigureOut">
              <a:rPr lang="en-US" smtClean="0"/>
              <a:t>8/23/2013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06BEB5EA-92B7-4210-9B4E-D841AD439F8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BE989C-A05B-4D38-BDFC-48F03255C458}" type="datetimeFigureOut">
              <a:rPr lang="en-US" smtClean="0"/>
              <a:t>8/23/2013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2" y="6248402"/>
            <a:ext cx="533400" cy="381000"/>
          </a:xfrm>
        </p:spPr>
        <p:txBody>
          <a:bodyPr/>
          <a:lstStyle>
            <a:lvl1pPr>
              <a:defRPr>
                <a:solidFill>
                  <a:schemeClr val="tx2"/>
                </a:solidFill>
              </a:defRPr>
            </a:lvl1pPr>
          </a:lstStyle>
          <a:p>
            <a:fld id="{06BEB5EA-92B7-4210-9B4E-D841AD439F8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EBE989C-A05B-4D38-BDFC-48F03255C458}" type="datetimeFigureOut">
              <a:rPr lang="en-US" smtClean="0"/>
              <a:t>8/23/2013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06BEB5EA-92B7-4210-9B4E-D841AD439F8A}"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55" tIns="182875" rIns="137155" bIns="91437"/>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7" tIns="45717" rIns="91437" bIns="45717"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7" tIns="45717" rIns="91437" bIns="45717"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7" tIns="45717" rIns="91437" bIns="45717"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7" tIns="45717" rIns="91437" bIns="45717" anchor="ctr"/>
          <a:lstStyle/>
          <a:p>
            <a:pPr algn="ctr" eaLnBrk="1" latinLnBrk="0" hangingPunct="1"/>
            <a:endParaRPr kumimoji="0" lang="en-US"/>
          </a:p>
        </p:txBody>
      </p:sp>
      <p:sp>
        <p:nvSpPr>
          <p:cNvPr id="12" name="Date Placeholder 11"/>
          <p:cNvSpPr>
            <a:spLocks noGrp="1"/>
          </p:cNvSpPr>
          <p:nvPr>
            <p:ph type="dt" sz="half" idx="10"/>
          </p:nvPr>
        </p:nvSpPr>
        <p:spPr>
          <a:xfrm>
            <a:off x="6248402" y="6248400"/>
            <a:ext cx="2667000" cy="365125"/>
          </a:xfrm>
        </p:spPr>
        <p:txBody>
          <a:bodyPr rtlCol="0"/>
          <a:lstStyle/>
          <a:p>
            <a:fld id="{CEBE989C-A05B-4D38-BDFC-48F03255C458}" type="datetimeFigureOut">
              <a:rPr lang="en-US" smtClean="0"/>
              <a:t>8/23/2013</a:t>
            </a:fld>
            <a:endParaRPr lang="en-US"/>
          </a:p>
        </p:txBody>
      </p:sp>
      <p:sp>
        <p:nvSpPr>
          <p:cNvPr id="13" name="Slide Number Placeholder 12"/>
          <p:cNvSpPr>
            <a:spLocks noGrp="1"/>
          </p:cNvSpPr>
          <p:nvPr>
            <p:ph type="sldNum" sz="quarter" idx="11"/>
          </p:nvPr>
        </p:nvSpPr>
        <p:spPr>
          <a:xfrm>
            <a:off x="2" y="4667249"/>
            <a:ext cx="1447800" cy="663578"/>
          </a:xfrm>
        </p:spPr>
        <p:txBody>
          <a:bodyPr rtlCol="0"/>
          <a:lstStyle>
            <a:lvl1pPr>
              <a:defRPr sz="2800"/>
            </a:lvl1pPr>
          </a:lstStyle>
          <a:p>
            <a:fld id="{06BEB5EA-92B7-4210-9B4E-D841AD439F8A}" type="slidenum">
              <a:rPr lang="en-US" smtClean="0"/>
              <a:t>‹#›</a:t>
            </a:fld>
            <a:endParaRPr lang="en-US"/>
          </a:p>
        </p:txBody>
      </p:sp>
      <p:sp>
        <p:nvSpPr>
          <p:cNvPr id="14" name="Footer Placeholder 13"/>
          <p:cNvSpPr>
            <a:spLocks noGrp="1"/>
          </p:cNvSpPr>
          <p:nvPr>
            <p:ph type="ftr" sz="quarter" idx="12"/>
          </p:nvPr>
        </p:nvSpPr>
        <p:spPr>
          <a:xfrm>
            <a:off x="1600200" y="6248208"/>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3" y="228602"/>
            <a:ext cx="8153400" cy="990600"/>
          </a:xfrm>
          <a:prstGeom prst="rect">
            <a:avLst/>
          </a:prstGeom>
        </p:spPr>
        <p:txBody>
          <a:bodyPr vert="horz" lIns="91437" tIns="45717" rIns="91437" bIns="45717"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lIns="91437" tIns="45717" rIns="91437" bIns="45717">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3" y="6248400"/>
            <a:ext cx="2667000" cy="365125"/>
          </a:xfrm>
          <a:prstGeom prst="rect">
            <a:avLst/>
          </a:prstGeom>
        </p:spPr>
        <p:txBody>
          <a:bodyPr vert="horz" lIns="91437" tIns="45717" rIns="91437" bIns="45717" anchor="ctr" anchorCtr="0"/>
          <a:lstStyle>
            <a:lvl1pPr algn="l" eaLnBrk="1" latinLnBrk="0" hangingPunct="1">
              <a:defRPr kumimoji="0" sz="1400">
                <a:solidFill>
                  <a:schemeClr val="tx2"/>
                </a:solidFill>
              </a:defRPr>
            </a:lvl1pPr>
          </a:lstStyle>
          <a:p>
            <a:fld id="{CEBE989C-A05B-4D38-BDFC-48F03255C458}" type="datetimeFigureOut">
              <a:rPr lang="en-US" smtClean="0"/>
              <a:t>8/23/2013</a:t>
            </a:fld>
            <a:endParaRPr lang="en-US"/>
          </a:p>
        </p:txBody>
      </p:sp>
      <p:sp>
        <p:nvSpPr>
          <p:cNvPr id="3" name="Footer Placeholder 2"/>
          <p:cNvSpPr>
            <a:spLocks noGrp="1"/>
          </p:cNvSpPr>
          <p:nvPr>
            <p:ph type="ftr" sz="quarter" idx="3"/>
          </p:nvPr>
        </p:nvSpPr>
        <p:spPr>
          <a:xfrm>
            <a:off x="609603" y="6248208"/>
            <a:ext cx="5421083" cy="365125"/>
          </a:xfrm>
          <a:prstGeom prst="rect">
            <a:avLst/>
          </a:prstGeom>
        </p:spPr>
        <p:txBody>
          <a:bodyPr vert="horz" lIns="91437" tIns="45717" rIns="91437" bIns="45717"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7" tIns="45717" rIns="91437" bIns="45717" anchor="ctr"/>
          <a:lstStyle/>
          <a:p>
            <a:pPr algn="ctr" eaLnBrk="1" latinLnBrk="0" hangingPunct="1"/>
            <a:endParaRPr kumimoji="0" lang="en-US"/>
          </a:p>
        </p:txBody>
      </p:sp>
      <p:sp>
        <p:nvSpPr>
          <p:cNvPr id="8" name="Rectangle 7"/>
          <p:cNvSpPr/>
          <p:nvPr/>
        </p:nvSpPr>
        <p:spPr>
          <a:xfrm>
            <a:off x="2"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7" tIns="45717" rIns="91437" bIns="45717" anchor="ctr"/>
          <a:lstStyle/>
          <a:p>
            <a:pPr algn="ctr" eaLnBrk="1" latinLnBrk="0" hangingPunct="1"/>
            <a:endParaRPr kumimoji="0" lang="en-US"/>
          </a:p>
        </p:txBody>
      </p:sp>
      <p:sp>
        <p:nvSpPr>
          <p:cNvPr id="9" name="Rectangle 8"/>
          <p:cNvSpPr/>
          <p:nvPr/>
        </p:nvSpPr>
        <p:spPr>
          <a:xfrm>
            <a:off x="590552"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7" tIns="45717" rIns="91437" bIns="45717" anchor="ctr"/>
          <a:lstStyle/>
          <a:p>
            <a:pPr algn="ctr" eaLnBrk="1" latinLnBrk="0" hangingPunct="1"/>
            <a:endParaRPr kumimoji="0" lang="en-US"/>
          </a:p>
        </p:txBody>
      </p:sp>
      <p:sp>
        <p:nvSpPr>
          <p:cNvPr id="23" name="Slide Number Placeholder 22"/>
          <p:cNvSpPr>
            <a:spLocks noGrp="1"/>
          </p:cNvSpPr>
          <p:nvPr>
            <p:ph type="sldNum" sz="quarter" idx="4"/>
          </p:nvPr>
        </p:nvSpPr>
        <p:spPr>
          <a:xfrm>
            <a:off x="2" y="1272222"/>
            <a:ext cx="533400" cy="244476"/>
          </a:xfrm>
          <a:prstGeom prst="rect">
            <a:avLst/>
          </a:prstGeom>
        </p:spPr>
        <p:txBody>
          <a:bodyPr vert="horz" lIns="91437" tIns="45717" rIns="91437" bIns="45717" anchor="ctr" anchorCtr="0">
            <a:normAutofit/>
          </a:bodyPr>
          <a:lstStyle>
            <a:lvl1pPr algn="ctr" eaLnBrk="1" latinLnBrk="0" hangingPunct="1">
              <a:defRPr kumimoji="0" sz="1400" b="1">
                <a:solidFill>
                  <a:srgbClr val="FFFFFF"/>
                </a:solidFill>
              </a:defRPr>
            </a:lvl1pPr>
          </a:lstStyle>
          <a:p>
            <a:fld id="{06BEB5EA-92B7-4210-9B4E-D841AD439F8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30" indent="-32003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60" indent="-274312"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73" indent="-228593"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60" indent="-228593"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46" indent="-228593"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57" indent="-228593"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69" indent="-228593"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82" indent="-228593"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92" indent="-228593"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187" algn="l" rtl="0" eaLnBrk="1" latinLnBrk="0" hangingPunct="1">
        <a:defRPr kumimoji="0" kern="1200">
          <a:solidFill>
            <a:schemeClr val="tx1"/>
          </a:solidFill>
          <a:latin typeface="+mn-lt"/>
          <a:ea typeface="+mn-ea"/>
          <a:cs typeface="+mn-cs"/>
        </a:defRPr>
      </a:lvl2pPr>
      <a:lvl3pPr marL="914373" algn="l" rtl="0" eaLnBrk="1" latinLnBrk="0" hangingPunct="1">
        <a:defRPr kumimoji="0" kern="1200">
          <a:solidFill>
            <a:schemeClr val="tx1"/>
          </a:solidFill>
          <a:latin typeface="+mn-lt"/>
          <a:ea typeface="+mn-ea"/>
          <a:cs typeface="+mn-cs"/>
        </a:defRPr>
      </a:lvl3pPr>
      <a:lvl4pPr marL="1371560" algn="l" rtl="0" eaLnBrk="1" latinLnBrk="0" hangingPunct="1">
        <a:defRPr kumimoji="0" kern="1200">
          <a:solidFill>
            <a:schemeClr val="tx1"/>
          </a:solidFill>
          <a:latin typeface="+mn-lt"/>
          <a:ea typeface="+mn-ea"/>
          <a:cs typeface="+mn-cs"/>
        </a:defRPr>
      </a:lvl4pPr>
      <a:lvl5pPr marL="1828746" algn="l" rtl="0" eaLnBrk="1" latinLnBrk="0" hangingPunct="1">
        <a:defRPr kumimoji="0" kern="1200">
          <a:solidFill>
            <a:schemeClr val="tx1"/>
          </a:solidFill>
          <a:latin typeface="+mn-lt"/>
          <a:ea typeface="+mn-ea"/>
          <a:cs typeface="+mn-cs"/>
        </a:defRPr>
      </a:lvl5pPr>
      <a:lvl6pPr marL="2285933" algn="l" rtl="0" eaLnBrk="1" latinLnBrk="0" hangingPunct="1">
        <a:defRPr kumimoji="0" kern="1200">
          <a:solidFill>
            <a:schemeClr val="tx1"/>
          </a:solidFill>
          <a:latin typeface="+mn-lt"/>
          <a:ea typeface="+mn-ea"/>
          <a:cs typeface="+mn-cs"/>
        </a:defRPr>
      </a:lvl6pPr>
      <a:lvl7pPr marL="2743119" algn="l" rtl="0" eaLnBrk="1" latinLnBrk="0" hangingPunct="1">
        <a:defRPr kumimoji="0" kern="1200">
          <a:solidFill>
            <a:schemeClr val="tx1"/>
          </a:solidFill>
          <a:latin typeface="+mn-lt"/>
          <a:ea typeface="+mn-ea"/>
          <a:cs typeface="+mn-cs"/>
        </a:defRPr>
      </a:lvl7pPr>
      <a:lvl8pPr marL="3200304" algn="l" rtl="0" eaLnBrk="1" latinLnBrk="0" hangingPunct="1">
        <a:defRPr kumimoji="0" kern="1200">
          <a:solidFill>
            <a:schemeClr val="tx1"/>
          </a:solidFill>
          <a:latin typeface="+mn-lt"/>
          <a:ea typeface="+mn-ea"/>
          <a:cs typeface="+mn-cs"/>
        </a:defRPr>
      </a:lvl8pPr>
      <a:lvl9pPr marL="3657489"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32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6" rIns="91436" bIns="45716"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6" rIns="91436" bIns="4571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509"/>
            <a:ext cx="2133124" cy="364331"/>
          </a:xfrm>
          <a:prstGeom prst="rect">
            <a:avLst/>
          </a:prstGeom>
        </p:spPr>
        <p:txBody>
          <a:bodyPr vert="horz" wrap="square" lIns="91436" tIns="45716" rIns="91436" bIns="45716" numCol="1" anchor="ctr" anchorCtr="0" compatLnSpc="1">
            <a:prstTxWarp prst="textNoShape">
              <a:avLst/>
            </a:prstTxWarp>
          </a:bodyPr>
          <a:lstStyle>
            <a:lvl1pPr>
              <a:defRPr sz="1200">
                <a:solidFill>
                  <a:srgbClr val="898989"/>
                </a:solidFill>
              </a:defRPr>
            </a:lvl1pPr>
          </a:lstStyle>
          <a:p>
            <a:pPr fontAlgn="base">
              <a:spcBef>
                <a:spcPct val="0"/>
              </a:spcBef>
              <a:spcAft>
                <a:spcPct val="0"/>
              </a:spcAft>
            </a:pPr>
            <a:endParaRPr lang="en-US">
              <a:latin typeface="Times New Roman" pitchFamily="18" charset="0"/>
            </a:endParaRPr>
          </a:p>
        </p:txBody>
      </p:sp>
      <p:sp>
        <p:nvSpPr>
          <p:cNvPr id="5" name="Footer Placeholder 4"/>
          <p:cNvSpPr>
            <a:spLocks noGrp="1"/>
          </p:cNvSpPr>
          <p:nvPr>
            <p:ph type="ftr" sz="quarter" idx="3"/>
          </p:nvPr>
        </p:nvSpPr>
        <p:spPr>
          <a:xfrm>
            <a:off x="3124677" y="6356509"/>
            <a:ext cx="2894648" cy="364331"/>
          </a:xfrm>
          <a:prstGeom prst="rect">
            <a:avLst/>
          </a:prstGeom>
        </p:spPr>
        <p:txBody>
          <a:bodyPr vert="horz" wrap="square" lIns="91436" tIns="45716" rIns="91436" bIns="45716" numCol="1" anchor="ctr" anchorCtr="0" compatLnSpc="1">
            <a:prstTxWarp prst="textNoShape">
              <a:avLst/>
            </a:prstTxWarp>
          </a:bodyPr>
          <a:lstStyle>
            <a:lvl1pPr algn="ctr">
              <a:defRPr sz="1200">
                <a:solidFill>
                  <a:srgbClr val="898989"/>
                </a:solidFill>
              </a:defRPr>
            </a:lvl1pPr>
          </a:lstStyle>
          <a:p>
            <a:pPr fontAlgn="base">
              <a:spcBef>
                <a:spcPct val="0"/>
              </a:spcBef>
              <a:spcAft>
                <a:spcPct val="0"/>
              </a:spcAft>
            </a:pPr>
            <a:endParaRPr lang="en-US">
              <a:latin typeface="Times New Roman" pitchFamily="18" charset="0"/>
            </a:endParaRPr>
          </a:p>
        </p:txBody>
      </p:sp>
      <p:sp>
        <p:nvSpPr>
          <p:cNvPr id="6" name="Slide Number Placeholder 5"/>
          <p:cNvSpPr>
            <a:spLocks noGrp="1"/>
          </p:cNvSpPr>
          <p:nvPr>
            <p:ph type="sldNum" sz="quarter" idx="4"/>
          </p:nvPr>
        </p:nvSpPr>
        <p:spPr>
          <a:xfrm>
            <a:off x="6553680" y="6356509"/>
            <a:ext cx="2133123" cy="364331"/>
          </a:xfrm>
          <a:prstGeom prst="rect">
            <a:avLst/>
          </a:prstGeom>
        </p:spPr>
        <p:txBody>
          <a:bodyPr vert="horz" wrap="square" lIns="91436" tIns="45716" rIns="91436" bIns="45716" numCol="1" anchor="ctr" anchorCtr="0" compatLnSpc="1">
            <a:prstTxWarp prst="textNoShape">
              <a:avLst/>
            </a:prstTxWarp>
          </a:bodyPr>
          <a:lstStyle>
            <a:lvl1pPr algn="r">
              <a:defRPr sz="1200">
                <a:solidFill>
                  <a:srgbClr val="898989"/>
                </a:solidFill>
              </a:defRPr>
            </a:lvl1pPr>
          </a:lstStyle>
          <a:p>
            <a:pPr fontAlgn="base">
              <a:spcBef>
                <a:spcPct val="0"/>
              </a:spcBef>
              <a:spcAft>
                <a:spcPct val="0"/>
              </a:spcAft>
            </a:pPr>
            <a:fld id="{35957FD1-42B5-4C39-B5FA-A0D640CC41B5}" type="slidenum">
              <a:rPr lang="en-US">
                <a:latin typeface="Times New Roman" pitchFamily="18" charset="0"/>
              </a:rPr>
              <a:pPr fontAlgn="base">
                <a:spcBef>
                  <a:spcPct val="0"/>
                </a:spcBef>
                <a:spcAft>
                  <a:spcPct val="0"/>
                </a:spcAft>
              </a:pPr>
              <a:t>‹#›</a:t>
            </a:fld>
            <a:endParaRPr lang="en-US">
              <a:latin typeface="Times New Roman" pitchFamily="18" charset="0"/>
            </a:endParaRPr>
          </a:p>
        </p:txBody>
      </p:sp>
    </p:spTree>
    <p:extLst>
      <p:ext uri="{BB962C8B-B14F-4D97-AF65-F5344CB8AC3E}">
        <p14:creationId xmlns:p14="http://schemas.microsoft.com/office/powerpoint/2010/main" val="25651816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2945" rtl="0" fontAlgn="base">
        <a:spcBef>
          <a:spcPct val="0"/>
        </a:spcBef>
        <a:spcAft>
          <a:spcPct val="0"/>
        </a:spcAft>
        <a:defRPr sz="4400" kern="1200">
          <a:solidFill>
            <a:schemeClr val="tx1"/>
          </a:solidFill>
          <a:latin typeface="+mj-lt"/>
          <a:ea typeface="+mj-ea"/>
          <a:cs typeface="+mj-cs"/>
        </a:defRPr>
      </a:lvl1pPr>
      <a:lvl2pPr algn="ctr" defTabSz="912945" rtl="0" fontAlgn="base">
        <a:spcBef>
          <a:spcPct val="0"/>
        </a:spcBef>
        <a:spcAft>
          <a:spcPct val="0"/>
        </a:spcAft>
        <a:defRPr sz="4400">
          <a:solidFill>
            <a:schemeClr val="tx1"/>
          </a:solidFill>
          <a:latin typeface="Calibri" pitchFamily="34" charset="0"/>
        </a:defRPr>
      </a:lvl2pPr>
      <a:lvl3pPr algn="ctr" defTabSz="912945" rtl="0" fontAlgn="base">
        <a:spcBef>
          <a:spcPct val="0"/>
        </a:spcBef>
        <a:spcAft>
          <a:spcPct val="0"/>
        </a:spcAft>
        <a:defRPr sz="4400">
          <a:solidFill>
            <a:schemeClr val="tx1"/>
          </a:solidFill>
          <a:latin typeface="Calibri" pitchFamily="34" charset="0"/>
        </a:defRPr>
      </a:lvl3pPr>
      <a:lvl4pPr algn="ctr" defTabSz="912945" rtl="0" fontAlgn="base">
        <a:spcBef>
          <a:spcPct val="0"/>
        </a:spcBef>
        <a:spcAft>
          <a:spcPct val="0"/>
        </a:spcAft>
        <a:defRPr sz="4400">
          <a:solidFill>
            <a:schemeClr val="tx1"/>
          </a:solidFill>
          <a:latin typeface="Calibri" pitchFamily="34" charset="0"/>
        </a:defRPr>
      </a:lvl4pPr>
      <a:lvl5pPr algn="ctr" defTabSz="912945" rtl="0" fontAlgn="base">
        <a:spcBef>
          <a:spcPct val="0"/>
        </a:spcBef>
        <a:spcAft>
          <a:spcPct val="0"/>
        </a:spcAft>
        <a:defRPr sz="4400">
          <a:solidFill>
            <a:schemeClr val="tx1"/>
          </a:solidFill>
          <a:latin typeface="Calibri" pitchFamily="34" charset="0"/>
        </a:defRPr>
      </a:lvl5pPr>
      <a:lvl6pPr marL="411468" algn="ctr" defTabSz="912945" rtl="0" fontAlgn="base">
        <a:spcBef>
          <a:spcPct val="0"/>
        </a:spcBef>
        <a:spcAft>
          <a:spcPct val="0"/>
        </a:spcAft>
        <a:defRPr sz="4400">
          <a:solidFill>
            <a:schemeClr val="tx1"/>
          </a:solidFill>
          <a:latin typeface="Calibri" pitchFamily="34" charset="0"/>
        </a:defRPr>
      </a:lvl6pPr>
      <a:lvl7pPr marL="822936" algn="ctr" defTabSz="912945" rtl="0" fontAlgn="base">
        <a:spcBef>
          <a:spcPct val="0"/>
        </a:spcBef>
        <a:spcAft>
          <a:spcPct val="0"/>
        </a:spcAft>
        <a:defRPr sz="4400">
          <a:solidFill>
            <a:schemeClr val="tx1"/>
          </a:solidFill>
          <a:latin typeface="Calibri" pitchFamily="34" charset="0"/>
        </a:defRPr>
      </a:lvl7pPr>
      <a:lvl8pPr marL="1234403" algn="ctr" defTabSz="912945" rtl="0" fontAlgn="base">
        <a:spcBef>
          <a:spcPct val="0"/>
        </a:spcBef>
        <a:spcAft>
          <a:spcPct val="0"/>
        </a:spcAft>
        <a:defRPr sz="4400">
          <a:solidFill>
            <a:schemeClr val="tx1"/>
          </a:solidFill>
          <a:latin typeface="Calibri" pitchFamily="34" charset="0"/>
        </a:defRPr>
      </a:lvl8pPr>
      <a:lvl9pPr marL="1645871" algn="ctr" defTabSz="912945" rtl="0" fontAlgn="base">
        <a:spcBef>
          <a:spcPct val="0"/>
        </a:spcBef>
        <a:spcAft>
          <a:spcPct val="0"/>
        </a:spcAft>
        <a:defRPr sz="4400">
          <a:solidFill>
            <a:schemeClr val="tx1"/>
          </a:solidFill>
          <a:latin typeface="Calibri" pitchFamily="34" charset="0"/>
        </a:defRPr>
      </a:lvl9pPr>
    </p:titleStyle>
    <p:bodyStyle>
      <a:lvl1pPr marL="341462" indent="-341462" algn="l" defTabSz="912945" rtl="0" fontAlgn="base">
        <a:spcBef>
          <a:spcPct val="20000"/>
        </a:spcBef>
        <a:spcAft>
          <a:spcPct val="0"/>
        </a:spcAft>
        <a:buFont typeface="Arial" charset="0"/>
        <a:buChar char="•"/>
        <a:defRPr sz="3200" kern="1200">
          <a:solidFill>
            <a:schemeClr val="tx1"/>
          </a:solidFill>
          <a:latin typeface="+mn-lt"/>
          <a:ea typeface="+mn-ea"/>
          <a:cs typeface="+mn-cs"/>
        </a:defRPr>
      </a:lvl1pPr>
      <a:lvl2pPr marL="741499" indent="-284314" algn="l" defTabSz="912945" rtl="0" fontAlgn="base">
        <a:spcBef>
          <a:spcPct val="20000"/>
        </a:spcBef>
        <a:spcAft>
          <a:spcPct val="0"/>
        </a:spcAft>
        <a:buFont typeface="Arial" charset="0"/>
        <a:buChar char="–"/>
        <a:defRPr sz="2800" kern="1200">
          <a:solidFill>
            <a:schemeClr val="tx1"/>
          </a:solidFill>
          <a:latin typeface="+mn-lt"/>
          <a:ea typeface="+mn-ea"/>
          <a:cs typeface="+mn-cs"/>
        </a:defRPr>
      </a:lvl2pPr>
      <a:lvl3pPr marL="1141538" indent="-227165" algn="l" defTabSz="912945" rtl="0" fontAlgn="base">
        <a:spcBef>
          <a:spcPct val="20000"/>
        </a:spcBef>
        <a:spcAft>
          <a:spcPct val="0"/>
        </a:spcAft>
        <a:buFont typeface="Arial" charset="0"/>
        <a:buChar char="•"/>
        <a:defRPr sz="2400" kern="1200">
          <a:solidFill>
            <a:schemeClr val="tx1"/>
          </a:solidFill>
          <a:latin typeface="+mn-lt"/>
          <a:ea typeface="+mn-ea"/>
          <a:cs typeface="+mn-cs"/>
        </a:defRPr>
      </a:lvl3pPr>
      <a:lvl4pPr marL="1598724" indent="-227165" algn="l" defTabSz="912945" rtl="0" fontAlgn="base">
        <a:spcBef>
          <a:spcPct val="20000"/>
        </a:spcBef>
        <a:spcAft>
          <a:spcPct val="0"/>
        </a:spcAft>
        <a:buFont typeface="Arial" charset="0"/>
        <a:buChar char="–"/>
        <a:defRPr sz="2000" kern="1200">
          <a:solidFill>
            <a:schemeClr val="tx1"/>
          </a:solidFill>
          <a:latin typeface="+mn-lt"/>
          <a:ea typeface="+mn-ea"/>
          <a:cs typeface="+mn-cs"/>
        </a:defRPr>
      </a:lvl4pPr>
      <a:lvl5pPr marL="2055910" indent="-227165" algn="l" defTabSz="912945" rtl="0" fontAlgn="base">
        <a:spcBef>
          <a:spcPct val="20000"/>
        </a:spcBef>
        <a:spcAft>
          <a:spcPct val="0"/>
        </a:spcAft>
        <a:buFont typeface="Arial" charset="0"/>
        <a:buChar char="»"/>
        <a:defRPr sz="2000" kern="1200">
          <a:solidFill>
            <a:schemeClr val="tx1"/>
          </a:solidFill>
          <a:latin typeface="+mn-lt"/>
          <a:ea typeface="+mn-ea"/>
          <a:cs typeface="+mn-cs"/>
        </a:defRPr>
      </a:lvl5pPr>
      <a:lvl6pPr marL="2514475"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8"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5"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5" rtl="0" eaLnBrk="1" latinLnBrk="0" hangingPunct="1">
        <a:defRPr sz="1800" kern="1200">
          <a:solidFill>
            <a:schemeClr val="tx1"/>
          </a:solidFill>
          <a:latin typeface="+mn-lt"/>
          <a:ea typeface="+mn-ea"/>
          <a:cs typeface="+mn-cs"/>
        </a:defRPr>
      </a:lvl1pPr>
      <a:lvl2pPr marL="457178"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3" algn="l" defTabSz="914355" rtl="0" eaLnBrk="1" latinLnBrk="0" hangingPunct="1">
        <a:defRPr sz="1800" kern="1200">
          <a:solidFill>
            <a:schemeClr val="tx1"/>
          </a:solidFill>
          <a:latin typeface="+mn-lt"/>
          <a:ea typeface="+mn-ea"/>
          <a:cs typeface="+mn-cs"/>
        </a:defRPr>
      </a:lvl4pPr>
      <a:lvl5pPr marL="1828710" algn="l" defTabSz="914355" rtl="0" eaLnBrk="1" latinLnBrk="0" hangingPunct="1">
        <a:defRPr sz="1800" kern="1200">
          <a:solidFill>
            <a:schemeClr val="tx1"/>
          </a:solidFill>
          <a:latin typeface="+mn-lt"/>
          <a:ea typeface="+mn-ea"/>
          <a:cs typeface="+mn-cs"/>
        </a:defRPr>
      </a:lvl5pPr>
      <a:lvl6pPr marL="2285888" algn="l" defTabSz="914355" rtl="0" eaLnBrk="1" latinLnBrk="0" hangingPunct="1">
        <a:defRPr sz="1800" kern="1200">
          <a:solidFill>
            <a:schemeClr val="tx1"/>
          </a:solidFill>
          <a:latin typeface="+mn-lt"/>
          <a:ea typeface="+mn-ea"/>
          <a:cs typeface="+mn-cs"/>
        </a:defRPr>
      </a:lvl6pPr>
      <a:lvl7pPr marL="2743065"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6" algn="l" defTabSz="91435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32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6" rIns="91436" bIns="45716"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6" rIns="91436" bIns="4571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509"/>
            <a:ext cx="2133124" cy="364331"/>
          </a:xfrm>
          <a:prstGeom prst="rect">
            <a:avLst/>
          </a:prstGeom>
        </p:spPr>
        <p:txBody>
          <a:bodyPr vert="horz" wrap="square" lIns="91436" tIns="45716" rIns="91436" bIns="45716" numCol="1" anchor="ctr" anchorCtr="0" compatLnSpc="1">
            <a:prstTxWarp prst="textNoShape">
              <a:avLst/>
            </a:prstTxWarp>
          </a:bodyPr>
          <a:lstStyle>
            <a:lvl1pPr>
              <a:defRPr sz="1200">
                <a:solidFill>
                  <a:srgbClr val="898989"/>
                </a:solidFill>
              </a:defRPr>
            </a:lvl1pPr>
          </a:lstStyle>
          <a:p>
            <a:pPr defTabSz="914382" fontAlgn="base">
              <a:spcBef>
                <a:spcPct val="0"/>
              </a:spcBef>
              <a:spcAft>
                <a:spcPct val="0"/>
              </a:spcAft>
            </a:pPr>
            <a:endParaRPr lang="en-US">
              <a:latin typeface="Times New Roman" pitchFamily="18" charset="0"/>
            </a:endParaRPr>
          </a:p>
        </p:txBody>
      </p:sp>
      <p:sp>
        <p:nvSpPr>
          <p:cNvPr id="5" name="Footer Placeholder 4"/>
          <p:cNvSpPr>
            <a:spLocks noGrp="1"/>
          </p:cNvSpPr>
          <p:nvPr>
            <p:ph type="ftr" sz="quarter" idx="3"/>
          </p:nvPr>
        </p:nvSpPr>
        <p:spPr>
          <a:xfrm>
            <a:off x="3124677" y="6356509"/>
            <a:ext cx="2894648" cy="364331"/>
          </a:xfrm>
          <a:prstGeom prst="rect">
            <a:avLst/>
          </a:prstGeom>
        </p:spPr>
        <p:txBody>
          <a:bodyPr vert="horz" wrap="square" lIns="91436" tIns="45716" rIns="91436" bIns="45716" numCol="1" anchor="ctr" anchorCtr="0" compatLnSpc="1">
            <a:prstTxWarp prst="textNoShape">
              <a:avLst/>
            </a:prstTxWarp>
          </a:bodyPr>
          <a:lstStyle>
            <a:lvl1pPr algn="ctr">
              <a:defRPr sz="1200">
                <a:solidFill>
                  <a:srgbClr val="898989"/>
                </a:solidFill>
              </a:defRPr>
            </a:lvl1pPr>
          </a:lstStyle>
          <a:p>
            <a:pPr defTabSz="914382" fontAlgn="base">
              <a:spcBef>
                <a:spcPct val="0"/>
              </a:spcBef>
              <a:spcAft>
                <a:spcPct val="0"/>
              </a:spcAft>
            </a:pPr>
            <a:endParaRPr lang="en-US">
              <a:latin typeface="Times New Roman" pitchFamily="18" charset="0"/>
            </a:endParaRPr>
          </a:p>
        </p:txBody>
      </p:sp>
      <p:sp>
        <p:nvSpPr>
          <p:cNvPr id="6" name="Slide Number Placeholder 5"/>
          <p:cNvSpPr>
            <a:spLocks noGrp="1"/>
          </p:cNvSpPr>
          <p:nvPr>
            <p:ph type="sldNum" sz="quarter" idx="4"/>
          </p:nvPr>
        </p:nvSpPr>
        <p:spPr>
          <a:xfrm>
            <a:off x="6553679" y="6356509"/>
            <a:ext cx="2133123" cy="364331"/>
          </a:xfrm>
          <a:prstGeom prst="rect">
            <a:avLst/>
          </a:prstGeom>
        </p:spPr>
        <p:txBody>
          <a:bodyPr vert="horz" wrap="square" lIns="91436" tIns="45716" rIns="91436" bIns="45716" numCol="1" anchor="ctr" anchorCtr="0" compatLnSpc="1">
            <a:prstTxWarp prst="textNoShape">
              <a:avLst/>
            </a:prstTxWarp>
          </a:bodyPr>
          <a:lstStyle>
            <a:lvl1pPr algn="r">
              <a:defRPr sz="1200">
                <a:solidFill>
                  <a:srgbClr val="898989"/>
                </a:solidFill>
              </a:defRPr>
            </a:lvl1pPr>
          </a:lstStyle>
          <a:p>
            <a:pPr defTabSz="914382" fontAlgn="base">
              <a:spcBef>
                <a:spcPct val="0"/>
              </a:spcBef>
              <a:spcAft>
                <a:spcPct val="0"/>
              </a:spcAft>
            </a:pPr>
            <a:fld id="{35957FD1-42B5-4C39-B5FA-A0D640CC41B5}" type="slidenum">
              <a:rPr lang="en-US" smtClean="0">
                <a:latin typeface="Times New Roman" pitchFamily="18" charset="0"/>
              </a:rPr>
              <a:pPr defTabSz="914382" fontAlgn="base">
                <a:spcBef>
                  <a:spcPct val="0"/>
                </a:spcBef>
                <a:spcAft>
                  <a:spcPct val="0"/>
                </a:spcAft>
              </a:pPr>
              <a:t>‹#›</a:t>
            </a:fld>
            <a:endParaRPr lang="en-US">
              <a:latin typeface="Times New Roman" pitchFamily="18" charset="0"/>
            </a:endParaRPr>
          </a:p>
        </p:txBody>
      </p:sp>
    </p:spTree>
    <p:extLst>
      <p:ext uri="{BB962C8B-B14F-4D97-AF65-F5344CB8AC3E}">
        <p14:creationId xmlns:p14="http://schemas.microsoft.com/office/powerpoint/2010/main" val="11728593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2954" rtl="0" fontAlgn="base">
        <a:spcBef>
          <a:spcPct val="0"/>
        </a:spcBef>
        <a:spcAft>
          <a:spcPct val="0"/>
        </a:spcAft>
        <a:defRPr sz="4400" kern="1200">
          <a:solidFill>
            <a:schemeClr val="tx1"/>
          </a:solidFill>
          <a:latin typeface="+mj-lt"/>
          <a:ea typeface="+mj-ea"/>
          <a:cs typeface="+mj-cs"/>
        </a:defRPr>
      </a:lvl1pPr>
      <a:lvl2pPr algn="ctr" defTabSz="912954" rtl="0" fontAlgn="base">
        <a:spcBef>
          <a:spcPct val="0"/>
        </a:spcBef>
        <a:spcAft>
          <a:spcPct val="0"/>
        </a:spcAft>
        <a:defRPr sz="4400">
          <a:solidFill>
            <a:schemeClr val="tx1"/>
          </a:solidFill>
          <a:latin typeface="Calibri" pitchFamily="34" charset="0"/>
        </a:defRPr>
      </a:lvl2pPr>
      <a:lvl3pPr algn="ctr" defTabSz="912954" rtl="0" fontAlgn="base">
        <a:spcBef>
          <a:spcPct val="0"/>
        </a:spcBef>
        <a:spcAft>
          <a:spcPct val="0"/>
        </a:spcAft>
        <a:defRPr sz="4400">
          <a:solidFill>
            <a:schemeClr val="tx1"/>
          </a:solidFill>
          <a:latin typeface="Calibri" pitchFamily="34" charset="0"/>
        </a:defRPr>
      </a:lvl3pPr>
      <a:lvl4pPr algn="ctr" defTabSz="912954" rtl="0" fontAlgn="base">
        <a:spcBef>
          <a:spcPct val="0"/>
        </a:spcBef>
        <a:spcAft>
          <a:spcPct val="0"/>
        </a:spcAft>
        <a:defRPr sz="4400">
          <a:solidFill>
            <a:schemeClr val="tx1"/>
          </a:solidFill>
          <a:latin typeface="Calibri" pitchFamily="34" charset="0"/>
        </a:defRPr>
      </a:lvl4pPr>
      <a:lvl5pPr algn="ctr" defTabSz="912954" rtl="0" fontAlgn="base">
        <a:spcBef>
          <a:spcPct val="0"/>
        </a:spcBef>
        <a:spcAft>
          <a:spcPct val="0"/>
        </a:spcAft>
        <a:defRPr sz="4400">
          <a:solidFill>
            <a:schemeClr val="tx1"/>
          </a:solidFill>
          <a:latin typeface="Calibri" pitchFamily="34" charset="0"/>
        </a:defRPr>
      </a:lvl5pPr>
      <a:lvl6pPr marL="411472" algn="ctr" defTabSz="912954" rtl="0" fontAlgn="base">
        <a:spcBef>
          <a:spcPct val="0"/>
        </a:spcBef>
        <a:spcAft>
          <a:spcPct val="0"/>
        </a:spcAft>
        <a:defRPr sz="4400">
          <a:solidFill>
            <a:schemeClr val="tx1"/>
          </a:solidFill>
          <a:latin typeface="Calibri" pitchFamily="34" charset="0"/>
        </a:defRPr>
      </a:lvl6pPr>
      <a:lvl7pPr marL="822944" algn="ctr" defTabSz="912954" rtl="0" fontAlgn="base">
        <a:spcBef>
          <a:spcPct val="0"/>
        </a:spcBef>
        <a:spcAft>
          <a:spcPct val="0"/>
        </a:spcAft>
        <a:defRPr sz="4400">
          <a:solidFill>
            <a:schemeClr val="tx1"/>
          </a:solidFill>
          <a:latin typeface="Calibri" pitchFamily="34" charset="0"/>
        </a:defRPr>
      </a:lvl7pPr>
      <a:lvl8pPr marL="1234415" algn="ctr" defTabSz="912954" rtl="0" fontAlgn="base">
        <a:spcBef>
          <a:spcPct val="0"/>
        </a:spcBef>
        <a:spcAft>
          <a:spcPct val="0"/>
        </a:spcAft>
        <a:defRPr sz="4400">
          <a:solidFill>
            <a:schemeClr val="tx1"/>
          </a:solidFill>
          <a:latin typeface="Calibri" pitchFamily="34" charset="0"/>
        </a:defRPr>
      </a:lvl8pPr>
      <a:lvl9pPr marL="1645888" algn="ctr" defTabSz="912954" rtl="0" fontAlgn="base">
        <a:spcBef>
          <a:spcPct val="0"/>
        </a:spcBef>
        <a:spcAft>
          <a:spcPct val="0"/>
        </a:spcAft>
        <a:defRPr sz="4400">
          <a:solidFill>
            <a:schemeClr val="tx1"/>
          </a:solidFill>
          <a:latin typeface="Calibri" pitchFamily="34" charset="0"/>
        </a:defRPr>
      </a:lvl9pPr>
    </p:titleStyle>
    <p:bodyStyle>
      <a:lvl1pPr marL="341465" indent="-341465" algn="l" defTabSz="912954" rtl="0" fontAlgn="base">
        <a:spcBef>
          <a:spcPct val="20000"/>
        </a:spcBef>
        <a:spcAft>
          <a:spcPct val="0"/>
        </a:spcAft>
        <a:buFont typeface="Arial" charset="0"/>
        <a:buChar char="•"/>
        <a:defRPr sz="3200" kern="1200">
          <a:solidFill>
            <a:schemeClr val="tx1"/>
          </a:solidFill>
          <a:latin typeface="+mn-lt"/>
          <a:ea typeface="+mn-ea"/>
          <a:cs typeface="+mn-cs"/>
        </a:defRPr>
      </a:lvl1pPr>
      <a:lvl2pPr marL="741507" indent="-284316" algn="l" defTabSz="912954" rtl="0" fontAlgn="base">
        <a:spcBef>
          <a:spcPct val="20000"/>
        </a:spcBef>
        <a:spcAft>
          <a:spcPct val="0"/>
        </a:spcAft>
        <a:buFont typeface="Arial" charset="0"/>
        <a:buChar char="–"/>
        <a:defRPr sz="2800" kern="1200">
          <a:solidFill>
            <a:schemeClr val="tx1"/>
          </a:solidFill>
          <a:latin typeface="+mn-lt"/>
          <a:ea typeface="+mn-ea"/>
          <a:cs typeface="+mn-cs"/>
        </a:defRPr>
      </a:lvl2pPr>
      <a:lvl3pPr marL="1141549" indent="-227168" algn="l" defTabSz="912954" rtl="0" fontAlgn="base">
        <a:spcBef>
          <a:spcPct val="20000"/>
        </a:spcBef>
        <a:spcAft>
          <a:spcPct val="0"/>
        </a:spcAft>
        <a:buFont typeface="Arial" charset="0"/>
        <a:buChar char="•"/>
        <a:defRPr sz="2400" kern="1200">
          <a:solidFill>
            <a:schemeClr val="tx1"/>
          </a:solidFill>
          <a:latin typeface="+mn-lt"/>
          <a:ea typeface="+mn-ea"/>
          <a:cs typeface="+mn-cs"/>
        </a:defRPr>
      </a:lvl3pPr>
      <a:lvl4pPr marL="1598740" indent="-227168" algn="l" defTabSz="912954" rtl="0" fontAlgn="base">
        <a:spcBef>
          <a:spcPct val="20000"/>
        </a:spcBef>
        <a:spcAft>
          <a:spcPct val="0"/>
        </a:spcAft>
        <a:buFont typeface="Arial" charset="0"/>
        <a:buChar char="–"/>
        <a:defRPr sz="2000" kern="1200">
          <a:solidFill>
            <a:schemeClr val="tx1"/>
          </a:solidFill>
          <a:latin typeface="+mn-lt"/>
          <a:ea typeface="+mn-ea"/>
          <a:cs typeface="+mn-cs"/>
        </a:defRPr>
      </a:lvl4pPr>
      <a:lvl5pPr marL="2055930" indent="-227168" algn="l" defTabSz="912954" rtl="0" fontAlgn="base">
        <a:spcBef>
          <a:spcPct val="20000"/>
        </a:spcBef>
        <a:spcAft>
          <a:spcPct val="0"/>
        </a:spcAft>
        <a:buFont typeface="Arial" charset="0"/>
        <a:buChar char="»"/>
        <a:defRPr sz="2000" kern="1200">
          <a:solidFill>
            <a:schemeClr val="tx1"/>
          </a:solidFill>
          <a:latin typeface="+mn-lt"/>
          <a:ea typeface="+mn-ea"/>
          <a:cs typeface="+mn-cs"/>
        </a:defRPr>
      </a:lvl5pPr>
      <a:lvl6pPr marL="2514500" indent="-228591" algn="l" defTabSz="91436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2" indent="-228591" algn="l" defTabSz="91436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4" indent="-228591" algn="l" defTabSz="91436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4" rtl="0" eaLnBrk="1" latinLnBrk="0" hangingPunct="1">
        <a:defRPr sz="1800" kern="1200">
          <a:solidFill>
            <a:schemeClr val="tx1"/>
          </a:solidFill>
          <a:latin typeface="+mn-lt"/>
          <a:ea typeface="+mn-ea"/>
          <a:cs typeface="+mn-cs"/>
        </a:defRPr>
      </a:lvl1pPr>
      <a:lvl2pPr marL="457182" algn="l" defTabSz="914364" rtl="0" eaLnBrk="1" latinLnBrk="0" hangingPunct="1">
        <a:defRPr sz="1800" kern="1200">
          <a:solidFill>
            <a:schemeClr val="tx1"/>
          </a:solidFill>
          <a:latin typeface="+mn-lt"/>
          <a:ea typeface="+mn-ea"/>
          <a:cs typeface="+mn-cs"/>
        </a:defRPr>
      </a:lvl2pPr>
      <a:lvl3pPr marL="914364" algn="l" defTabSz="914364" rtl="0" eaLnBrk="1" latinLnBrk="0" hangingPunct="1">
        <a:defRPr sz="1800" kern="1200">
          <a:solidFill>
            <a:schemeClr val="tx1"/>
          </a:solidFill>
          <a:latin typeface="+mn-lt"/>
          <a:ea typeface="+mn-ea"/>
          <a:cs typeface="+mn-cs"/>
        </a:defRPr>
      </a:lvl3pPr>
      <a:lvl4pPr marL="1371546" algn="l" defTabSz="914364" rtl="0" eaLnBrk="1" latinLnBrk="0" hangingPunct="1">
        <a:defRPr sz="1800" kern="1200">
          <a:solidFill>
            <a:schemeClr val="tx1"/>
          </a:solidFill>
          <a:latin typeface="+mn-lt"/>
          <a:ea typeface="+mn-ea"/>
          <a:cs typeface="+mn-cs"/>
        </a:defRPr>
      </a:lvl4pPr>
      <a:lvl5pPr marL="1828728" algn="l" defTabSz="914364" rtl="0" eaLnBrk="1" latinLnBrk="0" hangingPunct="1">
        <a:defRPr sz="1800" kern="1200">
          <a:solidFill>
            <a:schemeClr val="tx1"/>
          </a:solidFill>
          <a:latin typeface="+mn-lt"/>
          <a:ea typeface="+mn-ea"/>
          <a:cs typeface="+mn-cs"/>
        </a:defRPr>
      </a:lvl5pPr>
      <a:lvl6pPr marL="2285910" algn="l" defTabSz="914364" rtl="0" eaLnBrk="1" latinLnBrk="0" hangingPunct="1">
        <a:defRPr sz="1800" kern="1200">
          <a:solidFill>
            <a:schemeClr val="tx1"/>
          </a:solidFill>
          <a:latin typeface="+mn-lt"/>
          <a:ea typeface="+mn-ea"/>
          <a:cs typeface="+mn-cs"/>
        </a:defRPr>
      </a:lvl6pPr>
      <a:lvl7pPr marL="2743092" algn="l" defTabSz="914364" rtl="0" eaLnBrk="1" latinLnBrk="0" hangingPunct="1">
        <a:defRPr sz="1800" kern="1200">
          <a:solidFill>
            <a:schemeClr val="tx1"/>
          </a:solidFill>
          <a:latin typeface="+mn-lt"/>
          <a:ea typeface="+mn-ea"/>
          <a:cs typeface="+mn-cs"/>
        </a:defRPr>
      </a:lvl7pPr>
      <a:lvl8pPr marL="3200272" algn="l" defTabSz="914364" rtl="0" eaLnBrk="1" latinLnBrk="0" hangingPunct="1">
        <a:defRPr sz="1800" kern="1200">
          <a:solidFill>
            <a:schemeClr val="tx1"/>
          </a:solidFill>
          <a:latin typeface="+mn-lt"/>
          <a:ea typeface="+mn-ea"/>
          <a:cs typeface="+mn-cs"/>
        </a:defRPr>
      </a:lvl8pPr>
      <a:lvl9pPr marL="3657452" algn="l" defTabSz="914364"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3" y="228602"/>
            <a:ext cx="8153400" cy="990600"/>
          </a:xfrm>
          <a:prstGeom prst="rect">
            <a:avLst/>
          </a:prstGeom>
        </p:spPr>
        <p:txBody>
          <a:bodyPr vert="horz" lIns="91437" tIns="45717" rIns="91437" bIns="45717"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lIns="91437" tIns="45717" rIns="91437" bIns="45717">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3" y="6248400"/>
            <a:ext cx="2667000" cy="365125"/>
          </a:xfrm>
          <a:prstGeom prst="rect">
            <a:avLst/>
          </a:prstGeom>
        </p:spPr>
        <p:txBody>
          <a:bodyPr vert="horz" lIns="91437" tIns="45717" rIns="91437" bIns="45717" anchor="ctr" anchorCtr="0"/>
          <a:lstStyle>
            <a:lvl1pPr algn="l" eaLnBrk="1" latinLnBrk="0" hangingPunct="1">
              <a:defRPr kumimoji="0" sz="1400">
                <a:solidFill>
                  <a:schemeClr val="tx2"/>
                </a:solidFill>
              </a:defRPr>
            </a:lvl1pPr>
          </a:lstStyle>
          <a:p>
            <a:fld id="{CEBE989C-A05B-4D38-BDFC-48F03255C458}" type="datetimeFigureOut">
              <a:rPr lang="en-US" smtClean="0">
                <a:solidFill>
                  <a:srgbClr val="775F55"/>
                </a:solidFill>
              </a:rPr>
              <a:pPr/>
              <a:t>8/23/2013</a:t>
            </a:fld>
            <a:endParaRPr lang="en-US">
              <a:solidFill>
                <a:srgbClr val="775F55"/>
              </a:solidFill>
            </a:endParaRPr>
          </a:p>
        </p:txBody>
      </p:sp>
      <p:sp>
        <p:nvSpPr>
          <p:cNvPr id="3" name="Footer Placeholder 2"/>
          <p:cNvSpPr>
            <a:spLocks noGrp="1"/>
          </p:cNvSpPr>
          <p:nvPr>
            <p:ph type="ftr" sz="quarter" idx="3"/>
          </p:nvPr>
        </p:nvSpPr>
        <p:spPr>
          <a:xfrm>
            <a:off x="609603" y="6248208"/>
            <a:ext cx="5421083" cy="365125"/>
          </a:xfrm>
          <a:prstGeom prst="rect">
            <a:avLst/>
          </a:prstGeom>
        </p:spPr>
        <p:txBody>
          <a:bodyPr vert="horz" lIns="91437" tIns="45717" rIns="91437" bIns="45717" anchor="ctr"/>
          <a:lstStyle>
            <a:lvl1pPr algn="r" eaLnBrk="1" latinLnBrk="0" hangingPunct="1">
              <a:defRPr kumimoji="0" sz="1400">
                <a:solidFill>
                  <a:schemeClr val="tx2"/>
                </a:solidFill>
              </a:defRPr>
            </a:lvl1pPr>
          </a:lstStyle>
          <a:p>
            <a:endParaRPr lang="en-US">
              <a:solidFill>
                <a:srgbClr val="775F55"/>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7" tIns="45717" rIns="91437" bIns="45717" anchor="ctr"/>
          <a:lstStyle/>
          <a:p>
            <a:pPr algn="ctr"/>
            <a:endParaRPr lang="en-US">
              <a:solidFill>
                <a:prstClr val="white"/>
              </a:solidFill>
            </a:endParaRPr>
          </a:p>
        </p:txBody>
      </p:sp>
      <p:sp>
        <p:nvSpPr>
          <p:cNvPr id="8" name="Rectangle 7"/>
          <p:cNvSpPr/>
          <p:nvPr/>
        </p:nvSpPr>
        <p:spPr>
          <a:xfrm>
            <a:off x="2"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7" tIns="45717" rIns="91437" bIns="45717" anchor="ctr"/>
          <a:lstStyle/>
          <a:p>
            <a:pPr algn="ctr"/>
            <a:endParaRPr lang="en-US">
              <a:solidFill>
                <a:prstClr val="white"/>
              </a:solidFill>
            </a:endParaRPr>
          </a:p>
        </p:txBody>
      </p:sp>
      <p:sp>
        <p:nvSpPr>
          <p:cNvPr id="9" name="Rectangle 8"/>
          <p:cNvSpPr/>
          <p:nvPr/>
        </p:nvSpPr>
        <p:spPr>
          <a:xfrm>
            <a:off x="590552"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7" tIns="45717" rIns="91437" bIns="45717" anchor="ctr"/>
          <a:lstStyle/>
          <a:p>
            <a:pPr algn="ctr"/>
            <a:endParaRPr lang="en-US">
              <a:solidFill>
                <a:prstClr val="white"/>
              </a:solidFill>
            </a:endParaRPr>
          </a:p>
        </p:txBody>
      </p:sp>
      <p:sp>
        <p:nvSpPr>
          <p:cNvPr id="23" name="Slide Number Placeholder 22"/>
          <p:cNvSpPr>
            <a:spLocks noGrp="1"/>
          </p:cNvSpPr>
          <p:nvPr>
            <p:ph type="sldNum" sz="quarter" idx="4"/>
          </p:nvPr>
        </p:nvSpPr>
        <p:spPr>
          <a:xfrm>
            <a:off x="2" y="1272222"/>
            <a:ext cx="533400" cy="244476"/>
          </a:xfrm>
          <a:prstGeom prst="rect">
            <a:avLst/>
          </a:prstGeom>
        </p:spPr>
        <p:txBody>
          <a:bodyPr vert="horz" lIns="91437" tIns="45717" rIns="91437" bIns="45717" anchor="ctr" anchorCtr="0">
            <a:normAutofit/>
          </a:bodyPr>
          <a:lstStyle>
            <a:lvl1pPr algn="ctr" eaLnBrk="1" latinLnBrk="0" hangingPunct="1">
              <a:defRPr kumimoji="0" sz="1400" b="1">
                <a:solidFill>
                  <a:srgbClr val="FFFFFF"/>
                </a:solidFill>
              </a:defRPr>
            </a:lvl1pPr>
          </a:lstStyle>
          <a:p>
            <a:fld id="{06BEB5EA-92B7-4210-9B4E-D841AD439F8A}" type="slidenum">
              <a:rPr lang="en-US" smtClean="0"/>
              <a:pPr/>
              <a:t>‹#›</a:t>
            </a:fld>
            <a:endParaRPr lang="en-US"/>
          </a:p>
        </p:txBody>
      </p:sp>
    </p:spTree>
    <p:extLst>
      <p:ext uri="{BB962C8B-B14F-4D97-AF65-F5344CB8AC3E}">
        <p14:creationId xmlns:p14="http://schemas.microsoft.com/office/powerpoint/2010/main" val="308984718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30" indent="-32003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60" indent="-274312"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73" indent="-228593"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60" indent="-228593"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46" indent="-228593"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57" indent="-228593"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69" indent="-228593"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82" indent="-228593"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92" indent="-228593"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187" algn="l" rtl="0" eaLnBrk="1" latinLnBrk="0" hangingPunct="1">
        <a:defRPr kumimoji="0" kern="1200">
          <a:solidFill>
            <a:schemeClr val="tx1"/>
          </a:solidFill>
          <a:latin typeface="+mn-lt"/>
          <a:ea typeface="+mn-ea"/>
          <a:cs typeface="+mn-cs"/>
        </a:defRPr>
      </a:lvl2pPr>
      <a:lvl3pPr marL="914373" algn="l" rtl="0" eaLnBrk="1" latinLnBrk="0" hangingPunct="1">
        <a:defRPr kumimoji="0" kern="1200">
          <a:solidFill>
            <a:schemeClr val="tx1"/>
          </a:solidFill>
          <a:latin typeface="+mn-lt"/>
          <a:ea typeface="+mn-ea"/>
          <a:cs typeface="+mn-cs"/>
        </a:defRPr>
      </a:lvl3pPr>
      <a:lvl4pPr marL="1371560" algn="l" rtl="0" eaLnBrk="1" latinLnBrk="0" hangingPunct="1">
        <a:defRPr kumimoji="0" kern="1200">
          <a:solidFill>
            <a:schemeClr val="tx1"/>
          </a:solidFill>
          <a:latin typeface="+mn-lt"/>
          <a:ea typeface="+mn-ea"/>
          <a:cs typeface="+mn-cs"/>
        </a:defRPr>
      </a:lvl4pPr>
      <a:lvl5pPr marL="1828746" algn="l" rtl="0" eaLnBrk="1" latinLnBrk="0" hangingPunct="1">
        <a:defRPr kumimoji="0" kern="1200">
          <a:solidFill>
            <a:schemeClr val="tx1"/>
          </a:solidFill>
          <a:latin typeface="+mn-lt"/>
          <a:ea typeface="+mn-ea"/>
          <a:cs typeface="+mn-cs"/>
        </a:defRPr>
      </a:lvl5pPr>
      <a:lvl6pPr marL="2285933" algn="l" rtl="0" eaLnBrk="1" latinLnBrk="0" hangingPunct="1">
        <a:defRPr kumimoji="0" kern="1200">
          <a:solidFill>
            <a:schemeClr val="tx1"/>
          </a:solidFill>
          <a:latin typeface="+mn-lt"/>
          <a:ea typeface="+mn-ea"/>
          <a:cs typeface="+mn-cs"/>
        </a:defRPr>
      </a:lvl6pPr>
      <a:lvl7pPr marL="2743119" algn="l" rtl="0" eaLnBrk="1" latinLnBrk="0" hangingPunct="1">
        <a:defRPr kumimoji="0" kern="1200">
          <a:solidFill>
            <a:schemeClr val="tx1"/>
          </a:solidFill>
          <a:latin typeface="+mn-lt"/>
          <a:ea typeface="+mn-ea"/>
          <a:cs typeface="+mn-cs"/>
        </a:defRPr>
      </a:lvl7pPr>
      <a:lvl8pPr marL="3200304" algn="l" rtl="0" eaLnBrk="1" latinLnBrk="0" hangingPunct="1">
        <a:defRPr kumimoji="0" kern="1200">
          <a:solidFill>
            <a:schemeClr val="tx1"/>
          </a:solidFill>
          <a:latin typeface="+mn-lt"/>
          <a:ea typeface="+mn-ea"/>
          <a:cs typeface="+mn-cs"/>
        </a:defRPr>
      </a:lvl8pPr>
      <a:lvl9pPr marL="3657489"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32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8" tIns="45718" rIns="91438" bIns="45718"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8" tIns="45718" rIns="91438"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509"/>
            <a:ext cx="2133124" cy="364331"/>
          </a:xfrm>
          <a:prstGeom prst="rect">
            <a:avLst/>
          </a:prstGeom>
        </p:spPr>
        <p:txBody>
          <a:bodyPr vert="horz" wrap="square" lIns="91438" tIns="45718" rIns="91438" bIns="45718" numCol="1" anchor="ctr" anchorCtr="0" compatLnSpc="1">
            <a:prstTxWarp prst="textNoShape">
              <a:avLst/>
            </a:prstTxWarp>
          </a:bodyPr>
          <a:lstStyle>
            <a:lvl1pPr>
              <a:defRPr sz="1200">
                <a:solidFill>
                  <a:srgbClr val="898989"/>
                </a:solidFill>
              </a:defRPr>
            </a:lvl1pPr>
          </a:lstStyle>
          <a:p>
            <a:pPr defTabSz="914400" fontAlgn="base">
              <a:spcBef>
                <a:spcPct val="0"/>
              </a:spcBef>
              <a:spcAft>
                <a:spcPct val="0"/>
              </a:spcAft>
            </a:pPr>
            <a:endParaRPr lang="en-US">
              <a:latin typeface="Times New Roman" pitchFamily="18" charset="0"/>
            </a:endParaRPr>
          </a:p>
        </p:txBody>
      </p:sp>
      <p:sp>
        <p:nvSpPr>
          <p:cNvPr id="5" name="Footer Placeholder 4"/>
          <p:cNvSpPr>
            <a:spLocks noGrp="1"/>
          </p:cNvSpPr>
          <p:nvPr>
            <p:ph type="ftr" sz="quarter" idx="3"/>
          </p:nvPr>
        </p:nvSpPr>
        <p:spPr>
          <a:xfrm>
            <a:off x="3124677" y="6356509"/>
            <a:ext cx="2894648" cy="364331"/>
          </a:xfrm>
          <a:prstGeom prst="rect">
            <a:avLst/>
          </a:prstGeom>
        </p:spPr>
        <p:txBody>
          <a:bodyPr vert="horz" wrap="square" lIns="91438" tIns="45718" rIns="91438" bIns="45718" numCol="1" anchor="ctr" anchorCtr="0" compatLnSpc="1">
            <a:prstTxWarp prst="textNoShape">
              <a:avLst/>
            </a:prstTxWarp>
          </a:bodyPr>
          <a:lstStyle>
            <a:lvl1pPr algn="ctr">
              <a:defRPr sz="1200">
                <a:solidFill>
                  <a:srgbClr val="898989"/>
                </a:solidFill>
              </a:defRPr>
            </a:lvl1pPr>
          </a:lstStyle>
          <a:p>
            <a:pPr defTabSz="914400" fontAlgn="base">
              <a:spcBef>
                <a:spcPct val="0"/>
              </a:spcBef>
              <a:spcAft>
                <a:spcPct val="0"/>
              </a:spcAft>
            </a:pPr>
            <a:endParaRPr lang="en-US">
              <a:latin typeface="Times New Roman" pitchFamily="18" charset="0"/>
            </a:endParaRPr>
          </a:p>
        </p:txBody>
      </p:sp>
      <p:sp>
        <p:nvSpPr>
          <p:cNvPr id="6" name="Slide Number Placeholder 5"/>
          <p:cNvSpPr>
            <a:spLocks noGrp="1"/>
          </p:cNvSpPr>
          <p:nvPr>
            <p:ph type="sldNum" sz="quarter" idx="4"/>
          </p:nvPr>
        </p:nvSpPr>
        <p:spPr>
          <a:xfrm>
            <a:off x="6553677" y="6356509"/>
            <a:ext cx="2133123" cy="364331"/>
          </a:xfrm>
          <a:prstGeom prst="rect">
            <a:avLst/>
          </a:prstGeom>
        </p:spPr>
        <p:txBody>
          <a:bodyPr vert="horz" wrap="square" lIns="91438" tIns="45718" rIns="91438" bIns="45718" numCol="1" anchor="ctr" anchorCtr="0" compatLnSpc="1">
            <a:prstTxWarp prst="textNoShape">
              <a:avLst/>
            </a:prstTxWarp>
          </a:bodyPr>
          <a:lstStyle>
            <a:lvl1pPr algn="r">
              <a:defRPr sz="1200">
                <a:solidFill>
                  <a:srgbClr val="898989"/>
                </a:solidFill>
              </a:defRPr>
            </a:lvl1pPr>
          </a:lstStyle>
          <a:p>
            <a:pPr defTabSz="914400" fontAlgn="base">
              <a:spcBef>
                <a:spcPct val="0"/>
              </a:spcBef>
              <a:spcAft>
                <a:spcPct val="0"/>
              </a:spcAft>
            </a:pPr>
            <a:fld id="{35957FD1-42B5-4C39-B5FA-A0D640CC41B5}" type="slidenum">
              <a:rPr lang="en-US">
                <a:latin typeface="Times New Roman" pitchFamily="18" charset="0"/>
              </a:rPr>
              <a:pPr defTabSz="914400" fontAlgn="base">
                <a:spcBef>
                  <a:spcPct val="0"/>
                </a:spcBef>
                <a:spcAft>
                  <a:spcPct val="0"/>
                </a:spcAft>
              </a:pPr>
              <a:t>‹#›</a:t>
            </a:fld>
            <a:endParaRPr lang="en-US">
              <a:latin typeface="Times New Roman" pitchFamily="18" charset="0"/>
            </a:endParaRPr>
          </a:p>
        </p:txBody>
      </p:sp>
    </p:spTree>
    <p:extLst>
      <p:ext uri="{BB962C8B-B14F-4D97-AF65-F5344CB8AC3E}">
        <p14:creationId xmlns:p14="http://schemas.microsoft.com/office/powerpoint/2010/main" val="28644709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2972" rtl="0" fontAlgn="base">
        <a:spcBef>
          <a:spcPct val="0"/>
        </a:spcBef>
        <a:spcAft>
          <a:spcPct val="0"/>
        </a:spcAft>
        <a:defRPr sz="4400" kern="1200">
          <a:solidFill>
            <a:schemeClr val="tx1"/>
          </a:solidFill>
          <a:latin typeface="+mj-lt"/>
          <a:ea typeface="+mj-ea"/>
          <a:cs typeface="+mj-cs"/>
        </a:defRPr>
      </a:lvl1pPr>
      <a:lvl2pPr algn="ctr" defTabSz="912972" rtl="0" fontAlgn="base">
        <a:spcBef>
          <a:spcPct val="0"/>
        </a:spcBef>
        <a:spcAft>
          <a:spcPct val="0"/>
        </a:spcAft>
        <a:defRPr sz="4400">
          <a:solidFill>
            <a:schemeClr val="tx1"/>
          </a:solidFill>
          <a:latin typeface="Calibri" pitchFamily="34" charset="0"/>
        </a:defRPr>
      </a:lvl2pPr>
      <a:lvl3pPr algn="ctr" defTabSz="912972" rtl="0" fontAlgn="base">
        <a:spcBef>
          <a:spcPct val="0"/>
        </a:spcBef>
        <a:spcAft>
          <a:spcPct val="0"/>
        </a:spcAft>
        <a:defRPr sz="4400">
          <a:solidFill>
            <a:schemeClr val="tx1"/>
          </a:solidFill>
          <a:latin typeface="Calibri" pitchFamily="34" charset="0"/>
        </a:defRPr>
      </a:lvl3pPr>
      <a:lvl4pPr algn="ctr" defTabSz="912972" rtl="0" fontAlgn="base">
        <a:spcBef>
          <a:spcPct val="0"/>
        </a:spcBef>
        <a:spcAft>
          <a:spcPct val="0"/>
        </a:spcAft>
        <a:defRPr sz="4400">
          <a:solidFill>
            <a:schemeClr val="tx1"/>
          </a:solidFill>
          <a:latin typeface="Calibri" pitchFamily="34" charset="0"/>
        </a:defRPr>
      </a:lvl4pPr>
      <a:lvl5pPr algn="ctr" defTabSz="912972" rtl="0" fontAlgn="base">
        <a:spcBef>
          <a:spcPct val="0"/>
        </a:spcBef>
        <a:spcAft>
          <a:spcPct val="0"/>
        </a:spcAft>
        <a:defRPr sz="4400">
          <a:solidFill>
            <a:schemeClr val="tx1"/>
          </a:solidFill>
          <a:latin typeface="Calibri" pitchFamily="34" charset="0"/>
        </a:defRPr>
      </a:lvl5pPr>
      <a:lvl6pPr marL="411480" algn="ctr" defTabSz="912972" rtl="0" fontAlgn="base">
        <a:spcBef>
          <a:spcPct val="0"/>
        </a:spcBef>
        <a:spcAft>
          <a:spcPct val="0"/>
        </a:spcAft>
        <a:defRPr sz="4400">
          <a:solidFill>
            <a:schemeClr val="tx1"/>
          </a:solidFill>
          <a:latin typeface="Calibri" pitchFamily="34" charset="0"/>
        </a:defRPr>
      </a:lvl6pPr>
      <a:lvl7pPr marL="822960" algn="ctr" defTabSz="912972" rtl="0" fontAlgn="base">
        <a:spcBef>
          <a:spcPct val="0"/>
        </a:spcBef>
        <a:spcAft>
          <a:spcPct val="0"/>
        </a:spcAft>
        <a:defRPr sz="4400">
          <a:solidFill>
            <a:schemeClr val="tx1"/>
          </a:solidFill>
          <a:latin typeface="Calibri" pitchFamily="34" charset="0"/>
        </a:defRPr>
      </a:lvl7pPr>
      <a:lvl8pPr marL="1234440" algn="ctr" defTabSz="912972" rtl="0" fontAlgn="base">
        <a:spcBef>
          <a:spcPct val="0"/>
        </a:spcBef>
        <a:spcAft>
          <a:spcPct val="0"/>
        </a:spcAft>
        <a:defRPr sz="4400">
          <a:solidFill>
            <a:schemeClr val="tx1"/>
          </a:solidFill>
          <a:latin typeface="Calibri" pitchFamily="34" charset="0"/>
        </a:defRPr>
      </a:lvl8pPr>
      <a:lvl9pPr marL="1645920" algn="ctr" defTabSz="912972" rtl="0" fontAlgn="base">
        <a:spcBef>
          <a:spcPct val="0"/>
        </a:spcBef>
        <a:spcAft>
          <a:spcPct val="0"/>
        </a:spcAft>
        <a:defRPr sz="4400">
          <a:solidFill>
            <a:schemeClr val="tx1"/>
          </a:solidFill>
          <a:latin typeface="Calibri" pitchFamily="34" charset="0"/>
        </a:defRPr>
      </a:lvl9pPr>
    </p:titleStyle>
    <p:bodyStyle>
      <a:lvl1pPr marL="341472" indent="-341472" algn="l" defTabSz="912972" rtl="0" fontAlgn="base">
        <a:spcBef>
          <a:spcPct val="20000"/>
        </a:spcBef>
        <a:spcAft>
          <a:spcPct val="0"/>
        </a:spcAft>
        <a:buFont typeface="Arial" charset="0"/>
        <a:buChar char="•"/>
        <a:defRPr sz="3200" kern="1200">
          <a:solidFill>
            <a:schemeClr val="tx1"/>
          </a:solidFill>
          <a:latin typeface="+mn-lt"/>
          <a:ea typeface="+mn-ea"/>
          <a:cs typeface="+mn-cs"/>
        </a:defRPr>
      </a:lvl1pPr>
      <a:lvl2pPr marL="741522" indent="-284322" algn="l" defTabSz="912972" rtl="0" fontAlgn="base">
        <a:spcBef>
          <a:spcPct val="20000"/>
        </a:spcBef>
        <a:spcAft>
          <a:spcPct val="0"/>
        </a:spcAft>
        <a:buFont typeface="Arial" charset="0"/>
        <a:buChar char="–"/>
        <a:defRPr sz="2800" kern="1200">
          <a:solidFill>
            <a:schemeClr val="tx1"/>
          </a:solidFill>
          <a:latin typeface="+mn-lt"/>
          <a:ea typeface="+mn-ea"/>
          <a:cs typeface="+mn-cs"/>
        </a:defRPr>
      </a:lvl2pPr>
      <a:lvl3pPr marL="1141572" indent="-227172" algn="l" defTabSz="912972" rtl="0" fontAlgn="base">
        <a:spcBef>
          <a:spcPct val="20000"/>
        </a:spcBef>
        <a:spcAft>
          <a:spcPct val="0"/>
        </a:spcAft>
        <a:buFont typeface="Arial" charset="0"/>
        <a:buChar char="•"/>
        <a:defRPr sz="2400" kern="1200">
          <a:solidFill>
            <a:schemeClr val="tx1"/>
          </a:solidFill>
          <a:latin typeface="+mn-lt"/>
          <a:ea typeface="+mn-ea"/>
          <a:cs typeface="+mn-cs"/>
        </a:defRPr>
      </a:lvl3pPr>
      <a:lvl4pPr marL="1598772" indent="-227172" algn="l" defTabSz="912972" rtl="0" fontAlgn="base">
        <a:spcBef>
          <a:spcPct val="20000"/>
        </a:spcBef>
        <a:spcAft>
          <a:spcPct val="0"/>
        </a:spcAft>
        <a:buFont typeface="Arial" charset="0"/>
        <a:buChar char="–"/>
        <a:defRPr sz="2000" kern="1200">
          <a:solidFill>
            <a:schemeClr val="tx1"/>
          </a:solidFill>
          <a:latin typeface="+mn-lt"/>
          <a:ea typeface="+mn-ea"/>
          <a:cs typeface="+mn-cs"/>
        </a:defRPr>
      </a:lvl4pPr>
      <a:lvl5pPr marL="2055972" indent="-227172" algn="l" defTabSz="912972" rtl="0" fontAlgn="base">
        <a:spcBef>
          <a:spcPct val="20000"/>
        </a:spcBef>
        <a:spcAft>
          <a:spcPct val="0"/>
        </a:spcAft>
        <a:buFont typeface="Arial" charset="0"/>
        <a:buChar char="»"/>
        <a:defRPr sz="2000" kern="1200">
          <a:solidFill>
            <a:schemeClr val="tx1"/>
          </a:solidFill>
          <a:latin typeface="+mn-lt"/>
          <a:ea typeface="+mn-ea"/>
          <a:cs typeface="+mn-cs"/>
        </a:defRPr>
      </a:lvl5pPr>
      <a:lvl6pPr marL="2514550" indent="-228595" algn="l" defTabSz="91438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41" indent="-228595" algn="l" defTabSz="91438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32" indent="-228595" algn="l" defTabSz="91438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22" indent="-228595" algn="l" defTabSz="91438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82" rtl="0" eaLnBrk="1" latinLnBrk="0" hangingPunct="1">
        <a:defRPr sz="1800" kern="1200">
          <a:solidFill>
            <a:schemeClr val="tx1"/>
          </a:solidFill>
          <a:latin typeface="+mn-lt"/>
          <a:ea typeface="+mn-ea"/>
          <a:cs typeface="+mn-cs"/>
        </a:defRPr>
      </a:lvl1pPr>
      <a:lvl2pPr marL="457191" algn="l" defTabSz="914382" rtl="0" eaLnBrk="1" latinLnBrk="0" hangingPunct="1">
        <a:defRPr sz="1800" kern="1200">
          <a:solidFill>
            <a:schemeClr val="tx1"/>
          </a:solidFill>
          <a:latin typeface="+mn-lt"/>
          <a:ea typeface="+mn-ea"/>
          <a:cs typeface="+mn-cs"/>
        </a:defRPr>
      </a:lvl2pPr>
      <a:lvl3pPr marL="914382" algn="l" defTabSz="914382" rtl="0" eaLnBrk="1" latinLnBrk="0" hangingPunct="1">
        <a:defRPr sz="1800" kern="1200">
          <a:solidFill>
            <a:schemeClr val="tx1"/>
          </a:solidFill>
          <a:latin typeface="+mn-lt"/>
          <a:ea typeface="+mn-ea"/>
          <a:cs typeface="+mn-cs"/>
        </a:defRPr>
      </a:lvl3pPr>
      <a:lvl4pPr marL="1371573" algn="l" defTabSz="914382" rtl="0" eaLnBrk="1" latinLnBrk="0" hangingPunct="1">
        <a:defRPr sz="1800" kern="1200">
          <a:solidFill>
            <a:schemeClr val="tx1"/>
          </a:solidFill>
          <a:latin typeface="+mn-lt"/>
          <a:ea typeface="+mn-ea"/>
          <a:cs typeface="+mn-cs"/>
        </a:defRPr>
      </a:lvl4pPr>
      <a:lvl5pPr marL="1828764" algn="l" defTabSz="914382" rtl="0" eaLnBrk="1" latinLnBrk="0" hangingPunct="1">
        <a:defRPr sz="1800" kern="1200">
          <a:solidFill>
            <a:schemeClr val="tx1"/>
          </a:solidFill>
          <a:latin typeface="+mn-lt"/>
          <a:ea typeface="+mn-ea"/>
          <a:cs typeface="+mn-cs"/>
        </a:defRPr>
      </a:lvl5pPr>
      <a:lvl6pPr marL="2285955" algn="l" defTabSz="914382" rtl="0" eaLnBrk="1" latinLnBrk="0" hangingPunct="1">
        <a:defRPr sz="1800" kern="1200">
          <a:solidFill>
            <a:schemeClr val="tx1"/>
          </a:solidFill>
          <a:latin typeface="+mn-lt"/>
          <a:ea typeface="+mn-ea"/>
          <a:cs typeface="+mn-cs"/>
        </a:defRPr>
      </a:lvl6pPr>
      <a:lvl7pPr marL="2743146" algn="l" defTabSz="914382" rtl="0" eaLnBrk="1" latinLnBrk="0" hangingPunct="1">
        <a:defRPr sz="1800" kern="1200">
          <a:solidFill>
            <a:schemeClr val="tx1"/>
          </a:solidFill>
          <a:latin typeface="+mn-lt"/>
          <a:ea typeface="+mn-ea"/>
          <a:cs typeface="+mn-cs"/>
        </a:defRPr>
      </a:lvl7pPr>
      <a:lvl8pPr marL="3200336" algn="l" defTabSz="914382" rtl="0" eaLnBrk="1" latinLnBrk="0" hangingPunct="1">
        <a:defRPr sz="1800" kern="1200">
          <a:solidFill>
            <a:schemeClr val="tx1"/>
          </a:solidFill>
          <a:latin typeface="+mn-lt"/>
          <a:ea typeface="+mn-ea"/>
          <a:cs typeface="+mn-cs"/>
        </a:defRPr>
      </a:lvl8pPr>
      <a:lvl9pPr marL="3657526" algn="l" defTabSz="91438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15.JPG"/><Relationship Id="rId7" Type="http://schemas.openxmlformats.org/officeDocument/2006/relationships/image" Target="../media/image19.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 Id="rId9" Type="http://schemas.openxmlformats.org/officeDocument/2006/relationships/image" Target="../media/image21.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45.xml"/></Relationships>
</file>

<file path=ppt/slides/_rels/slide18.xml.rels><?xml version="1.0" encoding="UTF-8" standalone="yes"?>
<Relationships xmlns="http://schemas.openxmlformats.org/package/2006/relationships"><Relationship Id="rId3" Type="http://schemas.openxmlformats.org/officeDocument/2006/relationships/hyperlink" Target="http://www.flickr.com/photos/markhillary/" TargetMode="External"/><Relationship Id="rId7" Type="http://schemas.openxmlformats.org/officeDocument/2006/relationships/hyperlink" Target="http://www.flickr.com/photos/fatboyk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www.flickr.com/photos/usfwsnortheast/4150315808/" TargetMode="External"/><Relationship Id="rId5" Type="http://schemas.openxmlformats.org/officeDocument/2006/relationships/hyperlink" Target="http://www.forestwander.com/?p=1033" TargetMode="External"/><Relationship Id="rId4" Type="http://schemas.openxmlformats.org/officeDocument/2006/relationships/hyperlink" Target="http://commons.wikimedia.org/wiki/File:Highland-rim-trail-su-tn1.jp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3" y="1752600"/>
            <a:ext cx="6477000" cy="4114800"/>
          </a:xfrm>
        </p:spPr>
        <p:txBody>
          <a:bodyPr>
            <a:normAutofit/>
          </a:bodyPr>
          <a:lstStyle/>
          <a:p>
            <a:r>
              <a:rPr lang="en-US" dirty="0" smtClean="0"/>
              <a:t>Engagement:</a:t>
            </a:r>
            <a:br>
              <a:rPr lang="en-US" dirty="0" smtClean="0"/>
            </a:br>
            <a:r>
              <a:rPr lang="en-US" sz="2800" dirty="0" smtClean="0"/>
              <a:t>to action</a:t>
            </a:r>
            <a:r>
              <a:rPr lang="en-US" sz="2800" dirty="0"/>
              <a:t/>
            </a:r>
            <a:br>
              <a:rPr lang="en-US" sz="2800" dirty="0"/>
            </a:br>
            <a:r>
              <a:rPr lang="en-US" sz="2800" dirty="0"/>
              <a:t/>
            </a:r>
            <a:br>
              <a:rPr lang="en-US" sz="2800" dirty="0"/>
            </a:br>
            <a:r>
              <a:rPr lang="en-US" sz="2800" dirty="0"/>
              <a:t/>
            </a:r>
            <a:br>
              <a:rPr lang="en-US" sz="2800" dirty="0"/>
            </a:br>
            <a:r>
              <a:rPr lang="en-US" sz="2400" dirty="0" smtClean="0"/>
              <a:t>Ada Emmett</a:t>
            </a:r>
            <a:br>
              <a:rPr lang="en-US" sz="2400" dirty="0" smtClean="0"/>
            </a:br>
            <a:r>
              <a:rPr lang="en-US" sz="2400" dirty="0" smtClean="0"/>
              <a:t>Austin, Texas</a:t>
            </a:r>
            <a:r>
              <a:rPr lang="en-US" sz="2400" dirty="0"/>
              <a:t/>
            </a:r>
            <a:br>
              <a:rPr lang="en-US" sz="2400" dirty="0"/>
            </a:br>
            <a:r>
              <a:rPr lang="en-US" sz="2400" dirty="0" smtClean="0"/>
              <a:t>June 21, 2013</a:t>
            </a:r>
            <a:r>
              <a:rPr lang="en-US" sz="2400" dirty="0"/>
              <a:t/>
            </a:r>
            <a:br>
              <a:rPr lang="en-US" sz="2400" dirty="0"/>
            </a:br>
            <a:endParaRPr lang="en-US" sz="2400" dirty="0"/>
          </a:p>
        </p:txBody>
      </p:sp>
      <p:sp>
        <p:nvSpPr>
          <p:cNvPr id="3" name="Subtitle 2"/>
          <p:cNvSpPr>
            <a:spLocks noGrp="1"/>
          </p:cNvSpPr>
          <p:nvPr>
            <p:ph type="subTitle" idx="1"/>
          </p:nvPr>
        </p:nvSpPr>
        <p:spPr/>
        <p:txBody>
          <a:bodyPr/>
          <a:lstStyle/>
          <a:p>
            <a:r>
              <a:rPr lang="en-US" dirty="0" smtClean="0"/>
              <a:t>ACRL Scholarly Communications Roadshow</a:t>
            </a:r>
            <a:endParaRPr lang="en-US" dirty="0"/>
          </a:p>
        </p:txBody>
      </p:sp>
    </p:spTree>
    <p:extLst>
      <p:ext uri="{BB962C8B-B14F-4D97-AF65-F5344CB8AC3E}">
        <p14:creationId xmlns:p14="http://schemas.microsoft.com/office/powerpoint/2010/main" val="433938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6" name="TextBox 5"/>
          <p:cNvSpPr txBox="1"/>
          <p:nvPr/>
        </p:nvSpPr>
        <p:spPr>
          <a:xfrm>
            <a:off x="1752600" y="2057400"/>
            <a:ext cx="5562600" cy="2308322"/>
          </a:xfrm>
          <a:prstGeom prst="rect">
            <a:avLst/>
          </a:prstGeom>
          <a:noFill/>
        </p:spPr>
        <p:txBody>
          <a:bodyPr wrap="square" lIns="91437" tIns="45717" rIns="91437" bIns="45717" rtlCol="0">
            <a:spAutoFit/>
          </a:bodyPr>
          <a:lstStyle/>
          <a:p>
            <a:r>
              <a:rPr lang="en-US" sz="4800" b="1" dirty="0">
                <a:solidFill>
                  <a:srgbClr val="DD8047"/>
                </a:solidFill>
                <a:effectLst>
                  <a:outerShdw blurRad="38100" dist="38100" dir="2700000" algn="tl">
                    <a:srgbClr val="000000">
                      <a:alpha val="43137"/>
                    </a:srgbClr>
                  </a:outerShdw>
                </a:effectLst>
              </a:rPr>
              <a:t>What do we mean by a program anyway?</a:t>
            </a:r>
          </a:p>
        </p:txBody>
      </p:sp>
    </p:spTree>
    <p:extLst>
      <p:ext uri="{BB962C8B-B14F-4D97-AF65-F5344CB8AC3E}">
        <p14:creationId xmlns:p14="http://schemas.microsoft.com/office/powerpoint/2010/main" val="3931957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2809037" cy="210403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2802" y="2895601"/>
            <a:ext cx="5600199" cy="3735289"/>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62202" y="2092625"/>
            <a:ext cx="2407746" cy="1605947"/>
          </a:xfrm>
          <a:prstGeom prst="rect">
            <a:avLst/>
          </a:prstGeom>
        </p:spPr>
      </p:pic>
    </p:spTree>
    <p:extLst>
      <p:ext uri="{BB962C8B-B14F-4D97-AF65-F5344CB8AC3E}">
        <p14:creationId xmlns:p14="http://schemas.microsoft.com/office/powerpoint/2010/main" val="2252655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3" name="Rectangle 1"/>
          <p:cNvSpPr>
            <a:spLocks noGrp="1" noChangeArrowheads="1"/>
          </p:cNvSpPr>
          <p:nvPr>
            <p:ph type="ctrTitle"/>
          </p:nvPr>
        </p:nvSpPr>
        <p:spPr>
          <a:xfrm>
            <a:off x="320040" y="137160"/>
            <a:ext cx="8503920" cy="900113"/>
          </a:xfrm>
        </p:spPr>
        <p:txBody>
          <a:bodyPr lIns="0" tIns="0" rIns="0" bIns="0">
            <a:normAutofit fontScale="90000"/>
          </a:bodyPr>
          <a:lstStyle/>
          <a:p>
            <a:pPr>
              <a:lnSpc>
                <a:spcPct val="95000"/>
              </a:lnSpc>
            </a:pPr>
            <a:r>
              <a:rPr lang="en-US" dirty="0" smtClean="0">
                <a:solidFill>
                  <a:srgbClr val="775F55"/>
                </a:solidFill>
                <a:latin typeface="Tw Cen MT" pitchFamily="34" charset="0"/>
              </a:rPr>
              <a:t>What it may look like within the library…</a:t>
            </a:r>
            <a:endParaRPr lang="en-US" sz="4000" dirty="0">
              <a:solidFill>
                <a:srgbClr val="775F55"/>
              </a:solidFill>
              <a:latin typeface="Tw Cen MT" pitchFamily="34" charset="0"/>
            </a:endParaRPr>
          </a:p>
        </p:txBody>
      </p:sp>
      <p:sp>
        <p:nvSpPr>
          <p:cNvPr id="8" name="Rounded Rectangle 7"/>
          <p:cNvSpPr/>
          <p:nvPr/>
        </p:nvSpPr>
        <p:spPr>
          <a:xfrm>
            <a:off x="251460" y="1371600"/>
            <a:ext cx="2948940" cy="219456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2292" tIns="41148" rIns="82292" bIns="41148" anchor="ctr"/>
          <a:lstStyle/>
          <a:p>
            <a:pPr algn="ctr" defTabSz="822944" fontAlgn="base">
              <a:spcBef>
                <a:spcPct val="0"/>
              </a:spcBef>
              <a:spcAft>
                <a:spcPct val="0"/>
              </a:spcAft>
              <a:defRPr/>
            </a:pPr>
            <a:r>
              <a:rPr lang="en-US" sz="2900" dirty="0">
                <a:solidFill>
                  <a:srgbClr val="000000"/>
                </a:solidFill>
                <a:latin typeface="Tw Cen MT" pitchFamily="34" charset="0"/>
              </a:rPr>
              <a:t>Include scholarly communication in subject librarians’ jobs &amp; service models</a:t>
            </a:r>
          </a:p>
        </p:txBody>
      </p:sp>
      <p:sp>
        <p:nvSpPr>
          <p:cNvPr id="9" name="Rounded Rectangle 8"/>
          <p:cNvSpPr/>
          <p:nvPr/>
        </p:nvSpPr>
        <p:spPr>
          <a:xfrm>
            <a:off x="320040" y="4114800"/>
            <a:ext cx="2537460" cy="212598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2292" tIns="41148" rIns="82292" bIns="41148" anchor="ctr"/>
          <a:lstStyle/>
          <a:p>
            <a:pPr marL="0" lvl="1" algn="ctr" defTabSz="822944" fontAlgn="base">
              <a:spcBef>
                <a:spcPct val="0"/>
              </a:spcBef>
              <a:spcAft>
                <a:spcPct val="0"/>
              </a:spcAft>
              <a:defRPr/>
            </a:pPr>
            <a:r>
              <a:rPr lang="en-US" sz="2500" dirty="0">
                <a:solidFill>
                  <a:srgbClr val="000000"/>
                </a:solidFill>
                <a:latin typeface="Tw Cen MT" pitchFamily="34" charset="0"/>
              </a:rPr>
              <a:t>Negotiate for OA archiving with publishers in license agreements</a:t>
            </a:r>
          </a:p>
        </p:txBody>
      </p:sp>
      <p:sp>
        <p:nvSpPr>
          <p:cNvPr id="10" name="Rounded Rectangle 9"/>
          <p:cNvSpPr/>
          <p:nvPr/>
        </p:nvSpPr>
        <p:spPr>
          <a:xfrm>
            <a:off x="6492240" y="3909060"/>
            <a:ext cx="2468880" cy="253746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2292" tIns="41148" rIns="82292" bIns="41148" anchor="ctr"/>
          <a:lstStyle/>
          <a:p>
            <a:pPr marL="4287" lvl="1" indent="5715" defTabSz="822944" fontAlgn="base">
              <a:lnSpc>
                <a:spcPct val="95000"/>
              </a:lnSpc>
              <a:spcBef>
                <a:spcPct val="0"/>
              </a:spcBef>
              <a:spcAft>
                <a:spcPct val="0"/>
              </a:spcAft>
              <a:buClr>
                <a:srgbClr val="000000"/>
              </a:buClr>
              <a:buSzPct val="100000"/>
              <a:defRPr/>
            </a:pPr>
            <a:r>
              <a:rPr lang="en-US" sz="2900" dirty="0">
                <a:solidFill>
                  <a:srgbClr val="000000"/>
                </a:solidFill>
                <a:latin typeface="Tw Cen MT" pitchFamily="34" charset="0"/>
              </a:rPr>
              <a:t>Educate librarians on copyright and author rights negotiation</a:t>
            </a:r>
          </a:p>
        </p:txBody>
      </p:sp>
      <p:sp>
        <p:nvSpPr>
          <p:cNvPr id="11" name="Rounded Rectangle 10"/>
          <p:cNvSpPr/>
          <p:nvPr/>
        </p:nvSpPr>
        <p:spPr>
          <a:xfrm>
            <a:off x="3337560" y="1234440"/>
            <a:ext cx="3909060" cy="246888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82292" tIns="41148" rIns="82292" bIns="41148" anchor="ctr"/>
          <a:lstStyle/>
          <a:p>
            <a:pPr marL="52862" lvl="1" indent="-4287" defTabSz="822944" fontAlgn="base">
              <a:lnSpc>
                <a:spcPct val="95000"/>
              </a:lnSpc>
              <a:spcBef>
                <a:spcPct val="0"/>
              </a:spcBef>
              <a:spcAft>
                <a:spcPct val="0"/>
              </a:spcAft>
              <a:buClr>
                <a:srgbClr val="000000"/>
              </a:buClr>
              <a:buSzPct val="100000"/>
              <a:defRPr/>
            </a:pPr>
            <a:r>
              <a:rPr lang="en-US" sz="2900" dirty="0">
                <a:solidFill>
                  <a:srgbClr val="000000"/>
                </a:solidFill>
                <a:latin typeface="Tw Cen MT" pitchFamily="34" charset="0"/>
              </a:rPr>
              <a:t>Have an institutional repository? Get more people involved – catalogers, subject librarians, etc.</a:t>
            </a:r>
          </a:p>
        </p:txBody>
      </p:sp>
      <p:sp>
        <p:nvSpPr>
          <p:cNvPr id="12" name="Rounded Rectangle 11"/>
          <p:cNvSpPr/>
          <p:nvPr/>
        </p:nvSpPr>
        <p:spPr>
          <a:xfrm>
            <a:off x="3063240" y="3977640"/>
            <a:ext cx="3291840" cy="253746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2292" tIns="41148" rIns="82292" bIns="41148" anchor="ctr"/>
          <a:lstStyle/>
          <a:p>
            <a:pPr marL="105725" lvl="1" defTabSz="822944" fontAlgn="base">
              <a:lnSpc>
                <a:spcPct val="95000"/>
              </a:lnSpc>
              <a:spcBef>
                <a:spcPct val="0"/>
              </a:spcBef>
              <a:spcAft>
                <a:spcPct val="0"/>
              </a:spcAft>
              <a:buClr>
                <a:srgbClr val="000000"/>
              </a:buClr>
              <a:buSzPct val="100000"/>
            </a:pPr>
            <a:r>
              <a:rPr lang="en-US" sz="2900" dirty="0">
                <a:solidFill>
                  <a:srgbClr val="000000"/>
                </a:solidFill>
                <a:latin typeface="Tw Cen MT" pitchFamily="34" charset="0"/>
              </a:rPr>
              <a:t>Provide technical &amp; organizational infrastructure for publishing journals and other content</a:t>
            </a:r>
            <a:endParaRPr lang="en-US" sz="2900" dirty="0">
              <a:solidFill>
                <a:srgbClr val="FFFFFF"/>
              </a:solidFill>
              <a:latin typeface="Tw Cen MT" pitchFamily="34" charset="0"/>
            </a:endParaRPr>
          </a:p>
        </p:txBody>
      </p:sp>
      <p:sp>
        <p:nvSpPr>
          <p:cNvPr id="14" name="Rounded Rectangle 13"/>
          <p:cNvSpPr/>
          <p:nvPr/>
        </p:nvSpPr>
        <p:spPr>
          <a:xfrm>
            <a:off x="7452360" y="1097280"/>
            <a:ext cx="1371600" cy="226314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2292" tIns="41148" rIns="82292" bIns="41148" anchor="ctr"/>
          <a:lstStyle/>
          <a:p>
            <a:pPr marL="0" lvl="1" algn="ctr" defTabSz="822944" fontAlgn="base">
              <a:spcBef>
                <a:spcPct val="0"/>
              </a:spcBef>
              <a:spcAft>
                <a:spcPct val="0"/>
              </a:spcAft>
            </a:pPr>
            <a:r>
              <a:rPr lang="en-US" sz="2500" dirty="0">
                <a:solidFill>
                  <a:srgbClr val="000000"/>
                </a:solidFill>
                <a:latin typeface="Tw Cen MT" pitchFamily="34" charset="0"/>
              </a:rPr>
              <a:t>Set an internal OA policy</a:t>
            </a:r>
          </a:p>
        </p:txBody>
      </p:sp>
    </p:spTree>
    <p:extLst>
      <p:ext uri="{BB962C8B-B14F-4D97-AF65-F5344CB8AC3E}">
        <p14:creationId xmlns:p14="http://schemas.microsoft.com/office/powerpoint/2010/main" val="29510934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2"/>
            <a:ext cx="8531352" cy="990600"/>
          </a:xfrm>
        </p:spPr>
        <p:txBody>
          <a:bodyPr>
            <a:normAutofit fontScale="90000"/>
          </a:bodyPr>
          <a:lstStyle/>
          <a:p>
            <a:r>
              <a:rPr lang="en-US" dirty="0" smtClean="0"/>
              <a:t>Pilots &amp; Projects &amp; New Programs, oh my!</a:t>
            </a:r>
            <a:endParaRPr lang="en-US" dirty="0"/>
          </a:p>
        </p:txBody>
      </p:sp>
      <p:sp>
        <p:nvSpPr>
          <p:cNvPr id="3" name="Content Placeholder 2"/>
          <p:cNvSpPr>
            <a:spLocks noGrp="1"/>
          </p:cNvSpPr>
          <p:nvPr>
            <p:ph sz="quarter" idx="1"/>
          </p:nvPr>
        </p:nvSpPr>
        <p:spPr>
          <a:xfrm>
            <a:off x="612648" y="1600200"/>
            <a:ext cx="8153400" cy="4800600"/>
          </a:xfrm>
        </p:spPr>
        <p:txBody>
          <a:bodyPr>
            <a:normAutofit/>
          </a:bodyPr>
          <a:lstStyle/>
          <a:p>
            <a:r>
              <a:rPr lang="en-US" dirty="0" smtClean="0"/>
              <a:t>Seminars, brown bags, talks to faculty &amp; graduate students on publication agreements, open access advocacy, IR content recruitment, etc.</a:t>
            </a:r>
          </a:p>
          <a:p>
            <a:r>
              <a:rPr lang="en-US" dirty="0" smtClean="0"/>
              <a:t>Support open access to </a:t>
            </a:r>
            <a:r>
              <a:rPr lang="en-US" dirty="0" err="1" smtClean="0"/>
              <a:t>backfiles</a:t>
            </a:r>
            <a:r>
              <a:rPr lang="en-US" dirty="0" smtClean="0"/>
              <a:t> of publications from departments and research centers</a:t>
            </a:r>
          </a:p>
          <a:p>
            <a:r>
              <a:rPr lang="en-US" dirty="0" smtClean="0"/>
              <a:t>Faculty resolutions and OA policies</a:t>
            </a:r>
          </a:p>
          <a:p>
            <a:r>
              <a:rPr lang="en-US" dirty="0" smtClean="0"/>
              <a:t>Explore publications projects with faculty</a:t>
            </a:r>
          </a:p>
          <a:p>
            <a:r>
              <a:rPr lang="en-US" dirty="0" smtClean="0"/>
              <a:t>Foster digital humanities projects</a:t>
            </a:r>
          </a:p>
          <a:p>
            <a:r>
              <a:rPr lang="en-US" dirty="0" smtClean="0"/>
              <a:t>Others?</a:t>
            </a:r>
            <a:endParaRPr lang="en-US" dirty="0"/>
          </a:p>
        </p:txBody>
      </p:sp>
    </p:spTree>
    <p:extLst>
      <p:ext uri="{BB962C8B-B14F-4D97-AF65-F5344CB8AC3E}">
        <p14:creationId xmlns:p14="http://schemas.microsoft.com/office/powerpoint/2010/main" val="2173913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to support a program</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2" y="1676400"/>
            <a:ext cx="8810625" cy="85725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2562226"/>
            <a:ext cx="4114800" cy="733425"/>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114" y="3886200"/>
            <a:ext cx="4295775" cy="800100"/>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29089" y="3295649"/>
            <a:ext cx="4333875" cy="876300"/>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91200" y="4376739"/>
            <a:ext cx="2486025" cy="1190625"/>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57464" y="5715000"/>
            <a:ext cx="6467475" cy="895350"/>
          </a:xfrm>
          <a:prstGeom prst="rect">
            <a:avLst/>
          </a:prstGeom>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19202" y="4648202"/>
            <a:ext cx="990600" cy="1981200"/>
          </a:xfrm>
          <a:prstGeom prst="rect">
            <a:avLst/>
          </a:prstGeom>
        </p:spPr>
      </p:pic>
    </p:spTree>
    <p:extLst>
      <p:ext uri="{BB962C8B-B14F-4D97-AF65-F5344CB8AC3E}">
        <p14:creationId xmlns:p14="http://schemas.microsoft.com/office/powerpoint/2010/main" val="3051404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6" name="TextBox 5"/>
          <p:cNvSpPr txBox="1"/>
          <p:nvPr/>
        </p:nvSpPr>
        <p:spPr>
          <a:xfrm>
            <a:off x="304802" y="41496"/>
            <a:ext cx="8534400" cy="6740305"/>
          </a:xfrm>
          <a:prstGeom prst="rect">
            <a:avLst/>
          </a:prstGeom>
          <a:noFill/>
        </p:spPr>
        <p:txBody>
          <a:bodyPr wrap="square" lIns="91437" tIns="45717" rIns="91437" bIns="45717" rtlCol="0">
            <a:spAutoFit/>
          </a:bodyPr>
          <a:lstStyle/>
          <a:p>
            <a:r>
              <a:rPr lang="en-US" sz="3600" b="1" dirty="0">
                <a:solidFill>
                  <a:srgbClr val="DD8047"/>
                </a:solidFill>
                <a:effectLst>
                  <a:outerShdw blurRad="38100" dist="38100" dir="2700000" algn="tl">
                    <a:srgbClr val="000000">
                      <a:alpha val="43137"/>
                    </a:srgbClr>
                  </a:outerShdw>
                </a:effectLst>
              </a:rPr>
              <a:t>What conditions on your campus do you need to consider to take a “next step”?</a:t>
            </a:r>
          </a:p>
          <a:p>
            <a:endParaRPr lang="en-US" sz="3600" b="1" dirty="0">
              <a:solidFill>
                <a:srgbClr val="DD8047"/>
              </a:solidFill>
              <a:effectLst>
                <a:outerShdw blurRad="38100" dist="38100" dir="2700000" algn="tl">
                  <a:srgbClr val="000000">
                    <a:alpha val="43137"/>
                  </a:srgbClr>
                </a:outerShdw>
              </a:effectLst>
            </a:endParaRPr>
          </a:p>
          <a:p>
            <a:pPr lvl="1"/>
            <a:r>
              <a:rPr lang="en-US" sz="3600" b="1" dirty="0">
                <a:solidFill>
                  <a:srgbClr val="DD8047"/>
                </a:solidFill>
                <a:effectLst>
                  <a:outerShdw blurRad="38100" dist="38100" dir="2700000" algn="tl">
                    <a:srgbClr val="000000">
                      <a:alpha val="43137"/>
                    </a:srgbClr>
                  </a:outerShdw>
                </a:effectLst>
              </a:rPr>
              <a:t>Dreaming big, what would be some steps you might take exactly where you and your institution are?</a:t>
            </a:r>
          </a:p>
          <a:p>
            <a:endParaRPr lang="en-US" sz="3600" b="1" dirty="0">
              <a:solidFill>
                <a:srgbClr val="DD8047"/>
              </a:solidFill>
              <a:effectLst>
                <a:outerShdw blurRad="38100" dist="38100" dir="2700000" algn="tl">
                  <a:srgbClr val="000000">
                    <a:alpha val="43137"/>
                  </a:srgbClr>
                </a:outerShdw>
              </a:effectLst>
            </a:endParaRPr>
          </a:p>
          <a:p>
            <a:r>
              <a:rPr lang="en-US" sz="3600" b="1" dirty="0">
                <a:solidFill>
                  <a:srgbClr val="DD8047"/>
                </a:solidFill>
                <a:effectLst>
                  <a:outerShdw blurRad="38100" dist="38100" dir="2700000" algn="tl">
                    <a:srgbClr val="000000">
                      <a:alpha val="43137"/>
                    </a:srgbClr>
                  </a:outerShdw>
                </a:effectLst>
              </a:rPr>
              <a:t>What are some obstacles facing you and what do you need to overcome them?</a:t>
            </a:r>
          </a:p>
          <a:p>
            <a:endParaRPr lang="en-US" sz="3600" b="1" dirty="0">
              <a:solidFill>
                <a:srgbClr val="DD8047"/>
              </a:solidFill>
              <a:effectLst>
                <a:outerShdw blurRad="38100" dist="38100" dir="2700000" algn="tl">
                  <a:srgbClr val="000000">
                    <a:alpha val="43137"/>
                  </a:srgbClr>
                </a:outerShdw>
              </a:effectLst>
            </a:endParaRPr>
          </a:p>
          <a:p>
            <a:pPr lvl="1"/>
            <a:r>
              <a:rPr lang="en-US" sz="3600" b="1" dirty="0">
                <a:solidFill>
                  <a:srgbClr val="DD8047"/>
                </a:solidFill>
                <a:effectLst>
                  <a:outerShdw blurRad="38100" dist="38100" dir="2700000" algn="tl">
                    <a:srgbClr val="000000">
                      <a:alpha val="43137"/>
                    </a:srgbClr>
                  </a:outerShdw>
                </a:effectLst>
              </a:rPr>
              <a:t>How do you know what you’re doing is working?</a:t>
            </a:r>
          </a:p>
        </p:txBody>
      </p:sp>
    </p:spTree>
    <p:extLst>
      <p:ext uri="{BB962C8B-B14F-4D97-AF65-F5344CB8AC3E}">
        <p14:creationId xmlns:p14="http://schemas.microsoft.com/office/powerpoint/2010/main" val="3004725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800" y="1828800"/>
            <a:ext cx="4572000" cy="1569660"/>
          </a:xfrm>
          <a:prstGeom prst="rect">
            <a:avLst/>
          </a:prstGeom>
          <a:noFill/>
        </p:spPr>
        <p:txBody>
          <a:bodyPr wrap="square" rtlCol="0">
            <a:spAutoFit/>
          </a:bodyPr>
          <a:lstStyle/>
          <a:p>
            <a:r>
              <a:rPr lang="en-US" sz="4800" b="1" dirty="0" smtClean="0">
                <a:solidFill>
                  <a:srgbClr val="FF0000"/>
                </a:solidFill>
              </a:rPr>
              <a:t>What is YOUR next step? </a:t>
            </a:r>
            <a:endParaRPr lang="en-US" sz="4800" b="1" dirty="0">
              <a:solidFill>
                <a:srgbClr val="FF0000"/>
              </a:solidFill>
            </a:endParaRPr>
          </a:p>
        </p:txBody>
      </p:sp>
    </p:spTree>
    <p:extLst>
      <p:ext uri="{BB962C8B-B14F-4D97-AF65-F5344CB8AC3E}">
        <p14:creationId xmlns:p14="http://schemas.microsoft.com/office/powerpoint/2010/main" val="3497718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80959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Attribution</a:t>
            </a:r>
            <a:endParaRPr lang="en-US" dirty="0"/>
          </a:p>
        </p:txBody>
      </p:sp>
      <p:sp>
        <p:nvSpPr>
          <p:cNvPr id="3" name="Content Placeholder 2"/>
          <p:cNvSpPr>
            <a:spLocks noGrp="1"/>
          </p:cNvSpPr>
          <p:nvPr>
            <p:ph sz="quarter" idx="1"/>
          </p:nvPr>
        </p:nvSpPr>
        <p:spPr>
          <a:xfrm>
            <a:off x="381000" y="1600200"/>
            <a:ext cx="8385048" cy="5029200"/>
          </a:xfrm>
        </p:spPr>
        <p:txBody>
          <a:bodyPr>
            <a:normAutofit lnSpcReduction="10000"/>
          </a:bodyPr>
          <a:lstStyle/>
          <a:p>
            <a:pPr marL="320030" lvl="1" indent="-320030">
              <a:spcBef>
                <a:spcPts val="700"/>
              </a:spcBef>
              <a:buClr>
                <a:schemeClr val="accent2"/>
              </a:buClr>
              <a:buSzPct val="60000"/>
              <a:buFont typeface="Wingdings"/>
              <a:buChar char=""/>
            </a:pPr>
            <a:r>
              <a:rPr lang="en-US" sz="1800" dirty="0" smtClean="0"/>
              <a:t>Slide 4: </a:t>
            </a:r>
            <a:r>
              <a:rPr lang="en-US" sz="1800" dirty="0">
                <a:solidFill>
                  <a:srgbClr val="000000"/>
                </a:solidFill>
              </a:rPr>
              <a:t>Faculty Member - </a:t>
            </a:r>
            <a:r>
              <a:rPr lang="en-US" sz="1800" u="sng" dirty="0">
                <a:solidFill>
                  <a:srgbClr val="F7B615"/>
                </a:solidFill>
                <a:hlinkClick r:id="rId3"/>
              </a:rPr>
              <a:t>http://www.flickr.com/photos/mikeeperez/</a:t>
            </a:r>
            <a:endParaRPr lang="en-US" sz="1800" dirty="0"/>
          </a:p>
          <a:p>
            <a:r>
              <a:rPr lang="en-US" sz="1800" dirty="0" smtClean="0"/>
              <a:t>Slide 8: Presenters’ own</a:t>
            </a:r>
          </a:p>
          <a:p>
            <a:pPr marL="320030" lvl="1" indent="-320030">
              <a:spcBef>
                <a:spcPts val="700"/>
              </a:spcBef>
              <a:buClr>
                <a:schemeClr val="accent2"/>
              </a:buClr>
              <a:buSzPct val="60000"/>
              <a:buFont typeface="Wingdings"/>
              <a:buChar char=""/>
            </a:pPr>
            <a:r>
              <a:rPr lang="en-US" sz="1800" dirty="0" smtClean="0"/>
              <a:t>Slide 11: Highland </a:t>
            </a:r>
            <a:r>
              <a:rPr lang="en-US" sz="1800" dirty="0"/>
              <a:t>Rim Trail - </a:t>
            </a:r>
            <a:r>
              <a:rPr lang="en-US" sz="1800" dirty="0">
                <a:hlinkClick r:id="rId4"/>
              </a:rPr>
              <a:t>http://</a:t>
            </a:r>
            <a:r>
              <a:rPr lang="en-US" sz="1800" dirty="0" smtClean="0">
                <a:hlinkClick r:id="rId4"/>
              </a:rPr>
              <a:t>commons.wikimedia.org/wiki/File:Highland-rim-trail-su-tn1.jpg</a:t>
            </a:r>
            <a:r>
              <a:rPr lang="en-US" sz="1800" dirty="0" smtClean="0"/>
              <a:t>; Forest </a:t>
            </a:r>
            <a:r>
              <a:rPr lang="en-US" sz="1800" dirty="0"/>
              <a:t>Trail Seneca - </a:t>
            </a:r>
            <a:r>
              <a:rPr lang="en-US" sz="1800" dirty="0">
                <a:hlinkClick r:id="rId5"/>
              </a:rPr>
              <a:t>http://www.forestwander.com/?</a:t>
            </a:r>
            <a:r>
              <a:rPr lang="en-US" sz="1800" dirty="0" smtClean="0">
                <a:hlinkClick r:id="rId5"/>
              </a:rPr>
              <a:t>p=1033</a:t>
            </a:r>
            <a:r>
              <a:rPr lang="en-US" sz="1800" dirty="0" smtClean="0"/>
              <a:t>; </a:t>
            </a:r>
            <a:r>
              <a:rPr lang="en-US" sz="1800" dirty="0" err="1" smtClean="0"/>
              <a:t>Peverly</a:t>
            </a:r>
            <a:r>
              <a:rPr lang="en-US" sz="1800" dirty="0" smtClean="0"/>
              <a:t> </a:t>
            </a:r>
            <a:r>
              <a:rPr lang="en-US" sz="1800" dirty="0"/>
              <a:t>Pond Trail - </a:t>
            </a:r>
            <a:r>
              <a:rPr lang="en-US" sz="1800" dirty="0">
                <a:hlinkClick r:id="rId6"/>
              </a:rPr>
              <a:t>http://www.flickr.com/photos/usfwsnortheast/4150315808</a:t>
            </a:r>
            <a:r>
              <a:rPr lang="en-US" sz="1800" dirty="0" smtClean="0">
                <a:hlinkClick r:id="rId6"/>
              </a:rPr>
              <a:t>/</a:t>
            </a:r>
            <a:r>
              <a:rPr lang="en-US" sz="1800" dirty="0" smtClean="0"/>
              <a:t> </a:t>
            </a:r>
            <a:endParaRPr lang="en-US" sz="1800" dirty="0"/>
          </a:p>
          <a:p>
            <a:pPr marL="320030" lvl="1" indent="-320030">
              <a:spcBef>
                <a:spcPts val="700"/>
              </a:spcBef>
              <a:buClr>
                <a:schemeClr val="accent2"/>
              </a:buClr>
              <a:buSzPct val="60000"/>
              <a:buFont typeface="Wingdings"/>
              <a:buChar char=""/>
            </a:pPr>
            <a:r>
              <a:rPr lang="en-US" sz="1800" dirty="0" smtClean="0"/>
              <a:t>Slide 16: </a:t>
            </a:r>
            <a:r>
              <a:rPr lang="en-US" sz="1800" dirty="0">
                <a:solidFill>
                  <a:srgbClr val="000000"/>
                </a:solidFill>
              </a:rPr>
              <a:t>Slow - </a:t>
            </a:r>
            <a:r>
              <a:rPr lang="en-US" sz="1800" u="sng" dirty="0">
                <a:solidFill>
                  <a:srgbClr val="F7B615"/>
                </a:solidFill>
                <a:hlinkClick r:id="rId7"/>
              </a:rPr>
              <a:t>http://</a:t>
            </a:r>
            <a:r>
              <a:rPr lang="en-US" sz="1800" u="sng" dirty="0" smtClean="0">
                <a:solidFill>
                  <a:srgbClr val="F7B615"/>
                </a:solidFill>
                <a:hlinkClick r:id="rId7"/>
              </a:rPr>
              <a:t>www.flickr.com/photos/fatboyke/</a:t>
            </a:r>
            <a:endParaRPr lang="en-US" sz="1800" u="sng" dirty="0" smtClean="0">
              <a:solidFill>
                <a:srgbClr val="F7B615"/>
              </a:solidFill>
            </a:endParaRPr>
          </a:p>
          <a:p>
            <a:pPr marL="0" lvl="1" indent="0">
              <a:spcBef>
                <a:spcPts val="700"/>
              </a:spcBef>
              <a:buClr>
                <a:schemeClr val="accent2"/>
              </a:buClr>
              <a:buSzPct val="60000"/>
              <a:buNone/>
            </a:pPr>
            <a:endParaRPr lang="en-US" sz="1800" u="sng" dirty="0">
              <a:solidFill>
                <a:srgbClr val="F7B615"/>
              </a:solidFill>
            </a:endParaRPr>
          </a:p>
          <a:p>
            <a:pPr marL="0" indent="0">
              <a:lnSpc>
                <a:spcPct val="95000"/>
              </a:lnSpc>
              <a:buNone/>
            </a:pPr>
            <a:r>
              <a:rPr lang="en-US" sz="1800" dirty="0">
                <a:solidFill>
                  <a:srgbClr val="000000"/>
                </a:solidFill>
              </a:rPr>
              <a:t>All photos used under a Creative Commons 3.0 Attribution-Share Alike 3.0 license</a:t>
            </a:r>
            <a:endParaRPr lang="en-US" sz="1800" dirty="0"/>
          </a:p>
          <a:p>
            <a:pPr marL="0" indent="0">
              <a:lnSpc>
                <a:spcPct val="95000"/>
              </a:lnSpc>
              <a:buNone/>
            </a:pPr>
            <a:endParaRPr lang="en-US" sz="1800" dirty="0" smtClean="0">
              <a:solidFill>
                <a:srgbClr val="000000"/>
              </a:solidFill>
            </a:endParaRPr>
          </a:p>
          <a:p>
            <a:pPr marL="0" indent="0">
              <a:lnSpc>
                <a:spcPct val="95000"/>
              </a:lnSpc>
              <a:buNone/>
            </a:pPr>
            <a:endParaRPr lang="en-US" sz="1800" dirty="0">
              <a:solidFill>
                <a:srgbClr val="000000"/>
              </a:solidFill>
            </a:endParaRPr>
          </a:p>
          <a:p>
            <a:pPr marL="0" indent="0">
              <a:lnSpc>
                <a:spcPct val="95000"/>
              </a:lnSpc>
              <a:buNone/>
            </a:pPr>
            <a:endParaRPr lang="en-US" sz="1800" dirty="0">
              <a:solidFill>
                <a:srgbClr val="000000"/>
              </a:solidFill>
            </a:endParaRPr>
          </a:p>
          <a:p>
            <a:pPr marL="0" indent="0">
              <a:lnSpc>
                <a:spcPct val="95000"/>
              </a:lnSpc>
              <a:buNone/>
            </a:pPr>
            <a:r>
              <a:rPr lang="en-US" sz="1800" dirty="0">
                <a:solidFill>
                  <a:srgbClr val="000000"/>
                </a:solidFill>
              </a:rPr>
              <a:t>This work was created by Sarah L. </a:t>
            </a:r>
            <a:r>
              <a:rPr lang="en-US" sz="1800" dirty="0" err="1">
                <a:solidFill>
                  <a:srgbClr val="000000"/>
                </a:solidFill>
              </a:rPr>
              <a:t>Shreeves</a:t>
            </a:r>
            <a:r>
              <a:rPr lang="en-US" sz="1800" dirty="0">
                <a:solidFill>
                  <a:srgbClr val="000000"/>
                </a:solidFill>
              </a:rPr>
              <a:t>, Joy Kirchner, and Ada </a:t>
            </a:r>
            <a:r>
              <a:rPr lang="en-US" sz="1800" dirty="0" smtClean="0">
                <a:solidFill>
                  <a:srgbClr val="000000"/>
                </a:solidFill>
              </a:rPr>
              <a:t>Emmett, and last updated by Molly Keener in May 2013. </a:t>
            </a:r>
            <a:r>
              <a:rPr lang="en-US" sz="1800" dirty="0">
                <a:solidFill>
                  <a:srgbClr val="000000"/>
                </a:solidFill>
              </a:rPr>
              <a:t>It is licensed under the Creative Commons Attribution-Noncommercial Share Alike 3.0 </a:t>
            </a:r>
            <a:r>
              <a:rPr lang="en-US" sz="1800" dirty="0" err="1">
                <a:solidFill>
                  <a:srgbClr val="000000"/>
                </a:solidFill>
              </a:rPr>
              <a:t>Unported</a:t>
            </a:r>
            <a:r>
              <a:rPr lang="en-US" sz="1800" dirty="0">
                <a:solidFill>
                  <a:srgbClr val="000000"/>
                </a:solidFill>
              </a:rPr>
              <a:t> License. To view a copy of this license, visit http://creativecommons.org/licenses/by-nc-sa/3.0/ or send a letter to Creative Commons, 171 Second Street, Suite 300, San Francisco, California, 94105, USA.</a:t>
            </a:r>
          </a:p>
          <a:p>
            <a:pPr marL="0" lvl="1" indent="0">
              <a:spcBef>
                <a:spcPts val="700"/>
              </a:spcBef>
              <a:buClr>
                <a:schemeClr val="accent2"/>
              </a:buClr>
              <a:buSzPct val="60000"/>
              <a:buNone/>
            </a:pPr>
            <a:endParaRPr lang="en-US" sz="1800" dirty="0"/>
          </a:p>
        </p:txBody>
      </p:sp>
    </p:spTree>
    <p:extLst>
      <p:ext uri="{BB962C8B-B14F-4D97-AF65-F5344CB8AC3E}">
        <p14:creationId xmlns:p14="http://schemas.microsoft.com/office/powerpoint/2010/main" val="3396129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Engaging Out: Campus Constituents</a:t>
            </a:r>
            <a:endParaRPr lang="en-US" dirty="0"/>
          </a:p>
        </p:txBody>
      </p:sp>
      <p:sp>
        <p:nvSpPr>
          <p:cNvPr id="2" name="TextBox 1"/>
          <p:cNvSpPr txBox="1"/>
          <p:nvPr/>
        </p:nvSpPr>
        <p:spPr>
          <a:xfrm>
            <a:off x="2133600" y="3352800"/>
            <a:ext cx="5410200" cy="1569660"/>
          </a:xfrm>
          <a:prstGeom prst="rect">
            <a:avLst/>
          </a:prstGeom>
          <a:noFill/>
        </p:spPr>
        <p:txBody>
          <a:bodyPr wrap="square" rtlCol="0">
            <a:spAutoFit/>
          </a:bodyPr>
          <a:lstStyle/>
          <a:p>
            <a:pPr marL="285750" indent="-285750">
              <a:buFont typeface="Arial" pitchFamily="34" charset="0"/>
              <a:buChar char="•"/>
            </a:pPr>
            <a:r>
              <a:rPr lang="en-US" sz="2400" dirty="0" smtClean="0"/>
              <a:t>Engage the information</a:t>
            </a:r>
          </a:p>
          <a:p>
            <a:pPr marL="285750" indent="-285750">
              <a:buFont typeface="Arial" pitchFamily="34" charset="0"/>
              <a:buChar char="•"/>
            </a:pPr>
            <a:r>
              <a:rPr lang="en-US" sz="2400" dirty="0" smtClean="0"/>
              <a:t>Engage by understanding the environment</a:t>
            </a:r>
          </a:p>
          <a:p>
            <a:pPr marL="285750" indent="-285750">
              <a:buFont typeface="Arial" pitchFamily="34" charset="0"/>
              <a:buChar char="•"/>
            </a:pPr>
            <a:r>
              <a:rPr lang="en-US" sz="2400" dirty="0" smtClean="0"/>
              <a:t>Engage our campus constituents</a:t>
            </a:r>
            <a:endParaRPr lang="en-US" sz="2400" dirty="0"/>
          </a:p>
        </p:txBody>
      </p:sp>
    </p:spTree>
    <p:extLst>
      <p:ext uri="{BB962C8B-B14F-4D97-AF65-F5344CB8AC3E}">
        <p14:creationId xmlns:p14="http://schemas.microsoft.com/office/powerpoint/2010/main" val="418388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p:txBody>
          <a:bodyPr lIns="0" tIns="0" rIns="0" bIns="0"/>
          <a:lstStyle/>
          <a:p>
            <a:pPr>
              <a:lnSpc>
                <a:spcPct val="95000"/>
              </a:lnSpc>
            </a:pPr>
            <a:r>
              <a:rPr lang="en-US" dirty="0" smtClean="0">
                <a:solidFill>
                  <a:srgbClr val="775F55"/>
                </a:solidFill>
              </a:rPr>
              <a:t>Why engage with faculty?</a:t>
            </a:r>
          </a:p>
        </p:txBody>
      </p:sp>
      <p:sp>
        <p:nvSpPr>
          <p:cNvPr id="2" name="Content Placeholder 1"/>
          <p:cNvSpPr>
            <a:spLocks noGrp="1"/>
          </p:cNvSpPr>
          <p:nvPr>
            <p:ph sz="quarter" idx="1"/>
          </p:nvPr>
        </p:nvSpPr>
        <p:spPr/>
        <p:txBody>
          <a:bodyPr/>
          <a:lstStyle/>
          <a:p>
            <a:r>
              <a:rPr lang="en-US" dirty="0" smtClean="0"/>
              <a:t>Key stakeholders (therefore </a:t>
            </a:r>
            <a:r>
              <a:rPr lang="en-US" b="1" dirty="0" smtClean="0"/>
              <a:t>partners</a:t>
            </a:r>
            <a:r>
              <a:rPr lang="en-US" dirty="0" smtClean="0"/>
              <a:t>)</a:t>
            </a:r>
          </a:p>
          <a:p>
            <a:r>
              <a:rPr lang="en-US" b="1" dirty="0" smtClean="0"/>
              <a:t>Producers</a:t>
            </a:r>
            <a:r>
              <a:rPr lang="en-US" dirty="0" smtClean="0"/>
              <a:t> &amp; </a:t>
            </a:r>
            <a:r>
              <a:rPr lang="en-US" b="1" dirty="0" smtClean="0"/>
              <a:t>consumers</a:t>
            </a:r>
            <a:r>
              <a:rPr lang="en-US" dirty="0" smtClean="0"/>
              <a:t> of scholarly communication products</a:t>
            </a:r>
          </a:p>
          <a:p>
            <a:r>
              <a:rPr lang="en-US" dirty="0" smtClean="0"/>
              <a:t>Editors, editorial board members, peer reviewers, scholarly society officers</a:t>
            </a:r>
          </a:p>
          <a:p>
            <a:r>
              <a:rPr lang="en-US" b="1" dirty="0" smtClean="0"/>
              <a:t>Movers</a:t>
            </a:r>
            <a:r>
              <a:rPr lang="en-US" dirty="0" smtClean="0"/>
              <a:t> behind many new models – </a:t>
            </a:r>
            <a:r>
              <a:rPr lang="en-US" i="1" dirty="0" smtClean="0"/>
              <a:t>often born of their own frustrations</a:t>
            </a:r>
          </a:p>
          <a:p>
            <a:pPr marL="0" indent="0" algn="ctr">
              <a:buNone/>
            </a:pPr>
            <a:r>
              <a:rPr lang="en-US" b="1" dirty="0" smtClean="0"/>
              <a:t>They can make change in ways that libraries cannot.</a:t>
            </a:r>
            <a:endParaRPr lang="en-US" b="1" dirty="0"/>
          </a:p>
        </p:txBody>
      </p:sp>
    </p:spTree>
    <p:extLst>
      <p:ext uri="{BB962C8B-B14F-4D97-AF65-F5344CB8AC3E}">
        <p14:creationId xmlns:p14="http://schemas.microsoft.com/office/powerpoint/2010/main" val="755711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233488"/>
            <a:ext cx="1957387" cy="446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3" y="1200150"/>
            <a:ext cx="44958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7183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6" name="TextBox 5"/>
          <p:cNvSpPr txBox="1"/>
          <p:nvPr/>
        </p:nvSpPr>
        <p:spPr>
          <a:xfrm>
            <a:off x="1752600" y="2057400"/>
            <a:ext cx="5562600" cy="1569658"/>
          </a:xfrm>
          <a:prstGeom prst="rect">
            <a:avLst/>
          </a:prstGeom>
          <a:noFill/>
        </p:spPr>
        <p:txBody>
          <a:bodyPr wrap="square" lIns="91437" tIns="45717" rIns="91437" bIns="45717" rtlCol="0">
            <a:spAutoFit/>
          </a:bodyPr>
          <a:lstStyle/>
          <a:p>
            <a:r>
              <a:rPr lang="en-US" sz="4800" b="1" dirty="0">
                <a:solidFill>
                  <a:schemeClr val="accent2"/>
                </a:solidFill>
                <a:effectLst>
                  <a:outerShdw blurRad="38100" dist="38100" dir="2700000" algn="tl">
                    <a:srgbClr val="000000">
                      <a:alpha val="43137"/>
                    </a:srgbClr>
                  </a:outerShdw>
                </a:effectLst>
              </a:rPr>
              <a:t>How might you start a conversation?</a:t>
            </a:r>
          </a:p>
        </p:txBody>
      </p:sp>
    </p:spTree>
    <p:extLst>
      <p:ext uri="{BB962C8B-B14F-4D97-AF65-F5344CB8AC3E}">
        <p14:creationId xmlns:p14="http://schemas.microsoft.com/office/powerpoint/2010/main" val="4191000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Questions</a:t>
            </a:r>
            <a:endParaRPr lang="en-US" dirty="0"/>
          </a:p>
        </p:txBody>
      </p:sp>
      <p:sp>
        <p:nvSpPr>
          <p:cNvPr id="3" name="Content Placeholder 2"/>
          <p:cNvSpPr>
            <a:spLocks noGrp="1"/>
          </p:cNvSpPr>
          <p:nvPr>
            <p:ph sz="quarter" idx="1"/>
          </p:nvPr>
        </p:nvSpPr>
        <p:spPr>
          <a:xfrm>
            <a:off x="152400" y="1600202"/>
            <a:ext cx="8686800" cy="5105398"/>
          </a:xfrm>
        </p:spPr>
        <p:txBody>
          <a:bodyPr>
            <a:normAutofit fontScale="77500" lnSpcReduction="20000"/>
          </a:bodyPr>
          <a:lstStyle/>
          <a:p>
            <a:r>
              <a:rPr lang="en-US" dirty="0" smtClean="0"/>
              <a:t>Does this publisher allow you to post on a website, share with a colleague elsewhere, use graphs/pictures/sections of that work in future publications?</a:t>
            </a:r>
          </a:p>
          <a:p>
            <a:r>
              <a:rPr lang="en-US" dirty="0" smtClean="0"/>
              <a:t>What grants support your research?</a:t>
            </a:r>
          </a:p>
          <a:p>
            <a:r>
              <a:rPr lang="en-US" dirty="0" smtClean="0"/>
              <a:t>Does your funder require a data management plan or to provide public access to your work?</a:t>
            </a:r>
          </a:p>
          <a:p>
            <a:r>
              <a:rPr lang="en-US" dirty="0" smtClean="0"/>
              <a:t>Has open access or scholarly communications been a topic of conversation in your society or discipline?</a:t>
            </a:r>
          </a:p>
          <a:p>
            <a:r>
              <a:rPr lang="en-US" dirty="0" smtClean="0"/>
              <a:t>What are the areas of the publishing process you find troublesome or problematic?</a:t>
            </a:r>
          </a:p>
          <a:p>
            <a:r>
              <a:rPr lang="en-US" dirty="0" smtClean="0"/>
              <a:t>I see others in your field are supporting open education in their teaching practices. What do you think about that?</a:t>
            </a:r>
          </a:p>
          <a:p>
            <a:r>
              <a:rPr lang="en-US" dirty="0" smtClean="0">
                <a:solidFill>
                  <a:srgbClr val="C00000"/>
                </a:solidFill>
              </a:rPr>
              <a:t>Scenarios:  </a:t>
            </a:r>
            <a:r>
              <a:rPr lang="en-US" dirty="0" smtClean="0"/>
              <a:t>faculty has signed Cost of Knowledge Boycott, publishes her own journal, starting an open textbook project, posts her data on her website…regularly attends Digital Humanities workshops, deposits his work in your IR, complains bitterly about the cost of scholarly journals… </a:t>
            </a:r>
            <a:endParaRPr lang="en-US" dirty="0"/>
          </a:p>
        </p:txBody>
      </p:sp>
    </p:spTree>
    <p:extLst>
      <p:ext uri="{BB962C8B-B14F-4D97-AF65-F5344CB8AC3E}">
        <p14:creationId xmlns:p14="http://schemas.microsoft.com/office/powerpoint/2010/main" val="435774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49" name="Rectangle 1"/>
          <p:cNvSpPr>
            <a:spLocks noGrp="1" noChangeArrowheads="1"/>
          </p:cNvSpPr>
          <p:nvPr>
            <p:ph type="ctrTitle"/>
          </p:nvPr>
        </p:nvSpPr>
        <p:spPr>
          <a:xfrm>
            <a:off x="652939" y="274320"/>
            <a:ext cx="8073866" cy="900113"/>
          </a:xfrm>
        </p:spPr>
        <p:txBody>
          <a:bodyPr lIns="0" tIns="0" rIns="0" bIns="0">
            <a:normAutofit/>
          </a:bodyPr>
          <a:lstStyle/>
          <a:p>
            <a:pPr>
              <a:lnSpc>
                <a:spcPct val="95000"/>
              </a:lnSpc>
            </a:pPr>
            <a:r>
              <a:rPr lang="en-US" dirty="0" smtClean="0">
                <a:solidFill>
                  <a:srgbClr val="775F55"/>
                </a:solidFill>
                <a:latin typeface="Tw Cen MT" pitchFamily="34" charset="0"/>
              </a:rPr>
              <a:t>Other groups to engage…</a:t>
            </a:r>
          </a:p>
        </p:txBody>
      </p:sp>
      <p:grpSp>
        <p:nvGrpSpPr>
          <p:cNvPr id="18435" name="Group 14"/>
          <p:cNvGrpSpPr>
            <a:grpSpLocks/>
          </p:cNvGrpSpPr>
          <p:nvPr/>
        </p:nvGrpSpPr>
        <p:grpSpPr bwMode="auto">
          <a:xfrm>
            <a:off x="105730" y="1234440"/>
            <a:ext cx="3163253" cy="3201829"/>
            <a:chOff x="203200" y="1828800"/>
            <a:chExt cx="3514725" cy="3557588"/>
          </a:xfrm>
        </p:grpSpPr>
        <p:pic>
          <p:nvPicPr>
            <p:cNvPr id="184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1828800"/>
              <a:ext cx="3492500" cy="355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Text Box 5"/>
            <p:cNvSpPr txBox="1">
              <a:spLocks noChangeArrowheads="1"/>
            </p:cNvSpPr>
            <p:nvPr/>
          </p:nvSpPr>
          <p:spPr bwMode="auto">
            <a:xfrm>
              <a:off x="509057" y="2138363"/>
              <a:ext cx="3208868" cy="2967037"/>
            </a:xfrm>
            <a:prstGeom prst="rect">
              <a:avLst/>
            </a:prstGeom>
            <a:noFill/>
            <a:ln w="9525">
              <a:noFill/>
              <a:miter lim="800000"/>
              <a:headEnd/>
              <a:tailEnd/>
            </a:ln>
            <a:effectLst/>
          </p:spPr>
          <p:txBody>
            <a:bodyPr wrap="square" lIns="0" tIns="0" rIns="0" bIns="0">
              <a:spAutoFit/>
            </a:bodyPr>
            <a:lstStyle/>
            <a:p>
              <a:pPr fontAlgn="base">
                <a:lnSpc>
                  <a:spcPct val="95000"/>
                </a:lnSpc>
                <a:spcBef>
                  <a:spcPct val="0"/>
                </a:spcBef>
                <a:spcAft>
                  <a:spcPct val="0"/>
                </a:spcAft>
                <a:defRPr/>
              </a:pPr>
              <a:r>
                <a:rPr lang="en-US" sz="2600" dirty="0">
                  <a:solidFill>
                    <a:srgbClr val="000000"/>
                  </a:solidFill>
                  <a:latin typeface="Tw Cen MT" pitchFamily="34" charset="0"/>
                </a:rPr>
                <a:t>Discuss scholarly communication issues (especially author rights) with </a:t>
              </a:r>
              <a:r>
                <a:rPr lang="en-US" sz="2600" b="1" dirty="0">
                  <a:solidFill>
                    <a:srgbClr val="000000"/>
                  </a:solidFill>
                  <a:latin typeface="Tw Cen MT" pitchFamily="34" charset="0"/>
                </a:rPr>
                <a:t>graduate students</a:t>
              </a:r>
              <a:r>
                <a:rPr lang="en-US" sz="2600" dirty="0">
                  <a:solidFill>
                    <a:srgbClr val="000000"/>
                  </a:solidFill>
                  <a:latin typeface="Tw Cen MT" pitchFamily="34" charset="0"/>
                </a:rPr>
                <a:t> and work with your Graduate College.</a:t>
              </a:r>
            </a:p>
          </p:txBody>
        </p:sp>
      </p:grpSp>
      <p:grpSp>
        <p:nvGrpSpPr>
          <p:cNvPr id="18436" name="Group 15"/>
          <p:cNvGrpSpPr>
            <a:grpSpLocks/>
          </p:cNvGrpSpPr>
          <p:nvPr/>
        </p:nvGrpSpPr>
        <p:grpSpPr bwMode="auto">
          <a:xfrm>
            <a:off x="3493294" y="1714500"/>
            <a:ext cx="3067526" cy="1988820"/>
            <a:chOff x="3860800" y="2340522"/>
            <a:chExt cx="3408362" cy="2605087"/>
          </a:xfrm>
        </p:grpSpPr>
        <p:pic>
          <p:nvPicPr>
            <p:cNvPr id="1844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0800" y="2340522"/>
              <a:ext cx="3408362" cy="260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Text Box 7"/>
            <p:cNvSpPr txBox="1">
              <a:spLocks noChangeArrowheads="1"/>
            </p:cNvSpPr>
            <p:nvPr/>
          </p:nvSpPr>
          <p:spPr bwMode="auto">
            <a:xfrm>
              <a:off x="3937000" y="2587556"/>
              <a:ext cx="3276600" cy="1998731"/>
            </a:xfrm>
            <a:prstGeom prst="rect">
              <a:avLst/>
            </a:prstGeom>
            <a:noFill/>
            <a:ln w="9525">
              <a:noFill/>
              <a:miter lim="800000"/>
              <a:headEnd/>
              <a:tailEnd/>
            </a:ln>
            <a:effectLst/>
          </p:spPr>
          <p:txBody>
            <a:bodyPr lIns="0" tIns="0" rIns="0" bIns="0">
              <a:spAutoFit/>
            </a:bodyPr>
            <a:lstStyle/>
            <a:p>
              <a:pPr algn="ctr" fontAlgn="base">
                <a:lnSpc>
                  <a:spcPct val="95000"/>
                </a:lnSpc>
                <a:spcBef>
                  <a:spcPct val="0"/>
                </a:spcBef>
                <a:spcAft>
                  <a:spcPct val="0"/>
                </a:spcAft>
                <a:defRPr/>
              </a:pPr>
              <a:r>
                <a:rPr lang="en-US" sz="2600" dirty="0">
                  <a:solidFill>
                    <a:srgbClr val="000000"/>
                  </a:solidFill>
                  <a:latin typeface="Tw Cen MT" pitchFamily="34" charset="0"/>
                </a:rPr>
                <a:t>Engage with the </a:t>
              </a:r>
              <a:r>
                <a:rPr lang="en-US" sz="2600" b="1" dirty="0">
                  <a:solidFill>
                    <a:srgbClr val="000000"/>
                  </a:solidFill>
                  <a:latin typeface="Tw Cen MT" pitchFamily="34" charset="0"/>
                </a:rPr>
                <a:t>research offices</a:t>
              </a:r>
              <a:r>
                <a:rPr lang="en-US" sz="2600" dirty="0">
                  <a:solidFill>
                    <a:srgbClr val="000000"/>
                  </a:solidFill>
                  <a:latin typeface="Tw Cen MT" pitchFamily="34" charset="0"/>
                </a:rPr>
                <a:t> on campus about funder open access policies</a:t>
              </a:r>
              <a:r>
                <a:rPr lang="en-US" sz="2600" dirty="0">
                  <a:solidFill>
                    <a:srgbClr val="000000"/>
                  </a:solidFill>
                </a:rPr>
                <a:t>.</a:t>
              </a:r>
            </a:p>
          </p:txBody>
        </p:sp>
      </p:grpSp>
      <p:grpSp>
        <p:nvGrpSpPr>
          <p:cNvPr id="18437" name="Group 17"/>
          <p:cNvGrpSpPr>
            <a:grpSpLocks/>
          </p:cNvGrpSpPr>
          <p:nvPr/>
        </p:nvGrpSpPr>
        <p:grpSpPr bwMode="auto">
          <a:xfrm>
            <a:off x="5006340" y="3840480"/>
            <a:ext cx="3543300" cy="2343150"/>
            <a:chOff x="5613400" y="4648200"/>
            <a:chExt cx="3937000" cy="2603500"/>
          </a:xfrm>
        </p:grpSpPr>
        <p:pic>
          <p:nvPicPr>
            <p:cNvPr id="1844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3400" y="4648200"/>
              <a:ext cx="3916363"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7" name="Text Box 9"/>
            <p:cNvSpPr txBox="1">
              <a:spLocks noChangeArrowheads="1"/>
            </p:cNvSpPr>
            <p:nvPr/>
          </p:nvSpPr>
          <p:spPr bwMode="auto">
            <a:xfrm>
              <a:off x="5765800" y="4953000"/>
              <a:ext cx="3784600" cy="2119811"/>
            </a:xfrm>
            <a:prstGeom prst="rect">
              <a:avLst/>
            </a:prstGeom>
            <a:noFill/>
            <a:ln w="9525">
              <a:noFill/>
              <a:miter lim="800000"/>
              <a:headEnd/>
              <a:tailEnd/>
            </a:ln>
            <a:effectLst/>
          </p:spPr>
          <p:txBody>
            <a:bodyPr lIns="0" tIns="0" rIns="0" bIns="0">
              <a:spAutoFit/>
            </a:bodyPr>
            <a:lstStyle/>
            <a:p>
              <a:pPr fontAlgn="base">
                <a:lnSpc>
                  <a:spcPct val="95000"/>
                </a:lnSpc>
                <a:spcBef>
                  <a:spcPct val="0"/>
                </a:spcBef>
                <a:spcAft>
                  <a:spcPct val="0"/>
                </a:spcAft>
                <a:defRPr/>
              </a:pPr>
              <a:r>
                <a:rPr lang="en-US" sz="2600" dirty="0">
                  <a:solidFill>
                    <a:srgbClr val="000000"/>
                  </a:solidFill>
                  <a:latin typeface="Tw Cen MT" pitchFamily="34" charset="0"/>
                </a:rPr>
                <a:t>Alert </a:t>
              </a:r>
              <a:r>
                <a:rPr lang="en-US" sz="2600" b="1" dirty="0">
                  <a:solidFill>
                    <a:srgbClr val="000000"/>
                  </a:solidFill>
                  <a:latin typeface="Tw Cen MT" pitchFamily="34" charset="0"/>
                </a:rPr>
                <a:t>administrators</a:t>
              </a:r>
              <a:r>
                <a:rPr lang="en-US" sz="2600" dirty="0">
                  <a:solidFill>
                    <a:srgbClr val="000000"/>
                  </a:solidFill>
                  <a:latin typeface="Tw Cen MT" pitchFamily="34" charset="0"/>
                </a:rPr>
                <a:t> to litigation, legislation, and other current events that may have direct, campus-wide impact.</a:t>
              </a:r>
            </a:p>
          </p:txBody>
        </p:sp>
      </p:grpSp>
      <p:grpSp>
        <p:nvGrpSpPr>
          <p:cNvPr id="18438" name="Group 16"/>
          <p:cNvGrpSpPr>
            <a:grpSpLocks/>
          </p:cNvGrpSpPr>
          <p:nvPr/>
        </p:nvGrpSpPr>
        <p:grpSpPr bwMode="auto">
          <a:xfrm>
            <a:off x="6766560" y="1165864"/>
            <a:ext cx="2230279" cy="2034539"/>
            <a:chOff x="7354888" y="1936750"/>
            <a:chExt cx="2478087" cy="2571750"/>
          </a:xfrm>
        </p:grpSpPr>
        <p:pic>
          <p:nvPicPr>
            <p:cNvPr id="18442"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54888" y="1936750"/>
              <a:ext cx="2478087"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9" name="Text Box 11"/>
            <p:cNvSpPr txBox="1">
              <a:spLocks noChangeArrowheads="1"/>
            </p:cNvSpPr>
            <p:nvPr/>
          </p:nvSpPr>
          <p:spPr bwMode="auto">
            <a:xfrm>
              <a:off x="7421564" y="2147888"/>
              <a:ext cx="2344737" cy="1929267"/>
            </a:xfrm>
            <a:prstGeom prst="rect">
              <a:avLst/>
            </a:prstGeom>
            <a:noFill/>
            <a:ln w="9525">
              <a:noFill/>
              <a:miter lim="800000"/>
              <a:headEnd/>
              <a:tailEnd/>
            </a:ln>
            <a:effectLst/>
          </p:spPr>
          <p:txBody>
            <a:bodyPr lIns="0" tIns="0" rIns="0" bIns="0">
              <a:spAutoFit/>
            </a:bodyPr>
            <a:lstStyle/>
            <a:p>
              <a:pPr algn="ctr" fontAlgn="base">
                <a:lnSpc>
                  <a:spcPct val="95000"/>
                </a:lnSpc>
                <a:spcBef>
                  <a:spcPct val="0"/>
                </a:spcBef>
                <a:spcAft>
                  <a:spcPct val="0"/>
                </a:spcAft>
                <a:defRPr/>
              </a:pPr>
              <a:r>
                <a:rPr lang="en-US" sz="2600" dirty="0">
                  <a:solidFill>
                    <a:srgbClr val="000000"/>
                  </a:solidFill>
                  <a:latin typeface="Tw Cen MT" pitchFamily="34" charset="0"/>
                </a:rPr>
                <a:t>Bring faculty </a:t>
              </a:r>
              <a:r>
                <a:rPr lang="en-US" sz="2600" b="1" dirty="0">
                  <a:solidFill>
                    <a:srgbClr val="000000"/>
                  </a:solidFill>
                  <a:latin typeface="Tw Cen MT" pitchFamily="34" charset="0"/>
                </a:rPr>
                <a:t>advocates</a:t>
              </a:r>
              <a:r>
                <a:rPr lang="en-US" sz="2600" dirty="0">
                  <a:solidFill>
                    <a:srgbClr val="000000"/>
                  </a:solidFill>
                  <a:latin typeface="Tw Cen MT" pitchFamily="34" charset="0"/>
                </a:rPr>
                <a:t> from other campuses to speak.</a:t>
              </a:r>
            </a:p>
          </p:txBody>
        </p:sp>
      </p:grpSp>
      <p:grpSp>
        <p:nvGrpSpPr>
          <p:cNvPr id="18439" name="Group 18"/>
          <p:cNvGrpSpPr>
            <a:grpSpLocks/>
          </p:cNvGrpSpPr>
          <p:nvPr/>
        </p:nvGrpSpPr>
        <p:grpSpPr bwMode="auto">
          <a:xfrm>
            <a:off x="545783" y="4663440"/>
            <a:ext cx="4231958" cy="1458754"/>
            <a:chOff x="835025" y="5576888"/>
            <a:chExt cx="4702175" cy="1620837"/>
          </a:xfrm>
        </p:grpSpPr>
        <p:pic>
          <p:nvPicPr>
            <p:cNvPr id="1844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5025" y="5576888"/>
              <a:ext cx="4679950" cy="162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1" name="Text Box 13"/>
            <p:cNvSpPr txBox="1">
              <a:spLocks noChangeArrowheads="1"/>
            </p:cNvSpPr>
            <p:nvPr/>
          </p:nvSpPr>
          <p:spPr bwMode="auto">
            <a:xfrm>
              <a:off x="990600" y="5738813"/>
              <a:ext cx="4546600" cy="1271886"/>
            </a:xfrm>
            <a:prstGeom prst="rect">
              <a:avLst/>
            </a:prstGeom>
            <a:noFill/>
            <a:ln w="9525">
              <a:noFill/>
              <a:miter lim="800000"/>
              <a:headEnd/>
              <a:tailEnd/>
            </a:ln>
            <a:effectLst/>
          </p:spPr>
          <p:txBody>
            <a:bodyPr lIns="0" tIns="0" rIns="0" bIns="0">
              <a:spAutoFit/>
            </a:bodyPr>
            <a:lstStyle/>
            <a:p>
              <a:pPr fontAlgn="base">
                <a:lnSpc>
                  <a:spcPct val="95000"/>
                </a:lnSpc>
                <a:spcBef>
                  <a:spcPct val="0"/>
                </a:spcBef>
                <a:spcAft>
                  <a:spcPct val="0"/>
                </a:spcAft>
                <a:defRPr/>
              </a:pPr>
              <a:r>
                <a:rPr lang="en-US" sz="2600" dirty="0">
                  <a:solidFill>
                    <a:srgbClr val="000000"/>
                  </a:solidFill>
                  <a:latin typeface="Tw Cen MT" pitchFamily="34" charset="0"/>
                </a:rPr>
                <a:t>Address issues of information access in info lit sessions with </a:t>
              </a:r>
              <a:r>
                <a:rPr lang="en-US" sz="2600" b="1" dirty="0">
                  <a:solidFill>
                    <a:srgbClr val="000000"/>
                  </a:solidFill>
                  <a:latin typeface="Tw Cen MT" pitchFamily="34" charset="0"/>
                </a:rPr>
                <a:t>undergraduate students</a:t>
              </a:r>
              <a:r>
                <a:rPr lang="en-US" sz="2600" dirty="0">
                  <a:solidFill>
                    <a:srgbClr val="000000"/>
                  </a:solidFill>
                  <a:latin typeface="Tw Cen MT" pitchFamily="34" charset="0"/>
                </a:rPr>
                <a:t>.</a:t>
              </a:r>
            </a:p>
          </p:txBody>
        </p:sp>
      </p:grpSp>
    </p:spTree>
    <p:extLst>
      <p:ext uri="{BB962C8B-B14F-4D97-AF65-F5344CB8AC3E}">
        <p14:creationId xmlns:p14="http://schemas.microsoft.com/office/powerpoint/2010/main" val="359290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Pluses and Deltas…</a:t>
            </a:r>
            <a:endParaRPr lang="en-US" dirty="0"/>
          </a:p>
        </p:txBody>
      </p:sp>
      <p:pic>
        <p:nvPicPr>
          <p:cNvPr id="7" name="Content Placeholder 6"/>
          <p:cNvPicPr>
            <a:picLocks noGrp="1" noChangeAspect="1"/>
          </p:cNvPicPr>
          <p:nvPr>
            <p:ph sz="quarter" idx="2"/>
          </p:nvPr>
        </p:nvPicPr>
        <p:blipFill>
          <a:blip r:embed="rId3"/>
          <a:srcRect l="14674" r="14674"/>
          <a:stretch>
            <a:fillRect/>
          </a:stretch>
        </p:blipFill>
        <p:spPr>
          <a:xfrm>
            <a:off x="609600" y="2819400"/>
            <a:ext cx="3048000" cy="2980932"/>
          </a:xfrm>
        </p:spPr>
      </p:pic>
      <p:sp>
        <p:nvSpPr>
          <p:cNvPr id="5" name="Text Placeholder 4"/>
          <p:cNvSpPr>
            <a:spLocks noGrp="1"/>
          </p:cNvSpPr>
          <p:nvPr>
            <p:ph type="body" sz="quarter" idx="1"/>
          </p:nvPr>
        </p:nvSpPr>
        <p:spPr>
          <a:xfrm>
            <a:off x="457200" y="2084232"/>
            <a:ext cx="4040188" cy="639762"/>
          </a:xfrm>
        </p:spPr>
        <p:txBody>
          <a:bodyPr/>
          <a:lstStyle/>
          <a:p>
            <a:r>
              <a:rPr lang="en-US" dirty="0" smtClean="0"/>
              <a:t>Ada Emmett, University of Kansas</a:t>
            </a:r>
            <a:endParaRPr lang="en-US" dirty="0"/>
          </a:p>
        </p:txBody>
      </p:sp>
      <p:sp>
        <p:nvSpPr>
          <p:cNvPr id="6" name="Text Placeholder 5"/>
          <p:cNvSpPr>
            <a:spLocks noGrp="1"/>
          </p:cNvSpPr>
          <p:nvPr>
            <p:ph type="body" sz="quarter" idx="3"/>
          </p:nvPr>
        </p:nvSpPr>
        <p:spPr>
          <a:xfrm>
            <a:off x="4648200" y="2057400"/>
            <a:ext cx="4041775" cy="639762"/>
          </a:xfrm>
        </p:spPr>
        <p:txBody>
          <a:bodyPr/>
          <a:lstStyle/>
          <a:p>
            <a:r>
              <a:rPr lang="en-US" dirty="0" smtClean="0"/>
              <a:t>Will Cross, North Carolina State University</a:t>
            </a:r>
            <a:endParaRPr lang="en-US" dirty="0"/>
          </a:p>
        </p:txBody>
      </p:sp>
      <p:pic>
        <p:nvPicPr>
          <p:cNvPr id="4" name="Content Placeholder 3"/>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4724400" y="2895599"/>
            <a:ext cx="4267200" cy="2392123"/>
          </a:xfrm>
        </p:spPr>
      </p:pic>
    </p:spTree>
    <p:extLst>
      <p:ext uri="{BB962C8B-B14F-4D97-AF65-F5344CB8AC3E}">
        <p14:creationId xmlns:p14="http://schemas.microsoft.com/office/powerpoint/2010/main" val="27814180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Engaging In: Library Programs</a:t>
            </a:r>
            <a:endParaRPr lang="en-US" dirty="0"/>
          </a:p>
        </p:txBody>
      </p:sp>
    </p:spTree>
    <p:extLst>
      <p:ext uri="{BB962C8B-B14F-4D97-AF65-F5344CB8AC3E}">
        <p14:creationId xmlns:p14="http://schemas.microsoft.com/office/powerpoint/2010/main" val="38021949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5.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218</TotalTime>
  <Words>712</Words>
  <Application>Microsoft Office PowerPoint</Application>
  <PresentationFormat>On-screen Show (4:3)</PresentationFormat>
  <Paragraphs>84</Paragraphs>
  <Slides>18</Slides>
  <Notes>18</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18</vt:i4>
      </vt:variant>
    </vt:vector>
  </HeadingPairs>
  <TitlesOfParts>
    <vt:vector size="29" baseType="lpstr">
      <vt:lpstr>Arial</vt:lpstr>
      <vt:lpstr>Calibri</vt:lpstr>
      <vt:lpstr>Times New Roman</vt:lpstr>
      <vt:lpstr>Tw Cen MT</vt:lpstr>
      <vt:lpstr>Wingdings</vt:lpstr>
      <vt:lpstr>Wingdings 2</vt:lpstr>
      <vt:lpstr>Median</vt:lpstr>
      <vt:lpstr>Office Theme</vt:lpstr>
      <vt:lpstr>1_Office Theme</vt:lpstr>
      <vt:lpstr>1_Median</vt:lpstr>
      <vt:lpstr>2_Office Theme</vt:lpstr>
      <vt:lpstr>Engagement: to action   Ada Emmett Austin, Texas June 21, 2013 </vt:lpstr>
      <vt:lpstr>Engaging Out: Campus Constituents</vt:lpstr>
      <vt:lpstr>Why engage with faculty?</vt:lpstr>
      <vt:lpstr>PowerPoint Presentation</vt:lpstr>
      <vt:lpstr>PowerPoint Presentation</vt:lpstr>
      <vt:lpstr>Potential Questions</vt:lpstr>
      <vt:lpstr>Other groups to engage…</vt:lpstr>
      <vt:lpstr>Our Pluses and Deltas…</vt:lpstr>
      <vt:lpstr>Engaging In: Library Programs</vt:lpstr>
      <vt:lpstr>PowerPoint Presentation</vt:lpstr>
      <vt:lpstr>PowerPoint Presentation</vt:lpstr>
      <vt:lpstr>What it may look like within the library…</vt:lpstr>
      <vt:lpstr>Pilots &amp; Projects &amp; New Programs, oh my!</vt:lpstr>
      <vt:lpstr>Tools to support a program</vt:lpstr>
      <vt:lpstr>PowerPoint Presentation</vt:lpstr>
      <vt:lpstr>PowerPoint Presentation</vt:lpstr>
      <vt:lpstr>PowerPoint Presentation</vt:lpstr>
      <vt:lpstr>Attribution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Engagement: In &amp; Around Campus   Location Date</dc:title>
  <dc:creator>Molly Keener</dc:creator>
  <cp:lastModifiedBy>Hamer, Catherine</cp:lastModifiedBy>
  <cp:revision>39</cp:revision>
  <cp:lastPrinted>2013-06-20T16:40:07Z</cp:lastPrinted>
  <dcterms:created xsi:type="dcterms:W3CDTF">2013-05-09T19:27:12Z</dcterms:created>
  <dcterms:modified xsi:type="dcterms:W3CDTF">2013-08-23T22:08:19Z</dcterms:modified>
</cp:coreProperties>
</file>