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D731A70-584E-40A1-9756-BA3496D277F2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86248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4FAFBED-F840-4856-AC83-9DBCEC2BE04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78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0FD9A4-B2E1-4C5F-96FE-F0D1FFEE3100}" type="slidenum">
              <a:t>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83D3F8E-0B78-4AE4-ACCC-E075D2973D44}" type="slidenum"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AE126B3-F211-4028-9EE7-5B065B46E8B9}" type="slidenum">
              <a:t>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DC966E-2A50-4A03-8A33-BB5636170DC5}" type="slidenum">
              <a:t>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23199B9-512E-4B8B-B81F-F78E2AFDE185}" type="slidenum">
              <a:t>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A00F1D-8A0B-4E8F-A65A-FB7D4D3ED116}" type="slidenum">
              <a:t>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8DF896A-5784-44F0-8F44-157C31E64101}" type="slidenum">
              <a:t>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BE5B126-F971-472F-9EF9-9BF619E72300}" type="slidenum">
              <a:t>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796EDD-1A20-4FE9-AE4F-70F2082B322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DA9E4E-5956-49E6-AA8B-1F1372A0B2B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2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471488"/>
            <a:ext cx="226695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471488"/>
            <a:ext cx="6653212" cy="43878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5A2F61-CEFE-44D0-9D35-EAD57D79A14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79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85B8DD-24C2-417A-A5D6-BD380FCF62A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65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F7835-BDAC-44B0-899F-4D860382CB0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5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571625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571625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5DF9C3-8F9C-4682-93DA-9ADD2A80B43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6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95CB4B-F1ED-42B5-B208-EFBE18B54DA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1EA28E-7739-4642-B8AF-D8AF9672460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98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A96C3E-CE7C-42FF-9694-2DE4ED51B3B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23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40CB84-9F6A-4984-BB01-68F230C200C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0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8D0B03-6845-41B4-96C7-B49B8F299FE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8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471240"/>
            <a:ext cx="9071640" cy="1100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571759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4860000"/>
            <a:ext cx="2348280" cy="39060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b="0" kern="1200">
                <a:highlight>
                  <a:scrgbClr r="0" g="0" b="0">
                    <a:alpha val="0"/>
                  </a:scrgbClr>
                </a:highlight>
                <a:latin typeface="Undertale Battle Font" pitchFamily="50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65000" y="4860000"/>
            <a:ext cx="3195000" cy="39060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b="0" kern="1200">
                <a:highlight>
                  <a:scrgbClr r="0" g="0" b="0">
                    <a:alpha val="0"/>
                  </a:scrgbClr>
                </a:highlight>
                <a:latin typeface="Undertale Battle Font" pitchFamily="50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4860000"/>
            <a:ext cx="2348280" cy="39060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b="0" kern="1200">
                <a:highlight>
                  <a:scrgbClr r="0" g="0" b="0">
                    <a:alpha val="0"/>
                  </a:scrgbClr>
                </a:highlight>
                <a:latin typeface="Undertale Battle Font" pitchFamily="50"/>
                <a:ea typeface="Segoe UI" pitchFamily="2"/>
                <a:cs typeface="Tahoma" pitchFamily="2"/>
              </a:defRPr>
            </a:lvl1pPr>
          </a:lstStyle>
          <a:p>
            <a:pPr lvl="0"/>
            <a:fld id="{8659E0BD-95F5-4F4A-9988-EBDC446D7A64}" type="slidenum">
              <a:t>‹#›</a:t>
            </a:fld>
            <a:endParaRPr lang="ru-RU"/>
          </a:p>
        </p:txBody>
      </p:sp>
      <p:sp>
        <p:nvSpPr>
          <p:cNvPr id="7" name="Freeform 6"/>
          <p:cNvSpPr/>
          <p:nvPr/>
        </p:nvSpPr>
        <p:spPr>
          <a:xfrm>
            <a:off x="180000" y="180000"/>
            <a:ext cx="180000" cy="54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FFFFFF">
                <a:alpha val="0"/>
              </a:srgb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ru-RU" sz="2400" kern="1200">
              <a:highlight>
                <a:scrgbClr r="0" g="0" b="0">
                  <a:alpha val="0"/>
                </a:scrgbClr>
              </a:highlight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0000" y="180000"/>
            <a:ext cx="972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FFFFFF">
                <a:alpha val="0"/>
              </a:srgb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ru-RU" sz="2400" kern="1200">
              <a:highlight>
                <a:scrgbClr r="0" g="0" b="0">
                  <a:alpha val="0"/>
                </a:scrgbClr>
              </a:highlight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60000" y="5400000"/>
            <a:ext cx="95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FFFFFF">
                <a:alpha val="0"/>
              </a:srgb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ru-RU" sz="2400" kern="1200">
              <a:highlight>
                <a:scrgbClr r="0" g="0" b="0">
                  <a:alpha val="0"/>
                </a:scrgbClr>
              </a:highlight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0" name="Freeform 9"/>
          <p:cNvSpPr/>
          <p:nvPr/>
        </p:nvSpPr>
        <p:spPr>
          <a:xfrm flipH="1">
            <a:off x="9720000" y="180000"/>
            <a:ext cx="180000" cy="54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FFFFFF">
                <a:alpha val="0"/>
              </a:srgb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ru-RU" sz="2400" kern="1200">
              <a:highlight>
                <a:scrgbClr r="0" g="0" b="0">
                  <a:alpha val="0"/>
                </a:scrgbClr>
              </a:highlight>
              <a:latin typeface="Liberation Serif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Undertale Battle Font" pitchFamily="50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Undertale Battle Font" pitchFamily="50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60" y="2139480"/>
            <a:ext cx="9071640" cy="1100520"/>
          </a:xfrm>
        </p:spPr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Проект «Книга рецептов»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0000" y="4500000"/>
            <a:ext cx="3095640" cy="720000"/>
          </a:xfrm>
        </p:spPr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Рыжов Константин группа 3992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2015999" cy="1100520"/>
          </a:xfrm>
        </p:spPr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Цель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lnSpc>
                <a:spcPct val="108000"/>
              </a:lnSpc>
              <a:spcBef>
                <a:spcPts val="0"/>
              </a:spcBef>
              <a:spcAft>
                <a:spcPts val="799"/>
              </a:spcAft>
              <a:tabLst>
                <a:tab pos="630720" algn="l"/>
              </a:tabLst>
            </a:pPr>
            <a:r>
              <a:rPr lang="ru-RU">
                <a:solidFill>
                  <a:srgbClr val="FFFFFF"/>
                </a:solidFill>
              </a:rPr>
              <a:t>Это приложение разрабатывается для записи рецептов и последующего доступа к ним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2736000" cy="1100520"/>
          </a:xfrm>
        </p:spPr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OpenSymbol"/>
              <a:buChar char="●"/>
            </a:pPr>
            <a:r>
              <a:rPr lang="ru-RU">
                <a:solidFill>
                  <a:srgbClr val="FFFFFF"/>
                </a:solidFill>
              </a:rPr>
              <a:t>Изучить библиотеки Tkinter и pickle</a:t>
            </a:r>
          </a:p>
          <a:p>
            <a:pPr lvl="0">
              <a:buSzPct val="45000"/>
              <a:buFont typeface="OpenSymbol"/>
              <a:buChar char="●"/>
            </a:pPr>
            <a:r>
              <a:rPr lang="ru-RU">
                <a:solidFill>
                  <a:srgbClr val="FFFFFF"/>
                </a:solidFill>
              </a:rPr>
              <a:t>Написать код программы</a:t>
            </a:r>
          </a:p>
          <a:p>
            <a:pPr lvl="0">
              <a:buSzPct val="45000"/>
              <a:buFont typeface="OpenSymbol"/>
              <a:buChar char="●"/>
            </a:pPr>
            <a:r>
              <a:rPr lang="ru-RU">
                <a:solidFill>
                  <a:srgbClr val="FFFFFF"/>
                </a:solidFill>
              </a:rPr>
              <a:t>Протестировать код</a:t>
            </a:r>
          </a:p>
          <a:p>
            <a:pPr lvl="0">
              <a:buSzPct val="45000"/>
              <a:buFont typeface="OpenSymbol"/>
              <a:buChar char="●"/>
            </a:pPr>
            <a:r>
              <a:rPr lang="ru-RU">
                <a:solidFill>
                  <a:srgbClr val="FFFFFF"/>
                </a:solidFill>
              </a:rPr>
              <a:t>Создать презентацию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3096000" cy="1100520"/>
          </a:xfrm>
        </p:spPr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Описание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Данное приложение - книга рецептов, она считывает данные пользователя, сериализует их и отображает при необходимости</a:t>
            </a:r>
          </a:p>
          <a:p>
            <a:pPr lvl="0"/>
            <a:endParaRPr lang="ru-RU"/>
          </a:p>
          <a:p>
            <a:pPr lvl="0"/>
            <a:endParaRPr lang="ru-RU"/>
          </a:p>
          <a:p>
            <a:pPr lvl="0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92040"/>
            <a:ext cx="9216000" cy="1258920"/>
          </a:xfrm>
        </p:spPr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Ссылка на код</a:t>
            </a:r>
          </a:p>
        </p:txBody>
      </p:sp>
      <p:sp>
        <p:nvSpPr>
          <p:cNvPr id="3" name="Freeform 2"/>
          <p:cNvSpPr/>
          <p:nvPr/>
        </p:nvSpPr>
        <p:spPr>
          <a:xfrm>
            <a:off x="3780000" y="1800000"/>
            <a:ext cx="2489040" cy="2489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15" h="6915">
                <a:moveTo>
                  <a:pt x="0" y="6915"/>
                </a:moveTo>
                <a:cubicBezTo>
                  <a:pt x="0" y="4610"/>
                  <a:pt x="0" y="2305"/>
                  <a:pt x="0" y="0"/>
                </a:cubicBezTo>
                <a:cubicBezTo>
                  <a:pt x="2305" y="0"/>
                  <a:pt x="4610" y="0"/>
                  <a:pt x="6915" y="0"/>
                </a:cubicBezTo>
                <a:cubicBezTo>
                  <a:pt x="6915" y="2305"/>
                  <a:pt x="6915" y="4610"/>
                  <a:pt x="6915" y="6915"/>
                </a:cubicBezTo>
                <a:cubicBezTo>
                  <a:pt x="4610" y="6915"/>
                  <a:pt x="2305" y="6915"/>
                  <a:pt x="0" y="6915"/>
                </a:cubicBezTo>
                <a:close/>
              </a:path>
            </a:pathLst>
          </a:custGeom>
          <a:blipFill>
            <a:blip r:embed="rId3">
              <a:alphaModFix amt="0"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90600" y="1650600"/>
            <a:ext cx="2489400" cy="2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40000"/>
            <a:ext cx="4356000" cy="1100520"/>
          </a:xfrm>
        </p:spPr>
        <p:txBody>
          <a:bodyPr vert="horz"/>
          <a:lstStyle/>
          <a:p>
            <a:pPr lvl="0"/>
            <a:r>
              <a:rPr lang="ru-RU" sz="3200">
                <a:solidFill>
                  <a:srgbClr val="FFFFFF"/>
                </a:solidFill>
              </a:rPr>
              <a:t>Плюсы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3079" y="1980000"/>
            <a:ext cx="4426920" cy="3188160"/>
          </a:xfrm>
        </p:spPr>
        <p:txBody>
          <a:bodyPr vert="horz"/>
          <a:lstStyle/>
          <a:p>
            <a:pPr lvl="0">
              <a:buSzPct val="45000"/>
              <a:buFont typeface="OpenSymbol"/>
              <a:buChar char="●"/>
            </a:pPr>
            <a:r>
              <a:rPr lang="ru-RU" sz="2800">
                <a:solidFill>
                  <a:srgbClr val="FFFFFF"/>
                </a:solidFill>
              </a:rPr>
              <a:t>Сохранение рецептов и последующее их открытые</a:t>
            </a:r>
          </a:p>
          <a:p>
            <a:pPr lvl="0">
              <a:buSzPct val="45000"/>
              <a:buFont typeface="OpenSymbol"/>
              <a:buChar char="●"/>
            </a:pPr>
            <a:r>
              <a:rPr lang="ru-RU" sz="2800">
                <a:solidFill>
                  <a:srgbClr val="FFFFFF"/>
                </a:solidFill>
              </a:rPr>
              <a:t>Самостоятельное заполнение рецептов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0000" y="1980000"/>
            <a:ext cx="4500000" cy="3240000"/>
          </a:xfrm>
        </p:spPr>
        <p:txBody>
          <a:bodyPr vert="horz"/>
          <a:lstStyle/>
          <a:p>
            <a:pPr lvl="0">
              <a:buSzPct val="45000"/>
              <a:buFont typeface="OpenSymbol"/>
              <a:buChar char="●"/>
            </a:pPr>
            <a:r>
              <a:rPr lang="ru-RU" sz="2800">
                <a:solidFill>
                  <a:srgbClr val="FFFFFF"/>
                </a:solidFill>
              </a:rPr>
              <a:t>При сохранении рецептов названия дублируются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040000" y="540000"/>
            <a:ext cx="4500000" cy="1080000"/>
          </a:xfrm>
        </p:spPr>
        <p:txBody>
          <a:bodyPr vert="horz" anchor="ctr"/>
          <a:lstStyle/>
          <a:p>
            <a:pPr lvl="0" algn="ctr"/>
            <a:r>
              <a:rPr lang="ru-RU">
                <a:solidFill>
                  <a:srgbClr val="FFFFFF"/>
                </a:solidFill>
              </a:rPr>
              <a:t>Минус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2736000" cy="1100520"/>
          </a:xfrm>
        </p:spPr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Анализ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Данное приложение может пригодиться людям, которые часто проводят время за готовкой чего-либо, можно записать рецепт и открывать его в любой удобный момент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2556000" cy="1100520"/>
          </a:xfrm>
        </p:spPr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Вывод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571759"/>
            <a:ext cx="9036000" cy="3648239"/>
          </a:xfrm>
        </p:spPr>
        <p:txBody>
          <a:bodyPr vert="horz"/>
          <a:lstStyle/>
          <a:p>
            <a:pPr lvl="0"/>
            <a:r>
              <a:rPr lang="ru-RU">
                <a:solidFill>
                  <a:srgbClr val="FFFFFF"/>
                </a:solidFill>
              </a:rPr>
              <a:t>Я считаю что у меня получилось реализовать задуманное. Приложение получилось далеко не идеальным, пару багов, простой дизайн, но я остался доволен своей работой и узнал много нового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136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Microsoft YaHei</vt:lpstr>
      <vt:lpstr>Arial</vt:lpstr>
      <vt:lpstr>Calibri</vt:lpstr>
      <vt:lpstr>Liberation Sans</vt:lpstr>
      <vt:lpstr>Liberation Serif</vt:lpstr>
      <vt:lpstr>Lucida Sans</vt:lpstr>
      <vt:lpstr>OpenSymbol</vt:lpstr>
      <vt:lpstr>Segoe UI</vt:lpstr>
      <vt:lpstr>Tahoma</vt:lpstr>
      <vt:lpstr>Undertale Battle Font</vt:lpstr>
      <vt:lpstr>Обычный</vt:lpstr>
      <vt:lpstr>Проект «Книга рецептов»</vt:lpstr>
      <vt:lpstr>Цель</vt:lpstr>
      <vt:lpstr>Задачи</vt:lpstr>
      <vt:lpstr>Описание</vt:lpstr>
      <vt:lpstr>Ссылка на код</vt:lpstr>
      <vt:lpstr>Плюсы</vt:lpstr>
      <vt:lpstr>Анализ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«Книга рецептов»</dc:title>
  <cp:lastModifiedBy>word</cp:lastModifiedBy>
  <cp:revision>7</cp:revision>
  <dcterms:created xsi:type="dcterms:W3CDTF">2024-05-18T23:43:50Z</dcterms:created>
  <dcterms:modified xsi:type="dcterms:W3CDTF">2024-06-09T15:53:04Z</dcterms:modified>
</cp:coreProperties>
</file>