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64D2A1F7-174D-DE80-1080-8AFD1CD91BA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884ADF-2F9D-FADA-46FE-40A1ED9DCB0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C0E68A2-1342-3913-5D86-A6A1A009E3E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3016C0-74F3-163B-46AE-DFF16154754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70ED350-8D58-4E57-A81D-CDA32A0926A4}" type="slidenum">
              <a:t>‹#›</a:t>
            </a:fld>
            <a:endParaRPr lang="ru-RU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69667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CAFB01F-6EA5-D2A4-8FED-06A275768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364CCAF-C20B-228F-6E3F-1E7738B0973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EC07572A-6AB4-8EE0-7FFF-2A5CF0C291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557599-C467-13B5-48C7-8EE9270E382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573373-FD7A-7E50-F143-B694E06332F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C14A5D-AA69-0739-A138-8559A296C0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highlight>
                  <a:scrgbClr r="0" g="0" b="0">
                    <a:alpha val="0"/>
                  </a:scrgbClr>
                </a:highlight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8E4B8DB2-B619-4BE6-ABAA-9BAADDA9FC9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1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9462D5-392B-B963-986A-81649BF9F8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E1BAD73-0B70-4607-8D23-A00C5C640954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6106AFC-6857-57B4-D4CB-1439336F69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F3A0E5C-E30C-BB77-3F7B-7D132316CE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7F6FC1-6259-500A-E969-CF92A8F5D9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AE0684F-5057-41CE-B82C-A39CDB7DED9A}" type="slidenum">
              <a:t>10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3220CE9-B548-141C-4B21-BD34A52803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CDA8B6F-39F0-E8AE-5F17-9883C893C5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3AF23C-EA5F-24B9-DACF-FDD4CBD188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86F27B9-7546-4509-899C-724F5945409B}" type="slidenum">
              <a:t>11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E3AA389-DCB1-0782-4C57-74E39A0CF1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E23C194-9FFE-04A7-04E3-F2F6A05FE5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5CEE7A-4647-C03F-55CE-AEA784A4F3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320C02-9951-4437-9991-B7F61051B262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833950-2955-7DA7-5BEF-79F91113166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880B4F-29AF-F061-3E6B-9B0370E113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41E34-EB67-645B-2F66-D25673D13B8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61ED81-14A4-4D59-88D6-CD52C5C996E4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3ACDC3D-E26B-2423-AAE0-E0798E8BAF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AB3CF24-390D-649C-E94B-B93988A5E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0DE781-F1E6-F4E3-E00D-BE15B402CA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90C388-609A-4BD1-87F9-D365681B7F5F}" type="slidenum">
              <a:t>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B98534C-DA92-6313-0232-FB147DAD37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2DB87A4-1758-BB83-8A3F-E83C88E50C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16CC82-620C-7A3D-B907-12F682365F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741440-5D0E-44D1-A98D-F7BF196A77C9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11E561F-C076-403A-9211-25059BB040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E727826-33C4-4056-10A1-57DBD051A8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2AE864-8F4E-49FC-E29E-9E78494463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A75FB3-1AC4-407F-9808-3F8C8CDFA2C2}" type="slidenum">
              <a:t>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4CAC016-A796-1BB2-8273-42354A5328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1F98468-FAAD-5812-3565-4C77E6B95D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624894-610B-1620-FCD5-52FDED6FC1A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29BCF8D-8526-4276-9444-34DFCD8C7C67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36949A0-AB3D-A940-3B18-9E8765DA9C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404C79E-F2DE-7735-A351-AA551AF2B5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D1A213-DB1D-0DDB-0E46-2CA8E0F9E1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642306C-8818-4E38-8160-CE2BB6FEBE09}" type="slidenum">
              <a:t>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AA822BD-2B08-54B0-66A3-E2C26C87EF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EAB8C38-6682-D4A0-F105-0FD8ABD9AF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370F8-0918-8F06-946D-CDD3B61797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10DFE80-4CE1-455A-9A6C-90474821F529}" type="slidenum">
              <a:t>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C9FA61E-5F9B-4CAC-B1B7-6F622C32AB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7A7AD90-1867-9E4D-61B2-7F37A0BCF8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BFD76-6ED9-B0ED-AC5A-BCDD7C8F9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5262BD-FD0D-55CA-8407-FF7742419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C6B561-8E58-6FAF-558A-94E1C5726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6CEE40-941A-875B-6C07-2F8680AF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ED7C9C-2EAD-76D7-CC19-E6804FBE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C880A6-D160-48B9-B641-886A00AC4DC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28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C1752-BB42-23B0-99F3-AEA066CE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4F35A7-399A-E6DD-2684-CCC58AAD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574D4B-D596-E65F-E96E-3FA4A77F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298B50-EF71-6F2C-B0B6-F537C21D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F14E29-619A-1C04-ACF6-C3260BB7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A73AE2-CD8D-493D-9E9F-63BCE731F9C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6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49EAF-F237-7B9A-72D4-8D074D23F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471488"/>
            <a:ext cx="2266950" cy="438785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CB6755-44FB-C457-317B-F0DBF648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471488"/>
            <a:ext cx="6653212" cy="43878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993639-2FB3-9B99-C30F-FB4FA527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AAD8ED-0117-2A2E-1D04-1A95403F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5B0ED0-AA9C-CEB4-63B6-AD89F9FF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2793AE-EAB4-4915-8CB0-B287EACC331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5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48613-0E34-0689-20AC-9609AD44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1EBE9-D193-1746-8ED0-EAEE60B04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965E57-06CD-6281-F269-5059F3904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02CF1C-3CDF-A3C8-8C51-9D266DA6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40E9A0-1F84-E8A8-8DC2-E412FE50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79AA80-700B-40C2-A626-E9542802C6E4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8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11C55-8933-159C-9A7E-EB588EA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9F1F0-FD14-83D6-9AC8-87E55714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A1EE0-A4B6-B1A4-B31A-CCBB2CFB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9BF3F-9659-98DE-04EB-1B537D44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F8E31-5645-5E5B-7A01-D90E08D4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2A5980-96A4-41E2-9345-2826A4DD484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01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9F04D9-B49F-E73C-519A-80845FABC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E788A-C417-C5CB-D7F3-53DE06D89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571625"/>
            <a:ext cx="4459287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597935-2D3A-DFED-C164-2752BBB2D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571625"/>
            <a:ext cx="4460875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92FFC1-C4B0-AF59-8CD8-6906F3D6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25AC55-6D05-20E5-21F7-5EB8EBC1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CB920-29F9-D495-9F9A-7DDD28D8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65C086-7458-4026-ACD7-A477577DF3A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6C40A-4BF3-C226-65FB-C918A192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37A602-C76B-BC99-E03D-D49F4D976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EDD2838-CC50-1DF9-8569-690482264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EA9FE3-7F3A-B1AA-1F92-D35F8F01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3287F5-BD32-88FA-A879-D3B454FC9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FC76048-60DB-19C5-1CF9-980F7E68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468D9C-34D0-DD02-729A-7E95431C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B4A7F2-4377-16A1-D053-263E4913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A9A679-9E45-4905-BF68-DE0E4B053E2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5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2CA81-0F7F-DCDE-3EAC-EB8B79FF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C3D68E-8CD5-8DB7-2331-A8F4D7C7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4DE701-BCDA-ED1E-1A4F-455D6113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608281-273E-CEB8-A695-F9BE72A2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13D7B4C-8248-4515-BE62-60638D4B455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7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6A2DB9C-F38B-E5C4-22B1-96863FD0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6C57F5-6C73-4458-89A3-38474255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DE9BEF-320B-10B6-7B4C-10E7E373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2FBAC1-C7CE-478B-867E-9D9DC74FCCB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730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53ACB-623C-DC29-FF14-689CC193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ADD11-269E-DD3A-393F-7954337D0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6BE5BC-E5CA-477A-52EF-31923D3DC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E69BD6-4E58-12CD-F346-555708BD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55D8B8-9C07-4752-A9B5-DE5FF027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5815E7-32AF-0863-5E71-7EFEAE19E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F5C30C-5ADA-48AE-948D-146CA26FE4F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419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99A7C-E674-F491-70D1-CC1588DB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666761E-B194-46FB-3FE2-9ED4F0A27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071950-4973-2F2F-4F45-336538188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2FD3FA-2573-A0CC-FD06-6ED197CB9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892501-E6C4-A714-F5C0-2723700E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22B82-69AA-A5D8-6028-C0B071CA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97F1AE-B483-4536-B701-9E7E838A4C5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11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2832B-7440-ED99-355B-3BB1DBDE7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471240"/>
            <a:ext cx="9071640" cy="1100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78D4C0-D0EE-913A-7BA4-E2492C5EFB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571759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A071B8-C718-A943-AE5E-659B5A0676B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4860000"/>
            <a:ext cx="2348280" cy="39060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b="0" kern="1200">
                <a:highlight>
                  <a:scrgbClr r="0" g="0" b="0">
                    <a:alpha val="0"/>
                  </a:scrgbClr>
                </a:highlight>
                <a:latin typeface="Undertale Battle Font" pitchFamily="50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3C0D8-1056-094C-E22A-6CB3961353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4860000"/>
            <a:ext cx="3195000" cy="39060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b="0" kern="1200">
                <a:highlight>
                  <a:scrgbClr r="0" g="0" b="0">
                    <a:alpha val="0"/>
                  </a:scrgbClr>
                </a:highlight>
                <a:latin typeface="Undertale Battle Font" pitchFamily="50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2B59C-1AC8-2EA7-406E-745CF181E2D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4860000"/>
            <a:ext cx="2348280" cy="390600"/>
          </a:xfrm>
          <a:prstGeom prst="rect">
            <a:avLst/>
          </a:prstGeom>
          <a:noFill/>
          <a:ln cap="rnd"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b="0" kern="1200">
                <a:highlight>
                  <a:scrgbClr r="0" g="0" b="0">
                    <a:alpha val="0"/>
                  </a:scrgbClr>
                </a:highlight>
                <a:latin typeface="Undertale Battle Font" pitchFamily="50"/>
                <a:ea typeface="Segoe UI" pitchFamily="2"/>
                <a:cs typeface="Tahoma" pitchFamily="2"/>
              </a:defRPr>
            </a:lvl1pPr>
          </a:lstStyle>
          <a:p>
            <a:pPr lvl="0"/>
            <a:fld id="{99CD0338-A762-4AEB-BBC7-56F53EB2021A}" type="slidenum">
              <a:t>‹#›</a:t>
            </a:fld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559658A8-C0E4-E80A-45F6-76915E0420B7}"/>
              </a:ext>
            </a:extLst>
          </p:cNvPr>
          <p:cNvSpPr/>
          <p:nvPr/>
        </p:nvSpPr>
        <p:spPr>
          <a:xfrm>
            <a:off x="180000" y="180000"/>
            <a:ext cx="180000" cy="54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4207761-030A-7ED7-303C-5CE753431CBD}"/>
              </a:ext>
            </a:extLst>
          </p:cNvPr>
          <p:cNvSpPr/>
          <p:nvPr/>
        </p:nvSpPr>
        <p:spPr>
          <a:xfrm>
            <a:off x="180000" y="180000"/>
            <a:ext cx="972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4F0CC45-AE29-C2CF-9752-D20FB2908785}"/>
              </a:ext>
            </a:extLst>
          </p:cNvPr>
          <p:cNvSpPr/>
          <p:nvPr/>
        </p:nvSpPr>
        <p:spPr>
          <a:xfrm>
            <a:off x="360000" y="5400000"/>
            <a:ext cx="9540000" cy="1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9012FB4-1273-7580-7DFD-28EB07E82557}"/>
              </a:ext>
            </a:extLst>
          </p:cNvPr>
          <p:cNvSpPr/>
          <p:nvPr/>
        </p:nvSpPr>
        <p:spPr>
          <a:xfrm flipH="1">
            <a:off x="9720000" y="180000"/>
            <a:ext cx="180000" cy="540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25400" cap="rnd">
            <a:solidFill>
              <a:srgbClr val="FFFFFF">
                <a:alpha val="0"/>
              </a:srgbClr>
            </a:solidFill>
            <a:prstDash val="solid"/>
          </a:ln>
        </p:spPr>
        <p:txBody>
          <a:bodyPr lIns="0" tIns="0" rIns="0" bIns="0" anchor="ctr" anchorCtr="0">
            <a:noAutofit/>
          </a:bodyPr>
          <a:lstStyle/>
          <a:p>
            <a:pPr lvl="0" hangingPunct="0">
              <a:buNone/>
              <a:tabLst/>
            </a:pPr>
            <a:endParaRPr lang="ru-RU" sz="2400" kern="1200">
              <a:highlight>
                <a:scrgbClr r="0" g="0" b="0">
                  <a:alpha val="0"/>
                </a:scrgbClr>
              </a:highlight>
              <a:latin typeface="Liberation Serif" pitchFamily="18"/>
              <a:ea typeface="Segoe UI" pitchFamily="2"/>
              <a:cs typeface="Tahoma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Undertale Battle Font" pitchFamily="50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Undertale Battle Font" pitchFamily="50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C194E-DD06-4533-CCB9-6236A6C0FD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2139480"/>
            <a:ext cx="907164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«Книга рецептов»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7283E9-3D5D-07FA-CA9B-5CC882F52D6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80000" y="4500000"/>
            <a:ext cx="3095640" cy="720000"/>
          </a:xfrm>
        </p:spPr>
        <p:txBody>
          <a:bodyPr vert="horz">
            <a:normAutofit fontScale="85000" lnSpcReduction="20000"/>
          </a:bodyPr>
          <a:lstStyle/>
          <a:p>
            <a:pPr lvl="0" rtl="0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Рыжов Константин группа 3992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A8495-CDE7-9D37-57C9-705A243F50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55600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Вывод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D52DC-48CC-704D-540E-F08CC6E631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71759"/>
            <a:ext cx="4536000" cy="3648239"/>
          </a:xfrm>
        </p:spPr>
        <p:txBody>
          <a:bodyPr vert="horz">
            <a:normAutofit fontScale="92500" lnSpcReduction="10000"/>
          </a:bodyPr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Для успешного успеха необходимо уделять достаточно времени своему творению и не откладывать все на последний день</a:t>
            </a:r>
          </a:p>
          <a:p>
            <a:pPr lvl="0" rtl="0"/>
            <a:r>
              <a:rPr lang="ru-RU" dirty="0">
                <a:solidFill>
                  <a:schemeClr val="bg1"/>
                </a:solidFill>
              </a:rPr>
              <a:t>Иначе будете чувствовать себя как эти парни...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F72DFCA-869F-D5E1-BF01-CAA6F1658E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20000" y="648360"/>
            <a:ext cx="2157120" cy="223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89B586DB-F1B9-3BED-9D46-687C724FCB1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40000" y="2973959"/>
            <a:ext cx="2340000" cy="224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1E840-4411-611A-F6A6-B20604DDA2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360" y="1980000"/>
            <a:ext cx="907164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A589A-BE9C-FA22-C1BA-DA8DA9F832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015999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Цель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B4B56E-3240-C55D-9024-AC7AB04958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lnSpc>
                <a:spcPct val="108000"/>
              </a:lnSpc>
              <a:spcBef>
                <a:spcPts val="0"/>
              </a:spcBef>
              <a:spcAft>
                <a:spcPts val="799"/>
              </a:spcAft>
              <a:tabLst>
                <a:tab pos="630720" algn="l"/>
              </a:tabLst>
            </a:pPr>
            <a:r>
              <a:rPr lang="ru-RU" dirty="0">
                <a:solidFill>
                  <a:schemeClr val="bg1"/>
                </a:solidFill>
              </a:rPr>
              <a:t>Приложение «</a:t>
            </a:r>
            <a:r>
              <a:rPr lang="en-US" dirty="0">
                <a:solidFill>
                  <a:schemeClr val="bg1"/>
                </a:solidFill>
              </a:rPr>
              <a:t>Recipe Book</a:t>
            </a:r>
            <a:r>
              <a:rPr lang="ru-RU" dirty="0">
                <a:solidFill>
                  <a:schemeClr val="bg1"/>
                </a:solidFill>
              </a:rPr>
              <a:t>» разрабатывается с целью обеспечить поварам доступ к рецептам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E9B9D-0DA9-BEE4-A0A8-E96DD199B3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73600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829783-CE5D-6A5C-75E5-757A21618B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>
              <a:buSzPct val="45000"/>
              <a:buFont typeface="OpenSymbol"/>
              <a:buChar char="●"/>
            </a:pPr>
            <a:r>
              <a:rPr lang="ru-RU" dirty="0">
                <a:solidFill>
                  <a:schemeClr val="bg1"/>
                </a:solidFill>
              </a:rPr>
              <a:t>Изучить библиотеки </a:t>
            </a:r>
            <a:r>
              <a:rPr lang="ru-RU" dirty="0" err="1">
                <a:solidFill>
                  <a:schemeClr val="bg1"/>
                </a:solidFill>
              </a:rPr>
              <a:t>Tkinter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pickle</a:t>
            </a:r>
            <a:endParaRPr lang="ru-RU" dirty="0">
              <a:solidFill>
                <a:schemeClr val="bg1"/>
              </a:solidFill>
            </a:endParaRPr>
          </a:p>
          <a:p>
            <a:pPr lvl="0" rtl="0">
              <a:buSzPct val="45000"/>
              <a:buFont typeface="OpenSymbol"/>
              <a:buChar char="●"/>
            </a:pPr>
            <a:r>
              <a:rPr lang="ru-RU" dirty="0">
                <a:solidFill>
                  <a:schemeClr val="bg1"/>
                </a:solidFill>
              </a:rPr>
              <a:t>Написать код программы, опираясь на помощь некоторых источников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 dirty="0">
                <a:solidFill>
                  <a:schemeClr val="bg1"/>
                </a:solidFill>
              </a:rPr>
              <a:t>Обратная связь и взаимодействие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269CE-549A-14EE-2527-B1B71EB4EE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309600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Описание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E9B32-42AB-1C5F-091B-E32CF6519F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Это книга рецептов, она считывает данные пользователя, </a:t>
            </a:r>
            <a:r>
              <a:rPr lang="ru-RU" dirty="0" err="1">
                <a:solidFill>
                  <a:schemeClr val="bg1"/>
                </a:solidFill>
              </a:rPr>
              <a:t>сериализует</a:t>
            </a:r>
            <a:r>
              <a:rPr lang="ru-RU" dirty="0">
                <a:solidFill>
                  <a:schemeClr val="bg1"/>
                </a:solidFill>
              </a:rPr>
              <a:t> их и отображает при необходимости</a:t>
            </a:r>
          </a:p>
          <a:p>
            <a:pPr lvl="0" rtl="0"/>
            <a:r>
              <a:rPr lang="ru-RU" dirty="0">
                <a:solidFill>
                  <a:schemeClr val="bg1"/>
                </a:solidFill>
              </a:rPr>
              <a:t>Программа и презентация выполнены в дизайне боевого меню игры </a:t>
            </a:r>
            <a:r>
              <a:rPr lang="ru-RU" dirty="0" err="1">
                <a:solidFill>
                  <a:schemeClr val="bg1"/>
                </a:solidFill>
              </a:rPr>
              <a:t>Undertale</a:t>
            </a:r>
            <a:endParaRPr lang="ru-RU" dirty="0">
              <a:solidFill>
                <a:schemeClr val="bg1"/>
              </a:solidFill>
            </a:endParaRPr>
          </a:p>
          <a:p>
            <a:pPr lvl="0" rtl="0"/>
            <a:endParaRPr lang="ru-RU" dirty="0">
              <a:solidFill>
                <a:schemeClr val="bg1"/>
              </a:solidFill>
            </a:endParaRPr>
          </a:p>
          <a:p>
            <a:pPr lvl="0" rtl="0"/>
            <a:endParaRPr lang="ru-RU" dirty="0"/>
          </a:p>
          <a:p>
            <a:pPr lvl="0" rtl="0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655C9-CF46-13D8-F948-5370CE5591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669600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Системные требования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8BF56AD-79A5-2CA0-AA97-022CCC8DE3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marL="457200" lvl="1" indent="0">
              <a:buSzPct val="45000"/>
              <a:buNone/>
            </a:pPr>
            <a:r>
              <a:rPr lang="ru-R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Наличие ПК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 dirty="0">
                <a:solidFill>
                  <a:schemeClr val="bg1"/>
                </a:solidFill>
              </a:rPr>
              <a:t>Умение читать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 dirty="0">
                <a:solidFill>
                  <a:schemeClr val="bg1"/>
                </a:solidFill>
              </a:rPr>
              <a:t>Умение писать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F3CDE-DEB0-5B55-AFA2-2CCD57BBC6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37600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Код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DFB2878-F4C4-04B8-612A-3CA10062606B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20000" y="1800000"/>
            <a:ext cx="3830399" cy="3288239"/>
          </a:xfrm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E8E3448A-B809-8DEE-1A67-463513E10A8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20000" y="1800000"/>
            <a:ext cx="3034800" cy="328823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54110-D0CE-F01E-63DB-9EB6D30CDE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417600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Тестирование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73A852A-0F44-C73B-D773-EE6D48DA4AF1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21360" y="1571759"/>
            <a:ext cx="2391839" cy="3288239"/>
          </a:xfrm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5FA47CD-1E23-0153-2D44-4A0FB0A1FD8E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70040" y="1571759"/>
            <a:ext cx="2391839" cy="328823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A0A3C-578F-C4DD-5EB9-3C6360B295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540000"/>
            <a:ext cx="4356000" cy="1100520"/>
          </a:xfrm>
        </p:spPr>
        <p:txBody>
          <a:bodyPr vert="horz"/>
          <a:lstStyle/>
          <a:p>
            <a:pPr lvl="0" rtl="0"/>
            <a:r>
              <a:rPr lang="ru-RU" sz="3200" dirty="0">
                <a:solidFill>
                  <a:schemeClr val="bg1"/>
                </a:solidFill>
              </a:rPr>
              <a:t>Плюсы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B71136-F744-15D3-AFC0-383A97025EA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3079" y="1980000"/>
            <a:ext cx="4426920" cy="3188160"/>
          </a:xfrm>
        </p:spPr>
        <p:txBody>
          <a:bodyPr vert="horz"/>
          <a:lstStyle/>
          <a:p>
            <a:pPr lvl="0" rtl="0">
              <a:buSzPct val="45000"/>
              <a:buFont typeface="OpenSymbol"/>
              <a:buChar char="●"/>
            </a:pPr>
            <a:r>
              <a:rPr lang="ru-RU" sz="2800" dirty="0">
                <a:solidFill>
                  <a:schemeClr val="bg1"/>
                </a:solidFill>
              </a:rPr>
              <a:t>Сохранение рецептов и последующее их открытые</a:t>
            </a:r>
          </a:p>
          <a:p>
            <a:pPr lvl="0" rtl="0">
              <a:buSzPct val="45000"/>
              <a:buFont typeface="OpenSymbol"/>
              <a:buChar char="●"/>
            </a:pPr>
            <a:r>
              <a:rPr lang="ru-RU" sz="2800" dirty="0">
                <a:solidFill>
                  <a:schemeClr val="bg1"/>
                </a:solidFill>
              </a:rPr>
              <a:t>Самостоятельное заполнение рецептов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106813-E86E-457B-F1F1-6AB177D968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0" y="1980000"/>
            <a:ext cx="4500000" cy="3240000"/>
          </a:xfrm>
        </p:spPr>
        <p:txBody>
          <a:bodyPr vert="horz"/>
          <a:lstStyle/>
          <a:p>
            <a:pPr lvl="0" rtl="0">
              <a:buSzPct val="45000"/>
              <a:buFont typeface="OpenSymbol"/>
              <a:buChar char="●"/>
            </a:pPr>
            <a:r>
              <a:rPr lang="ru-RU" sz="2800" dirty="0">
                <a:solidFill>
                  <a:schemeClr val="bg1"/>
                </a:solidFill>
              </a:rPr>
              <a:t>Неправильное отображение названия рецепта в выпадающем списке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90BDCD-B05F-5557-908F-8C17285C99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0000" y="540000"/>
            <a:ext cx="4500000" cy="1080000"/>
          </a:xfrm>
        </p:spPr>
        <p:txBody>
          <a:bodyPr vert="horz" anchor="ctr"/>
          <a:lstStyle/>
          <a:p>
            <a:pPr lvl="0" algn="ctr" rtl="0"/>
            <a:r>
              <a:rPr lang="ru-RU" dirty="0">
                <a:solidFill>
                  <a:schemeClr val="bg1"/>
                </a:solidFill>
              </a:rPr>
              <a:t>Минус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9A8C6-4DCF-31AE-1A31-3888060BF3A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71240"/>
            <a:ext cx="2736000" cy="1100520"/>
          </a:xfrm>
        </p:spPr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Анализ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AD7736-F8AF-4743-DE44-7381981564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 rtl="0"/>
            <a:r>
              <a:rPr lang="ru-RU" dirty="0">
                <a:solidFill>
                  <a:schemeClr val="bg1"/>
                </a:solidFill>
              </a:rPr>
              <a:t>Данное приложение может пригодиться практически всем людям, которые часто проводят время за готовкой чего-либо</a:t>
            </a:r>
          </a:p>
          <a:p>
            <a:pPr lvl="0" rtl="0"/>
            <a:r>
              <a:rPr lang="ru-RU" dirty="0">
                <a:solidFill>
                  <a:schemeClr val="bg1"/>
                </a:solidFill>
              </a:rPr>
              <a:t>Человек может просто записать нужный ему рецепт и открыть в удобный момент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164</Words>
  <Application>Microsoft Office PowerPoint</Application>
  <PresentationFormat>Широкоэкранный</PresentationFormat>
  <Paragraphs>41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Liberation Sans</vt:lpstr>
      <vt:lpstr>Liberation Serif</vt:lpstr>
      <vt:lpstr>OpenSymbol</vt:lpstr>
      <vt:lpstr>Undertale Battle Font</vt:lpstr>
      <vt:lpstr>Обычный</vt:lpstr>
      <vt:lpstr>Проект «Книга рецептов»</vt:lpstr>
      <vt:lpstr>Цель</vt:lpstr>
      <vt:lpstr>Задачи</vt:lpstr>
      <vt:lpstr>Описание</vt:lpstr>
      <vt:lpstr>Системные требования</vt:lpstr>
      <vt:lpstr>Код</vt:lpstr>
      <vt:lpstr>Тестирование</vt:lpstr>
      <vt:lpstr>Плюсы</vt:lpstr>
      <vt:lpstr>Анализ</vt:lpstr>
      <vt:lpstr>Вывод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«Книга рецептов»</dc:title>
  <dc:creator>Студент ПТК</dc:creator>
  <cp:lastModifiedBy>Студент ПТК</cp:lastModifiedBy>
  <cp:revision>4</cp:revision>
  <dcterms:created xsi:type="dcterms:W3CDTF">2024-05-18T23:43:50Z</dcterms:created>
  <dcterms:modified xsi:type="dcterms:W3CDTF">2024-05-27T06:46:45Z</dcterms:modified>
</cp:coreProperties>
</file>