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69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10EA3-E01B-6F38-2B48-09E7B7D44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Autofit/>
          </a:bodyPr>
          <a:lstStyle/>
          <a:p>
            <a:pPr algn="l"/>
            <a:r>
              <a:rPr lang="ru-RU" sz="4400" dirty="0"/>
              <a:t>ПМ.02 ОСУЩЕСТВЛЕНИЕ ИНТЕГРАЦИИ </a:t>
            </a:r>
            <a:br>
              <a:rPr lang="ru-RU" sz="4400" dirty="0"/>
            </a:br>
            <a:r>
              <a:rPr lang="ru-RU" sz="4400" dirty="0"/>
              <a:t>ПРОФЕССИОНАЛЬНЫХ МОДУЛЕЙ</a:t>
            </a:r>
            <a:endParaRPr lang="en-US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9F8D76-4CDE-F8DB-71BA-2D96EB3B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Рыжов Константин</a:t>
            </a:r>
            <a:br>
              <a:rPr lang="ru-RU" dirty="0"/>
            </a:br>
            <a:r>
              <a:rPr lang="ru-RU" dirty="0"/>
              <a:t>Группа 3992</a:t>
            </a:r>
            <a:endParaRPr lang="en-US" dirty="0"/>
          </a:p>
        </p:txBody>
      </p:sp>
      <p:pic>
        <p:nvPicPr>
          <p:cNvPr id="4" name="Picture 3" descr="Эстетикойе жидкостные акварель и чернила">
            <a:extLst>
              <a:ext uri="{FF2B5EF4-FFF2-40B4-BE49-F238E27FC236}">
                <a16:creationId xmlns:a16="http://schemas.microsoft.com/office/drawing/2014/main" id="{8F09FAF1-E4CE-47CF-6F28-115BC277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72" r="39463"/>
          <a:stretch>
            <a:fillRect/>
          </a:stretch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816F-100E-8FB8-F822-F8015639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21447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6537C-C0CC-7746-CE5E-EFC587F9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98939"/>
            <a:ext cx="9144000" cy="312724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Прохождение практики в «Школе 21» позволило мне не только углубить знания языка программирования C, но и сформировать важные профессиональные навыки. В процессе выполнения заданий я научился работать с указателями, структурами данных, алгоритмами и динамической памятью. Кроме того, практика способствовала развитию таких мягких навыков, как критическое мышление, самоорганизация и адаптивность. Полученный опыт стал прочной основой для моего дальнейшего профессионального роста в сфере разработки программного обеспечения.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8AB78-1215-50C0-BCB9-1332016D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67320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DC1A7-51C0-73A4-F8D8-1566786C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98595"/>
            <a:ext cx="9144000" cy="3127248"/>
          </a:xfrm>
        </p:spPr>
        <p:txBody>
          <a:bodyPr/>
          <a:lstStyle/>
          <a:p>
            <a:r>
              <a:rPr lang="ru-RU" dirty="0"/>
              <a:t>Задача практики</a:t>
            </a:r>
            <a:br>
              <a:rPr lang="ru-RU" dirty="0"/>
            </a:br>
            <a:r>
              <a:rPr lang="ru-RU" dirty="0"/>
              <a:t>— Участие в индивидуальных и групповых проектах в образовательной среде «Школа 21»</a:t>
            </a:r>
            <a:br>
              <a:rPr lang="ru-RU" dirty="0"/>
            </a:br>
            <a:r>
              <a:rPr lang="ru-RU" dirty="0"/>
              <a:t>— Выполнение заданий по языку C</a:t>
            </a:r>
            <a:br>
              <a:rPr lang="ru-RU" dirty="0"/>
            </a:br>
            <a:r>
              <a:rPr lang="ru-RU" dirty="0"/>
              <a:t>— Развитие профессиональных и «мягких» навыков</a:t>
            </a:r>
            <a:br>
              <a:rPr lang="ru-RU" dirty="0"/>
            </a:br>
            <a:r>
              <a:rPr lang="ru-RU" dirty="0"/>
              <a:t>— Подготовка индивидуального проекта на </a:t>
            </a:r>
            <a:r>
              <a:rPr lang="ru-RU" dirty="0" err="1"/>
              <a:t>WinForms</a:t>
            </a:r>
            <a:r>
              <a:rPr lang="ru-RU" dirty="0"/>
              <a:t> с использованием базы данных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B42B-C376-EE10-DD7E-BCAEAA5A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Индивидуальное задание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3BB6E-B451-A1AE-F588-6DD1E1C6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  <a:br>
              <a:rPr lang="ru-RU" dirty="0"/>
            </a:br>
            <a:r>
              <a:rPr lang="ru-RU" dirty="0"/>
              <a:t>Разработка настольного приложения на </a:t>
            </a:r>
            <a:r>
              <a:rPr lang="ru-RU" dirty="0" err="1"/>
              <a:t>WinForms</a:t>
            </a:r>
            <a:r>
              <a:rPr lang="ru-RU" dirty="0"/>
              <a:t>, позволяющего:</a:t>
            </a:r>
            <a:br>
              <a:rPr lang="ru-RU" dirty="0"/>
            </a:br>
            <a:r>
              <a:rPr lang="ru-RU" dirty="0"/>
              <a:t>— добавлять, редактировать и удалять записи о спектаклях;</a:t>
            </a:r>
            <a:br>
              <a:rPr lang="ru-RU" dirty="0"/>
            </a:br>
            <a:r>
              <a:rPr lang="ru-RU" dirty="0"/>
              <a:t>— отображать список спектаклей в таблице;</a:t>
            </a:r>
            <a:br>
              <a:rPr lang="ru-RU" dirty="0"/>
            </a:br>
            <a:r>
              <a:rPr lang="ru-RU" dirty="0"/>
              <a:t>— взаимодействовать с базой данных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0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C539B-80BE-4A11-CBC6-9C4DB5A5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ru-RU" dirty="0"/>
              <a:t>Структура базы данных</a:t>
            </a:r>
            <a:endParaRPr lang="en-US" dirty="0"/>
          </a:p>
        </p:txBody>
      </p:sp>
      <p:pic>
        <p:nvPicPr>
          <p:cNvPr id="5" name="Объект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B75CF87-96E6-29DD-4302-6B9AA7CB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98187"/>
            <a:ext cx="3128922" cy="28616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594F6D-3875-AA26-8519-7545BA53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05304-DE2A-18AE-21E7-9A7D0B45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73467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Алгоритм</a:t>
            </a:r>
            <a:r>
              <a:rPr lang="en-US" sz="6000" dirty="0"/>
              <a:t> </a:t>
            </a:r>
            <a:r>
              <a:rPr lang="en-US" sz="6000" dirty="0" err="1"/>
              <a:t>работы</a:t>
            </a:r>
            <a:r>
              <a:rPr lang="en-US" sz="6000" dirty="0"/>
              <a:t> </a:t>
            </a:r>
            <a:r>
              <a:rPr lang="en-US" sz="6000" dirty="0" err="1"/>
              <a:t>программы</a:t>
            </a:r>
            <a:endParaRPr lang="en-US" sz="6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722F23-4ED4-D792-A6E3-E48A9681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080" y="467682"/>
            <a:ext cx="3735150" cy="5205785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A933A9-A300-1097-CCF8-0A30CDE0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05"/>
          <a:stretch>
            <a:fillRect/>
          </a:stretch>
        </p:blipFill>
        <p:spPr>
          <a:xfrm>
            <a:off x="4979436" y="70825"/>
            <a:ext cx="6318484" cy="55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006B2-3295-2F48-1CB9-6FA063FC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73301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Алгоритм</a:t>
            </a:r>
            <a:r>
              <a:rPr lang="en-US" sz="4800" dirty="0"/>
              <a:t> </a:t>
            </a:r>
            <a:r>
              <a:rPr lang="en-US" sz="4800" dirty="0" err="1"/>
              <a:t>работы</a:t>
            </a:r>
            <a:r>
              <a:rPr lang="en-US" sz="4800" dirty="0"/>
              <a:t> </a:t>
            </a:r>
            <a:r>
              <a:rPr lang="en-US" sz="4800" dirty="0" err="1"/>
              <a:t>программы</a:t>
            </a:r>
            <a:endParaRPr lang="en-US" sz="4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CC74CE-D1CF-ED6B-FD43-45F1D234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93" y="1153669"/>
            <a:ext cx="3885895" cy="5341439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2AB68F-C175-673F-EB65-F795A679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590" b="-1"/>
          <a:stretch>
            <a:fillRect/>
          </a:stretch>
        </p:blipFill>
        <p:spPr>
          <a:xfrm>
            <a:off x="5789881" y="1153670"/>
            <a:ext cx="4541012" cy="53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578CD-8F7C-1CDD-B5EB-999A2E2A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8CB12-EA09-34CE-18E8-3C6FD686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</a:t>
            </a:r>
            <a:br>
              <a:rPr lang="ru-RU" dirty="0"/>
            </a:br>
            <a:r>
              <a:rPr lang="ru-RU" dirty="0"/>
              <a:t>— текст из полей формы (название, описание, длительность)</a:t>
            </a:r>
            <a:br>
              <a:rPr lang="ru-RU" dirty="0"/>
            </a:br>
            <a:r>
              <a:rPr lang="ru-RU" dirty="0"/>
              <a:t>— действия пользователя (клик, кнопка)</a:t>
            </a:r>
          </a:p>
          <a:p>
            <a:r>
              <a:rPr lang="ru-RU" dirty="0"/>
              <a:t>Выходные данные:</a:t>
            </a:r>
            <a:br>
              <a:rPr lang="ru-RU" dirty="0"/>
            </a:br>
            <a:r>
              <a:rPr lang="ru-RU" dirty="0"/>
              <a:t>— обновлённая таблица</a:t>
            </a:r>
            <a:br>
              <a:rPr lang="ru-RU" dirty="0"/>
            </a:br>
            <a:r>
              <a:rPr lang="ru-RU" dirty="0"/>
              <a:t>— сообщения (об успешной операции или ошибке)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C781F-C80B-3B7A-6A4E-D7E547D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Тест-кейсы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68AA76-EFE3-B3BD-C34E-4457CEF0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1" y="627541"/>
            <a:ext cx="5043082" cy="40470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894E0B-7641-A35D-026E-7C0FC51ED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88" y="748781"/>
            <a:ext cx="5665877" cy="396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4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CAA45-38DC-603B-556E-8BF85807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31" y="5767662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Работа</a:t>
            </a:r>
            <a:r>
              <a:rPr lang="en-US" sz="6000" dirty="0"/>
              <a:t> </a:t>
            </a:r>
            <a:r>
              <a:rPr lang="en-US" sz="6000" dirty="0" err="1"/>
              <a:t>программы</a:t>
            </a:r>
            <a:endParaRPr lang="en-US" sz="6000" dirty="0"/>
          </a:p>
        </p:txBody>
      </p:sp>
      <p:pic>
        <p:nvPicPr>
          <p:cNvPr id="7" name="2025-07-02 20-27-02">
            <a:hlinkClick r:id="" action="ppaction://media"/>
            <a:extLst>
              <a:ext uri="{FF2B5EF4-FFF2-40B4-BE49-F238E27FC236}">
                <a16:creationId xmlns:a16="http://schemas.microsoft.com/office/drawing/2014/main" id="{0320E029-9A24-50CA-CE82-7C932B0A05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5024" y="47678"/>
            <a:ext cx="9841951" cy="55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7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234</Words>
  <Application>Microsoft Office PowerPoint</Application>
  <PresentationFormat>Широкоэкранный</PresentationFormat>
  <Paragraphs>16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 Next LT Pro</vt:lpstr>
      <vt:lpstr>PrismaticVTI</vt:lpstr>
      <vt:lpstr>ПМ.02 ОСУЩЕСТВЛЕНИЕ ИНТЕГРАЦИИ  ПРОФЕССИОНАЛЬНЫХ МОДУЛЕЙ</vt:lpstr>
      <vt:lpstr>Задача</vt:lpstr>
      <vt:lpstr>Индивидуальное задание</vt:lpstr>
      <vt:lpstr>Структура базы данных</vt:lpstr>
      <vt:lpstr>Алгоритм работы программы</vt:lpstr>
      <vt:lpstr>Алгоритм работы программы</vt:lpstr>
      <vt:lpstr>Входные и выходные данные</vt:lpstr>
      <vt:lpstr>Тест-кейсы</vt:lpstr>
      <vt:lpstr>Работа программы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Константин Рыжов</dc:creator>
  <cp:lastModifiedBy>Константин Рыжов</cp:lastModifiedBy>
  <cp:revision>3</cp:revision>
  <dcterms:created xsi:type="dcterms:W3CDTF">2025-07-02T17:41:32Z</dcterms:created>
  <dcterms:modified xsi:type="dcterms:W3CDTF">2025-07-02T18:31:09Z</dcterms:modified>
</cp:coreProperties>
</file>