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  <p:sldMasterId id="2147483672" r:id="rId6"/>
  </p:sldMasterIdLst>
  <p:notesMasterIdLst>
    <p:notesMasterId r:id="rId40"/>
  </p:notesMasterIdLst>
  <p:sldIdLst>
    <p:sldId id="257" r:id="rId7"/>
    <p:sldId id="301" r:id="rId8"/>
    <p:sldId id="374" r:id="rId9"/>
    <p:sldId id="375" r:id="rId10"/>
    <p:sldId id="327" r:id="rId11"/>
    <p:sldId id="346" r:id="rId12"/>
    <p:sldId id="347" r:id="rId13"/>
    <p:sldId id="350" r:id="rId14"/>
    <p:sldId id="349" r:id="rId15"/>
    <p:sldId id="348" r:id="rId16"/>
    <p:sldId id="322" r:id="rId17"/>
    <p:sldId id="351" r:id="rId18"/>
    <p:sldId id="353" r:id="rId19"/>
    <p:sldId id="352" r:id="rId20"/>
    <p:sldId id="354" r:id="rId21"/>
    <p:sldId id="356" r:id="rId22"/>
    <p:sldId id="355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5" r:id="rId31"/>
    <p:sldId id="368" r:id="rId32"/>
    <p:sldId id="371" r:id="rId33"/>
    <p:sldId id="372" r:id="rId34"/>
    <p:sldId id="370" r:id="rId35"/>
    <p:sldId id="376" r:id="rId36"/>
    <p:sldId id="367" r:id="rId37"/>
    <p:sldId id="366" r:id="rId38"/>
    <p:sldId id="343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FF33"/>
    <a:srgbClr val="63BD09"/>
    <a:srgbClr val="FF33CC"/>
    <a:srgbClr val="FCB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3255" autoAdjust="0"/>
  </p:normalViewPr>
  <p:slideViewPr>
    <p:cSldViewPr>
      <p:cViewPr varScale="1">
        <p:scale>
          <a:sx n="63" d="100"/>
          <a:sy n="63" d="100"/>
        </p:scale>
        <p:origin x="244" y="5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B6E99-7212-4FC3-9094-F6743F0CC7B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36A2B-0767-4E6D-9000-015BB600B67C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Redéfinition du destructeur </a:t>
          </a:r>
          <a:endParaRPr lang="fr-FR" sz="2000" b="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7AA222C-973C-4F09-8801-D0226D1255E1}" type="parTrans" cxnId="{FEEFEB6C-8CAA-4D35-8F3E-1038869B5B67}">
      <dgm:prSet/>
      <dgm:spPr/>
      <dgm:t>
        <a:bodyPr/>
        <a:lstStyle/>
        <a:p>
          <a:endParaRPr lang="fr-FR" sz="2000" b="0"/>
        </a:p>
      </dgm:t>
    </dgm:pt>
    <dgm:pt modelId="{A0EF1539-8621-4C6F-83B8-038E1729AF21}" type="sibTrans" cxnId="{FEEFEB6C-8CAA-4D35-8F3E-1038869B5B67}">
      <dgm:prSet/>
      <dgm:spPr>
        <a:xfrm>
          <a:off x="-4919424" y="-753830"/>
          <a:ext cx="5858998" cy="5858998"/>
        </a:xfr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gm:spPr>
      <dgm:t>
        <a:bodyPr/>
        <a:lstStyle/>
        <a:p>
          <a:endParaRPr lang="fr-FR" sz="2000" b="0"/>
        </a:p>
      </dgm:t>
    </dgm:pt>
    <dgm:pt modelId="{F23A16C1-2644-4475-B06A-DEE858A11572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Redéfinition de l’opérateur d’affectation</a:t>
          </a:r>
          <a:endParaRPr lang="fr-FR" sz="2000" b="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2AE41DD2-93F6-4D40-8634-1387C04CCB4B}" type="parTrans" cxnId="{DEE6A777-D001-47FE-B919-F8BD06A590CE}">
      <dgm:prSet/>
      <dgm:spPr/>
      <dgm:t>
        <a:bodyPr/>
        <a:lstStyle/>
        <a:p>
          <a:endParaRPr lang="fr-FR" sz="2000" b="0"/>
        </a:p>
      </dgm:t>
    </dgm:pt>
    <dgm:pt modelId="{DE336B24-92A3-4174-9136-43DA6A3EE7AD}" type="sibTrans" cxnId="{DEE6A777-D001-47FE-B919-F8BD06A590CE}">
      <dgm:prSet/>
      <dgm:spPr/>
      <dgm:t>
        <a:bodyPr/>
        <a:lstStyle/>
        <a:p>
          <a:endParaRPr lang="fr-FR" sz="2000" b="0"/>
        </a:p>
      </dgm:t>
    </dgm:pt>
    <dgm:pt modelId="{78C8134A-ECA2-4419-98E4-2AA1A42CFFC9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Redéfinition du constructeur de copie</a:t>
          </a:r>
          <a:endParaRPr lang="fr-FR" sz="2000" b="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7C29E89-5EF9-4F5A-BA4F-CFB466268A8A}" type="parTrans" cxnId="{C661A50D-E728-4B1E-84DB-41A92F32E384}">
      <dgm:prSet/>
      <dgm:spPr/>
      <dgm:t>
        <a:bodyPr/>
        <a:lstStyle/>
        <a:p>
          <a:endParaRPr lang="fr-FR" sz="2000" b="0"/>
        </a:p>
      </dgm:t>
    </dgm:pt>
    <dgm:pt modelId="{F7BE2A41-32A6-47A7-A4E7-5FE7E9C66D74}" type="sibTrans" cxnId="{C661A50D-E728-4B1E-84DB-41A92F32E384}">
      <dgm:prSet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 sz="2000" b="0"/>
        </a:p>
      </dgm:t>
    </dgm:pt>
    <dgm:pt modelId="{D627952D-35A6-4C6B-B71B-B160053861E8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1" spc="-4" dirty="0">
              <a:latin typeface="Calibri Light"/>
              <a:cs typeface="Calibri Light"/>
            </a:rPr>
            <a:t>Rappel : Collection d’objets polymorphes</a:t>
          </a:r>
          <a:endParaRPr lang="fr-FR" sz="2000" b="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75988A0-D15A-4071-AACF-7D55FDD63B7F}" type="parTrans" cxnId="{D59D51D9-B90D-470E-8690-790884102279}">
      <dgm:prSet/>
      <dgm:spPr/>
      <dgm:t>
        <a:bodyPr/>
        <a:lstStyle/>
        <a:p>
          <a:endParaRPr lang="fr-FR"/>
        </a:p>
      </dgm:t>
    </dgm:pt>
    <dgm:pt modelId="{0DF1B449-C3C7-49F0-BA77-981552B3B4D0}" type="sibTrans" cxnId="{D59D51D9-B90D-470E-8690-790884102279}">
      <dgm:prSet/>
      <dgm:spPr/>
      <dgm:t>
        <a:bodyPr/>
        <a:lstStyle/>
        <a:p>
          <a:endParaRPr lang="fr-FR"/>
        </a:p>
      </dgm:t>
    </dgm:pt>
    <dgm:pt modelId="{AFC7743C-6C67-4F27-8D40-8D635BCF2C7B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 Retenir </a:t>
          </a:r>
          <a:endParaRPr lang="fr-FR" sz="2000" b="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BFC90A53-3366-420E-B024-97C71BD56F75}" type="parTrans" cxnId="{F5692823-C827-45CF-A26F-2DD8D2866522}">
      <dgm:prSet/>
      <dgm:spPr/>
      <dgm:t>
        <a:bodyPr/>
        <a:lstStyle/>
        <a:p>
          <a:endParaRPr lang="fr-FR"/>
        </a:p>
      </dgm:t>
    </dgm:pt>
    <dgm:pt modelId="{BBE27D9C-E746-4E05-879C-6D22A6D2DD47}" type="sibTrans" cxnId="{F5692823-C827-45CF-A26F-2DD8D2866522}">
      <dgm:prSet/>
      <dgm:spPr/>
      <dgm:t>
        <a:bodyPr/>
        <a:lstStyle/>
        <a:p>
          <a:endParaRPr lang="fr-FR"/>
        </a:p>
      </dgm:t>
    </dgm:pt>
    <dgm:pt modelId="{0B9592C7-1FCC-4468-A94B-CBD5885D592A}" type="pres">
      <dgm:prSet presAssocID="{53AB6E99-7212-4FC3-9094-F6743F0CC7BE}" presName="linearFlow" presStyleCnt="0">
        <dgm:presLayoutVars>
          <dgm:dir/>
          <dgm:resizeHandles val="exact"/>
        </dgm:presLayoutVars>
      </dgm:prSet>
      <dgm:spPr/>
    </dgm:pt>
    <dgm:pt modelId="{D862FC8F-8818-4AEC-8552-FF682FE69EFD}" type="pres">
      <dgm:prSet presAssocID="{D627952D-35A6-4C6B-B71B-B160053861E8}" presName="composite" presStyleCnt="0"/>
      <dgm:spPr/>
    </dgm:pt>
    <dgm:pt modelId="{055B1026-9EB4-4300-A7B9-9FC0E48BF8A3}" type="pres">
      <dgm:prSet presAssocID="{D627952D-35A6-4C6B-B71B-B160053861E8}" presName="imgShp" presStyleLbl="fgImgPlace1" presStyleIdx="0" presStyleCnt="5"/>
      <dgm:spPr/>
    </dgm:pt>
    <dgm:pt modelId="{4426A128-1801-4B64-9787-F212175C4C35}" type="pres">
      <dgm:prSet presAssocID="{D627952D-35A6-4C6B-B71B-B160053861E8}" presName="txShp" presStyleLbl="node1" presStyleIdx="0" presStyleCnt="5">
        <dgm:presLayoutVars>
          <dgm:bulletEnabled val="1"/>
        </dgm:presLayoutVars>
      </dgm:prSet>
      <dgm:spPr/>
    </dgm:pt>
    <dgm:pt modelId="{BBB5F983-F945-4A1C-B045-F856C6B33ADA}" type="pres">
      <dgm:prSet presAssocID="{0DF1B449-C3C7-49F0-BA77-981552B3B4D0}" presName="spacing" presStyleCnt="0"/>
      <dgm:spPr/>
    </dgm:pt>
    <dgm:pt modelId="{CE76BE24-67FD-4B06-AE1F-DF6AF25872B4}" type="pres">
      <dgm:prSet presAssocID="{1D636A2B-0767-4E6D-9000-015BB600B67C}" presName="composite" presStyleCnt="0"/>
      <dgm:spPr/>
    </dgm:pt>
    <dgm:pt modelId="{0F29E3B1-7C9D-49D9-A66E-909C6EEB489F}" type="pres">
      <dgm:prSet presAssocID="{1D636A2B-0767-4E6D-9000-015BB600B67C}" presName="imgShp" presStyleLbl="fgImgPlace1" presStyleIdx="1" presStyleCnt="5"/>
      <dgm:spPr>
        <a:solidFill>
          <a:srgbClr val="FCB0A6"/>
        </a:solidFill>
      </dgm:spPr>
    </dgm:pt>
    <dgm:pt modelId="{D563804F-F40C-4464-B2ED-B134333AF618}" type="pres">
      <dgm:prSet presAssocID="{1D636A2B-0767-4E6D-9000-015BB600B67C}" presName="txShp" presStyleLbl="node1" presStyleIdx="1" presStyleCnt="5">
        <dgm:presLayoutVars>
          <dgm:bulletEnabled val="1"/>
        </dgm:presLayoutVars>
      </dgm:prSet>
      <dgm:spPr/>
    </dgm:pt>
    <dgm:pt modelId="{6130149E-BDE4-4080-9049-5ED3F15078B6}" type="pres">
      <dgm:prSet presAssocID="{A0EF1539-8621-4C6F-83B8-038E1729AF21}" presName="spacing" presStyleCnt="0"/>
      <dgm:spPr/>
    </dgm:pt>
    <dgm:pt modelId="{4CB5ABCD-AA6B-440A-B7B5-611F58332ADC}" type="pres">
      <dgm:prSet presAssocID="{78C8134A-ECA2-4419-98E4-2AA1A42CFFC9}" presName="composite" presStyleCnt="0"/>
      <dgm:spPr/>
    </dgm:pt>
    <dgm:pt modelId="{DFE66B12-49A6-451B-88B7-9E02FAE084D0}" type="pres">
      <dgm:prSet presAssocID="{78C8134A-ECA2-4419-98E4-2AA1A42CFFC9}" presName="imgShp" presStyleLbl="fgImgPlace1" presStyleIdx="2" presStyleCnt="5"/>
      <dgm:spPr>
        <a:solidFill>
          <a:srgbClr val="FCB0A6"/>
        </a:solidFill>
      </dgm:spPr>
    </dgm:pt>
    <dgm:pt modelId="{62A16686-FC10-4E8E-B966-391C8B2988A2}" type="pres">
      <dgm:prSet presAssocID="{78C8134A-ECA2-4419-98E4-2AA1A42CFFC9}" presName="txShp" presStyleLbl="node1" presStyleIdx="2" presStyleCnt="5">
        <dgm:presLayoutVars>
          <dgm:bulletEnabled val="1"/>
        </dgm:presLayoutVars>
      </dgm:prSet>
      <dgm:spPr/>
    </dgm:pt>
    <dgm:pt modelId="{3788C6BD-F04C-4105-A95E-6716E255B7E9}" type="pres">
      <dgm:prSet presAssocID="{F7BE2A41-32A6-47A7-A4E7-5FE7E9C66D74}" presName="spacing" presStyleCnt="0"/>
      <dgm:spPr/>
    </dgm:pt>
    <dgm:pt modelId="{2B4C1830-F5EC-4CA7-9EF0-F32ACAEAC6A9}" type="pres">
      <dgm:prSet presAssocID="{F23A16C1-2644-4475-B06A-DEE858A11572}" presName="composite" presStyleCnt="0"/>
      <dgm:spPr/>
    </dgm:pt>
    <dgm:pt modelId="{1C06D572-24A7-4688-8286-8FCDE53D10B1}" type="pres">
      <dgm:prSet presAssocID="{F23A16C1-2644-4475-B06A-DEE858A11572}" presName="imgShp" presStyleLbl="fgImgPlace1" presStyleIdx="3" presStyleCnt="5"/>
      <dgm:spPr>
        <a:solidFill>
          <a:srgbClr val="FCB0A6"/>
        </a:solidFill>
      </dgm:spPr>
    </dgm:pt>
    <dgm:pt modelId="{DCB1C9C9-9FA2-4F1F-BEA8-FC906B32EE15}" type="pres">
      <dgm:prSet presAssocID="{F23A16C1-2644-4475-B06A-DEE858A11572}" presName="txShp" presStyleLbl="node1" presStyleIdx="3" presStyleCnt="5">
        <dgm:presLayoutVars>
          <dgm:bulletEnabled val="1"/>
        </dgm:presLayoutVars>
      </dgm:prSet>
      <dgm:spPr/>
    </dgm:pt>
    <dgm:pt modelId="{A86AD230-EAFE-45D4-AE0B-8FC3377BB5DD}" type="pres">
      <dgm:prSet presAssocID="{DE336B24-92A3-4174-9136-43DA6A3EE7AD}" presName="spacing" presStyleCnt="0"/>
      <dgm:spPr/>
    </dgm:pt>
    <dgm:pt modelId="{441EAC93-284A-4247-B254-8846162D6DDB}" type="pres">
      <dgm:prSet presAssocID="{AFC7743C-6C67-4F27-8D40-8D635BCF2C7B}" presName="composite" presStyleCnt="0"/>
      <dgm:spPr/>
    </dgm:pt>
    <dgm:pt modelId="{25FD1AD8-E1DB-4954-BE9E-98D51CD261C8}" type="pres">
      <dgm:prSet presAssocID="{AFC7743C-6C67-4F27-8D40-8D635BCF2C7B}" presName="imgShp" presStyleLbl="fgImgPlace1" presStyleIdx="4" presStyleCnt="5"/>
      <dgm:spPr/>
    </dgm:pt>
    <dgm:pt modelId="{987D694A-58E6-429C-AAEA-AABF7A5F09EF}" type="pres">
      <dgm:prSet presAssocID="{AFC7743C-6C67-4F27-8D40-8D635BCF2C7B}" presName="txShp" presStyleLbl="node1" presStyleIdx="4" presStyleCnt="5">
        <dgm:presLayoutVars>
          <dgm:bulletEnabled val="1"/>
        </dgm:presLayoutVars>
      </dgm:prSet>
      <dgm:spPr/>
    </dgm:pt>
  </dgm:ptLst>
  <dgm:cxnLst>
    <dgm:cxn modelId="{C661A50D-E728-4B1E-84DB-41A92F32E384}" srcId="{53AB6E99-7212-4FC3-9094-F6743F0CC7BE}" destId="{78C8134A-ECA2-4419-98E4-2AA1A42CFFC9}" srcOrd="2" destOrd="0" parTransId="{47C29E89-5EF9-4F5A-BA4F-CFB466268A8A}" sibTransId="{F7BE2A41-32A6-47A7-A4E7-5FE7E9C66D74}"/>
    <dgm:cxn modelId="{CB3EA11E-9D91-4568-85A0-15C8848B279C}" type="presOf" srcId="{AFC7743C-6C67-4F27-8D40-8D635BCF2C7B}" destId="{987D694A-58E6-429C-AAEA-AABF7A5F09EF}" srcOrd="0" destOrd="0" presId="urn:microsoft.com/office/officeart/2005/8/layout/vList3"/>
    <dgm:cxn modelId="{F5692823-C827-45CF-A26F-2DD8D2866522}" srcId="{53AB6E99-7212-4FC3-9094-F6743F0CC7BE}" destId="{AFC7743C-6C67-4F27-8D40-8D635BCF2C7B}" srcOrd="4" destOrd="0" parTransId="{BFC90A53-3366-420E-B024-97C71BD56F75}" sibTransId="{BBE27D9C-E746-4E05-879C-6D22A6D2DD47}"/>
    <dgm:cxn modelId="{D790BA25-8DFA-4C8D-9EE4-68DB5CEBECF4}" type="presOf" srcId="{D627952D-35A6-4C6B-B71B-B160053861E8}" destId="{4426A128-1801-4B64-9787-F212175C4C35}" srcOrd="0" destOrd="0" presId="urn:microsoft.com/office/officeart/2005/8/layout/vList3"/>
    <dgm:cxn modelId="{23F88A32-9967-4840-99BE-716C47DA9623}" type="presOf" srcId="{78C8134A-ECA2-4419-98E4-2AA1A42CFFC9}" destId="{62A16686-FC10-4E8E-B966-391C8B2988A2}" srcOrd="0" destOrd="0" presId="urn:microsoft.com/office/officeart/2005/8/layout/vList3"/>
    <dgm:cxn modelId="{AE337439-EA5B-45A2-A410-AB8628610652}" type="presOf" srcId="{53AB6E99-7212-4FC3-9094-F6743F0CC7BE}" destId="{0B9592C7-1FCC-4468-A94B-CBD5885D592A}" srcOrd="0" destOrd="0" presId="urn:microsoft.com/office/officeart/2005/8/layout/vList3"/>
    <dgm:cxn modelId="{FEEFEB6C-8CAA-4D35-8F3E-1038869B5B67}" srcId="{53AB6E99-7212-4FC3-9094-F6743F0CC7BE}" destId="{1D636A2B-0767-4E6D-9000-015BB600B67C}" srcOrd="1" destOrd="0" parTransId="{B7AA222C-973C-4F09-8801-D0226D1255E1}" sibTransId="{A0EF1539-8621-4C6F-83B8-038E1729AF21}"/>
    <dgm:cxn modelId="{DEE6A777-D001-47FE-B919-F8BD06A590CE}" srcId="{53AB6E99-7212-4FC3-9094-F6743F0CC7BE}" destId="{F23A16C1-2644-4475-B06A-DEE858A11572}" srcOrd="3" destOrd="0" parTransId="{2AE41DD2-93F6-4D40-8634-1387C04CCB4B}" sibTransId="{DE336B24-92A3-4174-9136-43DA6A3EE7AD}"/>
    <dgm:cxn modelId="{9874E55A-A306-4A22-8DEF-3F2F55996867}" type="presOf" srcId="{1D636A2B-0767-4E6D-9000-015BB600B67C}" destId="{D563804F-F40C-4464-B2ED-B134333AF618}" srcOrd="0" destOrd="0" presId="urn:microsoft.com/office/officeart/2005/8/layout/vList3"/>
    <dgm:cxn modelId="{5501888D-3345-4EE5-B7B4-BC7624BEAB76}" type="presOf" srcId="{F23A16C1-2644-4475-B06A-DEE858A11572}" destId="{DCB1C9C9-9FA2-4F1F-BEA8-FC906B32EE15}" srcOrd="0" destOrd="0" presId="urn:microsoft.com/office/officeart/2005/8/layout/vList3"/>
    <dgm:cxn modelId="{D59D51D9-B90D-470E-8690-790884102279}" srcId="{53AB6E99-7212-4FC3-9094-F6743F0CC7BE}" destId="{D627952D-35A6-4C6B-B71B-B160053861E8}" srcOrd="0" destOrd="0" parTransId="{C75988A0-D15A-4071-AACF-7D55FDD63B7F}" sibTransId="{0DF1B449-C3C7-49F0-BA77-981552B3B4D0}"/>
    <dgm:cxn modelId="{E02F8DD2-F947-4F70-B49C-D99A335964F0}" type="presParOf" srcId="{0B9592C7-1FCC-4468-A94B-CBD5885D592A}" destId="{D862FC8F-8818-4AEC-8552-FF682FE69EFD}" srcOrd="0" destOrd="0" presId="urn:microsoft.com/office/officeart/2005/8/layout/vList3"/>
    <dgm:cxn modelId="{FA6CF910-839D-4E23-A24D-007F2042D2A2}" type="presParOf" srcId="{D862FC8F-8818-4AEC-8552-FF682FE69EFD}" destId="{055B1026-9EB4-4300-A7B9-9FC0E48BF8A3}" srcOrd="0" destOrd="0" presId="urn:microsoft.com/office/officeart/2005/8/layout/vList3"/>
    <dgm:cxn modelId="{38AD105D-3BCF-4E18-BB5C-0E34EBDBA7C7}" type="presParOf" srcId="{D862FC8F-8818-4AEC-8552-FF682FE69EFD}" destId="{4426A128-1801-4B64-9787-F212175C4C35}" srcOrd="1" destOrd="0" presId="urn:microsoft.com/office/officeart/2005/8/layout/vList3"/>
    <dgm:cxn modelId="{64DD4125-313D-4CC6-A424-1BD7AD269293}" type="presParOf" srcId="{0B9592C7-1FCC-4468-A94B-CBD5885D592A}" destId="{BBB5F983-F945-4A1C-B045-F856C6B33ADA}" srcOrd="1" destOrd="0" presId="urn:microsoft.com/office/officeart/2005/8/layout/vList3"/>
    <dgm:cxn modelId="{A0A499EE-6EA2-4BB0-A16F-596C36FEBA7C}" type="presParOf" srcId="{0B9592C7-1FCC-4468-A94B-CBD5885D592A}" destId="{CE76BE24-67FD-4B06-AE1F-DF6AF25872B4}" srcOrd="2" destOrd="0" presId="urn:microsoft.com/office/officeart/2005/8/layout/vList3"/>
    <dgm:cxn modelId="{311058B2-957E-455D-8C79-A01684F18CA2}" type="presParOf" srcId="{CE76BE24-67FD-4B06-AE1F-DF6AF25872B4}" destId="{0F29E3B1-7C9D-49D9-A66E-909C6EEB489F}" srcOrd="0" destOrd="0" presId="urn:microsoft.com/office/officeart/2005/8/layout/vList3"/>
    <dgm:cxn modelId="{17DDD28C-F438-4082-9DC4-0881C2072AD8}" type="presParOf" srcId="{CE76BE24-67FD-4B06-AE1F-DF6AF25872B4}" destId="{D563804F-F40C-4464-B2ED-B134333AF618}" srcOrd="1" destOrd="0" presId="urn:microsoft.com/office/officeart/2005/8/layout/vList3"/>
    <dgm:cxn modelId="{AAEA27E5-456E-47F2-A11B-5E231C2F16A6}" type="presParOf" srcId="{0B9592C7-1FCC-4468-A94B-CBD5885D592A}" destId="{6130149E-BDE4-4080-9049-5ED3F15078B6}" srcOrd="3" destOrd="0" presId="urn:microsoft.com/office/officeart/2005/8/layout/vList3"/>
    <dgm:cxn modelId="{EF274A13-694E-441E-B39C-CB99B951FA74}" type="presParOf" srcId="{0B9592C7-1FCC-4468-A94B-CBD5885D592A}" destId="{4CB5ABCD-AA6B-440A-B7B5-611F58332ADC}" srcOrd="4" destOrd="0" presId="urn:microsoft.com/office/officeart/2005/8/layout/vList3"/>
    <dgm:cxn modelId="{CEB4A2F8-CAA1-49C1-BF1D-F9A470A3621C}" type="presParOf" srcId="{4CB5ABCD-AA6B-440A-B7B5-611F58332ADC}" destId="{DFE66B12-49A6-451B-88B7-9E02FAE084D0}" srcOrd="0" destOrd="0" presId="urn:microsoft.com/office/officeart/2005/8/layout/vList3"/>
    <dgm:cxn modelId="{B373BEC9-0F42-4131-8383-BEAD7AE38097}" type="presParOf" srcId="{4CB5ABCD-AA6B-440A-B7B5-611F58332ADC}" destId="{62A16686-FC10-4E8E-B966-391C8B2988A2}" srcOrd="1" destOrd="0" presId="urn:microsoft.com/office/officeart/2005/8/layout/vList3"/>
    <dgm:cxn modelId="{05280033-E0F1-43CB-8C84-5F0852DB937A}" type="presParOf" srcId="{0B9592C7-1FCC-4468-A94B-CBD5885D592A}" destId="{3788C6BD-F04C-4105-A95E-6716E255B7E9}" srcOrd="5" destOrd="0" presId="urn:microsoft.com/office/officeart/2005/8/layout/vList3"/>
    <dgm:cxn modelId="{AF48775B-FEE4-44B2-A9AE-E0269BA9DDE5}" type="presParOf" srcId="{0B9592C7-1FCC-4468-A94B-CBD5885D592A}" destId="{2B4C1830-F5EC-4CA7-9EF0-F32ACAEAC6A9}" srcOrd="6" destOrd="0" presId="urn:microsoft.com/office/officeart/2005/8/layout/vList3"/>
    <dgm:cxn modelId="{B83F2E9D-3918-4F4C-8977-27A3C210BE60}" type="presParOf" srcId="{2B4C1830-F5EC-4CA7-9EF0-F32ACAEAC6A9}" destId="{1C06D572-24A7-4688-8286-8FCDE53D10B1}" srcOrd="0" destOrd="0" presId="urn:microsoft.com/office/officeart/2005/8/layout/vList3"/>
    <dgm:cxn modelId="{59010C41-162A-4CCA-BE31-F6C997906DCA}" type="presParOf" srcId="{2B4C1830-F5EC-4CA7-9EF0-F32ACAEAC6A9}" destId="{DCB1C9C9-9FA2-4F1F-BEA8-FC906B32EE15}" srcOrd="1" destOrd="0" presId="urn:microsoft.com/office/officeart/2005/8/layout/vList3"/>
    <dgm:cxn modelId="{4AF3706E-EB04-4ED7-BF16-4A3F78475E6A}" type="presParOf" srcId="{0B9592C7-1FCC-4468-A94B-CBD5885D592A}" destId="{A86AD230-EAFE-45D4-AE0B-8FC3377BB5DD}" srcOrd="7" destOrd="0" presId="urn:microsoft.com/office/officeart/2005/8/layout/vList3"/>
    <dgm:cxn modelId="{1334539E-EA6D-4AD9-BE4F-D509AF22CB69}" type="presParOf" srcId="{0B9592C7-1FCC-4468-A94B-CBD5885D592A}" destId="{441EAC93-284A-4247-B254-8846162D6DDB}" srcOrd="8" destOrd="0" presId="urn:microsoft.com/office/officeart/2005/8/layout/vList3"/>
    <dgm:cxn modelId="{DF3D3F46-BAF6-48CA-8C0F-83D764253408}" type="presParOf" srcId="{441EAC93-284A-4247-B254-8846162D6DDB}" destId="{25FD1AD8-E1DB-4954-BE9E-98D51CD261C8}" srcOrd="0" destOrd="0" presId="urn:microsoft.com/office/officeart/2005/8/layout/vList3"/>
    <dgm:cxn modelId="{1C3D4AEF-5201-4295-8C95-FC862AC0542B}" type="presParOf" srcId="{441EAC93-284A-4247-B254-8846162D6DDB}" destId="{987D694A-58E6-429C-AAEA-AABF7A5F09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6A128-1801-4B64-9787-F212175C4C35}">
      <dsp:nvSpPr>
        <dsp:cNvPr id="0" name=""/>
        <dsp:cNvSpPr/>
      </dsp:nvSpPr>
      <dsp:spPr>
        <a:xfrm rot="10800000">
          <a:off x="1449685" y="1246"/>
          <a:ext cx="5333530" cy="425107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461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spc="-4" dirty="0">
              <a:latin typeface="Calibri Light"/>
              <a:cs typeface="Calibri Light"/>
            </a:rPr>
            <a:t>Rappel : Collection d’objets polymorphes</a:t>
          </a:r>
          <a:endParaRPr lang="fr-FR" sz="2000" b="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1555962" y="1246"/>
        <a:ext cx="5227253" cy="425107"/>
      </dsp:txXfrm>
    </dsp:sp>
    <dsp:sp modelId="{055B1026-9EB4-4300-A7B9-9FC0E48BF8A3}">
      <dsp:nvSpPr>
        <dsp:cNvPr id="0" name=""/>
        <dsp:cNvSpPr/>
      </dsp:nvSpPr>
      <dsp:spPr>
        <a:xfrm>
          <a:off x="1237131" y="1246"/>
          <a:ext cx="425107" cy="425107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563804F-F40C-4464-B2ED-B134333AF618}">
      <dsp:nvSpPr>
        <dsp:cNvPr id="0" name=""/>
        <dsp:cNvSpPr/>
      </dsp:nvSpPr>
      <dsp:spPr>
        <a:xfrm rot="10800000">
          <a:off x="1449685" y="532631"/>
          <a:ext cx="5333530" cy="425107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461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Redéfinition du destructeur </a:t>
          </a:r>
          <a:endParaRPr lang="fr-FR" sz="2000" b="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1555962" y="532631"/>
        <a:ext cx="5227253" cy="425107"/>
      </dsp:txXfrm>
    </dsp:sp>
    <dsp:sp modelId="{0F29E3B1-7C9D-49D9-A66E-909C6EEB489F}">
      <dsp:nvSpPr>
        <dsp:cNvPr id="0" name=""/>
        <dsp:cNvSpPr/>
      </dsp:nvSpPr>
      <dsp:spPr>
        <a:xfrm>
          <a:off x="1237131" y="532631"/>
          <a:ext cx="425107" cy="425107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2A16686-FC10-4E8E-B966-391C8B2988A2}">
      <dsp:nvSpPr>
        <dsp:cNvPr id="0" name=""/>
        <dsp:cNvSpPr/>
      </dsp:nvSpPr>
      <dsp:spPr>
        <a:xfrm rot="10800000">
          <a:off x="1449685" y="1064016"/>
          <a:ext cx="5333530" cy="425107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461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Redéfinition du constructeur de copie</a:t>
          </a:r>
          <a:endParaRPr lang="fr-FR" sz="2000" b="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1555962" y="1064016"/>
        <a:ext cx="5227253" cy="425107"/>
      </dsp:txXfrm>
    </dsp:sp>
    <dsp:sp modelId="{DFE66B12-49A6-451B-88B7-9E02FAE084D0}">
      <dsp:nvSpPr>
        <dsp:cNvPr id="0" name=""/>
        <dsp:cNvSpPr/>
      </dsp:nvSpPr>
      <dsp:spPr>
        <a:xfrm>
          <a:off x="1237131" y="1064016"/>
          <a:ext cx="425107" cy="425107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CB1C9C9-9FA2-4F1F-BEA8-FC906B32EE15}">
      <dsp:nvSpPr>
        <dsp:cNvPr id="0" name=""/>
        <dsp:cNvSpPr/>
      </dsp:nvSpPr>
      <dsp:spPr>
        <a:xfrm rot="10800000">
          <a:off x="1449685" y="1595401"/>
          <a:ext cx="5333530" cy="425107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461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Redéfinition de l’opérateur d’affectation</a:t>
          </a:r>
          <a:endParaRPr lang="fr-FR" sz="2000" b="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 rot="10800000">
        <a:off x="1555962" y="1595401"/>
        <a:ext cx="5227253" cy="425107"/>
      </dsp:txXfrm>
    </dsp:sp>
    <dsp:sp modelId="{1C06D572-24A7-4688-8286-8FCDE53D10B1}">
      <dsp:nvSpPr>
        <dsp:cNvPr id="0" name=""/>
        <dsp:cNvSpPr/>
      </dsp:nvSpPr>
      <dsp:spPr>
        <a:xfrm>
          <a:off x="1237131" y="1595401"/>
          <a:ext cx="425107" cy="425107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7D694A-58E6-429C-AAEA-AABF7A5F09EF}">
      <dsp:nvSpPr>
        <dsp:cNvPr id="0" name=""/>
        <dsp:cNvSpPr/>
      </dsp:nvSpPr>
      <dsp:spPr>
        <a:xfrm rot="10800000">
          <a:off x="1449685" y="2126786"/>
          <a:ext cx="5333530" cy="425107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461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 Retenir </a:t>
          </a:r>
          <a:endParaRPr lang="fr-FR" sz="2000" b="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 rot="10800000">
        <a:off x="1555962" y="2126786"/>
        <a:ext cx="5227253" cy="425107"/>
      </dsp:txXfrm>
    </dsp:sp>
    <dsp:sp modelId="{25FD1AD8-E1DB-4954-BE9E-98D51CD261C8}">
      <dsp:nvSpPr>
        <dsp:cNvPr id="0" name=""/>
        <dsp:cNvSpPr/>
      </dsp:nvSpPr>
      <dsp:spPr>
        <a:xfrm>
          <a:off x="1237131" y="2126786"/>
          <a:ext cx="425107" cy="425107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CD8A3-D0C3-4B8F-81C5-B7B3A13A24B7}" type="datetimeFigureOut">
              <a:rPr lang="fr-FR" smtClean="0"/>
              <a:pPr/>
              <a:t>16/11/2020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FDCE-FF8E-4804-9ED7-98E068DE6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5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03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17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5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63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004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984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6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62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171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46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90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6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647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951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064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198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094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02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975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009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148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02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451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6442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7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403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10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21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408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96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194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01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70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807F-9143-4CFD-8AEE-730B9BC7E1A2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2B6F-F3F2-4B13-9420-5859A2EDF457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81C4-AEA3-4DAE-98BB-6A5ECC1C5FA6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36E2-55FF-4B6E-9856-9E44E37662E5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762-4AFB-484F-90CB-DB6EBDA60F6D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3C1-7505-4777-94FA-8FF803ECCF10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83B-9A0E-4FB9-A973-7509020C370B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BF7-CA56-4C76-B401-6C3682477D49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1674-00E8-4B49-B4BD-AB3FAB62C914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1D5C-4B4F-418C-ABCC-BFF2D2592E82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15B4-2141-4ECC-A878-0A2DF2715043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FF33-45E6-4566-8B5E-ACE893FBABF3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B58-499A-4A63-B015-5707E45B3523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AA-8AA3-41A1-A5D0-D2262F818DCF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1B6-9DD2-4CFA-9E49-EBA80CEDB737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0A55-8F69-403F-A59C-3170C8D8C378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721B-BBAF-4121-9909-DBB3F0AE4887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AD1C-E42C-4614-8B50-5B4B320F9349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0ADE-D8E8-4D56-9A24-5FF9F82C11C7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548-DB4A-4200-8B9D-37065778B63A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45E1-F1BE-4E27-8CAD-7795DB46E83C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F5-B8C3-49D8-96E5-8D96EC7534E6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705-FE62-4807-B2D6-2CCD02B409C4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D3B-19C1-4092-AB84-EF4645818E15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46F7-7BB8-4965-B9DA-877A55D995F1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0655-3555-4C57-8065-3C5C5B17ED13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F4C5-EBAD-46D4-A82D-7CCF95281307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0D1B-BA9F-4279-BB4E-E1236638264B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94C1-DC0D-47E6-B324-F4BA3D281F89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D5DD-38BD-4B8A-B652-CD4825D9FA6A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780B-2D4F-4CC6-95ED-9534C84119BF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486D-0E87-4FB4-9AF5-A5754F82C4D7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FD9-C1B1-4B45-8873-F8EA582BFDF3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4BCF-0B65-43F6-9772-AD22111DE514}" type="datetime1">
              <a:rPr lang="fr-FR" smtClean="0"/>
              <a:pPr/>
              <a:t>16/11/2020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22D2-5FAB-4C8B-8133-861D8EEBB2AE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D2D2-ED78-4E33-B645-4DBC752EC55F}" type="datetime1">
              <a:rPr lang="fr-FR" smtClean="0"/>
              <a:pPr/>
              <a:t>16/11/2020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jpe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jpe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jpe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re 4">
            <a:extLst>
              <a:ext uri="{FF2B5EF4-FFF2-40B4-BE49-F238E27FC236}">
                <a16:creationId xmlns:a16="http://schemas.microsoft.com/office/drawing/2014/main" id="{9AC5620B-F218-489E-86DA-30192385EEBD}"/>
              </a:ext>
            </a:extLst>
          </p:cNvPr>
          <p:cNvSpPr txBox="1">
            <a:spLocks/>
          </p:cNvSpPr>
          <p:nvPr/>
        </p:nvSpPr>
        <p:spPr>
          <a:xfrm>
            <a:off x="643458" y="2688367"/>
            <a:ext cx="7600950" cy="659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Règle des trois</a:t>
            </a:r>
            <a:endParaRPr lang="fr-FR" sz="3200" b="1" spc="-4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Google Shape;95;p1">
            <a:extLst>
              <a:ext uri="{FF2B5EF4-FFF2-40B4-BE49-F238E27FC236}">
                <a16:creationId xmlns:a16="http://schemas.microsoft.com/office/drawing/2014/main" id="{CD823F40-9BD8-4F43-BBAD-BA586E078FC2}"/>
              </a:ext>
            </a:extLst>
          </p:cNvPr>
          <p:cNvSpPr txBox="1"/>
          <p:nvPr/>
        </p:nvSpPr>
        <p:spPr>
          <a:xfrm>
            <a:off x="-267963" y="3264452"/>
            <a:ext cx="9664499" cy="228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None/>
            </a:pPr>
            <a:endParaRPr sz="117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Font typeface="Arial"/>
              <a:buNone/>
            </a:pPr>
            <a:endParaRPr sz="91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/ 2P</a:t>
            </a:r>
            <a:endParaRPr dirty="0"/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Enseignante :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fr-FR" sz="1917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 Soumaya Argoubi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endParaRPr lang="fr-FR" sz="1917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:2019-2020 </a:t>
            </a:r>
            <a:endParaRPr sz="1917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8B767A7D-86CE-423B-9471-CAEF63C57C7B}" type="datetime1">
              <a:rPr lang="fr-FR" smtClean="0"/>
              <a:pPr algn="just"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9624" y="6464131"/>
            <a:ext cx="2057400" cy="365125"/>
          </a:xfrm>
        </p:spPr>
        <p:txBody>
          <a:bodyPr/>
          <a:lstStyle/>
          <a:p>
            <a:pPr algn="just"/>
            <a:fld id="{194EA0E9-6AA5-4C72-ADD8-CBD3FCBC5038}" type="slidenum">
              <a:rPr lang="fr-FR" smtClean="0"/>
              <a:pPr algn="just"/>
              <a:t>10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680F2-D5B5-4E63-B27A-D03C6523C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75"/>
          <a:stretch/>
        </p:blipFill>
        <p:spPr>
          <a:xfrm>
            <a:off x="143820" y="1484784"/>
            <a:ext cx="3712005" cy="3353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Bulle narrative : rectangle à coins arrondis 21">
            <a:extLst>
              <a:ext uri="{FF2B5EF4-FFF2-40B4-BE49-F238E27FC236}">
                <a16:creationId xmlns:a16="http://schemas.microsoft.com/office/drawing/2014/main" id="{0172BDD9-D3BC-42DD-BC5F-50FEC869A83B}"/>
              </a:ext>
            </a:extLst>
          </p:cNvPr>
          <p:cNvSpPr/>
          <p:nvPr/>
        </p:nvSpPr>
        <p:spPr>
          <a:xfrm>
            <a:off x="1320800" y="1862722"/>
            <a:ext cx="2421557" cy="544032"/>
          </a:xfrm>
          <a:custGeom>
            <a:avLst/>
            <a:gdLst>
              <a:gd name="connsiteX0" fmla="*/ 0 w 2421557"/>
              <a:gd name="connsiteY0" fmla="*/ 90350 h 542091"/>
              <a:gd name="connsiteX1" fmla="*/ 90350 w 2421557"/>
              <a:gd name="connsiteY1" fmla="*/ 0 h 542091"/>
              <a:gd name="connsiteX2" fmla="*/ 403593 w 2421557"/>
              <a:gd name="connsiteY2" fmla="*/ 0 h 542091"/>
              <a:gd name="connsiteX3" fmla="*/ 403593 w 2421557"/>
              <a:gd name="connsiteY3" fmla="*/ 0 h 542091"/>
              <a:gd name="connsiteX4" fmla="*/ 1008982 w 2421557"/>
              <a:gd name="connsiteY4" fmla="*/ 0 h 542091"/>
              <a:gd name="connsiteX5" fmla="*/ 2331207 w 2421557"/>
              <a:gd name="connsiteY5" fmla="*/ 0 h 542091"/>
              <a:gd name="connsiteX6" fmla="*/ 2421557 w 2421557"/>
              <a:gd name="connsiteY6" fmla="*/ 90350 h 542091"/>
              <a:gd name="connsiteX7" fmla="*/ 2421557 w 2421557"/>
              <a:gd name="connsiteY7" fmla="*/ 316220 h 542091"/>
              <a:gd name="connsiteX8" fmla="*/ 2421557 w 2421557"/>
              <a:gd name="connsiteY8" fmla="*/ 316220 h 542091"/>
              <a:gd name="connsiteX9" fmla="*/ 2421557 w 2421557"/>
              <a:gd name="connsiteY9" fmla="*/ 451743 h 542091"/>
              <a:gd name="connsiteX10" fmla="*/ 2421557 w 2421557"/>
              <a:gd name="connsiteY10" fmla="*/ 451741 h 542091"/>
              <a:gd name="connsiteX11" fmla="*/ 2331207 w 2421557"/>
              <a:gd name="connsiteY11" fmla="*/ 542091 h 542091"/>
              <a:gd name="connsiteX12" fmla="*/ 1008982 w 2421557"/>
              <a:gd name="connsiteY12" fmla="*/ 542091 h 542091"/>
              <a:gd name="connsiteX13" fmla="*/ -915252 w 2421557"/>
              <a:gd name="connsiteY13" fmla="*/ 2901152 h 542091"/>
              <a:gd name="connsiteX14" fmla="*/ 403593 w 2421557"/>
              <a:gd name="connsiteY14" fmla="*/ 542091 h 542091"/>
              <a:gd name="connsiteX15" fmla="*/ 90350 w 2421557"/>
              <a:gd name="connsiteY15" fmla="*/ 542091 h 542091"/>
              <a:gd name="connsiteX16" fmla="*/ 0 w 2421557"/>
              <a:gd name="connsiteY16" fmla="*/ 451741 h 542091"/>
              <a:gd name="connsiteX17" fmla="*/ 0 w 2421557"/>
              <a:gd name="connsiteY17" fmla="*/ 451743 h 542091"/>
              <a:gd name="connsiteX18" fmla="*/ 0 w 2421557"/>
              <a:gd name="connsiteY18" fmla="*/ 316220 h 542091"/>
              <a:gd name="connsiteX19" fmla="*/ 0 w 2421557"/>
              <a:gd name="connsiteY19" fmla="*/ 316220 h 542091"/>
              <a:gd name="connsiteX20" fmla="*/ 0 w 2421557"/>
              <a:gd name="connsiteY20" fmla="*/ 90350 h 542091"/>
              <a:gd name="connsiteX0" fmla="*/ 0 w 2421557"/>
              <a:gd name="connsiteY0" fmla="*/ 90350 h 544032"/>
              <a:gd name="connsiteX1" fmla="*/ 90350 w 2421557"/>
              <a:gd name="connsiteY1" fmla="*/ 0 h 544032"/>
              <a:gd name="connsiteX2" fmla="*/ 403593 w 2421557"/>
              <a:gd name="connsiteY2" fmla="*/ 0 h 544032"/>
              <a:gd name="connsiteX3" fmla="*/ 403593 w 2421557"/>
              <a:gd name="connsiteY3" fmla="*/ 0 h 544032"/>
              <a:gd name="connsiteX4" fmla="*/ 1008982 w 2421557"/>
              <a:gd name="connsiteY4" fmla="*/ 0 h 544032"/>
              <a:gd name="connsiteX5" fmla="*/ 2331207 w 2421557"/>
              <a:gd name="connsiteY5" fmla="*/ 0 h 544032"/>
              <a:gd name="connsiteX6" fmla="*/ 2421557 w 2421557"/>
              <a:gd name="connsiteY6" fmla="*/ 90350 h 544032"/>
              <a:gd name="connsiteX7" fmla="*/ 2421557 w 2421557"/>
              <a:gd name="connsiteY7" fmla="*/ 316220 h 544032"/>
              <a:gd name="connsiteX8" fmla="*/ 2421557 w 2421557"/>
              <a:gd name="connsiteY8" fmla="*/ 316220 h 544032"/>
              <a:gd name="connsiteX9" fmla="*/ 2421557 w 2421557"/>
              <a:gd name="connsiteY9" fmla="*/ 451743 h 544032"/>
              <a:gd name="connsiteX10" fmla="*/ 2421557 w 2421557"/>
              <a:gd name="connsiteY10" fmla="*/ 451741 h 544032"/>
              <a:gd name="connsiteX11" fmla="*/ 2331207 w 2421557"/>
              <a:gd name="connsiteY11" fmla="*/ 542091 h 544032"/>
              <a:gd name="connsiteX12" fmla="*/ 1008982 w 2421557"/>
              <a:gd name="connsiteY12" fmla="*/ 542091 h 544032"/>
              <a:gd name="connsiteX13" fmla="*/ 1289468 w 2421557"/>
              <a:gd name="connsiteY13" fmla="*/ 544032 h 544032"/>
              <a:gd name="connsiteX14" fmla="*/ 403593 w 2421557"/>
              <a:gd name="connsiteY14" fmla="*/ 542091 h 544032"/>
              <a:gd name="connsiteX15" fmla="*/ 90350 w 2421557"/>
              <a:gd name="connsiteY15" fmla="*/ 542091 h 544032"/>
              <a:gd name="connsiteX16" fmla="*/ 0 w 2421557"/>
              <a:gd name="connsiteY16" fmla="*/ 451741 h 544032"/>
              <a:gd name="connsiteX17" fmla="*/ 0 w 2421557"/>
              <a:gd name="connsiteY17" fmla="*/ 451743 h 544032"/>
              <a:gd name="connsiteX18" fmla="*/ 0 w 2421557"/>
              <a:gd name="connsiteY18" fmla="*/ 316220 h 544032"/>
              <a:gd name="connsiteX19" fmla="*/ 0 w 2421557"/>
              <a:gd name="connsiteY19" fmla="*/ 316220 h 544032"/>
              <a:gd name="connsiteX20" fmla="*/ 0 w 2421557"/>
              <a:gd name="connsiteY20" fmla="*/ 90350 h 54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21557" h="544032">
                <a:moveTo>
                  <a:pt x="0" y="90350"/>
                </a:moveTo>
                <a:cubicBezTo>
                  <a:pt x="0" y="40451"/>
                  <a:pt x="40451" y="0"/>
                  <a:pt x="90350" y="0"/>
                </a:cubicBezTo>
                <a:lnTo>
                  <a:pt x="403593" y="0"/>
                </a:lnTo>
                <a:lnTo>
                  <a:pt x="403593" y="0"/>
                </a:lnTo>
                <a:lnTo>
                  <a:pt x="1008982" y="0"/>
                </a:lnTo>
                <a:lnTo>
                  <a:pt x="2331207" y="0"/>
                </a:lnTo>
                <a:cubicBezTo>
                  <a:pt x="2381106" y="0"/>
                  <a:pt x="2421557" y="40451"/>
                  <a:pt x="2421557" y="90350"/>
                </a:cubicBezTo>
                <a:lnTo>
                  <a:pt x="2421557" y="316220"/>
                </a:lnTo>
                <a:lnTo>
                  <a:pt x="2421557" y="316220"/>
                </a:lnTo>
                <a:lnTo>
                  <a:pt x="2421557" y="451743"/>
                </a:lnTo>
                <a:lnTo>
                  <a:pt x="2421557" y="451741"/>
                </a:lnTo>
                <a:cubicBezTo>
                  <a:pt x="2421557" y="501640"/>
                  <a:pt x="2381106" y="542091"/>
                  <a:pt x="2331207" y="542091"/>
                </a:cubicBezTo>
                <a:lnTo>
                  <a:pt x="1008982" y="542091"/>
                </a:lnTo>
                <a:lnTo>
                  <a:pt x="1289468" y="544032"/>
                </a:lnTo>
                <a:lnTo>
                  <a:pt x="403593" y="542091"/>
                </a:lnTo>
                <a:lnTo>
                  <a:pt x="90350" y="542091"/>
                </a:lnTo>
                <a:cubicBezTo>
                  <a:pt x="40451" y="542091"/>
                  <a:pt x="0" y="501640"/>
                  <a:pt x="0" y="451741"/>
                </a:cubicBezTo>
                <a:lnTo>
                  <a:pt x="0" y="451743"/>
                </a:lnTo>
                <a:lnTo>
                  <a:pt x="0" y="316220"/>
                </a:lnTo>
                <a:lnTo>
                  <a:pt x="0" y="316220"/>
                </a:lnTo>
                <a:lnTo>
                  <a:pt x="0" y="9035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Appel au </a:t>
            </a:r>
            <a:r>
              <a:rPr lang="fr-FR" b="1" dirty="0">
                <a:solidFill>
                  <a:srgbClr val="FF0000"/>
                </a:solidFill>
              </a:rPr>
              <a:t>destructeur</a:t>
            </a:r>
            <a:r>
              <a:rPr lang="fr-FR" dirty="0"/>
              <a:t> de la classe Banque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373997D1-6DB8-4429-9CA0-DD07DC0C7589}"/>
              </a:ext>
            </a:extLst>
          </p:cNvPr>
          <p:cNvSpPr/>
          <p:nvPr/>
        </p:nvSpPr>
        <p:spPr>
          <a:xfrm>
            <a:off x="4026568" y="3667290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E474E5-59C4-455D-812C-619B481A7D91}"/>
              </a:ext>
            </a:extLst>
          </p:cNvPr>
          <p:cNvSpPr/>
          <p:nvPr/>
        </p:nvSpPr>
        <p:spPr>
          <a:xfrm>
            <a:off x="4870450" y="3775422"/>
            <a:ext cx="3950022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312FE2D-1AA9-45E2-AD4D-8DB5101A0842}"/>
              </a:ext>
            </a:extLst>
          </p:cNvPr>
          <p:cNvSpPr txBox="1"/>
          <p:nvPr/>
        </p:nvSpPr>
        <p:spPr>
          <a:xfrm>
            <a:off x="5034680" y="40891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52A4816-7AB0-4342-8797-3F533966EA1C}"/>
              </a:ext>
            </a:extLst>
          </p:cNvPr>
          <p:cNvSpPr txBox="1"/>
          <p:nvPr/>
        </p:nvSpPr>
        <p:spPr>
          <a:xfrm>
            <a:off x="5034680" y="436791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9827CB2-1387-45B1-B33B-92BC9DA45826}"/>
              </a:ext>
            </a:extLst>
          </p:cNvPr>
          <p:cNvSpPr txBox="1"/>
          <p:nvPr/>
        </p:nvSpPr>
        <p:spPr>
          <a:xfrm>
            <a:off x="5034680" y="472795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8E97A-216E-4F38-BBAC-FB5A671D7E6C}"/>
              </a:ext>
            </a:extLst>
          </p:cNvPr>
          <p:cNvSpPr/>
          <p:nvPr/>
        </p:nvSpPr>
        <p:spPr>
          <a:xfrm>
            <a:off x="5688711" y="4760155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3C3AD-E1C9-434F-80C1-F459042F9018}"/>
              </a:ext>
            </a:extLst>
          </p:cNvPr>
          <p:cNvSpPr/>
          <p:nvPr/>
        </p:nvSpPr>
        <p:spPr>
          <a:xfrm>
            <a:off x="6602310" y="4760155"/>
            <a:ext cx="1096663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B076AE-0D06-4ADE-B892-0DE56FFE2371}"/>
              </a:ext>
            </a:extLst>
          </p:cNvPr>
          <p:cNvSpPr/>
          <p:nvPr/>
        </p:nvSpPr>
        <p:spPr>
          <a:xfrm>
            <a:off x="7648130" y="4760155"/>
            <a:ext cx="964442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5EAE879-0246-4988-AB04-A74947C394FD}"/>
              </a:ext>
            </a:extLst>
          </p:cNvPr>
          <p:cNvCxnSpPr>
            <a:cxnSpLocks/>
          </p:cNvCxnSpPr>
          <p:nvPr/>
        </p:nvCxnSpPr>
        <p:spPr>
          <a:xfrm>
            <a:off x="5826768" y="5179458"/>
            <a:ext cx="0" cy="5519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8C1BB15-EDE3-4314-98C0-1EAFF0AE1EBE}"/>
              </a:ext>
            </a:extLst>
          </p:cNvPr>
          <p:cNvCxnSpPr>
            <a:cxnSpLocks/>
          </p:cNvCxnSpPr>
          <p:nvPr/>
        </p:nvCxnSpPr>
        <p:spPr>
          <a:xfrm>
            <a:off x="6762872" y="5169295"/>
            <a:ext cx="0" cy="5612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FD60EE9-2FBC-4620-ABBB-24040AE6F7CC}"/>
              </a:ext>
            </a:extLst>
          </p:cNvPr>
          <p:cNvCxnSpPr>
            <a:cxnSpLocks/>
          </p:cNvCxnSpPr>
          <p:nvPr/>
        </p:nvCxnSpPr>
        <p:spPr>
          <a:xfrm>
            <a:off x="7698976" y="5169295"/>
            <a:ext cx="0" cy="5612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3505172-3087-4653-B4BB-F835F34954F6}"/>
              </a:ext>
            </a:extLst>
          </p:cNvPr>
          <p:cNvSpPr txBox="1"/>
          <p:nvPr/>
        </p:nvSpPr>
        <p:spPr>
          <a:xfrm>
            <a:off x="4962672" y="5730552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64CF6AC-6331-4E5C-9681-77271DDCE2EC}"/>
              </a:ext>
            </a:extLst>
          </p:cNvPr>
          <p:cNvSpPr txBox="1"/>
          <p:nvPr/>
        </p:nvSpPr>
        <p:spPr>
          <a:xfrm>
            <a:off x="6110856" y="5722715"/>
            <a:ext cx="126945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CC8C5E4-CB2A-43E6-9482-16C328245FBC}"/>
              </a:ext>
            </a:extLst>
          </p:cNvPr>
          <p:cNvSpPr txBox="1"/>
          <p:nvPr/>
        </p:nvSpPr>
        <p:spPr>
          <a:xfrm>
            <a:off x="7452320" y="5737899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35D5F16-E9BC-40B9-95A3-CB8E076C0524}"/>
              </a:ext>
            </a:extLst>
          </p:cNvPr>
          <p:cNvSpPr/>
          <p:nvPr/>
        </p:nvSpPr>
        <p:spPr>
          <a:xfrm>
            <a:off x="3923928" y="1916832"/>
            <a:ext cx="648072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0DF387A-30BF-4B8B-94A8-B69D9D87D84C}"/>
              </a:ext>
            </a:extLst>
          </p:cNvPr>
          <p:cNvSpPr txBox="1"/>
          <p:nvPr/>
        </p:nvSpPr>
        <p:spPr>
          <a:xfrm>
            <a:off x="4569696" y="1556792"/>
            <a:ext cx="4211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dirty="0" err="1">
                <a:solidFill>
                  <a:srgbClr val="FF0000"/>
                </a:solidFill>
              </a:rPr>
              <a:t>delete</a:t>
            </a:r>
            <a:r>
              <a:rPr lang="fr-FR" sz="2400" b="1" dirty="0">
                <a:solidFill>
                  <a:srgbClr val="FF0000"/>
                </a:solidFill>
              </a:rPr>
              <a:t> (*i);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Appel au destructeur de la classe </a:t>
            </a:r>
            <a:r>
              <a:rPr lang="fr-FR" b="1" dirty="0">
                <a:solidFill>
                  <a:srgbClr val="FF0000"/>
                </a:solidFill>
              </a:rPr>
              <a:t>String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Appel au destructeur de la classe </a:t>
            </a:r>
            <a:r>
              <a:rPr lang="fr-FR" b="1" dirty="0">
                <a:solidFill>
                  <a:srgbClr val="FF0000"/>
                </a:solidFill>
              </a:rPr>
              <a:t>String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Appel au destructeur de la classe </a:t>
            </a:r>
            <a:r>
              <a:rPr lang="fr-FR" b="1" dirty="0" err="1">
                <a:solidFill>
                  <a:srgbClr val="FF0000"/>
                </a:solidFill>
              </a:rPr>
              <a:t>Vector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49D04385-8969-4A68-91C4-33F7573184B1}"/>
              </a:ext>
            </a:extLst>
          </p:cNvPr>
          <p:cNvSpPr txBox="1"/>
          <p:nvPr/>
        </p:nvSpPr>
        <p:spPr>
          <a:xfrm>
            <a:off x="922604" y="667672"/>
            <a:ext cx="7033772" cy="6010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destructeur</a:t>
            </a:r>
            <a:endParaRPr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73D160A-E6A5-466D-8108-55311FF18DCD}"/>
              </a:ext>
            </a:extLst>
          </p:cNvPr>
          <p:cNvCxnSpPr>
            <a:cxnSpLocks/>
          </p:cNvCxnSpPr>
          <p:nvPr/>
        </p:nvCxnSpPr>
        <p:spPr>
          <a:xfrm flipH="1" flipV="1">
            <a:off x="190403" y="4675304"/>
            <a:ext cx="2735520" cy="1513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CFA396F-1085-4675-BC37-E47BDA9419F8}"/>
              </a:ext>
            </a:extLst>
          </p:cNvPr>
          <p:cNvCxnSpPr>
            <a:cxnSpLocks/>
          </p:cNvCxnSpPr>
          <p:nvPr/>
        </p:nvCxnSpPr>
        <p:spPr>
          <a:xfrm>
            <a:off x="2915816" y="2471701"/>
            <a:ext cx="0" cy="218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A92F284C-CB5C-4009-8332-B2AA792800AC}"/>
              </a:ext>
            </a:extLst>
          </p:cNvPr>
          <p:cNvSpPr/>
          <p:nvPr/>
        </p:nvSpPr>
        <p:spPr>
          <a:xfrm>
            <a:off x="4644008" y="5467490"/>
            <a:ext cx="4392488" cy="12738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decel="100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decel="100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3" grpId="0" animBg="1"/>
      <p:bldP spid="25" grpId="0"/>
      <p:bldP spid="27" grpId="0"/>
      <p:bldP spid="28" grpId="0" animBg="1"/>
      <p:bldP spid="29" grpId="0" animBg="1"/>
      <p:bldP spid="30" grpId="0" animBg="1"/>
      <p:bldP spid="36" grpId="0" animBg="1"/>
      <p:bldP spid="37" grpId="0" animBg="1"/>
      <p:bldP spid="38" grpId="0" animBg="1"/>
      <p:bldP spid="4" grpId="0" animBg="1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constructeur de copie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1104" y="6376243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22" y="341403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E3329D-B1BB-47AD-B851-151812B8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64050"/>
            <a:ext cx="6912768" cy="2280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8867239-0A2D-47EB-A2F8-68E922AAA515}"/>
              </a:ext>
            </a:extLst>
          </p:cNvPr>
          <p:cNvSpPr/>
          <p:nvPr/>
        </p:nvSpPr>
        <p:spPr>
          <a:xfrm>
            <a:off x="107504" y="1520788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11686B-4A69-429E-A997-1F744BDCF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933056"/>
            <a:ext cx="6696744" cy="2808312"/>
          </a:xfrm>
          <a:prstGeom prst="rect">
            <a:avLst/>
          </a:prstGeom>
        </p:spPr>
      </p:pic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63879954-C5D5-4E8A-B7DA-2ADF0EABAE9A}"/>
              </a:ext>
            </a:extLst>
          </p:cNvPr>
          <p:cNvSpPr/>
          <p:nvPr/>
        </p:nvSpPr>
        <p:spPr>
          <a:xfrm>
            <a:off x="251520" y="2852936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8CB27F6C-19D0-4B8A-9D47-2D9B25572367}"/>
              </a:ext>
            </a:extLst>
          </p:cNvPr>
          <p:cNvSpPr/>
          <p:nvPr/>
        </p:nvSpPr>
        <p:spPr>
          <a:xfrm>
            <a:off x="4042590" y="3040375"/>
            <a:ext cx="4201818" cy="542091"/>
          </a:xfrm>
          <a:prstGeom prst="wedgeRoundRectCallout">
            <a:avLst>
              <a:gd name="adj1" fmla="val -68846"/>
              <a:gd name="adj2" fmla="val -39605"/>
              <a:gd name="adj3" fmla="val 16667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Appel au </a:t>
            </a:r>
            <a:r>
              <a:rPr lang="fr-FR" b="1" dirty="0">
                <a:solidFill>
                  <a:srgbClr val="FF0000"/>
                </a:solidFill>
              </a:rPr>
              <a:t>constructeur de copie</a:t>
            </a:r>
            <a:r>
              <a:rPr lang="fr-FR" dirty="0"/>
              <a:t> de la classe Banque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52EFBBC-1ACE-4953-9DE4-3BEF277A798C}"/>
              </a:ext>
            </a:extLst>
          </p:cNvPr>
          <p:cNvSpPr/>
          <p:nvPr/>
        </p:nvSpPr>
        <p:spPr>
          <a:xfrm>
            <a:off x="3779912" y="5565958"/>
            <a:ext cx="576064" cy="1103402"/>
          </a:xfrm>
          <a:prstGeom prst="rightBrace">
            <a:avLst>
              <a:gd name="adj1" fmla="val 46121"/>
              <a:gd name="adj2" fmla="val 5184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2B334A9C-772E-4664-A169-69EEBF7EECF8}"/>
              </a:ext>
            </a:extLst>
          </p:cNvPr>
          <p:cNvSpPr/>
          <p:nvPr/>
        </p:nvSpPr>
        <p:spPr>
          <a:xfrm>
            <a:off x="3779912" y="4149080"/>
            <a:ext cx="576064" cy="1103402"/>
          </a:xfrm>
          <a:prstGeom prst="rightBrace">
            <a:avLst>
              <a:gd name="adj1" fmla="val 46121"/>
              <a:gd name="adj2" fmla="val 5184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2235926D-9631-4687-8948-F564A489F162}"/>
              </a:ext>
            </a:extLst>
          </p:cNvPr>
          <p:cNvSpPr/>
          <p:nvPr/>
        </p:nvSpPr>
        <p:spPr>
          <a:xfrm>
            <a:off x="5285865" y="454512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C352FBEC-DB7C-417B-B6EC-38E202CD0C57}"/>
              </a:ext>
            </a:extLst>
          </p:cNvPr>
          <p:cNvSpPr/>
          <p:nvPr/>
        </p:nvSpPr>
        <p:spPr>
          <a:xfrm>
            <a:off x="5364088" y="598528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</a:t>
            </a:r>
          </a:p>
        </p:txBody>
      </p:sp>
    </p:spTree>
    <p:extLst>
      <p:ext uri="{BB962C8B-B14F-4D97-AF65-F5344CB8AC3E}">
        <p14:creationId xmlns:p14="http://schemas.microsoft.com/office/powerpoint/2010/main" val="22243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076D6B9A-6796-4FBF-813F-FB083724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68" y="1356972"/>
            <a:ext cx="7550197" cy="2072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constructeur de copie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1104" y="6448251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8867239-0A2D-47EB-A2F8-68E922AAA515}"/>
              </a:ext>
            </a:extLst>
          </p:cNvPr>
          <p:cNvSpPr/>
          <p:nvPr/>
        </p:nvSpPr>
        <p:spPr>
          <a:xfrm>
            <a:off x="107504" y="1520788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63879954-C5D5-4E8A-B7DA-2ADF0EABAE9A}"/>
              </a:ext>
            </a:extLst>
          </p:cNvPr>
          <p:cNvSpPr/>
          <p:nvPr/>
        </p:nvSpPr>
        <p:spPr>
          <a:xfrm>
            <a:off x="251520" y="2852936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8CB27F6C-19D0-4B8A-9D47-2D9B25572367}"/>
              </a:ext>
            </a:extLst>
          </p:cNvPr>
          <p:cNvSpPr/>
          <p:nvPr/>
        </p:nvSpPr>
        <p:spPr>
          <a:xfrm>
            <a:off x="4042590" y="1484784"/>
            <a:ext cx="4201818" cy="542091"/>
          </a:xfrm>
          <a:prstGeom prst="wedgeRoundRectCallout">
            <a:avLst>
              <a:gd name="adj1" fmla="val -59900"/>
              <a:gd name="adj2" fmla="val 33489"/>
              <a:gd name="adj3" fmla="val 16667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Modification</a:t>
            </a:r>
            <a:r>
              <a:rPr lang="fr-FR" dirty="0"/>
              <a:t> du contenu de la Banque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C9999-F675-4AD7-8D84-0078EE1E70C6}"/>
              </a:ext>
            </a:extLst>
          </p:cNvPr>
          <p:cNvSpPr/>
          <p:nvPr/>
        </p:nvSpPr>
        <p:spPr>
          <a:xfrm>
            <a:off x="1475656" y="1799294"/>
            <a:ext cx="1944216" cy="227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320B9D87-70C1-481A-9E47-5C628B79DEDF}"/>
              </a:ext>
            </a:extLst>
          </p:cNvPr>
          <p:cNvSpPr/>
          <p:nvPr/>
        </p:nvSpPr>
        <p:spPr>
          <a:xfrm>
            <a:off x="617960" y="4593189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banque.cpp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F6C94EB-CC20-4A63-9FA0-9B8BF014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3621338"/>
            <a:ext cx="4992266" cy="3120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39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17EFC5-4FB9-40E5-8EBB-21AA713E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86" y="3501008"/>
            <a:ext cx="6818122" cy="33197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E5C6319-8C2D-47D5-96F3-0644BD027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752" y="1384012"/>
            <a:ext cx="7486650" cy="1656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constructeur de copie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6448251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22" y="341403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8867239-0A2D-47EB-A2F8-68E922AAA515}"/>
              </a:ext>
            </a:extLst>
          </p:cNvPr>
          <p:cNvSpPr/>
          <p:nvPr/>
        </p:nvSpPr>
        <p:spPr>
          <a:xfrm>
            <a:off x="107504" y="1520788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63879954-C5D5-4E8A-B7DA-2ADF0EABAE9A}"/>
              </a:ext>
            </a:extLst>
          </p:cNvPr>
          <p:cNvSpPr/>
          <p:nvPr/>
        </p:nvSpPr>
        <p:spPr>
          <a:xfrm>
            <a:off x="251520" y="2852936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8CB27F6C-19D0-4B8A-9D47-2D9B25572367}"/>
              </a:ext>
            </a:extLst>
          </p:cNvPr>
          <p:cNvSpPr/>
          <p:nvPr/>
        </p:nvSpPr>
        <p:spPr>
          <a:xfrm>
            <a:off x="3923928" y="1446749"/>
            <a:ext cx="4201818" cy="542091"/>
          </a:xfrm>
          <a:prstGeom prst="wedgeRoundRectCallout">
            <a:avLst>
              <a:gd name="adj1" fmla="val -66670"/>
              <a:gd name="adj2" fmla="val 37238"/>
              <a:gd name="adj3" fmla="val 16667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Modification</a:t>
            </a:r>
            <a:r>
              <a:rPr lang="fr-FR" dirty="0"/>
              <a:t> du contenu de la Banque B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52EFBBC-1ACE-4953-9DE4-3BEF277A798C}"/>
              </a:ext>
            </a:extLst>
          </p:cNvPr>
          <p:cNvSpPr/>
          <p:nvPr/>
        </p:nvSpPr>
        <p:spPr>
          <a:xfrm>
            <a:off x="3995936" y="5565958"/>
            <a:ext cx="576064" cy="1103402"/>
          </a:xfrm>
          <a:prstGeom prst="rightBrace">
            <a:avLst>
              <a:gd name="adj1" fmla="val 46121"/>
              <a:gd name="adj2" fmla="val 5184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5F99B6A5-FAC2-4CA8-B7D1-E2E37C8F8CAA}"/>
              </a:ext>
            </a:extLst>
          </p:cNvPr>
          <p:cNvSpPr/>
          <p:nvPr/>
        </p:nvSpPr>
        <p:spPr>
          <a:xfrm>
            <a:off x="4985156" y="5991645"/>
            <a:ext cx="2611180" cy="279592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</a:t>
            </a:r>
            <a:r>
              <a:rPr lang="fr-FR" b="1" dirty="0">
                <a:solidFill>
                  <a:srgbClr val="FF0000"/>
                </a:solidFill>
              </a:rPr>
              <a:t> Modifiée !!!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D1AAE-F8C8-4362-95AC-F7DC0BE5C3D1}"/>
              </a:ext>
            </a:extLst>
          </p:cNvPr>
          <p:cNvSpPr/>
          <p:nvPr/>
        </p:nvSpPr>
        <p:spPr>
          <a:xfrm>
            <a:off x="1443912" y="3848582"/>
            <a:ext cx="2408008" cy="186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5F6DD-19F9-47F7-BAD8-A9EA729E8806}"/>
              </a:ext>
            </a:extLst>
          </p:cNvPr>
          <p:cNvSpPr/>
          <p:nvPr/>
        </p:nvSpPr>
        <p:spPr>
          <a:xfrm>
            <a:off x="1443912" y="5517232"/>
            <a:ext cx="2408008" cy="186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C9999-F675-4AD7-8D84-0078EE1E70C6}"/>
              </a:ext>
            </a:extLst>
          </p:cNvPr>
          <p:cNvSpPr/>
          <p:nvPr/>
        </p:nvSpPr>
        <p:spPr>
          <a:xfrm>
            <a:off x="1478336" y="1727284"/>
            <a:ext cx="1643936" cy="261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C111E127-F944-4C1C-83CD-B06E76B48E62}"/>
              </a:ext>
            </a:extLst>
          </p:cNvPr>
          <p:cNvSpPr/>
          <p:nvPr/>
        </p:nvSpPr>
        <p:spPr>
          <a:xfrm>
            <a:off x="4576048" y="4069007"/>
            <a:ext cx="2611180" cy="279592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B.modifier</a:t>
            </a:r>
            <a:r>
              <a:rPr lang="fr-FR" b="1" dirty="0"/>
              <a:t>();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409805-2F2B-4515-8587-5A892CF2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050" y="5328592"/>
            <a:ext cx="692696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8EC7D74D-4CEB-462A-9281-8B43CFEEE8E1}"/>
              </a:ext>
            </a:extLst>
          </p:cNvPr>
          <p:cNvSpPr/>
          <p:nvPr/>
        </p:nvSpPr>
        <p:spPr>
          <a:xfrm>
            <a:off x="4576048" y="4525613"/>
            <a:ext cx="2611180" cy="279592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 Modifiée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constructeur de copie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6525344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4DF878B1-D998-43E2-A370-B70286A43A81}"/>
              </a:ext>
            </a:extLst>
          </p:cNvPr>
          <p:cNvSpPr/>
          <p:nvPr/>
        </p:nvSpPr>
        <p:spPr>
          <a:xfrm>
            <a:off x="229824" y="1700808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7849F-D2AE-4E42-A7B0-F6B460BED3E5}"/>
              </a:ext>
            </a:extLst>
          </p:cNvPr>
          <p:cNvSpPr/>
          <p:nvPr/>
        </p:nvSpPr>
        <p:spPr>
          <a:xfrm>
            <a:off x="179512" y="2072002"/>
            <a:ext cx="3950022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51A45F-3613-4233-8AD2-69ECEC8B56C5}"/>
              </a:ext>
            </a:extLst>
          </p:cNvPr>
          <p:cNvSpPr txBox="1"/>
          <p:nvPr/>
        </p:nvSpPr>
        <p:spPr>
          <a:xfrm>
            <a:off x="343742" y="23857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AD07DA-5CCA-4714-8B32-079D28051F03}"/>
              </a:ext>
            </a:extLst>
          </p:cNvPr>
          <p:cNvSpPr txBox="1"/>
          <p:nvPr/>
        </p:nvSpPr>
        <p:spPr>
          <a:xfrm>
            <a:off x="343742" y="266449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13255B-59FC-4587-A272-543E8E7788CB}"/>
              </a:ext>
            </a:extLst>
          </p:cNvPr>
          <p:cNvSpPr txBox="1"/>
          <p:nvPr/>
        </p:nvSpPr>
        <p:spPr>
          <a:xfrm>
            <a:off x="343742" y="30245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9B35-4383-4DF7-B6E6-E4ADA020840A}"/>
              </a:ext>
            </a:extLst>
          </p:cNvPr>
          <p:cNvSpPr/>
          <p:nvPr/>
        </p:nvSpPr>
        <p:spPr>
          <a:xfrm>
            <a:off x="997773" y="3056735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AE495-C91F-4114-AFBD-4605895102F5}"/>
              </a:ext>
            </a:extLst>
          </p:cNvPr>
          <p:cNvSpPr/>
          <p:nvPr/>
        </p:nvSpPr>
        <p:spPr>
          <a:xfrm>
            <a:off x="1911372" y="3056735"/>
            <a:ext cx="1058690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779B8-F99B-4AEE-B945-096C630F8215}"/>
              </a:ext>
            </a:extLst>
          </p:cNvPr>
          <p:cNvSpPr/>
          <p:nvPr/>
        </p:nvSpPr>
        <p:spPr>
          <a:xfrm>
            <a:off x="2951065" y="3056735"/>
            <a:ext cx="972863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44A2AE5-35B3-443C-9D8A-B7B36B812C2A}"/>
              </a:ext>
            </a:extLst>
          </p:cNvPr>
          <p:cNvCxnSpPr>
            <a:cxnSpLocks/>
          </p:cNvCxnSpPr>
          <p:nvPr/>
        </p:nvCxnSpPr>
        <p:spPr>
          <a:xfrm>
            <a:off x="1135830" y="3476038"/>
            <a:ext cx="1925751" cy="15262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5CE6A4D-6AC6-4F93-9A4F-44D15343D2D4}"/>
              </a:ext>
            </a:extLst>
          </p:cNvPr>
          <p:cNvCxnSpPr>
            <a:cxnSpLocks/>
          </p:cNvCxnSpPr>
          <p:nvPr/>
        </p:nvCxnSpPr>
        <p:spPr>
          <a:xfrm>
            <a:off x="2071934" y="3465875"/>
            <a:ext cx="2358993" cy="15443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F2C9CD2-17B2-48C6-85AC-5E5B4746044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080046" y="3465875"/>
            <a:ext cx="2826074" cy="15594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E6BF49-ED4F-494C-9DDD-D2259D3FB236}"/>
              </a:ext>
            </a:extLst>
          </p:cNvPr>
          <p:cNvSpPr txBox="1"/>
          <p:nvPr/>
        </p:nvSpPr>
        <p:spPr>
          <a:xfrm>
            <a:off x="2703736" y="5018023"/>
            <a:ext cx="1076176" cy="707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98FC68-39F3-4994-A879-81CD883669C3}"/>
              </a:ext>
            </a:extLst>
          </p:cNvPr>
          <p:cNvSpPr txBox="1"/>
          <p:nvPr/>
        </p:nvSpPr>
        <p:spPr>
          <a:xfrm>
            <a:off x="3882552" y="5025370"/>
            <a:ext cx="135829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B0F7D6-E3FC-4F59-8BA4-D887A2AAB3A1}"/>
              </a:ext>
            </a:extLst>
          </p:cNvPr>
          <p:cNvSpPr txBox="1"/>
          <p:nvPr/>
        </p:nvSpPr>
        <p:spPr>
          <a:xfrm>
            <a:off x="5368032" y="5025370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55D626C0-5EB3-4156-84D4-E349D0951B18}"/>
              </a:ext>
            </a:extLst>
          </p:cNvPr>
          <p:cNvSpPr/>
          <p:nvPr/>
        </p:nvSpPr>
        <p:spPr>
          <a:xfrm>
            <a:off x="4958248" y="1700808"/>
            <a:ext cx="648072" cy="263062"/>
          </a:xfrm>
          <a:prstGeom prst="round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795937-3AAD-4E35-9F69-6C534398C581}"/>
              </a:ext>
            </a:extLst>
          </p:cNvPr>
          <p:cNvSpPr/>
          <p:nvPr/>
        </p:nvSpPr>
        <p:spPr>
          <a:xfrm>
            <a:off x="4942458" y="2054781"/>
            <a:ext cx="3950022" cy="174181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FE5F8B-72B4-49FA-9D88-9AF60CF8178C}"/>
              </a:ext>
            </a:extLst>
          </p:cNvPr>
          <p:cNvSpPr txBox="1"/>
          <p:nvPr/>
        </p:nvSpPr>
        <p:spPr>
          <a:xfrm>
            <a:off x="5106688" y="23685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004D35-8879-430C-AC4F-09664875FC04}"/>
              </a:ext>
            </a:extLst>
          </p:cNvPr>
          <p:cNvSpPr txBox="1"/>
          <p:nvPr/>
        </p:nvSpPr>
        <p:spPr>
          <a:xfrm>
            <a:off x="5106688" y="26472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0470493-CB1D-497B-AA91-8166E19728AC}"/>
              </a:ext>
            </a:extLst>
          </p:cNvPr>
          <p:cNvSpPr txBox="1"/>
          <p:nvPr/>
        </p:nvSpPr>
        <p:spPr>
          <a:xfrm>
            <a:off x="5106688" y="30073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A1250E-58A6-46AD-AB3B-AF8263E237FC}"/>
              </a:ext>
            </a:extLst>
          </p:cNvPr>
          <p:cNvSpPr/>
          <p:nvPr/>
        </p:nvSpPr>
        <p:spPr>
          <a:xfrm>
            <a:off x="5760719" y="3039514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FE574C-644C-4E7D-9AF0-A0DC9F2F3223}"/>
              </a:ext>
            </a:extLst>
          </p:cNvPr>
          <p:cNvSpPr/>
          <p:nvPr/>
        </p:nvSpPr>
        <p:spPr>
          <a:xfrm>
            <a:off x="6674319" y="3039514"/>
            <a:ext cx="1080120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8F3A-D1A8-4A16-A2C6-EC7EBC0F2457}"/>
              </a:ext>
            </a:extLst>
          </p:cNvPr>
          <p:cNvSpPr/>
          <p:nvPr/>
        </p:nvSpPr>
        <p:spPr>
          <a:xfrm>
            <a:off x="7720138" y="3039514"/>
            <a:ext cx="972108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B51B582-4879-4BA8-A59A-931C3A5AC4D0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241824" y="3458817"/>
            <a:ext cx="2554312" cy="1559206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4B5F72A-6C40-48EC-80F4-B9538F36E392}"/>
              </a:ext>
            </a:extLst>
          </p:cNvPr>
          <p:cNvCxnSpPr>
            <a:cxnSpLocks/>
          </p:cNvCxnSpPr>
          <p:nvPr/>
        </p:nvCxnSpPr>
        <p:spPr>
          <a:xfrm flipH="1">
            <a:off x="4905077" y="3448654"/>
            <a:ext cx="1929803" cy="1553601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EA5654A-0FB1-4801-8301-A7077D46084C}"/>
              </a:ext>
            </a:extLst>
          </p:cNvPr>
          <p:cNvCxnSpPr>
            <a:cxnSpLocks/>
          </p:cNvCxnSpPr>
          <p:nvPr/>
        </p:nvCxnSpPr>
        <p:spPr>
          <a:xfrm flipH="1">
            <a:off x="6084168" y="3448654"/>
            <a:ext cx="1686816" cy="1553601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ulle narrative : ronde 57">
            <a:extLst>
              <a:ext uri="{FF2B5EF4-FFF2-40B4-BE49-F238E27FC236}">
                <a16:creationId xmlns:a16="http://schemas.microsoft.com/office/drawing/2014/main" id="{9A63F8D0-EB8E-4341-9A4B-94C874E78265}"/>
              </a:ext>
            </a:extLst>
          </p:cNvPr>
          <p:cNvSpPr/>
          <p:nvPr/>
        </p:nvSpPr>
        <p:spPr>
          <a:xfrm>
            <a:off x="1547664" y="6031309"/>
            <a:ext cx="6624736" cy="715522"/>
          </a:xfrm>
          <a:prstGeom prst="wedgeEllipseCallout">
            <a:avLst>
              <a:gd name="adj1" fmla="val -22853"/>
              <a:gd name="adj2" fmla="val -61446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Solde du compte </a:t>
            </a:r>
            <a:r>
              <a:rPr lang="fr-FR" b="1" dirty="0"/>
              <a:t>C1(RIB =123)</a:t>
            </a:r>
            <a:r>
              <a:rPr lang="fr-FR" dirty="0"/>
              <a:t> est modifié  </a:t>
            </a:r>
            <a:r>
              <a:rPr lang="fr-FR" dirty="0">
                <a:sym typeface="Wingdings" panose="05000000000000000000" pitchFamily="2" charset="2"/>
              </a:rPr>
              <a:t> les contenus de 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A et B </a:t>
            </a:r>
            <a:r>
              <a:rPr lang="fr-FR" dirty="0">
                <a:sym typeface="Wingdings" panose="05000000000000000000" pitchFamily="2" charset="2"/>
              </a:rPr>
              <a:t>sont modifiés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CCB5E05-B8D0-404C-BAC2-A61767BD1D2A}"/>
              </a:ext>
            </a:extLst>
          </p:cNvPr>
          <p:cNvSpPr/>
          <p:nvPr/>
        </p:nvSpPr>
        <p:spPr>
          <a:xfrm>
            <a:off x="2411760" y="4675402"/>
            <a:ext cx="1793330" cy="12738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lèche : courbe vers le bas 59">
            <a:extLst>
              <a:ext uri="{FF2B5EF4-FFF2-40B4-BE49-F238E27FC236}">
                <a16:creationId xmlns:a16="http://schemas.microsoft.com/office/drawing/2014/main" id="{247FF6FB-0C65-4515-A1F1-CD5EFA006C6C}"/>
              </a:ext>
            </a:extLst>
          </p:cNvPr>
          <p:cNvSpPr/>
          <p:nvPr/>
        </p:nvSpPr>
        <p:spPr>
          <a:xfrm>
            <a:off x="1547664" y="2364033"/>
            <a:ext cx="4824536" cy="65257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 : courbe vers le bas 60">
            <a:extLst>
              <a:ext uri="{FF2B5EF4-FFF2-40B4-BE49-F238E27FC236}">
                <a16:creationId xmlns:a16="http://schemas.microsoft.com/office/drawing/2014/main" id="{952EB510-BA5C-42C0-867D-F88CB08006C5}"/>
              </a:ext>
            </a:extLst>
          </p:cNvPr>
          <p:cNvSpPr/>
          <p:nvPr/>
        </p:nvSpPr>
        <p:spPr>
          <a:xfrm>
            <a:off x="2339752" y="2348880"/>
            <a:ext cx="4824536" cy="65257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Flèche : courbe vers le bas 61">
            <a:extLst>
              <a:ext uri="{FF2B5EF4-FFF2-40B4-BE49-F238E27FC236}">
                <a16:creationId xmlns:a16="http://schemas.microsoft.com/office/drawing/2014/main" id="{63CC5ECB-F9F5-4B97-9C88-016045386B55}"/>
              </a:ext>
            </a:extLst>
          </p:cNvPr>
          <p:cNvSpPr/>
          <p:nvPr/>
        </p:nvSpPr>
        <p:spPr>
          <a:xfrm>
            <a:off x="3203848" y="2348880"/>
            <a:ext cx="4824536" cy="65257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Bulle narrative : ronde 62">
            <a:extLst>
              <a:ext uri="{FF2B5EF4-FFF2-40B4-BE49-F238E27FC236}">
                <a16:creationId xmlns:a16="http://schemas.microsoft.com/office/drawing/2014/main" id="{4F51BFED-FE77-42FC-8F23-5326CC6A6601}"/>
              </a:ext>
            </a:extLst>
          </p:cNvPr>
          <p:cNvSpPr/>
          <p:nvPr/>
        </p:nvSpPr>
        <p:spPr>
          <a:xfrm>
            <a:off x="5076056" y="3908998"/>
            <a:ext cx="3616190" cy="1079561"/>
          </a:xfrm>
          <a:prstGeom prst="wedgeEllipseCallout">
            <a:avLst>
              <a:gd name="adj1" fmla="val -19278"/>
              <a:gd name="adj2" fmla="val -415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Copier</a:t>
            </a:r>
            <a:r>
              <a:rPr lang="fr-FR" dirty="0"/>
              <a:t> les adresses      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Pointer</a:t>
            </a:r>
            <a:r>
              <a:rPr lang="fr-FR" dirty="0">
                <a:sym typeface="Wingdings" panose="05000000000000000000" pitchFamily="2" charset="2"/>
              </a:rPr>
              <a:t> sur les mêmes objets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7" name="Rectangle : avec coins arrondis en diagonale 46">
            <a:extLst>
              <a:ext uri="{FF2B5EF4-FFF2-40B4-BE49-F238E27FC236}">
                <a16:creationId xmlns:a16="http://schemas.microsoft.com/office/drawing/2014/main" id="{216FBD1F-275C-454F-AC87-55240F3EED11}"/>
              </a:ext>
            </a:extLst>
          </p:cNvPr>
          <p:cNvSpPr/>
          <p:nvPr/>
        </p:nvSpPr>
        <p:spPr>
          <a:xfrm>
            <a:off x="1115616" y="142988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48" name="Rectangle : avec coins arrondis en diagonale 47">
            <a:extLst>
              <a:ext uri="{FF2B5EF4-FFF2-40B4-BE49-F238E27FC236}">
                <a16:creationId xmlns:a16="http://schemas.microsoft.com/office/drawing/2014/main" id="{4E7A4D2D-6658-4BDA-9E21-C1003AB6F3F9}"/>
              </a:ext>
            </a:extLst>
          </p:cNvPr>
          <p:cNvSpPr/>
          <p:nvPr/>
        </p:nvSpPr>
        <p:spPr>
          <a:xfrm>
            <a:off x="5861929" y="142020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</a:t>
            </a:r>
          </a:p>
        </p:txBody>
      </p:sp>
    </p:spTree>
    <p:extLst>
      <p:ext uri="{BB962C8B-B14F-4D97-AF65-F5344CB8AC3E}">
        <p14:creationId xmlns:p14="http://schemas.microsoft.com/office/powerpoint/2010/main" val="9246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constructeur de copie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6520259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4DF878B1-D998-43E2-A370-B70286A43A81}"/>
              </a:ext>
            </a:extLst>
          </p:cNvPr>
          <p:cNvSpPr/>
          <p:nvPr/>
        </p:nvSpPr>
        <p:spPr>
          <a:xfrm>
            <a:off x="229824" y="1700808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7849F-D2AE-4E42-A7B0-F6B460BED3E5}"/>
              </a:ext>
            </a:extLst>
          </p:cNvPr>
          <p:cNvSpPr/>
          <p:nvPr/>
        </p:nvSpPr>
        <p:spPr>
          <a:xfrm>
            <a:off x="179512" y="2072002"/>
            <a:ext cx="3950022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51A45F-3613-4233-8AD2-69ECEC8B56C5}"/>
              </a:ext>
            </a:extLst>
          </p:cNvPr>
          <p:cNvSpPr txBox="1"/>
          <p:nvPr/>
        </p:nvSpPr>
        <p:spPr>
          <a:xfrm>
            <a:off x="343742" y="23857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AD07DA-5CCA-4714-8B32-079D28051F03}"/>
              </a:ext>
            </a:extLst>
          </p:cNvPr>
          <p:cNvSpPr txBox="1"/>
          <p:nvPr/>
        </p:nvSpPr>
        <p:spPr>
          <a:xfrm>
            <a:off x="343742" y="266449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13255B-59FC-4587-A272-543E8E7788CB}"/>
              </a:ext>
            </a:extLst>
          </p:cNvPr>
          <p:cNvSpPr txBox="1"/>
          <p:nvPr/>
        </p:nvSpPr>
        <p:spPr>
          <a:xfrm>
            <a:off x="343742" y="30245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9B35-4383-4DF7-B6E6-E4ADA020840A}"/>
              </a:ext>
            </a:extLst>
          </p:cNvPr>
          <p:cNvSpPr/>
          <p:nvPr/>
        </p:nvSpPr>
        <p:spPr>
          <a:xfrm>
            <a:off x="997773" y="3056735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AE495-C91F-4114-AFBD-4605895102F5}"/>
              </a:ext>
            </a:extLst>
          </p:cNvPr>
          <p:cNvSpPr/>
          <p:nvPr/>
        </p:nvSpPr>
        <p:spPr>
          <a:xfrm>
            <a:off x="1911372" y="3056735"/>
            <a:ext cx="1032001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779B8-F99B-4AEE-B945-096C630F8215}"/>
              </a:ext>
            </a:extLst>
          </p:cNvPr>
          <p:cNvSpPr/>
          <p:nvPr/>
        </p:nvSpPr>
        <p:spPr>
          <a:xfrm>
            <a:off x="2915816" y="3056735"/>
            <a:ext cx="992951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44A2AE5-35B3-443C-9D8A-B7B36B812C2A}"/>
              </a:ext>
            </a:extLst>
          </p:cNvPr>
          <p:cNvCxnSpPr>
            <a:cxnSpLocks/>
          </p:cNvCxnSpPr>
          <p:nvPr/>
        </p:nvCxnSpPr>
        <p:spPr>
          <a:xfrm>
            <a:off x="1135830" y="3476038"/>
            <a:ext cx="1925751" cy="15262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5CE6A4D-6AC6-4F93-9A4F-44D15343D2D4}"/>
              </a:ext>
            </a:extLst>
          </p:cNvPr>
          <p:cNvCxnSpPr>
            <a:cxnSpLocks/>
          </p:cNvCxnSpPr>
          <p:nvPr/>
        </p:nvCxnSpPr>
        <p:spPr>
          <a:xfrm>
            <a:off x="2071934" y="3465875"/>
            <a:ext cx="2358993" cy="15443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F2C9CD2-17B2-48C6-85AC-5E5B4746044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008038" y="3465875"/>
            <a:ext cx="2826074" cy="15594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E6BF49-ED4F-494C-9DDD-D2259D3FB236}"/>
              </a:ext>
            </a:extLst>
          </p:cNvPr>
          <p:cNvSpPr txBox="1"/>
          <p:nvPr/>
        </p:nvSpPr>
        <p:spPr>
          <a:xfrm>
            <a:off x="2806376" y="5018023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98FC68-39F3-4994-A879-81CD883669C3}"/>
              </a:ext>
            </a:extLst>
          </p:cNvPr>
          <p:cNvSpPr txBox="1"/>
          <p:nvPr/>
        </p:nvSpPr>
        <p:spPr>
          <a:xfrm>
            <a:off x="3950616" y="5025370"/>
            <a:ext cx="126945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B0F7D6-E3FC-4F59-8BA4-D887A2AAB3A1}"/>
              </a:ext>
            </a:extLst>
          </p:cNvPr>
          <p:cNvSpPr txBox="1"/>
          <p:nvPr/>
        </p:nvSpPr>
        <p:spPr>
          <a:xfrm>
            <a:off x="5296024" y="5025370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55D626C0-5EB3-4156-84D4-E349D0951B18}"/>
              </a:ext>
            </a:extLst>
          </p:cNvPr>
          <p:cNvSpPr/>
          <p:nvPr/>
        </p:nvSpPr>
        <p:spPr>
          <a:xfrm>
            <a:off x="4958248" y="1700808"/>
            <a:ext cx="648072" cy="263062"/>
          </a:xfrm>
          <a:prstGeom prst="round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795937-3AAD-4E35-9F69-6C534398C581}"/>
              </a:ext>
            </a:extLst>
          </p:cNvPr>
          <p:cNvSpPr/>
          <p:nvPr/>
        </p:nvSpPr>
        <p:spPr>
          <a:xfrm>
            <a:off x="4942458" y="2054781"/>
            <a:ext cx="3950022" cy="174181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FE5F8B-72B4-49FA-9D88-9AF60CF8178C}"/>
              </a:ext>
            </a:extLst>
          </p:cNvPr>
          <p:cNvSpPr txBox="1"/>
          <p:nvPr/>
        </p:nvSpPr>
        <p:spPr>
          <a:xfrm>
            <a:off x="5106688" y="23685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004D35-8879-430C-AC4F-09664875FC04}"/>
              </a:ext>
            </a:extLst>
          </p:cNvPr>
          <p:cNvSpPr txBox="1"/>
          <p:nvPr/>
        </p:nvSpPr>
        <p:spPr>
          <a:xfrm>
            <a:off x="5106688" y="26472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0470493-CB1D-497B-AA91-8166E19728AC}"/>
              </a:ext>
            </a:extLst>
          </p:cNvPr>
          <p:cNvSpPr txBox="1"/>
          <p:nvPr/>
        </p:nvSpPr>
        <p:spPr>
          <a:xfrm>
            <a:off x="5106688" y="30073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A1250E-58A6-46AD-AB3B-AF8263E237FC}"/>
              </a:ext>
            </a:extLst>
          </p:cNvPr>
          <p:cNvSpPr/>
          <p:nvPr/>
        </p:nvSpPr>
        <p:spPr>
          <a:xfrm>
            <a:off x="5760719" y="3039514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FE574C-644C-4E7D-9AF0-A0DC9F2F3223}"/>
              </a:ext>
            </a:extLst>
          </p:cNvPr>
          <p:cNvSpPr/>
          <p:nvPr/>
        </p:nvSpPr>
        <p:spPr>
          <a:xfrm>
            <a:off x="6674319" y="3039514"/>
            <a:ext cx="1134046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8F3A-D1A8-4A16-A2C6-EC7EBC0F2457}"/>
              </a:ext>
            </a:extLst>
          </p:cNvPr>
          <p:cNvSpPr/>
          <p:nvPr/>
        </p:nvSpPr>
        <p:spPr>
          <a:xfrm>
            <a:off x="7812360" y="3039514"/>
            <a:ext cx="990030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B51B582-4879-4BA8-A59A-931C3A5AC4D0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344464" y="3458817"/>
            <a:ext cx="2554312" cy="1559206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4B5F72A-6C40-48EC-80F4-B9538F36E392}"/>
              </a:ext>
            </a:extLst>
          </p:cNvPr>
          <p:cNvCxnSpPr>
            <a:cxnSpLocks/>
          </p:cNvCxnSpPr>
          <p:nvPr/>
        </p:nvCxnSpPr>
        <p:spPr>
          <a:xfrm flipH="1">
            <a:off x="4905077" y="3448654"/>
            <a:ext cx="1929803" cy="1553601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EA5654A-0FB1-4801-8301-A7077D46084C}"/>
              </a:ext>
            </a:extLst>
          </p:cNvPr>
          <p:cNvCxnSpPr>
            <a:cxnSpLocks/>
          </p:cNvCxnSpPr>
          <p:nvPr/>
        </p:nvCxnSpPr>
        <p:spPr>
          <a:xfrm flipH="1">
            <a:off x="6084168" y="3448654"/>
            <a:ext cx="1686816" cy="1553601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ulle narrative : ronde 57">
            <a:extLst>
              <a:ext uri="{FF2B5EF4-FFF2-40B4-BE49-F238E27FC236}">
                <a16:creationId xmlns:a16="http://schemas.microsoft.com/office/drawing/2014/main" id="{9A63F8D0-EB8E-4341-9A4B-94C874E78265}"/>
              </a:ext>
            </a:extLst>
          </p:cNvPr>
          <p:cNvSpPr/>
          <p:nvPr/>
        </p:nvSpPr>
        <p:spPr>
          <a:xfrm>
            <a:off x="2817600" y="4005064"/>
            <a:ext cx="3410584" cy="887906"/>
          </a:xfrm>
          <a:prstGeom prst="wedgeEllipseCallout">
            <a:avLst>
              <a:gd name="adj1" fmla="val -19278"/>
              <a:gd name="adj2" fmla="val -4156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Les deux </a:t>
            </a:r>
            <a:r>
              <a:rPr lang="fr-FR" b="1" dirty="0"/>
              <a:t>copies</a:t>
            </a:r>
            <a:r>
              <a:rPr lang="fr-FR" dirty="0"/>
              <a:t> doivent être </a:t>
            </a:r>
            <a:r>
              <a:rPr lang="fr-FR" b="1" dirty="0">
                <a:solidFill>
                  <a:srgbClr val="FF0000"/>
                </a:solidFill>
              </a:rPr>
              <a:t>indépendantes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!!!!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8869696E-DDFD-4492-9B69-6BB1F7AE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6667" y="4267598"/>
            <a:ext cx="1185725" cy="11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 : carré corné 47">
            <a:extLst>
              <a:ext uri="{FF2B5EF4-FFF2-40B4-BE49-F238E27FC236}">
                <a16:creationId xmlns:a16="http://schemas.microsoft.com/office/drawing/2014/main" id="{4E7B10A9-23F6-4A4E-AC91-095AADE0AD1B}"/>
              </a:ext>
            </a:extLst>
          </p:cNvPr>
          <p:cNvSpPr/>
          <p:nvPr/>
        </p:nvSpPr>
        <p:spPr>
          <a:xfrm>
            <a:off x="3059832" y="5989730"/>
            <a:ext cx="4824536" cy="711373"/>
          </a:xfrm>
          <a:prstGeom prst="foldedCorne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Créer une nouvelle copie de chaque objet pointé dans l’objet copié</a:t>
            </a:r>
            <a:endParaRPr lang="fr-FR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D6934B-6ABD-4CC5-A2BA-07774FAF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48062"/>
            <a:ext cx="1447979" cy="11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avec coins arrondis en diagonale 49">
            <a:extLst>
              <a:ext uri="{FF2B5EF4-FFF2-40B4-BE49-F238E27FC236}">
                <a16:creationId xmlns:a16="http://schemas.microsoft.com/office/drawing/2014/main" id="{C6C19B1F-6371-468F-B3B3-0A071C8CB058}"/>
              </a:ext>
            </a:extLst>
          </p:cNvPr>
          <p:cNvSpPr/>
          <p:nvPr/>
        </p:nvSpPr>
        <p:spPr>
          <a:xfrm>
            <a:off x="1115616" y="142988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51" name="Rectangle : avec coins arrondis en diagonale 50">
            <a:extLst>
              <a:ext uri="{FF2B5EF4-FFF2-40B4-BE49-F238E27FC236}">
                <a16:creationId xmlns:a16="http://schemas.microsoft.com/office/drawing/2014/main" id="{290D99AD-B9C3-4324-BE56-7C4938CE12E9}"/>
              </a:ext>
            </a:extLst>
          </p:cNvPr>
          <p:cNvSpPr/>
          <p:nvPr/>
        </p:nvSpPr>
        <p:spPr>
          <a:xfrm>
            <a:off x="5861929" y="142020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</a:t>
            </a:r>
          </a:p>
        </p:txBody>
      </p:sp>
    </p:spTree>
    <p:extLst>
      <p:ext uri="{BB962C8B-B14F-4D97-AF65-F5344CB8AC3E}">
        <p14:creationId xmlns:p14="http://schemas.microsoft.com/office/powerpoint/2010/main" val="20024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constructeur de copie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4DF878B1-D998-43E2-A370-B70286A43A81}"/>
              </a:ext>
            </a:extLst>
          </p:cNvPr>
          <p:cNvSpPr/>
          <p:nvPr/>
        </p:nvSpPr>
        <p:spPr>
          <a:xfrm>
            <a:off x="229824" y="1700808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7849F-D2AE-4E42-A7B0-F6B460BED3E5}"/>
              </a:ext>
            </a:extLst>
          </p:cNvPr>
          <p:cNvSpPr/>
          <p:nvPr/>
        </p:nvSpPr>
        <p:spPr>
          <a:xfrm>
            <a:off x="179512" y="2072002"/>
            <a:ext cx="3950022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51A45F-3613-4233-8AD2-69ECEC8B56C5}"/>
              </a:ext>
            </a:extLst>
          </p:cNvPr>
          <p:cNvSpPr txBox="1"/>
          <p:nvPr/>
        </p:nvSpPr>
        <p:spPr>
          <a:xfrm>
            <a:off x="343742" y="23857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AD07DA-5CCA-4714-8B32-079D28051F03}"/>
              </a:ext>
            </a:extLst>
          </p:cNvPr>
          <p:cNvSpPr txBox="1"/>
          <p:nvPr/>
        </p:nvSpPr>
        <p:spPr>
          <a:xfrm>
            <a:off x="343742" y="266449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13255B-59FC-4587-A272-543E8E7788CB}"/>
              </a:ext>
            </a:extLst>
          </p:cNvPr>
          <p:cNvSpPr txBox="1"/>
          <p:nvPr/>
        </p:nvSpPr>
        <p:spPr>
          <a:xfrm>
            <a:off x="343742" y="30245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9B35-4383-4DF7-B6E6-E4ADA020840A}"/>
              </a:ext>
            </a:extLst>
          </p:cNvPr>
          <p:cNvSpPr/>
          <p:nvPr/>
        </p:nvSpPr>
        <p:spPr>
          <a:xfrm>
            <a:off x="997773" y="3056735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AE495-C91F-4114-AFBD-4605895102F5}"/>
              </a:ext>
            </a:extLst>
          </p:cNvPr>
          <p:cNvSpPr/>
          <p:nvPr/>
        </p:nvSpPr>
        <p:spPr>
          <a:xfrm>
            <a:off x="1911372" y="3056735"/>
            <a:ext cx="1096661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779B8-F99B-4AEE-B945-096C630F8215}"/>
              </a:ext>
            </a:extLst>
          </p:cNvPr>
          <p:cNvSpPr/>
          <p:nvPr/>
        </p:nvSpPr>
        <p:spPr>
          <a:xfrm>
            <a:off x="2995942" y="3056735"/>
            <a:ext cx="1040760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44A2AE5-35B3-443C-9D8A-B7B36B812C2A}"/>
              </a:ext>
            </a:extLst>
          </p:cNvPr>
          <p:cNvCxnSpPr>
            <a:cxnSpLocks/>
          </p:cNvCxnSpPr>
          <p:nvPr/>
        </p:nvCxnSpPr>
        <p:spPr>
          <a:xfrm>
            <a:off x="1259632" y="3476038"/>
            <a:ext cx="0" cy="983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5CE6A4D-6AC6-4F93-9A4F-44D15343D2D4}"/>
              </a:ext>
            </a:extLst>
          </p:cNvPr>
          <p:cNvCxnSpPr>
            <a:cxnSpLocks/>
          </p:cNvCxnSpPr>
          <p:nvPr/>
        </p:nvCxnSpPr>
        <p:spPr>
          <a:xfrm>
            <a:off x="3347864" y="3501008"/>
            <a:ext cx="0" cy="949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F2C9CD2-17B2-48C6-85AC-5E5B47460443}"/>
              </a:ext>
            </a:extLst>
          </p:cNvPr>
          <p:cNvCxnSpPr>
            <a:cxnSpLocks/>
          </p:cNvCxnSpPr>
          <p:nvPr/>
        </p:nvCxnSpPr>
        <p:spPr>
          <a:xfrm>
            <a:off x="2339752" y="3498616"/>
            <a:ext cx="0" cy="9612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E6BF49-ED4F-494C-9DDD-D2259D3FB236}"/>
              </a:ext>
            </a:extLst>
          </p:cNvPr>
          <p:cNvSpPr txBox="1"/>
          <p:nvPr/>
        </p:nvSpPr>
        <p:spPr>
          <a:xfrm>
            <a:off x="395536" y="4506417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98FC68-39F3-4994-A879-81CD883669C3}"/>
              </a:ext>
            </a:extLst>
          </p:cNvPr>
          <p:cNvSpPr txBox="1"/>
          <p:nvPr/>
        </p:nvSpPr>
        <p:spPr>
          <a:xfrm>
            <a:off x="1592372" y="4509120"/>
            <a:ext cx="1282067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B0F7D6-E3FC-4F59-8BA4-D887A2AAB3A1}"/>
              </a:ext>
            </a:extLst>
          </p:cNvPr>
          <p:cNvSpPr txBox="1"/>
          <p:nvPr/>
        </p:nvSpPr>
        <p:spPr>
          <a:xfrm>
            <a:off x="2960525" y="4513764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55D626C0-5EB3-4156-84D4-E349D0951B18}"/>
              </a:ext>
            </a:extLst>
          </p:cNvPr>
          <p:cNvSpPr/>
          <p:nvPr/>
        </p:nvSpPr>
        <p:spPr>
          <a:xfrm>
            <a:off x="4958248" y="1700808"/>
            <a:ext cx="648072" cy="263062"/>
          </a:xfrm>
          <a:prstGeom prst="round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795937-3AAD-4E35-9F69-6C534398C581}"/>
              </a:ext>
            </a:extLst>
          </p:cNvPr>
          <p:cNvSpPr/>
          <p:nvPr/>
        </p:nvSpPr>
        <p:spPr>
          <a:xfrm>
            <a:off x="4927600" y="2054781"/>
            <a:ext cx="3964880" cy="174181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FE5F8B-72B4-49FA-9D88-9AF60CF8178C}"/>
              </a:ext>
            </a:extLst>
          </p:cNvPr>
          <p:cNvSpPr txBox="1"/>
          <p:nvPr/>
        </p:nvSpPr>
        <p:spPr>
          <a:xfrm>
            <a:off x="5106688" y="23685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004D35-8879-430C-AC4F-09664875FC04}"/>
              </a:ext>
            </a:extLst>
          </p:cNvPr>
          <p:cNvSpPr txBox="1"/>
          <p:nvPr/>
        </p:nvSpPr>
        <p:spPr>
          <a:xfrm>
            <a:off x="5106688" y="26472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0470493-CB1D-497B-AA91-8166E19728AC}"/>
              </a:ext>
            </a:extLst>
          </p:cNvPr>
          <p:cNvSpPr txBox="1"/>
          <p:nvPr/>
        </p:nvSpPr>
        <p:spPr>
          <a:xfrm>
            <a:off x="5106688" y="30073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A1250E-58A6-46AD-AB3B-AF8263E237FC}"/>
              </a:ext>
            </a:extLst>
          </p:cNvPr>
          <p:cNvSpPr/>
          <p:nvPr/>
        </p:nvSpPr>
        <p:spPr>
          <a:xfrm>
            <a:off x="5652120" y="3039514"/>
            <a:ext cx="913599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 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FE574C-644C-4E7D-9AF0-A0DC9F2F3223}"/>
              </a:ext>
            </a:extLst>
          </p:cNvPr>
          <p:cNvSpPr/>
          <p:nvPr/>
        </p:nvSpPr>
        <p:spPr>
          <a:xfrm>
            <a:off x="6565720" y="3039514"/>
            <a:ext cx="936104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8F3A-D1A8-4A16-A2C6-EC7EBC0F2457}"/>
              </a:ext>
            </a:extLst>
          </p:cNvPr>
          <p:cNvSpPr/>
          <p:nvPr/>
        </p:nvSpPr>
        <p:spPr>
          <a:xfrm>
            <a:off x="7501823" y="3039514"/>
            <a:ext cx="1008111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A16F382-533D-48DB-A4E1-6F99301BDA90}"/>
              </a:ext>
            </a:extLst>
          </p:cNvPr>
          <p:cNvCxnSpPr>
            <a:cxnSpLocks/>
          </p:cNvCxnSpPr>
          <p:nvPr/>
        </p:nvCxnSpPr>
        <p:spPr>
          <a:xfrm flipH="1">
            <a:off x="5137645" y="3559750"/>
            <a:ext cx="726553" cy="98386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8B87F31-B234-4FEA-8590-3D29BC3DF1D1}"/>
              </a:ext>
            </a:extLst>
          </p:cNvPr>
          <p:cNvCxnSpPr>
            <a:cxnSpLocks/>
          </p:cNvCxnSpPr>
          <p:nvPr/>
        </p:nvCxnSpPr>
        <p:spPr>
          <a:xfrm>
            <a:off x="8100392" y="3559750"/>
            <a:ext cx="0" cy="94937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818B69-36FA-4A54-B27A-6A31AF9FD199}"/>
              </a:ext>
            </a:extLst>
          </p:cNvPr>
          <p:cNvCxnSpPr>
            <a:cxnSpLocks/>
          </p:cNvCxnSpPr>
          <p:nvPr/>
        </p:nvCxnSpPr>
        <p:spPr>
          <a:xfrm>
            <a:off x="6732240" y="3547838"/>
            <a:ext cx="0" cy="961282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38A201C-C8C3-404F-8076-BD16333CB981}"/>
              </a:ext>
            </a:extLst>
          </p:cNvPr>
          <p:cNvSpPr txBox="1"/>
          <p:nvPr/>
        </p:nvSpPr>
        <p:spPr>
          <a:xfrm>
            <a:off x="4215906" y="4513967"/>
            <a:ext cx="1508222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</a:t>
            </a:r>
            <a:r>
              <a:rPr lang="fr-FR" sz="4000" b="1" dirty="0"/>
              <a:t>C11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EA5C9C4-A98B-43F1-B0CB-F95917B23189}"/>
              </a:ext>
            </a:extLst>
          </p:cNvPr>
          <p:cNvSpPr txBox="1"/>
          <p:nvPr/>
        </p:nvSpPr>
        <p:spPr>
          <a:xfrm>
            <a:off x="5796136" y="4509120"/>
            <a:ext cx="1749640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</a:t>
            </a:r>
            <a:r>
              <a:rPr lang="fr-FR" sz="4000" b="1" dirty="0"/>
              <a:t>CC11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B822D6E-463F-4AE9-8C82-C938753C8341}"/>
              </a:ext>
            </a:extLst>
          </p:cNvPr>
          <p:cNvSpPr txBox="1"/>
          <p:nvPr/>
        </p:nvSpPr>
        <p:spPr>
          <a:xfrm>
            <a:off x="7668344" y="4509120"/>
            <a:ext cx="1418712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 </a:t>
            </a:r>
            <a:r>
              <a:rPr lang="fr-FR" sz="4000" b="1" dirty="0"/>
              <a:t>CE1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27D28C5-4F42-4B1E-839F-676C6E96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92" y="5733256"/>
            <a:ext cx="2818293" cy="116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courbe vers le haut 4">
            <a:extLst>
              <a:ext uri="{FF2B5EF4-FFF2-40B4-BE49-F238E27FC236}">
                <a16:creationId xmlns:a16="http://schemas.microsoft.com/office/drawing/2014/main" id="{D89F9097-E1F0-4A84-B3DE-4870894271E7}"/>
              </a:ext>
            </a:extLst>
          </p:cNvPr>
          <p:cNvSpPr/>
          <p:nvPr/>
        </p:nvSpPr>
        <p:spPr>
          <a:xfrm>
            <a:off x="755576" y="5142984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Flèche : courbe vers le haut 44">
            <a:extLst>
              <a:ext uri="{FF2B5EF4-FFF2-40B4-BE49-F238E27FC236}">
                <a16:creationId xmlns:a16="http://schemas.microsoft.com/office/drawing/2014/main" id="{B354F6B5-A172-4380-9440-F5620E0054EE}"/>
              </a:ext>
            </a:extLst>
          </p:cNvPr>
          <p:cNvSpPr/>
          <p:nvPr/>
        </p:nvSpPr>
        <p:spPr>
          <a:xfrm>
            <a:off x="2267744" y="5157192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Flèche : courbe vers le haut 45">
            <a:extLst>
              <a:ext uri="{FF2B5EF4-FFF2-40B4-BE49-F238E27FC236}">
                <a16:creationId xmlns:a16="http://schemas.microsoft.com/office/drawing/2014/main" id="{DF7B108E-2C41-4B97-9074-EE705E93852D}"/>
              </a:ext>
            </a:extLst>
          </p:cNvPr>
          <p:cNvSpPr/>
          <p:nvPr/>
        </p:nvSpPr>
        <p:spPr>
          <a:xfrm>
            <a:off x="3635896" y="5189464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Rectangle : avec coins arrondis en diagonale 43">
            <a:extLst>
              <a:ext uri="{FF2B5EF4-FFF2-40B4-BE49-F238E27FC236}">
                <a16:creationId xmlns:a16="http://schemas.microsoft.com/office/drawing/2014/main" id="{2D64675D-7F50-41BD-B731-1BD6602B33B8}"/>
              </a:ext>
            </a:extLst>
          </p:cNvPr>
          <p:cNvSpPr/>
          <p:nvPr/>
        </p:nvSpPr>
        <p:spPr>
          <a:xfrm>
            <a:off x="1115616" y="142988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47" name="Rectangle : avec coins arrondis en diagonale 46">
            <a:extLst>
              <a:ext uri="{FF2B5EF4-FFF2-40B4-BE49-F238E27FC236}">
                <a16:creationId xmlns:a16="http://schemas.microsoft.com/office/drawing/2014/main" id="{4ADC4C43-723B-4723-A0FA-543389129FA7}"/>
              </a:ext>
            </a:extLst>
          </p:cNvPr>
          <p:cNvSpPr/>
          <p:nvPr/>
        </p:nvSpPr>
        <p:spPr>
          <a:xfrm>
            <a:off x="5861929" y="142020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</a:t>
            </a:r>
          </a:p>
        </p:txBody>
      </p:sp>
    </p:spTree>
    <p:extLst>
      <p:ext uri="{BB962C8B-B14F-4D97-AF65-F5344CB8AC3E}">
        <p14:creationId xmlns:p14="http://schemas.microsoft.com/office/powerpoint/2010/main" val="34390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60" grpId="0" animBg="1"/>
      <p:bldP spid="61" grpId="0" animBg="1"/>
      <p:bldP spid="62" grpId="0" animBg="1"/>
      <p:bldP spid="5" grpId="0" animBg="1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constructeur de copie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3112" y="6520259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4629811-F054-4EAD-AD6E-F6AD6CA42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628800"/>
            <a:ext cx="2657475" cy="40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3" name="Rectangle : avec coins arrondis en diagonale 62">
            <a:extLst>
              <a:ext uri="{FF2B5EF4-FFF2-40B4-BE49-F238E27FC236}">
                <a16:creationId xmlns:a16="http://schemas.microsoft.com/office/drawing/2014/main" id="{C0E52498-55C6-4D05-9314-FE567B3D4354}"/>
              </a:ext>
            </a:extLst>
          </p:cNvPr>
          <p:cNvSpPr/>
          <p:nvPr/>
        </p:nvSpPr>
        <p:spPr>
          <a:xfrm>
            <a:off x="109568" y="2852936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banque.cpp</a:t>
            </a:r>
          </a:p>
        </p:txBody>
      </p:sp>
      <p:sp>
        <p:nvSpPr>
          <p:cNvPr id="64" name="Rectangle : avec coins arrondis en diagonale 63">
            <a:extLst>
              <a:ext uri="{FF2B5EF4-FFF2-40B4-BE49-F238E27FC236}">
                <a16:creationId xmlns:a16="http://schemas.microsoft.com/office/drawing/2014/main" id="{985E28C5-D50E-46E0-A145-EE3869C4FF52}"/>
              </a:ext>
            </a:extLst>
          </p:cNvPr>
          <p:cNvSpPr/>
          <p:nvPr/>
        </p:nvSpPr>
        <p:spPr>
          <a:xfrm>
            <a:off x="107504" y="1615803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banque.h</a:t>
            </a:r>
            <a:endParaRPr lang="fr-FR" sz="24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B0BFE1A-C522-4D57-9AF5-ADCDCB20D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639" y="2555487"/>
            <a:ext cx="6836330" cy="3886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52FF8BB-7650-460D-9B15-504954D426E9}"/>
              </a:ext>
            </a:extLst>
          </p:cNvPr>
          <p:cNvSpPr/>
          <p:nvPr/>
        </p:nvSpPr>
        <p:spPr>
          <a:xfrm>
            <a:off x="2686050" y="3362902"/>
            <a:ext cx="5829300" cy="24704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Bulle narrative : ronde 65">
            <a:extLst>
              <a:ext uri="{FF2B5EF4-FFF2-40B4-BE49-F238E27FC236}">
                <a16:creationId xmlns:a16="http://schemas.microsoft.com/office/drawing/2014/main" id="{C677E6E6-16D0-4EF2-A66B-D8CAF4685F4F}"/>
              </a:ext>
            </a:extLst>
          </p:cNvPr>
          <p:cNvSpPr/>
          <p:nvPr/>
        </p:nvSpPr>
        <p:spPr>
          <a:xfrm>
            <a:off x="107504" y="4704912"/>
            <a:ext cx="2160240" cy="1172360"/>
          </a:xfrm>
          <a:prstGeom prst="wedgeEllipseCallout">
            <a:avLst>
              <a:gd name="adj1" fmla="val 61038"/>
              <a:gd name="adj2" fmla="val -110058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Création des nouvelles copies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2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A56CEB0-AC1C-40F2-B995-BCA34E206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83" y="3196802"/>
            <a:ext cx="7046141" cy="361657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E5C6319-8C2D-47D5-96F3-0644BD027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752" y="1384012"/>
            <a:ext cx="7486650" cy="1656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constructeur de copie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96" y="6356359"/>
            <a:ext cx="2057400" cy="365125"/>
          </a:xfrm>
        </p:spPr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3112" y="6356359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22" y="341403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8867239-0A2D-47EB-A2F8-68E922AAA515}"/>
              </a:ext>
            </a:extLst>
          </p:cNvPr>
          <p:cNvSpPr/>
          <p:nvPr/>
        </p:nvSpPr>
        <p:spPr>
          <a:xfrm>
            <a:off x="107504" y="1520788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63879954-C5D5-4E8A-B7DA-2ADF0EABAE9A}"/>
              </a:ext>
            </a:extLst>
          </p:cNvPr>
          <p:cNvSpPr/>
          <p:nvPr/>
        </p:nvSpPr>
        <p:spPr>
          <a:xfrm>
            <a:off x="251520" y="2852936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8CB27F6C-19D0-4B8A-9D47-2D9B25572367}"/>
              </a:ext>
            </a:extLst>
          </p:cNvPr>
          <p:cNvSpPr/>
          <p:nvPr/>
        </p:nvSpPr>
        <p:spPr>
          <a:xfrm>
            <a:off x="3923928" y="1446749"/>
            <a:ext cx="4201818" cy="542091"/>
          </a:xfrm>
          <a:prstGeom prst="wedgeRoundRectCallout">
            <a:avLst>
              <a:gd name="adj1" fmla="val -66670"/>
              <a:gd name="adj2" fmla="val 37238"/>
              <a:gd name="adj3" fmla="val 16667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Modification</a:t>
            </a:r>
            <a:r>
              <a:rPr lang="fr-FR" dirty="0"/>
              <a:t> du contenu de la Banque B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52EFBBC-1ACE-4953-9DE4-3BEF277A798C}"/>
              </a:ext>
            </a:extLst>
          </p:cNvPr>
          <p:cNvSpPr/>
          <p:nvPr/>
        </p:nvSpPr>
        <p:spPr>
          <a:xfrm>
            <a:off x="3995936" y="5565958"/>
            <a:ext cx="576064" cy="1103402"/>
          </a:xfrm>
          <a:prstGeom prst="rightBrace">
            <a:avLst>
              <a:gd name="adj1" fmla="val 46121"/>
              <a:gd name="adj2" fmla="val 5184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5F99B6A5-FAC2-4CA8-B7D1-E2E37C8F8CAA}"/>
              </a:ext>
            </a:extLst>
          </p:cNvPr>
          <p:cNvSpPr/>
          <p:nvPr/>
        </p:nvSpPr>
        <p:spPr>
          <a:xfrm>
            <a:off x="4985156" y="5991645"/>
            <a:ext cx="2611180" cy="279592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 </a:t>
            </a:r>
            <a:r>
              <a:rPr lang="fr-FR" b="1" dirty="0">
                <a:solidFill>
                  <a:srgbClr val="FF0000"/>
                </a:solidFill>
              </a:rPr>
              <a:t>NON</a:t>
            </a:r>
            <a:r>
              <a:rPr lang="fr-FR" b="1" dirty="0"/>
              <a:t> m</a:t>
            </a:r>
            <a:r>
              <a:rPr lang="fr-FR" b="1" dirty="0">
                <a:solidFill>
                  <a:schemeClr val="tx1"/>
                </a:solidFill>
              </a:rPr>
              <a:t>odifiée</a:t>
            </a:r>
            <a:r>
              <a:rPr lang="fr-FR" b="1" dirty="0">
                <a:solidFill>
                  <a:srgbClr val="FF0000"/>
                </a:solidFill>
              </a:rPr>
              <a:t> 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D1AAE-F8C8-4362-95AC-F7DC0BE5C3D1}"/>
              </a:ext>
            </a:extLst>
          </p:cNvPr>
          <p:cNvSpPr/>
          <p:nvPr/>
        </p:nvSpPr>
        <p:spPr>
          <a:xfrm>
            <a:off x="1331640" y="3602860"/>
            <a:ext cx="2408008" cy="186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5F6DD-19F9-47F7-BAD8-A9EA729E8806}"/>
              </a:ext>
            </a:extLst>
          </p:cNvPr>
          <p:cNvSpPr/>
          <p:nvPr/>
        </p:nvSpPr>
        <p:spPr>
          <a:xfrm>
            <a:off x="1331640" y="5445224"/>
            <a:ext cx="2408008" cy="186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C9999-F675-4AD7-8D84-0078EE1E70C6}"/>
              </a:ext>
            </a:extLst>
          </p:cNvPr>
          <p:cNvSpPr/>
          <p:nvPr/>
        </p:nvSpPr>
        <p:spPr>
          <a:xfrm>
            <a:off x="1478336" y="1727284"/>
            <a:ext cx="1643936" cy="261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C111E127-F944-4C1C-83CD-B06E76B48E62}"/>
              </a:ext>
            </a:extLst>
          </p:cNvPr>
          <p:cNvSpPr/>
          <p:nvPr/>
        </p:nvSpPr>
        <p:spPr>
          <a:xfrm>
            <a:off x="4576048" y="4069007"/>
            <a:ext cx="2611180" cy="279592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B.modifier</a:t>
            </a:r>
            <a:r>
              <a:rPr lang="fr-FR" b="1" dirty="0"/>
              <a:t>();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A5FACD87-4D18-404C-A746-4369143AF722}"/>
              </a:ext>
            </a:extLst>
          </p:cNvPr>
          <p:cNvSpPr/>
          <p:nvPr/>
        </p:nvSpPr>
        <p:spPr>
          <a:xfrm>
            <a:off x="4246011" y="3717032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104B69A5-F2D0-4435-922F-9C5AF706F4F7}"/>
              </a:ext>
            </a:extLst>
          </p:cNvPr>
          <p:cNvSpPr/>
          <p:nvPr/>
        </p:nvSpPr>
        <p:spPr>
          <a:xfrm>
            <a:off x="4905692" y="563140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</a:t>
            </a:r>
          </a:p>
        </p:txBody>
      </p:sp>
    </p:spTree>
    <p:extLst>
      <p:ext uri="{BB962C8B-B14F-4D97-AF65-F5344CB8AC3E}">
        <p14:creationId xmlns:p14="http://schemas.microsoft.com/office/powerpoint/2010/main" val="26746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E990806-E236-4B68-8980-520C4E2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41" y="3573016"/>
            <a:ext cx="6317551" cy="32359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70168CA-E2DB-4E52-A8C7-9361748F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503" y="1377547"/>
            <a:ext cx="7550197" cy="208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899592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1104" y="6376243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22" y="341403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8867239-0A2D-47EB-A2F8-68E922AAA515}"/>
              </a:ext>
            </a:extLst>
          </p:cNvPr>
          <p:cNvSpPr/>
          <p:nvPr/>
        </p:nvSpPr>
        <p:spPr>
          <a:xfrm>
            <a:off x="107504" y="1520788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63879954-C5D5-4E8A-B7DA-2ADF0EABAE9A}"/>
              </a:ext>
            </a:extLst>
          </p:cNvPr>
          <p:cNvSpPr/>
          <p:nvPr/>
        </p:nvSpPr>
        <p:spPr>
          <a:xfrm>
            <a:off x="251520" y="2852936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8CB27F6C-19D0-4B8A-9D47-2D9B25572367}"/>
              </a:ext>
            </a:extLst>
          </p:cNvPr>
          <p:cNvSpPr/>
          <p:nvPr/>
        </p:nvSpPr>
        <p:spPr>
          <a:xfrm>
            <a:off x="4716016" y="1844824"/>
            <a:ext cx="4201818" cy="542091"/>
          </a:xfrm>
          <a:prstGeom prst="wedgeRoundRectCallout">
            <a:avLst>
              <a:gd name="adj1" fmla="val -57965"/>
              <a:gd name="adj2" fmla="val 1627"/>
              <a:gd name="adj3" fmla="val 16667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Appel à </a:t>
            </a:r>
            <a:r>
              <a:rPr lang="fr-FR" b="1" dirty="0">
                <a:solidFill>
                  <a:srgbClr val="FF0000"/>
                </a:solidFill>
              </a:rPr>
              <a:t>l’opérateur d’affectation </a:t>
            </a:r>
            <a:r>
              <a:rPr lang="fr-FR" dirty="0"/>
              <a:t>de la classe Banque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52EFBBC-1ACE-4953-9DE4-3BEF277A798C}"/>
              </a:ext>
            </a:extLst>
          </p:cNvPr>
          <p:cNvSpPr/>
          <p:nvPr/>
        </p:nvSpPr>
        <p:spPr>
          <a:xfrm>
            <a:off x="3779912" y="5565958"/>
            <a:ext cx="576064" cy="1103402"/>
          </a:xfrm>
          <a:prstGeom prst="rightBrace">
            <a:avLst>
              <a:gd name="adj1" fmla="val 46121"/>
              <a:gd name="adj2" fmla="val 5184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5F99B6A5-FAC2-4CA8-B7D1-E2E37C8F8CAA}"/>
              </a:ext>
            </a:extLst>
          </p:cNvPr>
          <p:cNvSpPr/>
          <p:nvPr/>
        </p:nvSpPr>
        <p:spPr>
          <a:xfrm>
            <a:off x="4860032" y="5805264"/>
            <a:ext cx="3115236" cy="677715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D</a:t>
            </a:r>
            <a:r>
              <a:rPr lang="fr-FR" b="1" dirty="0"/>
              <a:t> a le même contenu que </a:t>
            </a:r>
            <a:r>
              <a:rPr lang="fr-FR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B6AB5-34B8-40D9-B8BE-FEA974A0BD11}"/>
              </a:ext>
            </a:extLst>
          </p:cNvPr>
          <p:cNvSpPr/>
          <p:nvPr/>
        </p:nvSpPr>
        <p:spPr>
          <a:xfrm>
            <a:off x="2273147" y="1979548"/>
            <a:ext cx="2010821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Ou </a:t>
            </a:r>
            <a:r>
              <a:rPr lang="fr-FR" b="1" dirty="0" err="1">
                <a:solidFill>
                  <a:srgbClr val="FF0000"/>
                </a:solidFill>
              </a:rPr>
              <a:t>D.operator</a:t>
            </a:r>
            <a:r>
              <a:rPr lang="fr-FR" b="1" dirty="0">
                <a:solidFill>
                  <a:srgbClr val="FF0000"/>
                </a:solidFill>
              </a:rPr>
              <a:t>=(A);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9D0C26D8-887B-425E-9128-36D3E2DB6E0C}"/>
              </a:ext>
            </a:extLst>
          </p:cNvPr>
          <p:cNvSpPr/>
          <p:nvPr/>
        </p:nvSpPr>
        <p:spPr>
          <a:xfrm>
            <a:off x="3722297" y="4225133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</p:spTree>
    <p:extLst>
      <p:ext uri="{BB962C8B-B14F-4D97-AF65-F5344CB8AC3E}">
        <p14:creationId xmlns:p14="http://schemas.microsoft.com/office/powerpoint/2010/main" val="12800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Plan du chapitre   </a:t>
            </a:r>
            <a:endParaRPr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6" name="Espace réservé du contenu 10">
            <a:extLst>
              <a:ext uri="{FF2B5EF4-FFF2-40B4-BE49-F238E27FC236}">
                <a16:creationId xmlns:a16="http://schemas.microsoft.com/office/drawing/2014/main" id="{6B70ECC2-AC7A-4E9F-9401-42DBC3F2A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236309"/>
              </p:ext>
            </p:extLst>
          </p:nvPr>
        </p:nvGraphicFramePr>
        <p:xfrm>
          <a:off x="539552" y="2316019"/>
          <a:ext cx="8020347" cy="255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434F0B-12C6-49BA-9090-DE02CCBB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9B27-220D-4140-831F-60CE943233C6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265C6E-204F-4E04-90D2-2589A7B0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3C6330D-45F9-4225-A397-DFA762B6767A}"/>
              </a:ext>
            </a:extLst>
          </p:cNvPr>
          <p:cNvSpPr/>
          <p:nvPr/>
        </p:nvSpPr>
        <p:spPr>
          <a:xfrm>
            <a:off x="1763688" y="4444053"/>
            <a:ext cx="425107" cy="425107"/>
          </a:xfrm>
          <a:prstGeom prst="ellipse">
            <a:avLst/>
          </a:prstGeom>
          <a:solidFill>
            <a:srgbClr val="FCB0A6"/>
          </a:solid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968AF74-CCDE-4856-9245-669B83930D14}"/>
              </a:ext>
            </a:extLst>
          </p:cNvPr>
          <p:cNvSpPr/>
          <p:nvPr/>
        </p:nvSpPr>
        <p:spPr>
          <a:xfrm>
            <a:off x="1763688" y="2316019"/>
            <a:ext cx="425107" cy="425107"/>
          </a:xfrm>
          <a:prstGeom prst="ellipse">
            <a:avLst/>
          </a:prstGeom>
          <a:solidFill>
            <a:srgbClr val="FCB0A6"/>
          </a:solid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3545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2C89CFC-0E64-41B4-9410-B365D429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62" y="3359805"/>
            <a:ext cx="7335018" cy="3429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9D78FE-D439-4EA9-AF2D-A8612E336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86" y="1369874"/>
            <a:ext cx="7591425" cy="1892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899592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6448251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22" y="341403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8867239-0A2D-47EB-A2F8-68E922AAA515}"/>
              </a:ext>
            </a:extLst>
          </p:cNvPr>
          <p:cNvSpPr/>
          <p:nvPr/>
        </p:nvSpPr>
        <p:spPr>
          <a:xfrm>
            <a:off x="107504" y="1520788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63879954-C5D5-4E8A-B7DA-2ADF0EABAE9A}"/>
              </a:ext>
            </a:extLst>
          </p:cNvPr>
          <p:cNvSpPr/>
          <p:nvPr/>
        </p:nvSpPr>
        <p:spPr>
          <a:xfrm>
            <a:off x="251520" y="2852936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8CB27F6C-19D0-4B8A-9D47-2D9B25572367}"/>
              </a:ext>
            </a:extLst>
          </p:cNvPr>
          <p:cNvSpPr/>
          <p:nvPr/>
        </p:nvSpPr>
        <p:spPr>
          <a:xfrm>
            <a:off x="4376603" y="1228896"/>
            <a:ext cx="4201818" cy="542091"/>
          </a:xfrm>
          <a:prstGeom prst="wedgeRoundRectCallout">
            <a:avLst>
              <a:gd name="adj1" fmla="val -68604"/>
              <a:gd name="adj2" fmla="val 22244"/>
              <a:gd name="adj3" fmla="val 16667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Modification</a:t>
            </a:r>
            <a:r>
              <a:rPr lang="fr-FR" dirty="0"/>
              <a:t> du contenu de la Banque A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52EFBBC-1ACE-4953-9DE4-3BEF277A798C}"/>
              </a:ext>
            </a:extLst>
          </p:cNvPr>
          <p:cNvSpPr/>
          <p:nvPr/>
        </p:nvSpPr>
        <p:spPr>
          <a:xfrm>
            <a:off x="3995936" y="5565958"/>
            <a:ext cx="576064" cy="1103402"/>
          </a:xfrm>
          <a:prstGeom prst="rightBrace">
            <a:avLst>
              <a:gd name="adj1" fmla="val 46121"/>
              <a:gd name="adj2" fmla="val 5184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5F99B6A5-FAC2-4CA8-B7D1-E2E37C8F8CAA}"/>
              </a:ext>
            </a:extLst>
          </p:cNvPr>
          <p:cNvSpPr/>
          <p:nvPr/>
        </p:nvSpPr>
        <p:spPr>
          <a:xfrm>
            <a:off x="4949130" y="5991644"/>
            <a:ext cx="3799334" cy="677715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Contenu de la banque </a:t>
            </a:r>
            <a:r>
              <a:rPr lang="fr-FR" b="1" dirty="0">
                <a:solidFill>
                  <a:srgbClr val="FF0000"/>
                </a:solidFill>
              </a:rPr>
              <a:t>D Modifié!!!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D1AAE-F8C8-4362-95AC-F7DC0BE5C3D1}"/>
              </a:ext>
            </a:extLst>
          </p:cNvPr>
          <p:cNvSpPr/>
          <p:nvPr/>
        </p:nvSpPr>
        <p:spPr>
          <a:xfrm>
            <a:off x="1557462" y="4149080"/>
            <a:ext cx="2294458" cy="186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5F6DD-19F9-47F7-BAD8-A9EA729E8806}"/>
              </a:ext>
            </a:extLst>
          </p:cNvPr>
          <p:cNvSpPr/>
          <p:nvPr/>
        </p:nvSpPr>
        <p:spPr>
          <a:xfrm>
            <a:off x="1557462" y="5835108"/>
            <a:ext cx="2294458" cy="156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C9999-F675-4AD7-8D84-0078EE1E70C6}"/>
              </a:ext>
            </a:extLst>
          </p:cNvPr>
          <p:cNvSpPr/>
          <p:nvPr/>
        </p:nvSpPr>
        <p:spPr>
          <a:xfrm>
            <a:off x="1474288" y="1464076"/>
            <a:ext cx="1873576" cy="306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C111E127-F944-4C1C-83CD-B06E76B48E62}"/>
              </a:ext>
            </a:extLst>
          </p:cNvPr>
          <p:cNvSpPr/>
          <p:nvPr/>
        </p:nvSpPr>
        <p:spPr>
          <a:xfrm>
            <a:off x="4576048" y="4069007"/>
            <a:ext cx="2611180" cy="279592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A.modifier</a:t>
            </a:r>
            <a:r>
              <a:rPr lang="fr-FR" b="1" dirty="0"/>
              <a:t>();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409805-2F2B-4515-8587-5A892CF2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60" y="5262141"/>
            <a:ext cx="692696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73C06273-1FCB-4909-A681-FC844C0EA7B0}"/>
              </a:ext>
            </a:extLst>
          </p:cNvPr>
          <p:cNvSpPr/>
          <p:nvPr/>
        </p:nvSpPr>
        <p:spPr>
          <a:xfrm>
            <a:off x="6608056" y="3735567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26" name="Rectangle : avec coins arrondis en diagonale 25">
            <a:extLst>
              <a:ext uri="{FF2B5EF4-FFF2-40B4-BE49-F238E27FC236}">
                <a16:creationId xmlns:a16="http://schemas.microsoft.com/office/drawing/2014/main" id="{DCA44D89-793B-423D-AEB1-FF95EA12B847}"/>
              </a:ext>
            </a:extLst>
          </p:cNvPr>
          <p:cNvSpPr/>
          <p:nvPr/>
        </p:nvSpPr>
        <p:spPr>
          <a:xfrm>
            <a:off x="5089446" y="5429273"/>
            <a:ext cx="2535087" cy="396189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Résultat de l’affectation</a:t>
            </a:r>
          </a:p>
        </p:txBody>
      </p:sp>
    </p:spTree>
    <p:extLst>
      <p:ext uri="{BB962C8B-B14F-4D97-AF65-F5344CB8AC3E}">
        <p14:creationId xmlns:p14="http://schemas.microsoft.com/office/powerpoint/2010/main" val="31807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21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899592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latin typeface="Calibri Light"/>
              <a:cs typeface="Calibri Light"/>
            </a:endParaRP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6525344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4DF878B1-D998-43E2-A370-B70286A43A81}"/>
              </a:ext>
            </a:extLst>
          </p:cNvPr>
          <p:cNvSpPr/>
          <p:nvPr/>
        </p:nvSpPr>
        <p:spPr>
          <a:xfrm>
            <a:off x="229824" y="1700808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7849F-D2AE-4E42-A7B0-F6B460BED3E5}"/>
              </a:ext>
            </a:extLst>
          </p:cNvPr>
          <p:cNvSpPr/>
          <p:nvPr/>
        </p:nvSpPr>
        <p:spPr>
          <a:xfrm>
            <a:off x="179512" y="2072002"/>
            <a:ext cx="3950022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51A45F-3613-4233-8AD2-69ECEC8B56C5}"/>
              </a:ext>
            </a:extLst>
          </p:cNvPr>
          <p:cNvSpPr txBox="1"/>
          <p:nvPr/>
        </p:nvSpPr>
        <p:spPr>
          <a:xfrm>
            <a:off x="343742" y="23857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AD07DA-5CCA-4714-8B32-079D28051F03}"/>
              </a:ext>
            </a:extLst>
          </p:cNvPr>
          <p:cNvSpPr txBox="1"/>
          <p:nvPr/>
        </p:nvSpPr>
        <p:spPr>
          <a:xfrm>
            <a:off x="343742" y="266449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13255B-59FC-4587-A272-543E8E7788CB}"/>
              </a:ext>
            </a:extLst>
          </p:cNvPr>
          <p:cNvSpPr txBox="1"/>
          <p:nvPr/>
        </p:nvSpPr>
        <p:spPr>
          <a:xfrm>
            <a:off x="343742" y="30245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9B35-4383-4DF7-B6E6-E4ADA020840A}"/>
              </a:ext>
            </a:extLst>
          </p:cNvPr>
          <p:cNvSpPr/>
          <p:nvPr/>
        </p:nvSpPr>
        <p:spPr>
          <a:xfrm>
            <a:off x="997773" y="3056735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AE495-C91F-4114-AFBD-4605895102F5}"/>
              </a:ext>
            </a:extLst>
          </p:cNvPr>
          <p:cNvSpPr/>
          <p:nvPr/>
        </p:nvSpPr>
        <p:spPr>
          <a:xfrm>
            <a:off x="1911373" y="3056735"/>
            <a:ext cx="1077836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779B8-F99B-4AEE-B945-096C630F8215}"/>
              </a:ext>
            </a:extLst>
          </p:cNvPr>
          <p:cNvSpPr/>
          <p:nvPr/>
        </p:nvSpPr>
        <p:spPr>
          <a:xfrm>
            <a:off x="2991493" y="3056735"/>
            <a:ext cx="1004443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44A2AE5-35B3-443C-9D8A-B7B36B812C2A}"/>
              </a:ext>
            </a:extLst>
          </p:cNvPr>
          <p:cNvCxnSpPr>
            <a:cxnSpLocks/>
          </p:cNvCxnSpPr>
          <p:nvPr/>
        </p:nvCxnSpPr>
        <p:spPr>
          <a:xfrm>
            <a:off x="1135830" y="3476038"/>
            <a:ext cx="1563962" cy="15252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5CE6A4D-6AC6-4F93-9A4F-44D15343D2D4}"/>
              </a:ext>
            </a:extLst>
          </p:cNvPr>
          <p:cNvCxnSpPr>
            <a:cxnSpLocks/>
          </p:cNvCxnSpPr>
          <p:nvPr/>
        </p:nvCxnSpPr>
        <p:spPr>
          <a:xfrm>
            <a:off x="2071934" y="3465875"/>
            <a:ext cx="2358993" cy="15443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F2C9CD2-17B2-48C6-85AC-5E5B4746044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224062" y="3465875"/>
            <a:ext cx="2826074" cy="15594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E6BF49-ED4F-494C-9DDD-D2259D3FB236}"/>
              </a:ext>
            </a:extLst>
          </p:cNvPr>
          <p:cNvSpPr txBox="1"/>
          <p:nvPr/>
        </p:nvSpPr>
        <p:spPr>
          <a:xfrm>
            <a:off x="2411760" y="5013345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98FC68-39F3-4994-A879-81CD883669C3}"/>
              </a:ext>
            </a:extLst>
          </p:cNvPr>
          <p:cNvSpPr txBox="1"/>
          <p:nvPr/>
        </p:nvSpPr>
        <p:spPr>
          <a:xfrm>
            <a:off x="3851920" y="5010186"/>
            <a:ext cx="1304031" cy="707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B0F7D6-E3FC-4F59-8BA4-D887A2AAB3A1}"/>
              </a:ext>
            </a:extLst>
          </p:cNvPr>
          <p:cNvSpPr txBox="1"/>
          <p:nvPr/>
        </p:nvSpPr>
        <p:spPr>
          <a:xfrm>
            <a:off x="5512048" y="5025370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55D626C0-5EB3-4156-84D4-E349D0951B18}"/>
              </a:ext>
            </a:extLst>
          </p:cNvPr>
          <p:cNvSpPr/>
          <p:nvPr/>
        </p:nvSpPr>
        <p:spPr>
          <a:xfrm>
            <a:off x="8219256" y="1700808"/>
            <a:ext cx="648072" cy="263062"/>
          </a:xfrm>
          <a:prstGeom prst="round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795937-3AAD-4E35-9F69-6C534398C581}"/>
              </a:ext>
            </a:extLst>
          </p:cNvPr>
          <p:cNvSpPr/>
          <p:nvPr/>
        </p:nvSpPr>
        <p:spPr>
          <a:xfrm>
            <a:off x="4942458" y="2054781"/>
            <a:ext cx="3950022" cy="174181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FE5F8B-72B4-49FA-9D88-9AF60CF8178C}"/>
              </a:ext>
            </a:extLst>
          </p:cNvPr>
          <p:cNvSpPr txBox="1"/>
          <p:nvPr/>
        </p:nvSpPr>
        <p:spPr>
          <a:xfrm>
            <a:off x="5106688" y="23685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004D35-8879-430C-AC4F-09664875FC04}"/>
              </a:ext>
            </a:extLst>
          </p:cNvPr>
          <p:cNvSpPr txBox="1"/>
          <p:nvPr/>
        </p:nvSpPr>
        <p:spPr>
          <a:xfrm>
            <a:off x="5106688" y="26472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0470493-CB1D-497B-AA91-8166E19728AC}"/>
              </a:ext>
            </a:extLst>
          </p:cNvPr>
          <p:cNvSpPr txBox="1"/>
          <p:nvPr/>
        </p:nvSpPr>
        <p:spPr>
          <a:xfrm>
            <a:off x="5106688" y="30073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A1250E-58A6-46AD-AB3B-AF8263E237FC}"/>
              </a:ext>
            </a:extLst>
          </p:cNvPr>
          <p:cNvSpPr/>
          <p:nvPr/>
        </p:nvSpPr>
        <p:spPr>
          <a:xfrm>
            <a:off x="5760719" y="3039514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FE574C-644C-4E7D-9AF0-A0DC9F2F3223}"/>
              </a:ext>
            </a:extLst>
          </p:cNvPr>
          <p:cNvSpPr/>
          <p:nvPr/>
        </p:nvSpPr>
        <p:spPr>
          <a:xfrm>
            <a:off x="6674318" y="3039514"/>
            <a:ext cx="1114915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8F3A-D1A8-4A16-A2C6-EC7EBC0F2457}"/>
              </a:ext>
            </a:extLst>
          </p:cNvPr>
          <p:cNvSpPr/>
          <p:nvPr/>
        </p:nvSpPr>
        <p:spPr>
          <a:xfrm>
            <a:off x="7777564" y="3039514"/>
            <a:ext cx="1022694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B51B582-4879-4BA8-A59A-931C3A5AC4D0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flipH="1">
            <a:off x="2949848" y="3457944"/>
            <a:ext cx="3267671" cy="1555401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4B5F72A-6C40-48EC-80F4-B9538F36E392}"/>
              </a:ext>
            </a:extLst>
          </p:cNvPr>
          <p:cNvCxnSpPr>
            <a:cxnSpLocks/>
          </p:cNvCxnSpPr>
          <p:nvPr/>
        </p:nvCxnSpPr>
        <p:spPr>
          <a:xfrm flipH="1">
            <a:off x="4905078" y="3465875"/>
            <a:ext cx="2166988" cy="153638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EA5654A-0FB1-4801-8301-A7077D46084C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050136" y="3475165"/>
            <a:ext cx="1958034" cy="1550205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ulle narrative : ronde 57">
            <a:extLst>
              <a:ext uri="{FF2B5EF4-FFF2-40B4-BE49-F238E27FC236}">
                <a16:creationId xmlns:a16="http://schemas.microsoft.com/office/drawing/2014/main" id="{9A63F8D0-EB8E-4341-9A4B-94C874E78265}"/>
              </a:ext>
            </a:extLst>
          </p:cNvPr>
          <p:cNvSpPr/>
          <p:nvPr/>
        </p:nvSpPr>
        <p:spPr>
          <a:xfrm>
            <a:off x="1547664" y="6031309"/>
            <a:ext cx="6624736" cy="715522"/>
          </a:xfrm>
          <a:prstGeom prst="wedgeEllipseCallout">
            <a:avLst>
              <a:gd name="adj1" fmla="val -22853"/>
              <a:gd name="adj2" fmla="val -61446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Solde du compte </a:t>
            </a:r>
            <a:r>
              <a:rPr lang="fr-FR" b="1" dirty="0"/>
              <a:t>CC1(RIB =234)</a:t>
            </a:r>
            <a:r>
              <a:rPr lang="fr-FR" dirty="0"/>
              <a:t> est modifié  </a:t>
            </a:r>
            <a:r>
              <a:rPr lang="fr-FR" dirty="0">
                <a:sym typeface="Wingdings" panose="05000000000000000000" pitchFamily="2" charset="2"/>
              </a:rPr>
              <a:t> les contenus de 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A et D </a:t>
            </a:r>
            <a:r>
              <a:rPr lang="fr-FR" dirty="0">
                <a:sym typeface="Wingdings" panose="05000000000000000000" pitchFamily="2" charset="2"/>
              </a:rPr>
              <a:t>sont modifiés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CCB5E05-B8D0-404C-BAC2-A61767BD1D2A}"/>
              </a:ext>
            </a:extLst>
          </p:cNvPr>
          <p:cNvSpPr/>
          <p:nvPr/>
        </p:nvSpPr>
        <p:spPr>
          <a:xfrm>
            <a:off x="3642766" y="4675402"/>
            <a:ext cx="1793330" cy="12738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lèche : courbe vers le bas 59">
            <a:extLst>
              <a:ext uri="{FF2B5EF4-FFF2-40B4-BE49-F238E27FC236}">
                <a16:creationId xmlns:a16="http://schemas.microsoft.com/office/drawing/2014/main" id="{247FF6FB-0C65-4515-A1F1-CD5EFA006C6C}"/>
              </a:ext>
            </a:extLst>
          </p:cNvPr>
          <p:cNvSpPr/>
          <p:nvPr/>
        </p:nvSpPr>
        <p:spPr>
          <a:xfrm>
            <a:off x="1547664" y="2364033"/>
            <a:ext cx="4824536" cy="65257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 : courbe vers le bas 60">
            <a:extLst>
              <a:ext uri="{FF2B5EF4-FFF2-40B4-BE49-F238E27FC236}">
                <a16:creationId xmlns:a16="http://schemas.microsoft.com/office/drawing/2014/main" id="{952EB510-BA5C-42C0-867D-F88CB08006C5}"/>
              </a:ext>
            </a:extLst>
          </p:cNvPr>
          <p:cNvSpPr/>
          <p:nvPr/>
        </p:nvSpPr>
        <p:spPr>
          <a:xfrm>
            <a:off x="2339752" y="2348880"/>
            <a:ext cx="4824536" cy="65257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Flèche : courbe vers le bas 61">
            <a:extLst>
              <a:ext uri="{FF2B5EF4-FFF2-40B4-BE49-F238E27FC236}">
                <a16:creationId xmlns:a16="http://schemas.microsoft.com/office/drawing/2014/main" id="{63CC5ECB-F9F5-4B97-9C88-016045386B55}"/>
              </a:ext>
            </a:extLst>
          </p:cNvPr>
          <p:cNvSpPr/>
          <p:nvPr/>
        </p:nvSpPr>
        <p:spPr>
          <a:xfrm>
            <a:off x="3203848" y="2348880"/>
            <a:ext cx="4824536" cy="65257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Bulle narrative : ronde 62">
            <a:extLst>
              <a:ext uri="{FF2B5EF4-FFF2-40B4-BE49-F238E27FC236}">
                <a16:creationId xmlns:a16="http://schemas.microsoft.com/office/drawing/2014/main" id="{4F51BFED-FE77-42FC-8F23-5326CC6A6601}"/>
              </a:ext>
            </a:extLst>
          </p:cNvPr>
          <p:cNvSpPr/>
          <p:nvPr/>
        </p:nvSpPr>
        <p:spPr>
          <a:xfrm>
            <a:off x="5206470" y="3955628"/>
            <a:ext cx="3652194" cy="994452"/>
          </a:xfrm>
          <a:prstGeom prst="wedgeEllipseCallout">
            <a:avLst>
              <a:gd name="adj1" fmla="val -19278"/>
              <a:gd name="adj2" fmla="val -415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Affecter</a:t>
            </a:r>
            <a:r>
              <a:rPr lang="fr-FR" dirty="0"/>
              <a:t> les adresses    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Pointer sur</a:t>
            </a:r>
            <a:r>
              <a:rPr lang="fr-FR" dirty="0">
                <a:sym typeface="Wingdings" panose="05000000000000000000" pitchFamily="2" charset="2"/>
              </a:rPr>
              <a:t> les mêmes objets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7" name="Ruban : incliné vers le haut 46">
            <a:extLst>
              <a:ext uri="{FF2B5EF4-FFF2-40B4-BE49-F238E27FC236}">
                <a16:creationId xmlns:a16="http://schemas.microsoft.com/office/drawing/2014/main" id="{E89FE304-91F9-40AA-AB7E-9DA19494213C}"/>
              </a:ext>
            </a:extLst>
          </p:cNvPr>
          <p:cNvSpPr/>
          <p:nvPr/>
        </p:nvSpPr>
        <p:spPr>
          <a:xfrm>
            <a:off x="3827542" y="1740164"/>
            <a:ext cx="1379527" cy="338621"/>
          </a:xfrm>
          <a:prstGeom prst="ribbon2">
            <a:avLst/>
          </a:prstGeom>
          <a:ln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 D=A</a:t>
            </a:r>
          </a:p>
          <a:p>
            <a:pPr algn="ctr"/>
            <a:endParaRPr lang="fr-FR" dirty="0"/>
          </a:p>
        </p:txBody>
      </p:sp>
      <p:sp>
        <p:nvSpPr>
          <p:cNvPr id="48" name="Rectangle : avec coins arrondis en diagonale 47">
            <a:extLst>
              <a:ext uri="{FF2B5EF4-FFF2-40B4-BE49-F238E27FC236}">
                <a16:creationId xmlns:a16="http://schemas.microsoft.com/office/drawing/2014/main" id="{F4CB65DC-B53D-4870-9052-5684C162A6D4}"/>
              </a:ext>
            </a:extLst>
          </p:cNvPr>
          <p:cNvSpPr/>
          <p:nvPr/>
        </p:nvSpPr>
        <p:spPr>
          <a:xfrm>
            <a:off x="965385" y="1412776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49" name="Rectangle : avec coins arrondis en diagonale 48">
            <a:extLst>
              <a:ext uri="{FF2B5EF4-FFF2-40B4-BE49-F238E27FC236}">
                <a16:creationId xmlns:a16="http://schemas.microsoft.com/office/drawing/2014/main" id="{D0662343-06CF-44C7-954A-DF20993D6064}"/>
              </a:ext>
            </a:extLst>
          </p:cNvPr>
          <p:cNvSpPr/>
          <p:nvPr/>
        </p:nvSpPr>
        <p:spPr>
          <a:xfrm>
            <a:off x="5709321" y="1304619"/>
            <a:ext cx="2535087" cy="396189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Résultat de l’affectation</a:t>
            </a:r>
          </a:p>
        </p:txBody>
      </p:sp>
    </p:spTree>
    <p:extLst>
      <p:ext uri="{BB962C8B-B14F-4D97-AF65-F5344CB8AC3E}">
        <p14:creationId xmlns:p14="http://schemas.microsoft.com/office/powerpoint/2010/main" val="15535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899592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6520259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4DF878B1-D998-43E2-A370-B70286A43A81}"/>
              </a:ext>
            </a:extLst>
          </p:cNvPr>
          <p:cNvSpPr/>
          <p:nvPr/>
        </p:nvSpPr>
        <p:spPr>
          <a:xfrm>
            <a:off x="229824" y="1700808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7849F-D2AE-4E42-A7B0-F6B460BED3E5}"/>
              </a:ext>
            </a:extLst>
          </p:cNvPr>
          <p:cNvSpPr/>
          <p:nvPr/>
        </p:nvSpPr>
        <p:spPr>
          <a:xfrm>
            <a:off x="179512" y="2072002"/>
            <a:ext cx="3950022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51A45F-3613-4233-8AD2-69ECEC8B56C5}"/>
              </a:ext>
            </a:extLst>
          </p:cNvPr>
          <p:cNvSpPr txBox="1"/>
          <p:nvPr/>
        </p:nvSpPr>
        <p:spPr>
          <a:xfrm>
            <a:off x="343742" y="23857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AD07DA-5CCA-4714-8B32-079D28051F03}"/>
              </a:ext>
            </a:extLst>
          </p:cNvPr>
          <p:cNvSpPr txBox="1"/>
          <p:nvPr/>
        </p:nvSpPr>
        <p:spPr>
          <a:xfrm>
            <a:off x="343742" y="266449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13255B-59FC-4587-A272-543E8E7788CB}"/>
              </a:ext>
            </a:extLst>
          </p:cNvPr>
          <p:cNvSpPr txBox="1"/>
          <p:nvPr/>
        </p:nvSpPr>
        <p:spPr>
          <a:xfrm>
            <a:off x="343742" y="30245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9B35-4383-4DF7-B6E6-E4ADA020840A}"/>
              </a:ext>
            </a:extLst>
          </p:cNvPr>
          <p:cNvSpPr/>
          <p:nvPr/>
        </p:nvSpPr>
        <p:spPr>
          <a:xfrm>
            <a:off x="997773" y="3056735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AE495-C91F-4114-AFBD-4605895102F5}"/>
              </a:ext>
            </a:extLst>
          </p:cNvPr>
          <p:cNvSpPr/>
          <p:nvPr/>
        </p:nvSpPr>
        <p:spPr>
          <a:xfrm>
            <a:off x="1911372" y="3056735"/>
            <a:ext cx="1096665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779B8-F99B-4AEE-B945-096C630F8215}"/>
              </a:ext>
            </a:extLst>
          </p:cNvPr>
          <p:cNvSpPr/>
          <p:nvPr/>
        </p:nvSpPr>
        <p:spPr>
          <a:xfrm>
            <a:off x="2967609" y="3056735"/>
            <a:ext cx="105028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44A2AE5-35B3-443C-9D8A-B7B36B812C2A}"/>
              </a:ext>
            </a:extLst>
          </p:cNvPr>
          <p:cNvCxnSpPr>
            <a:cxnSpLocks/>
          </p:cNvCxnSpPr>
          <p:nvPr/>
        </p:nvCxnSpPr>
        <p:spPr>
          <a:xfrm>
            <a:off x="1135830" y="3476038"/>
            <a:ext cx="1925751" cy="15262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5CE6A4D-6AC6-4F93-9A4F-44D15343D2D4}"/>
              </a:ext>
            </a:extLst>
          </p:cNvPr>
          <p:cNvCxnSpPr>
            <a:cxnSpLocks/>
          </p:cNvCxnSpPr>
          <p:nvPr/>
        </p:nvCxnSpPr>
        <p:spPr>
          <a:xfrm>
            <a:off x="2071934" y="3465875"/>
            <a:ext cx="2358993" cy="15443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F2C9CD2-17B2-48C6-85AC-5E5B4746044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126669" y="3429000"/>
            <a:ext cx="2707443" cy="1596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E6BF49-ED4F-494C-9DDD-D2259D3FB236}"/>
              </a:ext>
            </a:extLst>
          </p:cNvPr>
          <p:cNvSpPr txBox="1"/>
          <p:nvPr/>
        </p:nvSpPr>
        <p:spPr>
          <a:xfrm>
            <a:off x="2699792" y="5018023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98FC68-39F3-4994-A879-81CD883669C3}"/>
              </a:ext>
            </a:extLst>
          </p:cNvPr>
          <p:cNvSpPr txBox="1"/>
          <p:nvPr/>
        </p:nvSpPr>
        <p:spPr>
          <a:xfrm>
            <a:off x="3882552" y="5010186"/>
            <a:ext cx="126945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B0F7D6-E3FC-4F59-8BA4-D887A2AAB3A1}"/>
              </a:ext>
            </a:extLst>
          </p:cNvPr>
          <p:cNvSpPr txBox="1"/>
          <p:nvPr/>
        </p:nvSpPr>
        <p:spPr>
          <a:xfrm>
            <a:off x="5296024" y="5025370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55D626C0-5EB3-4156-84D4-E349D0951B18}"/>
              </a:ext>
            </a:extLst>
          </p:cNvPr>
          <p:cNvSpPr/>
          <p:nvPr/>
        </p:nvSpPr>
        <p:spPr>
          <a:xfrm>
            <a:off x="8244408" y="1686790"/>
            <a:ext cx="648072" cy="263062"/>
          </a:xfrm>
          <a:prstGeom prst="round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795937-3AAD-4E35-9F69-6C534398C581}"/>
              </a:ext>
            </a:extLst>
          </p:cNvPr>
          <p:cNvSpPr/>
          <p:nvPr/>
        </p:nvSpPr>
        <p:spPr>
          <a:xfrm>
            <a:off x="4942458" y="2054781"/>
            <a:ext cx="3950022" cy="174181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FE5F8B-72B4-49FA-9D88-9AF60CF8178C}"/>
              </a:ext>
            </a:extLst>
          </p:cNvPr>
          <p:cNvSpPr txBox="1"/>
          <p:nvPr/>
        </p:nvSpPr>
        <p:spPr>
          <a:xfrm>
            <a:off x="5106688" y="23685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004D35-8879-430C-AC4F-09664875FC04}"/>
              </a:ext>
            </a:extLst>
          </p:cNvPr>
          <p:cNvSpPr txBox="1"/>
          <p:nvPr/>
        </p:nvSpPr>
        <p:spPr>
          <a:xfrm>
            <a:off x="5106688" y="26472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0470493-CB1D-497B-AA91-8166E19728AC}"/>
              </a:ext>
            </a:extLst>
          </p:cNvPr>
          <p:cNvSpPr txBox="1"/>
          <p:nvPr/>
        </p:nvSpPr>
        <p:spPr>
          <a:xfrm>
            <a:off x="5106688" y="30073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A1250E-58A6-46AD-AB3B-AF8263E237FC}"/>
              </a:ext>
            </a:extLst>
          </p:cNvPr>
          <p:cNvSpPr/>
          <p:nvPr/>
        </p:nvSpPr>
        <p:spPr>
          <a:xfrm>
            <a:off x="5760719" y="3039514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FE574C-644C-4E7D-9AF0-A0DC9F2F3223}"/>
              </a:ext>
            </a:extLst>
          </p:cNvPr>
          <p:cNvSpPr/>
          <p:nvPr/>
        </p:nvSpPr>
        <p:spPr>
          <a:xfrm>
            <a:off x="6674319" y="3039514"/>
            <a:ext cx="1080120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8F3A-D1A8-4A16-A2C6-EC7EBC0F2457}"/>
              </a:ext>
            </a:extLst>
          </p:cNvPr>
          <p:cNvSpPr/>
          <p:nvPr/>
        </p:nvSpPr>
        <p:spPr>
          <a:xfrm>
            <a:off x="7740352" y="3039514"/>
            <a:ext cx="936104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B51B582-4879-4BA8-A59A-931C3A5AC4D0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237880" y="3458817"/>
            <a:ext cx="2554312" cy="1559206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4B5F72A-6C40-48EC-80F4-B9538F36E392}"/>
              </a:ext>
            </a:extLst>
          </p:cNvPr>
          <p:cNvCxnSpPr>
            <a:cxnSpLocks/>
          </p:cNvCxnSpPr>
          <p:nvPr/>
        </p:nvCxnSpPr>
        <p:spPr>
          <a:xfrm flipH="1">
            <a:off x="4905077" y="3448654"/>
            <a:ext cx="1929803" cy="1553601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EA5654A-0FB1-4801-8301-A7077D46084C}"/>
              </a:ext>
            </a:extLst>
          </p:cNvPr>
          <p:cNvCxnSpPr>
            <a:cxnSpLocks/>
          </p:cNvCxnSpPr>
          <p:nvPr/>
        </p:nvCxnSpPr>
        <p:spPr>
          <a:xfrm flipH="1">
            <a:off x="6084168" y="3475165"/>
            <a:ext cx="1816745" cy="152709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ulle narrative : ronde 57">
            <a:extLst>
              <a:ext uri="{FF2B5EF4-FFF2-40B4-BE49-F238E27FC236}">
                <a16:creationId xmlns:a16="http://schemas.microsoft.com/office/drawing/2014/main" id="{9A63F8D0-EB8E-4341-9A4B-94C874E78265}"/>
              </a:ext>
            </a:extLst>
          </p:cNvPr>
          <p:cNvSpPr/>
          <p:nvPr/>
        </p:nvSpPr>
        <p:spPr>
          <a:xfrm>
            <a:off x="2764954" y="4033051"/>
            <a:ext cx="3410584" cy="887906"/>
          </a:xfrm>
          <a:prstGeom prst="wedgeEllipseCallout">
            <a:avLst>
              <a:gd name="adj1" fmla="val -19278"/>
              <a:gd name="adj2" fmla="val -4156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Les deux objets doivent être </a:t>
            </a:r>
            <a:r>
              <a:rPr lang="fr-FR" b="1" dirty="0">
                <a:solidFill>
                  <a:srgbClr val="FF0000"/>
                </a:solidFill>
              </a:rPr>
              <a:t>indépendants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!!!!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8869696E-DDFD-4492-9B69-6BB1F7AE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6667" y="4267598"/>
            <a:ext cx="1185725" cy="11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 : carré corné 47">
            <a:extLst>
              <a:ext uri="{FF2B5EF4-FFF2-40B4-BE49-F238E27FC236}">
                <a16:creationId xmlns:a16="http://schemas.microsoft.com/office/drawing/2014/main" id="{4E7B10A9-23F6-4A4E-AC91-095AADE0AD1B}"/>
              </a:ext>
            </a:extLst>
          </p:cNvPr>
          <p:cNvSpPr/>
          <p:nvPr/>
        </p:nvSpPr>
        <p:spPr>
          <a:xfrm>
            <a:off x="3059832" y="5989730"/>
            <a:ext cx="4824536" cy="711373"/>
          </a:xfrm>
          <a:prstGeom prst="foldedCorne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Créer une nouvelle copie de chaque objet pointé dans l’objet à affecter</a:t>
            </a:r>
            <a:endParaRPr lang="fr-FR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D6934B-6ABD-4CC5-A2BA-07774FAF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48062"/>
            <a:ext cx="1447979" cy="11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uban : incliné vers le haut 49">
            <a:extLst>
              <a:ext uri="{FF2B5EF4-FFF2-40B4-BE49-F238E27FC236}">
                <a16:creationId xmlns:a16="http://schemas.microsoft.com/office/drawing/2014/main" id="{A23666EF-9376-43DD-99D2-28D1C1A43D89}"/>
              </a:ext>
            </a:extLst>
          </p:cNvPr>
          <p:cNvSpPr/>
          <p:nvPr/>
        </p:nvSpPr>
        <p:spPr>
          <a:xfrm>
            <a:off x="3727161" y="1866243"/>
            <a:ext cx="1379527" cy="338621"/>
          </a:xfrm>
          <a:prstGeom prst="ribbon2">
            <a:avLst/>
          </a:prstGeom>
          <a:ln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 D=A</a:t>
            </a:r>
          </a:p>
          <a:p>
            <a:pPr algn="ctr"/>
            <a:endParaRPr lang="fr-FR" dirty="0"/>
          </a:p>
        </p:txBody>
      </p:sp>
      <p:sp>
        <p:nvSpPr>
          <p:cNvPr id="51" name="Rectangle : avec coins arrondis en diagonale 50">
            <a:extLst>
              <a:ext uri="{FF2B5EF4-FFF2-40B4-BE49-F238E27FC236}">
                <a16:creationId xmlns:a16="http://schemas.microsoft.com/office/drawing/2014/main" id="{560EC3C7-2A06-40AE-A71B-13E05FCA5830}"/>
              </a:ext>
            </a:extLst>
          </p:cNvPr>
          <p:cNvSpPr/>
          <p:nvPr/>
        </p:nvSpPr>
        <p:spPr>
          <a:xfrm>
            <a:off x="965385" y="1412776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52" name="Rectangle : avec coins arrondis en diagonale 51">
            <a:extLst>
              <a:ext uri="{FF2B5EF4-FFF2-40B4-BE49-F238E27FC236}">
                <a16:creationId xmlns:a16="http://schemas.microsoft.com/office/drawing/2014/main" id="{3E0E1EBB-728A-464B-8FFE-465B6E19233A}"/>
              </a:ext>
            </a:extLst>
          </p:cNvPr>
          <p:cNvSpPr/>
          <p:nvPr/>
        </p:nvSpPr>
        <p:spPr>
          <a:xfrm>
            <a:off x="5709321" y="1340768"/>
            <a:ext cx="2535087" cy="396189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Résultat de l’affectation</a:t>
            </a:r>
          </a:p>
        </p:txBody>
      </p:sp>
    </p:spTree>
    <p:extLst>
      <p:ext uri="{BB962C8B-B14F-4D97-AF65-F5344CB8AC3E}">
        <p14:creationId xmlns:p14="http://schemas.microsoft.com/office/powerpoint/2010/main" val="308294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910235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4DF878B1-D998-43E2-A370-B70286A43A81}"/>
              </a:ext>
            </a:extLst>
          </p:cNvPr>
          <p:cNvSpPr/>
          <p:nvPr/>
        </p:nvSpPr>
        <p:spPr>
          <a:xfrm>
            <a:off x="229824" y="1700808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7849F-D2AE-4E42-A7B0-F6B460BED3E5}"/>
              </a:ext>
            </a:extLst>
          </p:cNvPr>
          <p:cNvSpPr/>
          <p:nvPr/>
        </p:nvSpPr>
        <p:spPr>
          <a:xfrm>
            <a:off x="179512" y="2072002"/>
            <a:ext cx="3950022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51A45F-3613-4233-8AD2-69ECEC8B56C5}"/>
              </a:ext>
            </a:extLst>
          </p:cNvPr>
          <p:cNvSpPr txBox="1"/>
          <p:nvPr/>
        </p:nvSpPr>
        <p:spPr>
          <a:xfrm>
            <a:off x="343742" y="23857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AD07DA-5CCA-4714-8B32-079D28051F03}"/>
              </a:ext>
            </a:extLst>
          </p:cNvPr>
          <p:cNvSpPr txBox="1"/>
          <p:nvPr/>
        </p:nvSpPr>
        <p:spPr>
          <a:xfrm>
            <a:off x="343742" y="266449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13255B-59FC-4587-A272-543E8E7788CB}"/>
              </a:ext>
            </a:extLst>
          </p:cNvPr>
          <p:cNvSpPr txBox="1"/>
          <p:nvPr/>
        </p:nvSpPr>
        <p:spPr>
          <a:xfrm>
            <a:off x="343742" y="30245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9B35-4383-4DF7-B6E6-E4ADA020840A}"/>
              </a:ext>
            </a:extLst>
          </p:cNvPr>
          <p:cNvSpPr/>
          <p:nvPr/>
        </p:nvSpPr>
        <p:spPr>
          <a:xfrm>
            <a:off x="997773" y="3056735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AE495-C91F-4114-AFBD-4605895102F5}"/>
              </a:ext>
            </a:extLst>
          </p:cNvPr>
          <p:cNvSpPr/>
          <p:nvPr/>
        </p:nvSpPr>
        <p:spPr>
          <a:xfrm>
            <a:off x="1911372" y="3056735"/>
            <a:ext cx="104914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779B8-F99B-4AEE-B945-096C630F8215}"/>
              </a:ext>
            </a:extLst>
          </p:cNvPr>
          <p:cNvSpPr/>
          <p:nvPr/>
        </p:nvSpPr>
        <p:spPr>
          <a:xfrm>
            <a:off x="2915816" y="3056735"/>
            <a:ext cx="936095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44A2AE5-35B3-443C-9D8A-B7B36B812C2A}"/>
              </a:ext>
            </a:extLst>
          </p:cNvPr>
          <p:cNvCxnSpPr>
            <a:cxnSpLocks/>
          </p:cNvCxnSpPr>
          <p:nvPr/>
        </p:nvCxnSpPr>
        <p:spPr>
          <a:xfrm>
            <a:off x="1259632" y="3476038"/>
            <a:ext cx="0" cy="983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5CE6A4D-6AC6-4F93-9A4F-44D15343D2D4}"/>
              </a:ext>
            </a:extLst>
          </p:cNvPr>
          <p:cNvCxnSpPr>
            <a:cxnSpLocks/>
          </p:cNvCxnSpPr>
          <p:nvPr/>
        </p:nvCxnSpPr>
        <p:spPr>
          <a:xfrm>
            <a:off x="3347864" y="3501008"/>
            <a:ext cx="0" cy="949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F2C9CD2-17B2-48C6-85AC-5E5B47460443}"/>
              </a:ext>
            </a:extLst>
          </p:cNvPr>
          <p:cNvCxnSpPr>
            <a:cxnSpLocks/>
          </p:cNvCxnSpPr>
          <p:nvPr/>
        </p:nvCxnSpPr>
        <p:spPr>
          <a:xfrm>
            <a:off x="2339752" y="3498616"/>
            <a:ext cx="0" cy="9612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E6BF49-ED4F-494C-9DDD-D2259D3FB236}"/>
              </a:ext>
            </a:extLst>
          </p:cNvPr>
          <p:cNvSpPr txBox="1"/>
          <p:nvPr/>
        </p:nvSpPr>
        <p:spPr>
          <a:xfrm>
            <a:off x="470877" y="4506417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98FC68-39F3-4994-A879-81CD883669C3}"/>
              </a:ext>
            </a:extLst>
          </p:cNvPr>
          <p:cNvSpPr txBox="1"/>
          <p:nvPr/>
        </p:nvSpPr>
        <p:spPr>
          <a:xfrm>
            <a:off x="1615447" y="4498580"/>
            <a:ext cx="127306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B0F7D6-E3FC-4F59-8BA4-D887A2AAB3A1}"/>
              </a:ext>
            </a:extLst>
          </p:cNvPr>
          <p:cNvSpPr txBox="1"/>
          <p:nvPr/>
        </p:nvSpPr>
        <p:spPr>
          <a:xfrm>
            <a:off x="2960525" y="4513764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55D626C0-5EB3-4156-84D4-E349D0951B18}"/>
              </a:ext>
            </a:extLst>
          </p:cNvPr>
          <p:cNvSpPr/>
          <p:nvPr/>
        </p:nvSpPr>
        <p:spPr>
          <a:xfrm>
            <a:off x="8191314" y="1691545"/>
            <a:ext cx="648072" cy="263062"/>
          </a:xfrm>
          <a:prstGeom prst="round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795937-3AAD-4E35-9F69-6C534398C581}"/>
              </a:ext>
            </a:extLst>
          </p:cNvPr>
          <p:cNvSpPr/>
          <p:nvPr/>
        </p:nvSpPr>
        <p:spPr>
          <a:xfrm>
            <a:off x="4927600" y="2054781"/>
            <a:ext cx="3964880" cy="174181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FE5F8B-72B4-49FA-9D88-9AF60CF8178C}"/>
              </a:ext>
            </a:extLst>
          </p:cNvPr>
          <p:cNvSpPr txBox="1"/>
          <p:nvPr/>
        </p:nvSpPr>
        <p:spPr>
          <a:xfrm>
            <a:off x="5106688" y="23685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004D35-8879-430C-AC4F-09664875FC04}"/>
              </a:ext>
            </a:extLst>
          </p:cNvPr>
          <p:cNvSpPr txBox="1"/>
          <p:nvPr/>
        </p:nvSpPr>
        <p:spPr>
          <a:xfrm>
            <a:off x="5106688" y="26472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0470493-CB1D-497B-AA91-8166E19728AC}"/>
              </a:ext>
            </a:extLst>
          </p:cNvPr>
          <p:cNvSpPr txBox="1"/>
          <p:nvPr/>
        </p:nvSpPr>
        <p:spPr>
          <a:xfrm>
            <a:off x="5106688" y="30073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A1250E-58A6-46AD-AB3B-AF8263E237FC}"/>
              </a:ext>
            </a:extLst>
          </p:cNvPr>
          <p:cNvSpPr/>
          <p:nvPr/>
        </p:nvSpPr>
        <p:spPr>
          <a:xfrm>
            <a:off x="5760719" y="3039514"/>
            <a:ext cx="913599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FE574C-644C-4E7D-9AF0-A0DC9F2F3223}"/>
              </a:ext>
            </a:extLst>
          </p:cNvPr>
          <p:cNvSpPr/>
          <p:nvPr/>
        </p:nvSpPr>
        <p:spPr>
          <a:xfrm>
            <a:off x="6674319" y="3039514"/>
            <a:ext cx="936104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8F3A-D1A8-4A16-A2C6-EC7EBC0F2457}"/>
              </a:ext>
            </a:extLst>
          </p:cNvPr>
          <p:cNvSpPr/>
          <p:nvPr/>
        </p:nvSpPr>
        <p:spPr>
          <a:xfrm>
            <a:off x="7610422" y="3039514"/>
            <a:ext cx="1008111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A16F382-533D-48DB-A4E1-6F99301BDA90}"/>
              </a:ext>
            </a:extLst>
          </p:cNvPr>
          <p:cNvCxnSpPr>
            <a:cxnSpLocks/>
          </p:cNvCxnSpPr>
          <p:nvPr/>
        </p:nvCxnSpPr>
        <p:spPr>
          <a:xfrm flipH="1">
            <a:off x="4869820" y="3559750"/>
            <a:ext cx="1081087" cy="98386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8B87F31-B234-4FEA-8590-3D29BC3DF1D1}"/>
              </a:ext>
            </a:extLst>
          </p:cNvPr>
          <p:cNvCxnSpPr>
            <a:cxnSpLocks/>
          </p:cNvCxnSpPr>
          <p:nvPr/>
        </p:nvCxnSpPr>
        <p:spPr>
          <a:xfrm>
            <a:off x="8169067" y="3559750"/>
            <a:ext cx="0" cy="94937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818B69-36FA-4A54-B27A-6A31AF9FD199}"/>
              </a:ext>
            </a:extLst>
          </p:cNvPr>
          <p:cNvCxnSpPr>
            <a:cxnSpLocks/>
          </p:cNvCxnSpPr>
          <p:nvPr/>
        </p:nvCxnSpPr>
        <p:spPr>
          <a:xfrm>
            <a:off x="6876256" y="3547838"/>
            <a:ext cx="0" cy="961282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38A201C-C8C3-404F-8076-BD16333CB981}"/>
              </a:ext>
            </a:extLst>
          </p:cNvPr>
          <p:cNvSpPr txBox="1"/>
          <p:nvPr/>
        </p:nvSpPr>
        <p:spPr>
          <a:xfrm>
            <a:off x="4499992" y="4513967"/>
            <a:ext cx="1443773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</a:t>
            </a:r>
            <a:r>
              <a:rPr lang="fr-FR" sz="4000" b="1" dirty="0"/>
              <a:t>C11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EA5C9C4-A98B-43F1-B0CB-F95917B23189}"/>
              </a:ext>
            </a:extLst>
          </p:cNvPr>
          <p:cNvSpPr txBox="1"/>
          <p:nvPr/>
        </p:nvSpPr>
        <p:spPr>
          <a:xfrm>
            <a:off x="6012159" y="4509120"/>
            <a:ext cx="1634725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</a:t>
            </a:r>
            <a:r>
              <a:rPr lang="fr-FR" sz="4000" b="1" dirty="0"/>
              <a:t>CC11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B822D6E-463F-4AE9-8C82-C938753C8341}"/>
              </a:ext>
            </a:extLst>
          </p:cNvPr>
          <p:cNvSpPr txBox="1"/>
          <p:nvPr/>
        </p:nvSpPr>
        <p:spPr>
          <a:xfrm>
            <a:off x="7718896" y="4521314"/>
            <a:ext cx="1389608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 </a:t>
            </a:r>
            <a:r>
              <a:rPr lang="fr-FR" sz="4000" b="1" dirty="0"/>
              <a:t>CE1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27D28C5-4F42-4B1E-839F-676C6E96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92" y="5796762"/>
            <a:ext cx="2818293" cy="108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èche : courbe vers le haut 43">
            <a:extLst>
              <a:ext uri="{FF2B5EF4-FFF2-40B4-BE49-F238E27FC236}">
                <a16:creationId xmlns:a16="http://schemas.microsoft.com/office/drawing/2014/main" id="{96C6A84C-3525-4657-BF45-FF58700302CF}"/>
              </a:ext>
            </a:extLst>
          </p:cNvPr>
          <p:cNvSpPr/>
          <p:nvPr/>
        </p:nvSpPr>
        <p:spPr>
          <a:xfrm>
            <a:off x="755576" y="5142984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Flèche : courbe vers le haut 44">
            <a:extLst>
              <a:ext uri="{FF2B5EF4-FFF2-40B4-BE49-F238E27FC236}">
                <a16:creationId xmlns:a16="http://schemas.microsoft.com/office/drawing/2014/main" id="{45C014D0-231C-4696-AB5C-3B2C7B952982}"/>
              </a:ext>
            </a:extLst>
          </p:cNvPr>
          <p:cNvSpPr/>
          <p:nvPr/>
        </p:nvSpPr>
        <p:spPr>
          <a:xfrm>
            <a:off x="2267744" y="5157192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Flèche : courbe vers le haut 45">
            <a:extLst>
              <a:ext uri="{FF2B5EF4-FFF2-40B4-BE49-F238E27FC236}">
                <a16:creationId xmlns:a16="http://schemas.microsoft.com/office/drawing/2014/main" id="{E4D7DF92-3337-490E-920F-42B7CB722B4F}"/>
              </a:ext>
            </a:extLst>
          </p:cNvPr>
          <p:cNvSpPr/>
          <p:nvPr/>
        </p:nvSpPr>
        <p:spPr>
          <a:xfrm>
            <a:off x="3563888" y="5189464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uban : incliné vers le haut 46">
            <a:extLst>
              <a:ext uri="{FF2B5EF4-FFF2-40B4-BE49-F238E27FC236}">
                <a16:creationId xmlns:a16="http://schemas.microsoft.com/office/drawing/2014/main" id="{FD2F48EB-A693-40AD-AC61-164F3FE385E1}"/>
              </a:ext>
            </a:extLst>
          </p:cNvPr>
          <p:cNvSpPr/>
          <p:nvPr/>
        </p:nvSpPr>
        <p:spPr>
          <a:xfrm>
            <a:off x="3768537" y="1844824"/>
            <a:ext cx="1379527" cy="338621"/>
          </a:xfrm>
          <a:prstGeom prst="ribbon2">
            <a:avLst/>
          </a:prstGeom>
          <a:ln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 D=A</a:t>
            </a:r>
          </a:p>
          <a:p>
            <a:pPr algn="ctr"/>
            <a:endParaRPr lang="fr-FR" dirty="0"/>
          </a:p>
        </p:txBody>
      </p:sp>
      <p:sp>
        <p:nvSpPr>
          <p:cNvPr id="48" name="Rectangle : avec coins arrondis en diagonale 47">
            <a:extLst>
              <a:ext uri="{FF2B5EF4-FFF2-40B4-BE49-F238E27FC236}">
                <a16:creationId xmlns:a16="http://schemas.microsoft.com/office/drawing/2014/main" id="{34C4FCCE-CDF8-496D-B00D-7AC3DF61C343}"/>
              </a:ext>
            </a:extLst>
          </p:cNvPr>
          <p:cNvSpPr/>
          <p:nvPr/>
        </p:nvSpPr>
        <p:spPr>
          <a:xfrm>
            <a:off x="965385" y="1412776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49" name="Rectangle : avec coins arrondis en diagonale 48">
            <a:extLst>
              <a:ext uri="{FF2B5EF4-FFF2-40B4-BE49-F238E27FC236}">
                <a16:creationId xmlns:a16="http://schemas.microsoft.com/office/drawing/2014/main" id="{BD38B3FC-C8A8-4E8C-950C-8B9B4BBA0B51}"/>
              </a:ext>
            </a:extLst>
          </p:cNvPr>
          <p:cNvSpPr/>
          <p:nvPr/>
        </p:nvSpPr>
        <p:spPr>
          <a:xfrm>
            <a:off x="5637313" y="1337760"/>
            <a:ext cx="2535087" cy="396189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Résultat de l’affectation</a:t>
            </a:r>
          </a:p>
        </p:txBody>
      </p:sp>
    </p:spTree>
    <p:extLst>
      <p:ext uri="{BB962C8B-B14F-4D97-AF65-F5344CB8AC3E}">
        <p14:creationId xmlns:p14="http://schemas.microsoft.com/office/powerpoint/2010/main" val="20550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60" grpId="0" animBg="1"/>
      <p:bldP spid="61" grpId="0" animBg="1"/>
      <p:bldP spid="62" grpId="0" animBg="1"/>
      <p:bldP spid="44" grpId="0" animBg="1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92619F1-DD8A-44BC-82C9-7E926F88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367806"/>
            <a:ext cx="6876256" cy="4157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910235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3112" y="6520259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3" name="Rectangle : avec coins arrondis en diagonale 62">
            <a:extLst>
              <a:ext uri="{FF2B5EF4-FFF2-40B4-BE49-F238E27FC236}">
                <a16:creationId xmlns:a16="http://schemas.microsoft.com/office/drawing/2014/main" id="{C0E52498-55C6-4D05-9314-FE567B3D4354}"/>
              </a:ext>
            </a:extLst>
          </p:cNvPr>
          <p:cNvSpPr/>
          <p:nvPr/>
        </p:nvSpPr>
        <p:spPr>
          <a:xfrm>
            <a:off x="109568" y="2852936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banque.cpp</a:t>
            </a:r>
          </a:p>
        </p:txBody>
      </p:sp>
      <p:sp>
        <p:nvSpPr>
          <p:cNvPr id="64" name="Rectangle : avec coins arrondis en diagonale 63">
            <a:extLst>
              <a:ext uri="{FF2B5EF4-FFF2-40B4-BE49-F238E27FC236}">
                <a16:creationId xmlns:a16="http://schemas.microsoft.com/office/drawing/2014/main" id="{985E28C5-D50E-46E0-A145-EE3869C4FF52}"/>
              </a:ext>
            </a:extLst>
          </p:cNvPr>
          <p:cNvSpPr/>
          <p:nvPr/>
        </p:nvSpPr>
        <p:spPr>
          <a:xfrm>
            <a:off x="107504" y="1484784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banque.h</a:t>
            </a:r>
            <a:endParaRPr lang="fr-FR" sz="24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2FF8BB-7650-460D-9B15-504954D426E9}"/>
              </a:ext>
            </a:extLst>
          </p:cNvPr>
          <p:cNvSpPr/>
          <p:nvPr/>
        </p:nvSpPr>
        <p:spPr>
          <a:xfrm>
            <a:off x="2686050" y="2909491"/>
            <a:ext cx="6313934" cy="30199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Bulle narrative : ronde 65">
            <a:extLst>
              <a:ext uri="{FF2B5EF4-FFF2-40B4-BE49-F238E27FC236}">
                <a16:creationId xmlns:a16="http://schemas.microsoft.com/office/drawing/2014/main" id="{C677E6E6-16D0-4EF2-A66B-D8CAF4685F4F}"/>
              </a:ext>
            </a:extLst>
          </p:cNvPr>
          <p:cNvSpPr/>
          <p:nvPr/>
        </p:nvSpPr>
        <p:spPr>
          <a:xfrm>
            <a:off x="107504" y="4704912"/>
            <a:ext cx="2160240" cy="1172360"/>
          </a:xfrm>
          <a:prstGeom prst="wedgeEllipseCallout">
            <a:avLst>
              <a:gd name="adj1" fmla="val 63860"/>
              <a:gd name="adj2" fmla="val -93592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Création des nouvelles copies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97ED6F-BCE8-4E28-8E9A-394E9D00A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1340768"/>
            <a:ext cx="4314825" cy="600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6359610C-6B47-468E-9D33-56ABA4150D85}"/>
              </a:ext>
            </a:extLst>
          </p:cNvPr>
          <p:cNvSpPr/>
          <p:nvPr/>
        </p:nvSpPr>
        <p:spPr>
          <a:xfrm>
            <a:off x="5265628" y="5949280"/>
            <a:ext cx="3410828" cy="365125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Constructeur de copie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C3400776-CB6C-4E3F-B376-3746DC5A6BDA}"/>
              </a:ext>
            </a:extLst>
          </p:cNvPr>
          <p:cNvSpPr/>
          <p:nvPr/>
        </p:nvSpPr>
        <p:spPr>
          <a:xfrm>
            <a:off x="1619672" y="6309320"/>
            <a:ext cx="3410828" cy="365125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Expl</a:t>
            </a:r>
            <a:r>
              <a:rPr lang="fr-FR" sz="2400" b="1" dirty="0"/>
              <a:t> :  A = B =C ;</a:t>
            </a:r>
          </a:p>
        </p:txBody>
      </p:sp>
    </p:spTree>
    <p:extLst>
      <p:ext uri="{BB962C8B-B14F-4D97-AF65-F5344CB8AC3E}">
        <p14:creationId xmlns:p14="http://schemas.microsoft.com/office/powerpoint/2010/main" val="31684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D6ACFFD-8785-4090-8DAF-92EAA8BE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10" y="3429000"/>
            <a:ext cx="7366570" cy="33319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9D78FE-D439-4EA9-AF2D-A8612E336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86" y="1369874"/>
            <a:ext cx="7591425" cy="1892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910235" y="706314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6448251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22" y="341403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8867239-0A2D-47EB-A2F8-68E922AAA515}"/>
              </a:ext>
            </a:extLst>
          </p:cNvPr>
          <p:cNvSpPr/>
          <p:nvPr/>
        </p:nvSpPr>
        <p:spPr>
          <a:xfrm>
            <a:off x="107504" y="1520788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63879954-C5D5-4E8A-B7DA-2ADF0EABAE9A}"/>
              </a:ext>
            </a:extLst>
          </p:cNvPr>
          <p:cNvSpPr/>
          <p:nvPr/>
        </p:nvSpPr>
        <p:spPr>
          <a:xfrm>
            <a:off x="251520" y="2852936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8CB27F6C-19D0-4B8A-9D47-2D9B25572367}"/>
              </a:ext>
            </a:extLst>
          </p:cNvPr>
          <p:cNvSpPr/>
          <p:nvPr/>
        </p:nvSpPr>
        <p:spPr>
          <a:xfrm>
            <a:off x="4376603" y="1228896"/>
            <a:ext cx="4201818" cy="542091"/>
          </a:xfrm>
          <a:prstGeom prst="wedgeRoundRectCallout">
            <a:avLst>
              <a:gd name="adj1" fmla="val -68604"/>
              <a:gd name="adj2" fmla="val 22244"/>
              <a:gd name="adj3" fmla="val 16667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Modification</a:t>
            </a:r>
            <a:r>
              <a:rPr lang="fr-FR" dirty="0"/>
              <a:t> du contenu de la Banque A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52EFBBC-1ACE-4953-9DE4-3BEF277A798C}"/>
              </a:ext>
            </a:extLst>
          </p:cNvPr>
          <p:cNvSpPr/>
          <p:nvPr/>
        </p:nvSpPr>
        <p:spPr>
          <a:xfrm>
            <a:off x="3779912" y="5565958"/>
            <a:ext cx="576064" cy="1103402"/>
          </a:xfrm>
          <a:prstGeom prst="rightBrace">
            <a:avLst>
              <a:gd name="adj1" fmla="val 46121"/>
              <a:gd name="adj2" fmla="val 5184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5F99B6A5-FAC2-4CA8-B7D1-E2E37C8F8CAA}"/>
              </a:ext>
            </a:extLst>
          </p:cNvPr>
          <p:cNvSpPr/>
          <p:nvPr/>
        </p:nvSpPr>
        <p:spPr>
          <a:xfrm>
            <a:off x="4716016" y="5718070"/>
            <a:ext cx="4095773" cy="677715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Contenu de la banque D </a:t>
            </a:r>
            <a:r>
              <a:rPr lang="fr-FR" b="1" dirty="0">
                <a:solidFill>
                  <a:srgbClr val="FF0000"/>
                </a:solidFill>
              </a:rPr>
              <a:t>NON </a:t>
            </a:r>
            <a:r>
              <a:rPr lang="fr-FR" b="1" dirty="0">
                <a:solidFill>
                  <a:schemeClr val="tx1"/>
                </a:solidFill>
              </a:rPr>
              <a:t>modifié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D1AAE-F8C8-4362-95AC-F7DC0BE5C3D1}"/>
              </a:ext>
            </a:extLst>
          </p:cNvPr>
          <p:cNvSpPr/>
          <p:nvPr/>
        </p:nvSpPr>
        <p:spPr>
          <a:xfrm>
            <a:off x="1557462" y="4149080"/>
            <a:ext cx="2294458" cy="186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5F6DD-19F9-47F7-BAD8-A9EA729E8806}"/>
              </a:ext>
            </a:extLst>
          </p:cNvPr>
          <p:cNvSpPr/>
          <p:nvPr/>
        </p:nvSpPr>
        <p:spPr>
          <a:xfrm>
            <a:off x="1557462" y="5835108"/>
            <a:ext cx="2294458" cy="156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C9999-F675-4AD7-8D84-0078EE1E70C6}"/>
              </a:ext>
            </a:extLst>
          </p:cNvPr>
          <p:cNvSpPr/>
          <p:nvPr/>
        </p:nvSpPr>
        <p:spPr>
          <a:xfrm>
            <a:off x="1474288" y="1464076"/>
            <a:ext cx="1873576" cy="306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C111E127-F944-4C1C-83CD-B06E76B48E62}"/>
              </a:ext>
            </a:extLst>
          </p:cNvPr>
          <p:cNvSpPr/>
          <p:nvPr/>
        </p:nvSpPr>
        <p:spPr>
          <a:xfrm>
            <a:off x="4576048" y="4069007"/>
            <a:ext cx="2611180" cy="279592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A.modifier</a:t>
            </a:r>
            <a:r>
              <a:rPr lang="fr-FR" b="1" dirty="0"/>
              <a:t>();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BE948212-E335-4CF2-BB0C-1B8276B0E3D5}"/>
              </a:ext>
            </a:extLst>
          </p:cNvPr>
          <p:cNvSpPr/>
          <p:nvPr/>
        </p:nvSpPr>
        <p:spPr>
          <a:xfrm>
            <a:off x="7092280" y="3809496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A3CC1066-BD38-46DF-A3C3-6C8A4E8B5979}"/>
              </a:ext>
            </a:extLst>
          </p:cNvPr>
          <p:cNvSpPr/>
          <p:nvPr/>
        </p:nvSpPr>
        <p:spPr>
          <a:xfrm>
            <a:off x="6107434" y="5263892"/>
            <a:ext cx="2535087" cy="396189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Résultat de l’affectation</a:t>
            </a:r>
          </a:p>
        </p:txBody>
      </p:sp>
    </p:spTree>
    <p:extLst>
      <p:ext uri="{BB962C8B-B14F-4D97-AF65-F5344CB8AC3E}">
        <p14:creationId xmlns:p14="http://schemas.microsoft.com/office/powerpoint/2010/main" val="40597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21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910235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4DF878B1-D998-43E2-A370-B70286A43A81}"/>
              </a:ext>
            </a:extLst>
          </p:cNvPr>
          <p:cNvSpPr/>
          <p:nvPr/>
        </p:nvSpPr>
        <p:spPr>
          <a:xfrm>
            <a:off x="229824" y="2569940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7849F-D2AE-4E42-A7B0-F6B460BED3E5}"/>
              </a:ext>
            </a:extLst>
          </p:cNvPr>
          <p:cNvSpPr/>
          <p:nvPr/>
        </p:nvSpPr>
        <p:spPr>
          <a:xfrm>
            <a:off x="179512" y="2941134"/>
            <a:ext cx="3950022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51A45F-3613-4233-8AD2-69ECEC8B56C5}"/>
              </a:ext>
            </a:extLst>
          </p:cNvPr>
          <p:cNvSpPr txBox="1"/>
          <p:nvPr/>
        </p:nvSpPr>
        <p:spPr>
          <a:xfrm>
            <a:off x="343742" y="325488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AD07DA-5CCA-4714-8B32-079D28051F03}"/>
              </a:ext>
            </a:extLst>
          </p:cNvPr>
          <p:cNvSpPr txBox="1"/>
          <p:nvPr/>
        </p:nvSpPr>
        <p:spPr>
          <a:xfrm>
            <a:off x="343742" y="353362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13255B-59FC-4587-A272-543E8E7788CB}"/>
              </a:ext>
            </a:extLst>
          </p:cNvPr>
          <p:cNvSpPr txBox="1"/>
          <p:nvPr/>
        </p:nvSpPr>
        <p:spPr>
          <a:xfrm>
            <a:off x="343742" y="389366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9B35-4383-4DF7-B6E6-E4ADA020840A}"/>
              </a:ext>
            </a:extLst>
          </p:cNvPr>
          <p:cNvSpPr/>
          <p:nvPr/>
        </p:nvSpPr>
        <p:spPr>
          <a:xfrm>
            <a:off x="997773" y="3925867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AE495-C91F-4114-AFBD-4605895102F5}"/>
              </a:ext>
            </a:extLst>
          </p:cNvPr>
          <p:cNvSpPr/>
          <p:nvPr/>
        </p:nvSpPr>
        <p:spPr>
          <a:xfrm>
            <a:off x="1911372" y="3925867"/>
            <a:ext cx="1049147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779B8-F99B-4AEE-B945-096C630F8215}"/>
              </a:ext>
            </a:extLst>
          </p:cNvPr>
          <p:cNvSpPr/>
          <p:nvPr/>
        </p:nvSpPr>
        <p:spPr>
          <a:xfrm>
            <a:off x="2967609" y="3925867"/>
            <a:ext cx="906507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44A2AE5-35B3-443C-9D8A-B7B36B812C2A}"/>
              </a:ext>
            </a:extLst>
          </p:cNvPr>
          <p:cNvCxnSpPr>
            <a:cxnSpLocks/>
          </p:cNvCxnSpPr>
          <p:nvPr/>
        </p:nvCxnSpPr>
        <p:spPr>
          <a:xfrm>
            <a:off x="1259632" y="4345170"/>
            <a:ext cx="0" cy="983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5CE6A4D-6AC6-4F93-9A4F-44D15343D2D4}"/>
              </a:ext>
            </a:extLst>
          </p:cNvPr>
          <p:cNvCxnSpPr>
            <a:cxnSpLocks/>
          </p:cNvCxnSpPr>
          <p:nvPr/>
        </p:nvCxnSpPr>
        <p:spPr>
          <a:xfrm>
            <a:off x="3347864" y="4370140"/>
            <a:ext cx="0" cy="949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F2C9CD2-17B2-48C6-85AC-5E5B47460443}"/>
              </a:ext>
            </a:extLst>
          </p:cNvPr>
          <p:cNvCxnSpPr>
            <a:cxnSpLocks/>
          </p:cNvCxnSpPr>
          <p:nvPr/>
        </p:nvCxnSpPr>
        <p:spPr>
          <a:xfrm>
            <a:off x="2339752" y="4367748"/>
            <a:ext cx="0" cy="9612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E6BF49-ED4F-494C-9DDD-D2259D3FB236}"/>
              </a:ext>
            </a:extLst>
          </p:cNvPr>
          <p:cNvSpPr txBox="1"/>
          <p:nvPr/>
        </p:nvSpPr>
        <p:spPr>
          <a:xfrm>
            <a:off x="470877" y="5375549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98FC68-39F3-4994-A879-81CD883669C3}"/>
              </a:ext>
            </a:extLst>
          </p:cNvPr>
          <p:cNvSpPr txBox="1"/>
          <p:nvPr/>
        </p:nvSpPr>
        <p:spPr>
          <a:xfrm>
            <a:off x="1619672" y="5385410"/>
            <a:ext cx="126945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B0F7D6-E3FC-4F59-8BA4-D887A2AAB3A1}"/>
              </a:ext>
            </a:extLst>
          </p:cNvPr>
          <p:cNvSpPr txBox="1"/>
          <p:nvPr/>
        </p:nvSpPr>
        <p:spPr>
          <a:xfrm>
            <a:off x="2960525" y="5382896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55D626C0-5EB3-4156-84D4-E349D0951B18}"/>
              </a:ext>
            </a:extLst>
          </p:cNvPr>
          <p:cNvSpPr/>
          <p:nvPr/>
        </p:nvSpPr>
        <p:spPr>
          <a:xfrm>
            <a:off x="4958248" y="2569940"/>
            <a:ext cx="648072" cy="263062"/>
          </a:xfrm>
          <a:prstGeom prst="round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795937-3AAD-4E35-9F69-6C534398C581}"/>
              </a:ext>
            </a:extLst>
          </p:cNvPr>
          <p:cNvSpPr/>
          <p:nvPr/>
        </p:nvSpPr>
        <p:spPr>
          <a:xfrm>
            <a:off x="4927600" y="2923913"/>
            <a:ext cx="3964880" cy="174181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FE5F8B-72B4-49FA-9D88-9AF60CF8178C}"/>
              </a:ext>
            </a:extLst>
          </p:cNvPr>
          <p:cNvSpPr txBox="1"/>
          <p:nvPr/>
        </p:nvSpPr>
        <p:spPr>
          <a:xfrm>
            <a:off x="5106688" y="32376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004D35-8879-430C-AC4F-09664875FC04}"/>
              </a:ext>
            </a:extLst>
          </p:cNvPr>
          <p:cNvSpPr txBox="1"/>
          <p:nvPr/>
        </p:nvSpPr>
        <p:spPr>
          <a:xfrm>
            <a:off x="5106688" y="35164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0470493-CB1D-497B-AA91-8166E19728AC}"/>
              </a:ext>
            </a:extLst>
          </p:cNvPr>
          <p:cNvSpPr txBox="1"/>
          <p:nvPr/>
        </p:nvSpPr>
        <p:spPr>
          <a:xfrm>
            <a:off x="5106688" y="38764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A1250E-58A6-46AD-AB3B-AF8263E237FC}"/>
              </a:ext>
            </a:extLst>
          </p:cNvPr>
          <p:cNvSpPr/>
          <p:nvPr/>
        </p:nvSpPr>
        <p:spPr>
          <a:xfrm>
            <a:off x="5760719" y="3908646"/>
            <a:ext cx="913599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x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FE574C-644C-4E7D-9AF0-A0DC9F2F3223}"/>
              </a:ext>
            </a:extLst>
          </p:cNvPr>
          <p:cNvSpPr/>
          <p:nvPr/>
        </p:nvSpPr>
        <p:spPr>
          <a:xfrm>
            <a:off x="6674319" y="3908646"/>
            <a:ext cx="936104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y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8F3A-D1A8-4A16-A2C6-EC7EBC0F2457}"/>
              </a:ext>
            </a:extLst>
          </p:cNvPr>
          <p:cNvSpPr/>
          <p:nvPr/>
        </p:nvSpPr>
        <p:spPr>
          <a:xfrm>
            <a:off x="7610422" y="3908646"/>
            <a:ext cx="1008111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z</a:t>
            </a:r>
            <a:endParaRPr lang="fr-FR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A16F382-533D-48DB-A4E1-6F99301BDA90}"/>
              </a:ext>
            </a:extLst>
          </p:cNvPr>
          <p:cNvCxnSpPr>
            <a:cxnSpLocks/>
          </p:cNvCxnSpPr>
          <p:nvPr/>
        </p:nvCxnSpPr>
        <p:spPr>
          <a:xfrm>
            <a:off x="5868144" y="4416970"/>
            <a:ext cx="0" cy="961282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8B87F31-B234-4FEA-8590-3D29BC3DF1D1}"/>
              </a:ext>
            </a:extLst>
          </p:cNvPr>
          <p:cNvCxnSpPr>
            <a:cxnSpLocks/>
          </p:cNvCxnSpPr>
          <p:nvPr/>
        </p:nvCxnSpPr>
        <p:spPr>
          <a:xfrm>
            <a:off x="8169067" y="4428882"/>
            <a:ext cx="0" cy="94937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818B69-36FA-4A54-B27A-6A31AF9FD199}"/>
              </a:ext>
            </a:extLst>
          </p:cNvPr>
          <p:cNvCxnSpPr>
            <a:cxnSpLocks/>
          </p:cNvCxnSpPr>
          <p:nvPr/>
        </p:nvCxnSpPr>
        <p:spPr>
          <a:xfrm>
            <a:off x="6876256" y="4416970"/>
            <a:ext cx="0" cy="961282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38A201C-C8C3-404F-8076-BD16333CB981}"/>
              </a:ext>
            </a:extLst>
          </p:cNvPr>
          <p:cNvSpPr txBox="1"/>
          <p:nvPr/>
        </p:nvSpPr>
        <p:spPr>
          <a:xfrm>
            <a:off x="4932040" y="5383099"/>
            <a:ext cx="1076176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X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EA5C9C4-A98B-43F1-B0CB-F95917B23189}"/>
              </a:ext>
            </a:extLst>
          </p:cNvPr>
          <p:cNvSpPr txBox="1"/>
          <p:nvPr/>
        </p:nvSpPr>
        <p:spPr>
          <a:xfrm>
            <a:off x="6182864" y="5378252"/>
            <a:ext cx="1413472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Y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B822D6E-463F-4AE9-8C82-C938753C8341}"/>
              </a:ext>
            </a:extLst>
          </p:cNvPr>
          <p:cNvSpPr txBox="1"/>
          <p:nvPr/>
        </p:nvSpPr>
        <p:spPr>
          <a:xfrm>
            <a:off x="7781727" y="5390446"/>
            <a:ext cx="1254765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Z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16FBA3B-B4AE-470B-A900-54D602B8FFE1}"/>
              </a:ext>
            </a:extLst>
          </p:cNvPr>
          <p:cNvSpPr/>
          <p:nvPr/>
        </p:nvSpPr>
        <p:spPr>
          <a:xfrm>
            <a:off x="4534162" y="5107450"/>
            <a:ext cx="4609829" cy="12738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uban : incliné vers le haut 50">
            <a:extLst>
              <a:ext uri="{FF2B5EF4-FFF2-40B4-BE49-F238E27FC236}">
                <a16:creationId xmlns:a16="http://schemas.microsoft.com/office/drawing/2014/main" id="{58E10F19-F107-419D-97B7-6B9651870389}"/>
              </a:ext>
            </a:extLst>
          </p:cNvPr>
          <p:cNvSpPr/>
          <p:nvPr/>
        </p:nvSpPr>
        <p:spPr>
          <a:xfrm>
            <a:off x="412626" y="1538490"/>
            <a:ext cx="8335838" cy="523908"/>
          </a:xfrm>
          <a:prstGeom prst="ribbon2">
            <a:avLst/>
          </a:prstGeom>
          <a:ln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 Si D référencie déjà d’autres objets … !!</a:t>
            </a:r>
          </a:p>
          <a:p>
            <a:pPr algn="ctr"/>
            <a:endParaRPr lang="fr-FR" dirty="0"/>
          </a:p>
        </p:txBody>
      </p:sp>
      <p:sp>
        <p:nvSpPr>
          <p:cNvPr id="44" name="Rectangle : avec coins arrondis en diagonale 43">
            <a:extLst>
              <a:ext uri="{FF2B5EF4-FFF2-40B4-BE49-F238E27FC236}">
                <a16:creationId xmlns:a16="http://schemas.microsoft.com/office/drawing/2014/main" id="{88122365-425D-48D4-A883-5A1DE6684A5C}"/>
              </a:ext>
            </a:extLst>
          </p:cNvPr>
          <p:cNvSpPr/>
          <p:nvPr/>
        </p:nvSpPr>
        <p:spPr>
          <a:xfrm>
            <a:off x="2791053" y="2792386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45" name="Rectangle : avec coins arrondis en diagonale 44">
            <a:extLst>
              <a:ext uri="{FF2B5EF4-FFF2-40B4-BE49-F238E27FC236}">
                <a16:creationId xmlns:a16="http://schemas.microsoft.com/office/drawing/2014/main" id="{C86CCE6D-8406-43AF-88A8-CE1ACD888E40}"/>
              </a:ext>
            </a:extLst>
          </p:cNvPr>
          <p:cNvSpPr/>
          <p:nvPr/>
        </p:nvSpPr>
        <p:spPr>
          <a:xfrm>
            <a:off x="6219106" y="2679530"/>
            <a:ext cx="2535087" cy="396189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Résultat de l’affectation</a:t>
            </a:r>
          </a:p>
        </p:txBody>
      </p:sp>
    </p:spTree>
    <p:extLst>
      <p:ext uri="{BB962C8B-B14F-4D97-AF65-F5344CB8AC3E}">
        <p14:creationId xmlns:p14="http://schemas.microsoft.com/office/powerpoint/2010/main" val="12871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60" grpId="0" animBg="1"/>
      <p:bldP spid="61" grpId="0" animBg="1"/>
      <p:bldP spid="62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910235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1104" y="6376243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22" y="341403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8867239-0A2D-47EB-A2F8-68E922AAA515}"/>
              </a:ext>
            </a:extLst>
          </p:cNvPr>
          <p:cNvSpPr/>
          <p:nvPr/>
        </p:nvSpPr>
        <p:spPr>
          <a:xfrm>
            <a:off x="107504" y="1520788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32F43E-D2B7-42C7-BDF5-D27C59CA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86806"/>
            <a:ext cx="8207250" cy="4582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39DCE9-9D64-458F-B59D-56582941C0FB}"/>
              </a:ext>
            </a:extLst>
          </p:cNvPr>
          <p:cNvSpPr/>
          <p:nvPr/>
        </p:nvSpPr>
        <p:spPr>
          <a:xfrm>
            <a:off x="424840" y="2275634"/>
            <a:ext cx="4147160" cy="19454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675007-751E-4DDA-BDCD-A64EF16E89E4}"/>
              </a:ext>
            </a:extLst>
          </p:cNvPr>
          <p:cNvSpPr/>
          <p:nvPr/>
        </p:nvSpPr>
        <p:spPr>
          <a:xfrm>
            <a:off x="424840" y="5085184"/>
            <a:ext cx="4147160" cy="4419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Bulle narrative : ronde 16">
            <a:extLst>
              <a:ext uri="{FF2B5EF4-FFF2-40B4-BE49-F238E27FC236}">
                <a16:creationId xmlns:a16="http://schemas.microsoft.com/office/drawing/2014/main" id="{9D5D3AFB-0292-4A19-B3F7-8F93B170EFDD}"/>
              </a:ext>
            </a:extLst>
          </p:cNvPr>
          <p:cNvSpPr/>
          <p:nvPr/>
        </p:nvSpPr>
        <p:spPr>
          <a:xfrm>
            <a:off x="5148064" y="2823883"/>
            <a:ext cx="2701131" cy="1172360"/>
          </a:xfrm>
          <a:prstGeom prst="wedgeEllipseCallout">
            <a:avLst>
              <a:gd name="adj1" fmla="val -68303"/>
              <a:gd name="adj2" fmla="val -20795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Contient des copies des objets </a:t>
            </a:r>
            <a:r>
              <a:rPr lang="fr-FR" b="1" dirty="0">
                <a:solidFill>
                  <a:srgbClr val="0070C0"/>
                </a:solidFill>
              </a:rPr>
              <a:t>X, Y et Z</a:t>
            </a:r>
          </a:p>
        </p:txBody>
      </p:sp>
      <p:sp>
        <p:nvSpPr>
          <p:cNvPr id="18" name="Bulle narrative : ronde 17">
            <a:extLst>
              <a:ext uri="{FF2B5EF4-FFF2-40B4-BE49-F238E27FC236}">
                <a16:creationId xmlns:a16="http://schemas.microsoft.com/office/drawing/2014/main" id="{50E60B87-2D5B-47FA-8945-846D5108DB8F}"/>
              </a:ext>
            </a:extLst>
          </p:cNvPr>
          <p:cNvSpPr/>
          <p:nvPr/>
        </p:nvSpPr>
        <p:spPr>
          <a:xfrm>
            <a:off x="5364088" y="4520205"/>
            <a:ext cx="2701131" cy="1172360"/>
          </a:xfrm>
          <a:prstGeom prst="wedgeEllipseCallout">
            <a:avLst>
              <a:gd name="adj1" fmla="val -73945"/>
              <a:gd name="adj2" fmla="val 13004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Affecter </a:t>
            </a:r>
            <a:r>
              <a:rPr lang="fr-FR" b="1" dirty="0">
                <a:solidFill>
                  <a:srgbClr val="FF0000"/>
                </a:solidFill>
              </a:rPr>
              <a:t>A</a:t>
            </a:r>
            <a:r>
              <a:rPr lang="fr-FR" dirty="0"/>
              <a:t> à </a:t>
            </a:r>
            <a:r>
              <a:rPr lang="fr-FR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2" name="Espace réservé de la date 1">
            <a:extLst>
              <a:ext uri="{FF2B5EF4-FFF2-40B4-BE49-F238E27FC236}">
                <a16:creationId xmlns:a16="http://schemas.microsoft.com/office/drawing/2014/main" id="{ED639091-A0F9-4433-ABAA-C1762E1D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680" y="6592267"/>
            <a:ext cx="2057400" cy="365125"/>
          </a:xfrm>
        </p:spPr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0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910235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9525"/>
            <a:endParaRPr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1104" y="6376243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22" y="341403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5502CD5-8E4C-4819-AFF9-3DAF0BE3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4135288" cy="155724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70E74D-BB27-493A-B414-9F0F73A40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22" y="3007895"/>
            <a:ext cx="8702750" cy="3661465"/>
          </a:xfrm>
          <a:prstGeom prst="rect">
            <a:avLst/>
          </a:prstGeom>
        </p:spPr>
      </p:pic>
      <p:sp>
        <p:nvSpPr>
          <p:cNvPr id="13" name="Espace réservé de la date 1">
            <a:extLst>
              <a:ext uri="{FF2B5EF4-FFF2-40B4-BE49-F238E27FC236}">
                <a16:creationId xmlns:a16="http://schemas.microsoft.com/office/drawing/2014/main" id="{28AA98AF-7300-414F-968E-5C815CB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36512" y="6592267"/>
            <a:ext cx="2057400" cy="365125"/>
          </a:xfrm>
        </p:spPr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B83010-8605-4D95-9069-37ABB8E03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10858"/>
            <a:ext cx="2870120" cy="1494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Bulle narrative : ronde 19">
            <a:extLst>
              <a:ext uri="{FF2B5EF4-FFF2-40B4-BE49-F238E27FC236}">
                <a16:creationId xmlns:a16="http://schemas.microsoft.com/office/drawing/2014/main" id="{E4FD8E18-06B4-431A-8537-C434AD8CCF4B}"/>
              </a:ext>
            </a:extLst>
          </p:cNvPr>
          <p:cNvSpPr/>
          <p:nvPr/>
        </p:nvSpPr>
        <p:spPr>
          <a:xfrm>
            <a:off x="3170913" y="1562404"/>
            <a:ext cx="2701131" cy="1172360"/>
          </a:xfrm>
          <a:prstGeom prst="wedgeEllipseCallout">
            <a:avLst>
              <a:gd name="adj1" fmla="val -68303"/>
              <a:gd name="adj2" fmla="val -20795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Contient des copies des objets </a:t>
            </a:r>
            <a:r>
              <a:rPr lang="fr-FR" b="1" dirty="0">
                <a:solidFill>
                  <a:srgbClr val="0070C0"/>
                </a:solidFill>
              </a:rPr>
              <a:t>X, Y et Z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0A299B-992C-4248-B078-AB59299A0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3140968"/>
            <a:ext cx="2978172" cy="1172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Bulle narrative : ronde 20">
            <a:extLst>
              <a:ext uri="{FF2B5EF4-FFF2-40B4-BE49-F238E27FC236}">
                <a16:creationId xmlns:a16="http://schemas.microsoft.com/office/drawing/2014/main" id="{E7AA13C0-8B65-44AD-9CC5-FBBA3F1D45E5}"/>
              </a:ext>
            </a:extLst>
          </p:cNvPr>
          <p:cNvSpPr/>
          <p:nvPr/>
        </p:nvSpPr>
        <p:spPr>
          <a:xfrm>
            <a:off x="3995936" y="4838626"/>
            <a:ext cx="4464496" cy="1686717"/>
          </a:xfrm>
          <a:prstGeom prst="wedgeEllipseCallout">
            <a:avLst>
              <a:gd name="adj1" fmla="val -79634"/>
              <a:gd name="adj2" fmla="val -8078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Résultat de l’affectation de    </a:t>
            </a:r>
            <a:r>
              <a:rPr lang="fr-FR" b="1" dirty="0">
                <a:solidFill>
                  <a:srgbClr val="FF0000"/>
                </a:solidFill>
              </a:rPr>
              <a:t>A</a:t>
            </a:r>
            <a:r>
              <a:rPr lang="fr-FR" dirty="0"/>
              <a:t> dans </a:t>
            </a:r>
            <a:r>
              <a:rPr lang="fr-FR" b="1" dirty="0">
                <a:solidFill>
                  <a:srgbClr val="FF0000"/>
                </a:solidFill>
              </a:rPr>
              <a:t>D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D contient les copies de 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X, Y , Z C11, CC11, CE1 !!!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9FBF8E-19F6-4623-8EC2-FB85348695D7}"/>
              </a:ext>
            </a:extLst>
          </p:cNvPr>
          <p:cNvSpPr/>
          <p:nvPr/>
        </p:nvSpPr>
        <p:spPr>
          <a:xfrm>
            <a:off x="155450" y="4355013"/>
            <a:ext cx="2328318" cy="23143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6CD0CA1-DA49-4EDA-83A9-A9C76C8B3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00" y="4819490"/>
            <a:ext cx="692696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989223F9-EF6C-41A0-89C6-1CA313C20A19}"/>
              </a:ext>
            </a:extLst>
          </p:cNvPr>
          <p:cNvSpPr/>
          <p:nvPr/>
        </p:nvSpPr>
        <p:spPr>
          <a:xfrm>
            <a:off x="2837593" y="349105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ACE71AE2-194E-4A1F-BD5A-2FBE567B1BE0}"/>
              </a:ext>
            </a:extLst>
          </p:cNvPr>
          <p:cNvSpPr/>
          <p:nvPr/>
        </p:nvSpPr>
        <p:spPr>
          <a:xfrm>
            <a:off x="3047256" y="4621395"/>
            <a:ext cx="2535087" cy="396189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Résultat de l’affectation</a:t>
            </a:r>
          </a:p>
        </p:txBody>
      </p:sp>
    </p:spTree>
    <p:extLst>
      <p:ext uri="{BB962C8B-B14F-4D97-AF65-F5344CB8AC3E}">
        <p14:creationId xmlns:p14="http://schemas.microsoft.com/office/powerpoint/2010/main" val="19097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827584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7849F-D2AE-4E42-A7B0-F6B460BED3E5}"/>
              </a:ext>
            </a:extLst>
          </p:cNvPr>
          <p:cNvSpPr/>
          <p:nvPr/>
        </p:nvSpPr>
        <p:spPr>
          <a:xfrm>
            <a:off x="26343" y="2407270"/>
            <a:ext cx="3600400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51A45F-3613-4233-8AD2-69ECEC8B56C5}"/>
              </a:ext>
            </a:extLst>
          </p:cNvPr>
          <p:cNvSpPr txBox="1"/>
          <p:nvPr/>
        </p:nvSpPr>
        <p:spPr>
          <a:xfrm>
            <a:off x="199726" y="27457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AD07DA-5CCA-4714-8B32-079D28051F03}"/>
              </a:ext>
            </a:extLst>
          </p:cNvPr>
          <p:cNvSpPr txBox="1"/>
          <p:nvPr/>
        </p:nvSpPr>
        <p:spPr>
          <a:xfrm>
            <a:off x="199726" y="30245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13255B-59FC-4587-A272-543E8E7788CB}"/>
              </a:ext>
            </a:extLst>
          </p:cNvPr>
          <p:cNvSpPr txBox="1"/>
          <p:nvPr/>
        </p:nvSpPr>
        <p:spPr>
          <a:xfrm>
            <a:off x="199726" y="33845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9B35-4383-4DF7-B6E6-E4ADA020840A}"/>
              </a:ext>
            </a:extLst>
          </p:cNvPr>
          <p:cNvSpPr/>
          <p:nvPr/>
        </p:nvSpPr>
        <p:spPr>
          <a:xfrm>
            <a:off x="755576" y="3416775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AE495-C91F-4114-AFBD-4605895102F5}"/>
              </a:ext>
            </a:extLst>
          </p:cNvPr>
          <p:cNvSpPr/>
          <p:nvPr/>
        </p:nvSpPr>
        <p:spPr>
          <a:xfrm>
            <a:off x="1619672" y="3416775"/>
            <a:ext cx="1034286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779B8-F99B-4AEE-B945-096C630F8215}"/>
              </a:ext>
            </a:extLst>
          </p:cNvPr>
          <p:cNvSpPr/>
          <p:nvPr/>
        </p:nvSpPr>
        <p:spPr>
          <a:xfrm>
            <a:off x="2629613" y="3416775"/>
            <a:ext cx="934275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44A2AE5-35B3-443C-9D8A-B7B36B812C2A}"/>
              </a:ext>
            </a:extLst>
          </p:cNvPr>
          <p:cNvCxnSpPr>
            <a:cxnSpLocks/>
          </p:cNvCxnSpPr>
          <p:nvPr/>
        </p:nvCxnSpPr>
        <p:spPr>
          <a:xfrm>
            <a:off x="1115616" y="3836078"/>
            <a:ext cx="0" cy="12385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E6BF49-ED4F-494C-9DDD-D2259D3FB236}"/>
              </a:ext>
            </a:extLst>
          </p:cNvPr>
          <p:cNvSpPr txBox="1"/>
          <p:nvPr/>
        </p:nvSpPr>
        <p:spPr>
          <a:xfrm>
            <a:off x="323528" y="5082481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98FC68-39F3-4994-A879-81CD883669C3}"/>
              </a:ext>
            </a:extLst>
          </p:cNvPr>
          <p:cNvSpPr txBox="1"/>
          <p:nvPr/>
        </p:nvSpPr>
        <p:spPr>
          <a:xfrm>
            <a:off x="1502954" y="5097378"/>
            <a:ext cx="1340854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B0F7D6-E3FC-4F59-8BA4-D887A2AAB3A1}"/>
              </a:ext>
            </a:extLst>
          </p:cNvPr>
          <p:cNvSpPr txBox="1"/>
          <p:nvPr/>
        </p:nvSpPr>
        <p:spPr>
          <a:xfrm>
            <a:off x="2960525" y="5089828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55D626C0-5EB3-4156-84D4-E349D0951B18}"/>
              </a:ext>
            </a:extLst>
          </p:cNvPr>
          <p:cNvSpPr/>
          <p:nvPr/>
        </p:nvSpPr>
        <p:spPr>
          <a:xfrm>
            <a:off x="8316416" y="2097169"/>
            <a:ext cx="648072" cy="263062"/>
          </a:xfrm>
          <a:prstGeom prst="round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795937-3AAD-4E35-9F69-6C534398C581}"/>
              </a:ext>
            </a:extLst>
          </p:cNvPr>
          <p:cNvSpPr/>
          <p:nvPr/>
        </p:nvSpPr>
        <p:spPr>
          <a:xfrm>
            <a:off x="3745741" y="2397010"/>
            <a:ext cx="5252905" cy="174181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FE5F8B-72B4-49FA-9D88-9AF60CF8178C}"/>
              </a:ext>
            </a:extLst>
          </p:cNvPr>
          <p:cNvSpPr txBox="1"/>
          <p:nvPr/>
        </p:nvSpPr>
        <p:spPr>
          <a:xfrm>
            <a:off x="3851920" y="27285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004D35-8879-430C-AC4F-09664875FC04}"/>
              </a:ext>
            </a:extLst>
          </p:cNvPr>
          <p:cNvSpPr txBox="1"/>
          <p:nvPr/>
        </p:nvSpPr>
        <p:spPr>
          <a:xfrm>
            <a:off x="3851920" y="30073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0470493-CB1D-497B-AA91-8166E19728AC}"/>
              </a:ext>
            </a:extLst>
          </p:cNvPr>
          <p:cNvSpPr txBox="1"/>
          <p:nvPr/>
        </p:nvSpPr>
        <p:spPr>
          <a:xfrm>
            <a:off x="3851920" y="33673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A16F382-533D-48DB-A4E1-6F99301BDA90}"/>
              </a:ext>
            </a:extLst>
          </p:cNvPr>
          <p:cNvCxnSpPr>
            <a:cxnSpLocks/>
          </p:cNvCxnSpPr>
          <p:nvPr/>
        </p:nvCxnSpPr>
        <p:spPr>
          <a:xfrm flipH="1">
            <a:off x="5606320" y="3907878"/>
            <a:ext cx="837889" cy="1174603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38A201C-C8C3-404F-8076-BD16333CB981}"/>
              </a:ext>
            </a:extLst>
          </p:cNvPr>
          <p:cNvSpPr txBox="1"/>
          <p:nvPr/>
        </p:nvSpPr>
        <p:spPr>
          <a:xfrm>
            <a:off x="3707904" y="4365104"/>
            <a:ext cx="840777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copieX</a:t>
            </a:r>
            <a:endParaRPr lang="fr-FR" sz="1600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EA5C9C4-A98B-43F1-B0CB-F95917B23189}"/>
              </a:ext>
            </a:extLst>
          </p:cNvPr>
          <p:cNvSpPr txBox="1"/>
          <p:nvPr/>
        </p:nvSpPr>
        <p:spPr>
          <a:xfrm>
            <a:off x="4644008" y="4365103"/>
            <a:ext cx="872994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copieY</a:t>
            </a:r>
            <a:endParaRPr lang="fr-FR" sz="1600" b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B822D6E-463F-4AE9-8C82-C938753C8341}"/>
              </a:ext>
            </a:extLst>
          </p:cNvPr>
          <p:cNvSpPr txBox="1"/>
          <p:nvPr/>
        </p:nvSpPr>
        <p:spPr>
          <a:xfrm>
            <a:off x="5580112" y="4365103"/>
            <a:ext cx="800986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CopieZ</a:t>
            </a:r>
            <a:endParaRPr lang="fr-FR" sz="16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D1A6BD-2814-4E0C-80AA-D7112D5CE7BD}"/>
              </a:ext>
            </a:extLst>
          </p:cNvPr>
          <p:cNvSpPr txBox="1"/>
          <p:nvPr/>
        </p:nvSpPr>
        <p:spPr>
          <a:xfrm>
            <a:off x="4283968" y="5090031"/>
            <a:ext cx="1508224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</a:t>
            </a:r>
            <a:r>
              <a:rPr lang="fr-FR" sz="4000" b="1" dirty="0"/>
              <a:t>C11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74620C7-7EDA-4E1D-9196-C5D0E18F7A3A}"/>
              </a:ext>
            </a:extLst>
          </p:cNvPr>
          <p:cNvSpPr txBox="1"/>
          <p:nvPr/>
        </p:nvSpPr>
        <p:spPr>
          <a:xfrm>
            <a:off x="5868144" y="5085184"/>
            <a:ext cx="1697559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</a:t>
            </a:r>
            <a:r>
              <a:rPr lang="fr-FR" sz="4000" b="1" dirty="0"/>
              <a:t>CC11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E19357A-8CA3-4D8A-8D30-78F87A6EEBAE}"/>
              </a:ext>
            </a:extLst>
          </p:cNvPr>
          <p:cNvSpPr txBox="1"/>
          <p:nvPr/>
        </p:nvSpPr>
        <p:spPr>
          <a:xfrm>
            <a:off x="7668344" y="5097378"/>
            <a:ext cx="1398784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 </a:t>
            </a:r>
            <a:r>
              <a:rPr lang="fr-FR" sz="4000" b="1" dirty="0"/>
              <a:t>CE1</a:t>
            </a:r>
          </a:p>
        </p:txBody>
      </p:sp>
      <p:sp>
        <p:nvSpPr>
          <p:cNvPr id="49" name="Flèche : courbe vers le haut 48">
            <a:extLst>
              <a:ext uri="{FF2B5EF4-FFF2-40B4-BE49-F238E27FC236}">
                <a16:creationId xmlns:a16="http://schemas.microsoft.com/office/drawing/2014/main" id="{B135C74E-B57E-4D5A-9239-EFB007ECEDE5}"/>
              </a:ext>
            </a:extLst>
          </p:cNvPr>
          <p:cNvSpPr/>
          <p:nvPr/>
        </p:nvSpPr>
        <p:spPr>
          <a:xfrm>
            <a:off x="755576" y="5719048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 : courbe vers le haut 49">
            <a:extLst>
              <a:ext uri="{FF2B5EF4-FFF2-40B4-BE49-F238E27FC236}">
                <a16:creationId xmlns:a16="http://schemas.microsoft.com/office/drawing/2014/main" id="{2AB6850F-8DEC-4B04-835B-1C2EC90CBBED}"/>
              </a:ext>
            </a:extLst>
          </p:cNvPr>
          <p:cNvSpPr/>
          <p:nvPr/>
        </p:nvSpPr>
        <p:spPr>
          <a:xfrm>
            <a:off x="2267744" y="5733256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Flèche : courbe vers le haut 50">
            <a:extLst>
              <a:ext uri="{FF2B5EF4-FFF2-40B4-BE49-F238E27FC236}">
                <a16:creationId xmlns:a16="http://schemas.microsoft.com/office/drawing/2014/main" id="{DC3F1634-A699-4438-9980-80675E70DFE4}"/>
              </a:ext>
            </a:extLst>
          </p:cNvPr>
          <p:cNvSpPr/>
          <p:nvPr/>
        </p:nvSpPr>
        <p:spPr>
          <a:xfrm>
            <a:off x="3563888" y="5765528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31D056-2313-4776-8FB6-B32AA048829A}"/>
              </a:ext>
            </a:extLst>
          </p:cNvPr>
          <p:cNvSpPr/>
          <p:nvPr/>
        </p:nvSpPr>
        <p:spPr>
          <a:xfrm>
            <a:off x="6106674" y="3399554"/>
            <a:ext cx="913599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FE4AF8-87FA-43A8-9F97-7F02B5B54025}"/>
              </a:ext>
            </a:extLst>
          </p:cNvPr>
          <p:cNvSpPr/>
          <p:nvPr/>
        </p:nvSpPr>
        <p:spPr>
          <a:xfrm>
            <a:off x="7020274" y="3399554"/>
            <a:ext cx="936104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75473E-D118-42E7-B08D-5464CAF2D239}"/>
              </a:ext>
            </a:extLst>
          </p:cNvPr>
          <p:cNvSpPr/>
          <p:nvPr/>
        </p:nvSpPr>
        <p:spPr>
          <a:xfrm>
            <a:off x="7956377" y="3399554"/>
            <a:ext cx="1008111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CE1</a:t>
            </a:r>
            <a:endParaRPr lang="fr-FR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26D5266-24F0-46E4-9F39-E579D3B45645}"/>
              </a:ext>
            </a:extLst>
          </p:cNvPr>
          <p:cNvSpPr/>
          <p:nvPr/>
        </p:nvSpPr>
        <p:spPr>
          <a:xfrm>
            <a:off x="3302065" y="3953623"/>
            <a:ext cx="3718205" cy="923631"/>
          </a:xfrm>
          <a:prstGeom prst="ellipse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2824203-17E0-4A51-AF9F-2D60F10AF688}"/>
              </a:ext>
            </a:extLst>
          </p:cNvPr>
          <p:cNvCxnSpPr>
            <a:cxnSpLocks/>
          </p:cNvCxnSpPr>
          <p:nvPr/>
        </p:nvCxnSpPr>
        <p:spPr>
          <a:xfrm>
            <a:off x="7308304" y="3907878"/>
            <a:ext cx="0" cy="118950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1EDE5E9-45B6-4A89-942B-648631BD1252}"/>
              </a:ext>
            </a:extLst>
          </p:cNvPr>
          <p:cNvCxnSpPr>
            <a:cxnSpLocks/>
          </p:cNvCxnSpPr>
          <p:nvPr/>
        </p:nvCxnSpPr>
        <p:spPr>
          <a:xfrm>
            <a:off x="8316416" y="3907878"/>
            <a:ext cx="288032" cy="118950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E600EAD-B4AB-42FF-AB30-38D059BAF182}"/>
              </a:ext>
            </a:extLst>
          </p:cNvPr>
          <p:cNvSpPr/>
          <p:nvPr/>
        </p:nvSpPr>
        <p:spPr>
          <a:xfrm>
            <a:off x="4499992" y="3397911"/>
            <a:ext cx="533275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x</a:t>
            </a:r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7604591-47E5-4B0B-9EE0-D53597C5E538}"/>
              </a:ext>
            </a:extLst>
          </p:cNvPr>
          <p:cNvSpPr/>
          <p:nvPr/>
        </p:nvSpPr>
        <p:spPr>
          <a:xfrm>
            <a:off x="4997690" y="3397911"/>
            <a:ext cx="546411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y</a:t>
            </a:r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59E45E-EA76-41E9-B5C1-6506C231738A}"/>
              </a:ext>
            </a:extLst>
          </p:cNvPr>
          <p:cNvSpPr/>
          <p:nvPr/>
        </p:nvSpPr>
        <p:spPr>
          <a:xfrm>
            <a:off x="5517003" y="3399554"/>
            <a:ext cx="588443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z</a:t>
            </a:r>
            <a:endParaRPr lang="fr-FR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CF9882C0-E8E8-4638-A847-73520C718685}"/>
              </a:ext>
            </a:extLst>
          </p:cNvPr>
          <p:cNvCxnSpPr>
            <a:cxnSpLocks/>
          </p:cNvCxnSpPr>
          <p:nvPr/>
        </p:nvCxnSpPr>
        <p:spPr>
          <a:xfrm>
            <a:off x="2339752" y="3846618"/>
            <a:ext cx="0" cy="12385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B4FE19F5-0721-4FFF-9FEA-EEF15878C9A5}"/>
              </a:ext>
            </a:extLst>
          </p:cNvPr>
          <p:cNvCxnSpPr>
            <a:cxnSpLocks/>
          </p:cNvCxnSpPr>
          <p:nvPr/>
        </p:nvCxnSpPr>
        <p:spPr>
          <a:xfrm>
            <a:off x="3275856" y="3846618"/>
            <a:ext cx="0" cy="12385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E8B4962-58CB-4242-950B-C87E15AF23C9}"/>
              </a:ext>
            </a:extLst>
          </p:cNvPr>
          <p:cNvCxnSpPr>
            <a:cxnSpLocks/>
          </p:cNvCxnSpPr>
          <p:nvPr/>
        </p:nvCxnSpPr>
        <p:spPr>
          <a:xfrm>
            <a:off x="4499992" y="3953623"/>
            <a:ext cx="1" cy="4114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F0FBF75F-03CE-471A-BF93-C0AFB48D2F46}"/>
              </a:ext>
            </a:extLst>
          </p:cNvPr>
          <p:cNvCxnSpPr>
            <a:cxnSpLocks/>
          </p:cNvCxnSpPr>
          <p:nvPr/>
        </p:nvCxnSpPr>
        <p:spPr>
          <a:xfrm>
            <a:off x="5220072" y="3953623"/>
            <a:ext cx="0" cy="4114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8178403-D6A6-4C5D-A5BA-04367242A8A1}"/>
              </a:ext>
            </a:extLst>
          </p:cNvPr>
          <p:cNvCxnSpPr>
            <a:cxnSpLocks/>
          </p:cNvCxnSpPr>
          <p:nvPr/>
        </p:nvCxnSpPr>
        <p:spPr>
          <a:xfrm>
            <a:off x="5724128" y="3953623"/>
            <a:ext cx="0" cy="4114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lle narrative : ronde 65">
            <a:extLst>
              <a:ext uri="{FF2B5EF4-FFF2-40B4-BE49-F238E27FC236}">
                <a16:creationId xmlns:a16="http://schemas.microsoft.com/office/drawing/2014/main" id="{83B2BD75-315B-47FF-9C35-9A0B65283391}"/>
              </a:ext>
            </a:extLst>
          </p:cNvPr>
          <p:cNvSpPr/>
          <p:nvPr/>
        </p:nvSpPr>
        <p:spPr>
          <a:xfrm>
            <a:off x="5124746" y="1292972"/>
            <a:ext cx="3750220" cy="634314"/>
          </a:xfrm>
          <a:prstGeom prst="wedgeEllipseCallout">
            <a:avLst>
              <a:gd name="adj1" fmla="val -42922"/>
              <a:gd name="adj2" fmla="val 3576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Cet espace mémoire  </a:t>
            </a:r>
            <a:r>
              <a:rPr lang="fr-FR" sz="2000" b="1" dirty="0">
                <a:solidFill>
                  <a:srgbClr val="FF0000"/>
                </a:solidFill>
              </a:rPr>
              <a:t>ne sera pas libéré !</a:t>
            </a:r>
          </a:p>
        </p:txBody>
      </p:sp>
      <p:sp>
        <p:nvSpPr>
          <p:cNvPr id="17" name="Ruban : incliné vers le haut 16">
            <a:extLst>
              <a:ext uri="{FF2B5EF4-FFF2-40B4-BE49-F238E27FC236}">
                <a16:creationId xmlns:a16="http://schemas.microsoft.com/office/drawing/2014/main" id="{52470756-8831-4AAD-91A4-C3D96514A252}"/>
              </a:ext>
            </a:extLst>
          </p:cNvPr>
          <p:cNvSpPr/>
          <p:nvPr/>
        </p:nvSpPr>
        <p:spPr>
          <a:xfrm>
            <a:off x="2834194" y="2249442"/>
            <a:ext cx="1741934" cy="389456"/>
          </a:xfrm>
          <a:prstGeom prst="ribbon2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D = A</a:t>
            </a:r>
          </a:p>
          <a:p>
            <a:pPr algn="ctr"/>
            <a:endParaRPr lang="fr-FR" dirty="0"/>
          </a:p>
        </p:txBody>
      </p:sp>
      <p:sp>
        <p:nvSpPr>
          <p:cNvPr id="77" name="Rectangle : avec coins arrondis en diagonale 76">
            <a:extLst>
              <a:ext uri="{FF2B5EF4-FFF2-40B4-BE49-F238E27FC236}">
                <a16:creationId xmlns:a16="http://schemas.microsoft.com/office/drawing/2014/main" id="{1654BFDF-5013-42EF-B273-A27599BEF1F2}"/>
              </a:ext>
            </a:extLst>
          </p:cNvPr>
          <p:cNvSpPr/>
          <p:nvPr/>
        </p:nvSpPr>
        <p:spPr>
          <a:xfrm>
            <a:off x="107504" y="2060848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DC6744E3-E780-4E19-B4EC-B20D41650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9255" y="1177364"/>
            <a:ext cx="808223" cy="80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 : avec coins arrondis en diagonale 58">
            <a:extLst>
              <a:ext uri="{FF2B5EF4-FFF2-40B4-BE49-F238E27FC236}">
                <a16:creationId xmlns:a16="http://schemas.microsoft.com/office/drawing/2014/main" id="{21EDECF0-4259-47AD-A42E-DE929CBB5E28}"/>
              </a:ext>
            </a:extLst>
          </p:cNvPr>
          <p:cNvSpPr/>
          <p:nvPr/>
        </p:nvSpPr>
        <p:spPr>
          <a:xfrm>
            <a:off x="1204730" y="2223168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63" name="Rectangle : avec coins arrondis en diagonale 62">
            <a:extLst>
              <a:ext uri="{FF2B5EF4-FFF2-40B4-BE49-F238E27FC236}">
                <a16:creationId xmlns:a16="http://schemas.microsoft.com/office/drawing/2014/main" id="{058A9361-098E-4596-836F-F2FE7E1E3C71}"/>
              </a:ext>
            </a:extLst>
          </p:cNvPr>
          <p:cNvSpPr/>
          <p:nvPr/>
        </p:nvSpPr>
        <p:spPr>
          <a:xfrm>
            <a:off x="6532041" y="2700188"/>
            <a:ext cx="2535087" cy="396189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Résultat de l’affectation</a:t>
            </a:r>
          </a:p>
        </p:txBody>
      </p:sp>
    </p:spTree>
    <p:extLst>
      <p:ext uri="{BB962C8B-B14F-4D97-AF65-F5344CB8AC3E}">
        <p14:creationId xmlns:p14="http://schemas.microsoft.com/office/powerpoint/2010/main" val="297606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8" grpId="0" animBg="1"/>
      <p:bldP spid="69" grpId="0" animBg="1"/>
      <p:bldP spid="70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8B767A7D-86CE-423B-9471-CAEF63C57C7B}" type="datetime1">
              <a:rPr lang="fr-FR" smtClean="0"/>
              <a:pPr algn="just"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2909" y="6489072"/>
            <a:ext cx="2057400" cy="365125"/>
          </a:xfrm>
        </p:spPr>
        <p:txBody>
          <a:bodyPr/>
          <a:lstStyle/>
          <a:p>
            <a:pPr algn="just"/>
            <a:fld id="{194EA0E9-6AA5-4C72-ADD8-CBD3FCBC5038}" type="slidenum">
              <a:rPr lang="fr-FR" smtClean="0"/>
              <a:pPr algn="just"/>
              <a:t>3</a:t>
            </a:fld>
            <a:endParaRPr lang="fr-FR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EF3D8F4-BF7F-4434-8CDF-275CEDAB7782}"/>
              </a:ext>
            </a:extLst>
          </p:cNvPr>
          <p:cNvSpPr txBox="1"/>
          <p:nvPr/>
        </p:nvSpPr>
        <p:spPr>
          <a:xfrm>
            <a:off x="922604" y="667672"/>
            <a:ext cx="7033772" cy="4570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Rappel : Collection d’objets polymorphes</a:t>
            </a: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680F2-D5B5-4E63-B27A-D03C6523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9" y="1700807"/>
            <a:ext cx="4018361" cy="4655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3505172-3087-4653-B4BB-F835F34954F6}"/>
              </a:ext>
            </a:extLst>
          </p:cNvPr>
          <p:cNvSpPr txBox="1"/>
          <p:nvPr/>
        </p:nvSpPr>
        <p:spPr>
          <a:xfrm>
            <a:off x="4633594" y="4293096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64CF6AC-6331-4E5C-9681-77271DDCE2EC}"/>
              </a:ext>
            </a:extLst>
          </p:cNvPr>
          <p:cNvSpPr txBox="1"/>
          <p:nvPr/>
        </p:nvSpPr>
        <p:spPr>
          <a:xfrm>
            <a:off x="5857730" y="4293096"/>
            <a:ext cx="1252799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CC8C5E4-CB2A-43E6-9482-16C328245FBC}"/>
              </a:ext>
            </a:extLst>
          </p:cNvPr>
          <p:cNvSpPr txBox="1"/>
          <p:nvPr/>
        </p:nvSpPr>
        <p:spPr>
          <a:xfrm>
            <a:off x="7229826" y="4293096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F963F2-9055-4295-A94E-FA89A8FA623D}"/>
              </a:ext>
            </a:extLst>
          </p:cNvPr>
          <p:cNvSpPr/>
          <p:nvPr/>
        </p:nvSpPr>
        <p:spPr>
          <a:xfrm>
            <a:off x="251519" y="4869160"/>
            <a:ext cx="1259897" cy="648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165B00F8-99A7-42D3-A4FC-4053D91B4CFB}"/>
              </a:ext>
            </a:extLst>
          </p:cNvPr>
          <p:cNvSpPr/>
          <p:nvPr/>
        </p:nvSpPr>
        <p:spPr>
          <a:xfrm>
            <a:off x="107504" y="1340767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FC4FC6FB-0E38-47A5-A8DB-92EE49F5AF7C}"/>
              </a:ext>
            </a:extLst>
          </p:cNvPr>
          <p:cNvSpPr/>
          <p:nvPr/>
        </p:nvSpPr>
        <p:spPr>
          <a:xfrm rot="5400000">
            <a:off x="6078070" y="3145292"/>
            <a:ext cx="793863" cy="3950018"/>
          </a:xfrm>
          <a:prstGeom prst="rightBrace">
            <a:avLst>
              <a:gd name="adj1" fmla="val 8333"/>
              <a:gd name="adj2" fmla="val 45149"/>
            </a:avLst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avec coins arrondis en diagonale 30">
            <a:extLst>
              <a:ext uri="{FF2B5EF4-FFF2-40B4-BE49-F238E27FC236}">
                <a16:creationId xmlns:a16="http://schemas.microsoft.com/office/drawing/2014/main" id="{838EC834-3B07-4007-A770-4B0848C954BF}"/>
              </a:ext>
            </a:extLst>
          </p:cNvPr>
          <p:cNvSpPr/>
          <p:nvPr/>
        </p:nvSpPr>
        <p:spPr>
          <a:xfrm>
            <a:off x="4705602" y="5841537"/>
            <a:ext cx="3635896" cy="971839"/>
          </a:xfrm>
          <a:prstGeom prst="round2DiagRect">
            <a:avLst/>
          </a:prstGeom>
          <a:ln w="38100">
            <a:solidFill>
              <a:srgbClr val="FF33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ym typeface="Wingdings" panose="05000000000000000000" pitchFamily="2" charset="2"/>
              </a:rPr>
              <a:t> Les variables du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 main ajoutées dans la banque B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16D17-986E-43EF-A6D6-A1C243C93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838" y="1513235"/>
            <a:ext cx="4382066" cy="2275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3813F7D-7BFE-49A0-8EAE-B7FC38831701}"/>
              </a:ext>
            </a:extLst>
          </p:cNvPr>
          <p:cNvSpPr/>
          <p:nvPr/>
        </p:nvSpPr>
        <p:spPr>
          <a:xfrm>
            <a:off x="4719870" y="2780927"/>
            <a:ext cx="2016225" cy="539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98BC755-7112-4B96-AC38-DBD4ED4BA6FD}"/>
              </a:ext>
            </a:extLst>
          </p:cNvPr>
          <p:cNvCxnSpPr>
            <a:cxnSpLocks/>
          </p:cNvCxnSpPr>
          <p:nvPr/>
        </p:nvCxnSpPr>
        <p:spPr>
          <a:xfrm flipV="1">
            <a:off x="1529415" y="2996952"/>
            <a:ext cx="2910075" cy="2160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998CFBCB-F0DB-4995-80BF-9E5FC91AE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936" y="1530067"/>
            <a:ext cx="4158390" cy="2258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D5BBE46-2170-4C36-A915-EC6C36EF1103}"/>
              </a:ext>
            </a:extLst>
          </p:cNvPr>
          <p:cNvSpPr/>
          <p:nvPr/>
        </p:nvSpPr>
        <p:spPr>
          <a:xfrm>
            <a:off x="4872270" y="2673184"/>
            <a:ext cx="2016225" cy="539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FB52EA-FC4B-4C8B-8EE1-B01125336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886" y="1484784"/>
            <a:ext cx="4028594" cy="2304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638C3C2-C2C8-4224-A5A3-0ABCC75A78B9}"/>
              </a:ext>
            </a:extLst>
          </p:cNvPr>
          <p:cNvSpPr/>
          <p:nvPr/>
        </p:nvSpPr>
        <p:spPr>
          <a:xfrm>
            <a:off x="5024670" y="2636911"/>
            <a:ext cx="2016225" cy="539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Image associée">
            <a:extLst>
              <a:ext uri="{FF2B5EF4-FFF2-40B4-BE49-F238E27FC236}">
                <a16:creationId xmlns:a16="http://schemas.microsoft.com/office/drawing/2014/main" id="{FC34C628-8CC9-4D9A-8ABA-CD008164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21" y="-171400"/>
            <a:ext cx="8077135" cy="84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4C424586-8EC0-41F2-977E-E46A186B7D36}"/>
              </a:ext>
            </a:extLst>
          </p:cNvPr>
          <p:cNvSpPr/>
          <p:nvPr/>
        </p:nvSpPr>
        <p:spPr>
          <a:xfrm>
            <a:off x="4222375" y="3589377"/>
            <a:ext cx="4742113" cy="971839"/>
          </a:xfrm>
          <a:prstGeom prst="round2DiagRect">
            <a:avLst/>
          </a:prstGeom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Le main et l’objet B ne doivent pas manipuler les mêmes variables !!</a:t>
            </a:r>
          </a:p>
        </p:txBody>
      </p:sp>
    </p:spTree>
    <p:extLst>
      <p:ext uri="{BB962C8B-B14F-4D97-AF65-F5344CB8AC3E}">
        <p14:creationId xmlns:p14="http://schemas.microsoft.com/office/powerpoint/2010/main" val="41435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53" grpId="0" animBg="1"/>
      <p:bldP spid="4" grpId="0" animBg="1"/>
      <p:bldP spid="31" grpId="0" animBg="1"/>
      <p:bldP spid="33" grpId="0" animBg="1"/>
      <p:bldP spid="41" grpId="0" animBg="1"/>
      <p:bldP spid="42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899592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7849F-D2AE-4E42-A7B0-F6B460BED3E5}"/>
              </a:ext>
            </a:extLst>
          </p:cNvPr>
          <p:cNvSpPr/>
          <p:nvPr/>
        </p:nvSpPr>
        <p:spPr>
          <a:xfrm>
            <a:off x="26343" y="2407270"/>
            <a:ext cx="3600400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51A45F-3613-4233-8AD2-69ECEC8B56C5}"/>
              </a:ext>
            </a:extLst>
          </p:cNvPr>
          <p:cNvSpPr txBox="1"/>
          <p:nvPr/>
        </p:nvSpPr>
        <p:spPr>
          <a:xfrm>
            <a:off x="199726" y="27457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AD07DA-5CCA-4714-8B32-079D28051F03}"/>
              </a:ext>
            </a:extLst>
          </p:cNvPr>
          <p:cNvSpPr txBox="1"/>
          <p:nvPr/>
        </p:nvSpPr>
        <p:spPr>
          <a:xfrm>
            <a:off x="199726" y="30245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13255B-59FC-4587-A272-543E8E7788CB}"/>
              </a:ext>
            </a:extLst>
          </p:cNvPr>
          <p:cNvSpPr txBox="1"/>
          <p:nvPr/>
        </p:nvSpPr>
        <p:spPr>
          <a:xfrm>
            <a:off x="199726" y="33845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9B35-4383-4DF7-B6E6-E4ADA020840A}"/>
              </a:ext>
            </a:extLst>
          </p:cNvPr>
          <p:cNvSpPr/>
          <p:nvPr/>
        </p:nvSpPr>
        <p:spPr>
          <a:xfrm>
            <a:off x="755576" y="3416775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AE495-C91F-4114-AFBD-4605895102F5}"/>
              </a:ext>
            </a:extLst>
          </p:cNvPr>
          <p:cNvSpPr/>
          <p:nvPr/>
        </p:nvSpPr>
        <p:spPr>
          <a:xfrm>
            <a:off x="1619671" y="3416775"/>
            <a:ext cx="1066377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779B8-F99B-4AEE-B945-096C630F8215}"/>
              </a:ext>
            </a:extLst>
          </p:cNvPr>
          <p:cNvSpPr/>
          <p:nvPr/>
        </p:nvSpPr>
        <p:spPr>
          <a:xfrm>
            <a:off x="2627784" y="3416775"/>
            <a:ext cx="934230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44A2AE5-35B3-443C-9D8A-B7B36B812C2A}"/>
              </a:ext>
            </a:extLst>
          </p:cNvPr>
          <p:cNvCxnSpPr>
            <a:cxnSpLocks/>
          </p:cNvCxnSpPr>
          <p:nvPr/>
        </p:nvCxnSpPr>
        <p:spPr>
          <a:xfrm>
            <a:off x="1115616" y="3836078"/>
            <a:ext cx="0" cy="12385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E6BF49-ED4F-494C-9DDD-D2259D3FB236}"/>
              </a:ext>
            </a:extLst>
          </p:cNvPr>
          <p:cNvSpPr txBox="1"/>
          <p:nvPr/>
        </p:nvSpPr>
        <p:spPr>
          <a:xfrm>
            <a:off x="323528" y="5082481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98FC68-39F3-4994-A879-81CD883669C3}"/>
              </a:ext>
            </a:extLst>
          </p:cNvPr>
          <p:cNvSpPr txBox="1"/>
          <p:nvPr/>
        </p:nvSpPr>
        <p:spPr>
          <a:xfrm>
            <a:off x="1502954" y="5097378"/>
            <a:ext cx="1340854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B0F7D6-E3FC-4F59-8BA4-D887A2AAB3A1}"/>
              </a:ext>
            </a:extLst>
          </p:cNvPr>
          <p:cNvSpPr txBox="1"/>
          <p:nvPr/>
        </p:nvSpPr>
        <p:spPr>
          <a:xfrm>
            <a:off x="2960525" y="5089828"/>
            <a:ext cx="107617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55D626C0-5EB3-4156-84D4-E349D0951B18}"/>
              </a:ext>
            </a:extLst>
          </p:cNvPr>
          <p:cNvSpPr/>
          <p:nvPr/>
        </p:nvSpPr>
        <p:spPr>
          <a:xfrm>
            <a:off x="3851920" y="2060848"/>
            <a:ext cx="648072" cy="263062"/>
          </a:xfrm>
          <a:prstGeom prst="round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795937-3AAD-4E35-9F69-6C534398C581}"/>
              </a:ext>
            </a:extLst>
          </p:cNvPr>
          <p:cNvSpPr/>
          <p:nvPr/>
        </p:nvSpPr>
        <p:spPr>
          <a:xfrm>
            <a:off x="3783579" y="2407270"/>
            <a:ext cx="5252905" cy="174181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FE5F8B-72B4-49FA-9D88-9AF60CF8178C}"/>
              </a:ext>
            </a:extLst>
          </p:cNvPr>
          <p:cNvSpPr txBox="1"/>
          <p:nvPr/>
        </p:nvSpPr>
        <p:spPr>
          <a:xfrm>
            <a:off x="3851920" y="27285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004D35-8879-430C-AC4F-09664875FC04}"/>
              </a:ext>
            </a:extLst>
          </p:cNvPr>
          <p:cNvSpPr txBox="1"/>
          <p:nvPr/>
        </p:nvSpPr>
        <p:spPr>
          <a:xfrm>
            <a:off x="3851920" y="30073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0470493-CB1D-497B-AA91-8166E19728AC}"/>
              </a:ext>
            </a:extLst>
          </p:cNvPr>
          <p:cNvSpPr txBox="1"/>
          <p:nvPr/>
        </p:nvSpPr>
        <p:spPr>
          <a:xfrm>
            <a:off x="3851920" y="33673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A16F382-533D-48DB-A4E1-6F99301BDA90}"/>
              </a:ext>
            </a:extLst>
          </p:cNvPr>
          <p:cNvCxnSpPr>
            <a:cxnSpLocks/>
          </p:cNvCxnSpPr>
          <p:nvPr/>
        </p:nvCxnSpPr>
        <p:spPr>
          <a:xfrm flipH="1">
            <a:off x="5606320" y="3907878"/>
            <a:ext cx="837889" cy="1174603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38A201C-C8C3-404F-8076-BD16333CB981}"/>
              </a:ext>
            </a:extLst>
          </p:cNvPr>
          <p:cNvSpPr txBox="1"/>
          <p:nvPr/>
        </p:nvSpPr>
        <p:spPr>
          <a:xfrm>
            <a:off x="3738538" y="4365104"/>
            <a:ext cx="859672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copieX</a:t>
            </a:r>
            <a:endParaRPr lang="fr-FR" sz="1600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EA5C9C4-A98B-43F1-B0CB-F95917B23189}"/>
              </a:ext>
            </a:extLst>
          </p:cNvPr>
          <p:cNvSpPr txBox="1"/>
          <p:nvPr/>
        </p:nvSpPr>
        <p:spPr>
          <a:xfrm>
            <a:off x="4797507" y="4365104"/>
            <a:ext cx="782605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copieY</a:t>
            </a:r>
            <a:endParaRPr lang="fr-FR" sz="1600" b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B822D6E-463F-4AE9-8C82-C938753C8341}"/>
              </a:ext>
            </a:extLst>
          </p:cNvPr>
          <p:cNvSpPr txBox="1"/>
          <p:nvPr/>
        </p:nvSpPr>
        <p:spPr>
          <a:xfrm>
            <a:off x="5728552" y="4365104"/>
            <a:ext cx="859672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copieZ</a:t>
            </a:r>
            <a:endParaRPr lang="fr-FR" sz="16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D1A6BD-2814-4E0C-80AA-D7112D5CE7BD}"/>
              </a:ext>
            </a:extLst>
          </p:cNvPr>
          <p:cNvSpPr txBox="1"/>
          <p:nvPr/>
        </p:nvSpPr>
        <p:spPr>
          <a:xfrm>
            <a:off x="4283968" y="5090031"/>
            <a:ext cx="1508224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</a:t>
            </a:r>
            <a:r>
              <a:rPr lang="fr-FR" sz="4000" b="1" dirty="0"/>
              <a:t>C11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74620C7-7EDA-4E1D-9196-C5D0E18F7A3A}"/>
              </a:ext>
            </a:extLst>
          </p:cNvPr>
          <p:cNvSpPr txBox="1"/>
          <p:nvPr/>
        </p:nvSpPr>
        <p:spPr>
          <a:xfrm>
            <a:off x="5868144" y="5085184"/>
            <a:ext cx="1697559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</a:t>
            </a:r>
            <a:r>
              <a:rPr lang="fr-FR" sz="4000" b="1" dirty="0"/>
              <a:t>CC11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E19357A-8CA3-4D8A-8D30-78F87A6EEBAE}"/>
              </a:ext>
            </a:extLst>
          </p:cNvPr>
          <p:cNvSpPr txBox="1"/>
          <p:nvPr/>
        </p:nvSpPr>
        <p:spPr>
          <a:xfrm>
            <a:off x="7668344" y="5097378"/>
            <a:ext cx="1398784" cy="707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Copie </a:t>
            </a:r>
            <a:r>
              <a:rPr lang="fr-FR" sz="4000" b="1" dirty="0"/>
              <a:t>CE1</a:t>
            </a:r>
          </a:p>
        </p:txBody>
      </p:sp>
      <p:sp>
        <p:nvSpPr>
          <p:cNvPr id="49" name="Flèche : courbe vers le haut 48">
            <a:extLst>
              <a:ext uri="{FF2B5EF4-FFF2-40B4-BE49-F238E27FC236}">
                <a16:creationId xmlns:a16="http://schemas.microsoft.com/office/drawing/2014/main" id="{B135C74E-B57E-4D5A-9239-EFB007ECEDE5}"/>
              </a:ext>
            </a:extLst>
          </p:cNvPr>
          <p:cNvSpPr/>
          <p:nvPr/>
        </p:nvSpPr>
        <p:spPr>
          <a:xfrm>
            <a:off x="755576" y="5719048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 : courbe vers le haut 49">
            <a:extLst>
              <a:ext uri="{FF2B5EF4-FFF2-40B4-BE49-F238E27FC236}">
                <a16:creationId xmlns:a16="http://schemas.microsoft.com/office/drawing/2014/main" id="{2AB6850F-8DEC-4B04-835B-1C2EC90CBBED}"/>
              </a:ext>
            </a:extLst>
          </p:cNvPr>
          <p:cNvSpPr/>
          <p:nvPr/>
        </p:nvSpPr>
        <p:spPr>
          <a:xfrm>
            <a:off x="2267744" y="5733256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Flèche : courbe vers le haut 50">
            <a:extLst>
              <a:ext uri="{FF2B5EF4-FFF2-40B4-BE49-F238E27FC236}">
                <a16:creationId xmlns:a16="http://schemas.microsoft.com/office/drawing/2014/main" id="{DC3F1634-A699-4438-9980-80675E70DFE4}"/>
              </a:ext>
            </a:extLst>
          </p:cNvPr>
          <p:cNvSpPr/>
          <p:nvPr/>
        </p:nvSpPr>
        <p:spPr>
          <a:xfrm>
            <a:off x="3563888" y="5765528"/>
            <a:ext cx="4752528" cy="5437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31D056-2313-4776-8FB6-B32AA048829A}"/>
              </a:ext>
            </a:extLst>
          </p:cNvPr>
          <p:cNvSpPr/>
          <p:nvPr/>
        </p:nvSpPr>
        <p:spPr>
          <a:xfrm>
            <a:off x="6106674" y="3399554"/>
            <a:ext cx="913599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FE4AF8-87FA-43A8-9F97-7F02B5B54025}"/>
              </a:ext>
            </a:extLst>
          </p:cNvPr>
          <p:cNvSpPr/>
          <p:nvPr/>
        </p:nvSpPr>
        <p:spPr>
          <a:xfrm>
            <a:off x="7020274" y="3399554"/>
            <a:ext cx="936104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75473E-D118-42E7-B08D-5464CAF2D239}"/>
              </a:ext>
            </a:extLst>
          </p:cNvPr>
          <p:cNvSpPr/>
          <p:nvPr/>
        </p:nvSpPr>
        <p:spPr>
          <a:xfrm>
            <a:off x="7956377" y="3399554"/>
            <a:ext cx="1008111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copie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2824203-17E0-4A51-AF9F-2D60F10AF688}"/>
              </a:ext>
            </a:extLst>
          </p:cNvPr>
          <p:cNvCxnSpPr>
            <a:cxnSpLocks/>
          </p:cNvCxnSpPr>
          <p:nvPr/>
        </p:nvCxnSpPr>
        <p:spPr>
          <a:xfrm>
            <a:off x="7308304" y="3907878"/>
            <a:ext cx="0" cy="118950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1EDE5E9-45B6-4A89-942B-648631BD1252}"/>
              </a:ext>
            </a:extLst>
          </p:cNvPr>
          <p:cNvCxnSpPr>
            <a:cxnSpLocks/>
          </p:cNvCxnSpPr>
          <p:nvPr/>
        </p:nvCxnSpPr>
        <p:spPr>
          <a:xfrm>
            <a:off x="8316416" y="3907878"/>
            <a:ext cx="288032" cy="118950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E600EAD-B4AB-42FF-AB30-38D059BAF182}"/>
              </a:ext>
            </a:extLst>
          </p:cNvPr>
          <p:cNvSpPr/>
          <p:nvPr/>
        </p:nvSpPr>
        <p:spPr>
          <a:xfrm>
            <a:off x="4499992" y="3397911"/>
            <a:ext cx="533275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x</a:t>
            </a:r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7604591-47E5-4B0B-9EE0-D53597C5E538}"/>
              </a:ext>
            </a:extLst>
          </p:cNvPr>
          <p:cNvSpPr/>
          <p:nvPr/>
        </p:nvSpPr>
        <p:spPr>
          <a:xfrm>
            <a:off x="4997690" y="3397911"/>
            <a:ext cx="546411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y</a:t>
            </a:r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59E45E-EA76-41E9-B5C1-6506C231738A}"/>
              </a:ext>
            </a:extLst>
          </p:cNvPr>
          <p:cNvSpPr/>
          <p:nvPr/>
        </p:nvSpPr>
        <p:spPr>
          <a:xfrm>
            <a:off x="5517003" y="3399554"/>
            <a:ext cx="588443" cy="52537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>
                <a:solidFill>
                  <a:schemeClr val="tx1"/>
                </a:solidFill>
              </a:rPr>
              <a:t>z</a:t>
            </a:r>
            <a:endParaRPr lang="fr-FR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CF9882C0-E8E8-4638-A847-73520C718685}"/>
              </a:ext>
            </a:extLst>
          </p:cNvPr>
          <p:cNvCxnSpPr>
            <a:cxnSpLocks/>
          </p:cNvCxnSpPr>
          <p:nvPr/>
        </p:nvCxnSpPr>
        <p:spPr>
          <a:xfrm>
            <a:off x="2339752" y="3846618"/>
            <a:ext cx="0" cy="12385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B4FE19F5-0721-4FFF-9FEA-EEF15878C9A5}"/>
              </a:ext>
            </a:extLst>
          </p:cNvPr>
          <p:cNvCxnSpPr>
            <a:cxnSpLocks/>
          </p:cNvCxnSpPr>
          <p:nvPr/>
        </p:nvCxnSpPr>
        <p:spPr>
          <a:xfrm>
            <a:off x="3275856" y="3846618"/>
            <a:ext cx="0" cy="12385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E8B4962-58CB-4242-950B-C87E15AF23C9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4168374" y="3953623"/>
            <a:ext cx="585620" cy="4114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F0FBF75F-03CE-471A-BF93-C0AFB48D2F46}"/>
              </a:ext>
            </a:extLst>
          </p:cNvPr>
          <p:cNvCxnSpPr>
            <a:cxnSpLocks/>
          </p:cNvCxnSpPr>
          <p:nvPr/>
        </p:nvCxnSpPr>
        <p:spPr>
          <a:xfrm>
            <a:off x="5220072" y="3953623"/>
            <a:ext cx="0" cy="4114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8178403-D6A6-4C5D-A5BA-04367242A8A1}"/>
              </a:ext>
            </a:extLst>
          </p:cNvPr>
          <p:cNvCxnSpPr>
            <a:cxnSpLocks/>
          </p:cNvCxnSpPr>
          <p:nvPr/>
        </p:nvCxnSpPr>
        <p:spPr>
          <a:xfrm>
            <a:off x="5724128" y="3953623"/>
            <a:ext cx="288032" cy="4114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 : avec coins arrondis en diagonale 76">
            <a:extLst>
              <a:ext uri="{FF2B5EF4-FFF2-40B4-BE49-F238E27FC236}">
                <a16:creationId xmlns:a16="http://schemas.microsoft.com/office/drawing/2014/main" id="{1654BFDF-5013-42EF-B273-A27599BEF1F2}"/>
              </a:ext>
            </a:extLst>
          </p:cNvPr>
          <p:cNvSpPr/>
          <p:nvPr/>
        </p:nvSpPr>
        <p:spPr>
          <a:xfrm>
            <a:off x="107504" y="2060848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</a:t>
            </a:r>
          </a:p>
        </p:txBody>
      </p:sp>
      <p:sp>
        <p:nvSpPr>
          <p:cNvPr id="57" name="Rectangle : carré corné 56">
            <a:extLst>
              <a:ext uri="{FF2B5EF4-FFF2-40B4-BE49-F238E27FC236}">
                <a16:creationId xmlns:a16="http://schemas.microsoft.com/office/drawing/2014/main" id="{0470E788-A864-4076-900A-FA4A80F424E3}"/>
              </a:ext>
            </a:extLst>
          </p:cNvPr>
          <p:cNvSpPr/>
          <p:nvPr/>
        </p:nvSpPr>
        <p:spPr>
          <a:xfrm>
            <a:off x="2060084" y="1412776"/>
            <a:ext cx="6832396" cy="403700"/>
          </a:xfrm>
          <a:prstGeom prst="foldedCorne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Supprimer l’ancien contenu de D avant de faire l’affectation</a:t>
            </a:r>
            <a:endParaRPr lang="fr-FR" dirty="0"/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AB0394D7-621E-4418-9546-A33D0D75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2" y="1137739"/>
            <a:ext cx="1447979" cy="11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D369992D-B350-4514-8120-0174FCA0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95" y="3717032"/>
            <a:ext cx="2374392" cy="91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 : avec coins arrondis en diagonale 62">
            <a:extLst>
              <a:ext uri="{FF2B5EF4-FFF2-40B4-BE49-F238E27FC236}">
                <a16:creationId xmlns:a16="http://schemas.microsoft.com/office/drawing/2014/main" id="{5BE096A2-2908-4626-9DC2-688E873B32EB}"/>
              </a:ext>
            </a:extLst>
          </p:cNvPr>
          <p:cNvSpPr/>
          <p:nvPr/>
        </p:nvSpPr>
        <p:spPr>
          <a:xfrm>
            <a:off x="2123728" y="2744924"/>
            <a:ext cx="1158343" cy="252028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Originale</a:t>
            </a:r>
          </a:p>
        </p:txBody>
      </p:sp>
      <p:sp>
        <p:nvSpPr>
          <p:cNvPr id="66" name="Rectangle : avec coins arrondis en diagonale 65">
            <a:extLst>
              <a:ext uri="{FF2B5EF4-FFF2-40B4-BE49-F238E27FC236}">
                <a16:creationId xmlns:a16="http://schemas.microsoft.com/office/drawing/2014/main" id="{F4FA4582-5871-4604-9E9C-3D4F94640770}"/>
              </a:ext>
            </a:extLst>
          </p:cNvPr>
          <p:cNvSpPr/>
          <p:nvPr/>
        </p:nvSpPr>
        <p:spPr>
          <a:xfrm>
            <a:off x="6357393" y="2672771"/>
            <a:ext cx="2535087" cy="396189"/>
          </a:xfrm>
          <a:prstGeom prst="round2DiagRect">
            <a:avLst/>
          </a:prstGeom>
          <a:ln w="38100">
            <a:solidFill>
              <a:srgbClr val="66FF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Résultat de l’affectation</a:t>
            </a:r>
          </a:p>
        </p:txBody>
      </p:sp>
    </p:spTree>
    <p:extLst>
      <p:ext uri="{BB962C8B-B14F-4D97-AF65-F5344CB8AC3E}">
        <p14:creationId xmlns:p14="http://schemas.microsoft.com/office/powerpoint/2010/main" val="11408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5343DDB-CF91-49A9-B8C5-783F382A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4" y="1484784"/>
            <a:ext cx="8462832" cy="487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899592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528" y="6356359"/>
            <a:ext cx="2057400" cy="365125"/>
          </a:xfrm>
        </p:spPr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3112" y="6520259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3" name="Rectangle : avec coins arrondis en diagonale 62">
            <a:extLst>
              <a:ext uri="{FF2B5EF4-FFF2-40B4-BE49-F238E27FC236}">
                <a16:creationId xmlns:a16="http://schemas.microsoft.com/office/drawing/2014/main" id="{C0E52498-55C6-4D05-9314-FE567B3D4354}"/>
              </a:ext>
            </a:extLst>
          </p:cNvPr>
          <p:cNvSpPr/>
          <p:nvPr/>
        </p:nvSpPr>
        <p:spPr>
          <a:xfrm>
            <a:off x="6990298" y="1196752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banque.cpp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ABFB1-83F8-4D08-AE92-0E7B46AAD436}"/>
              </a:ext>
            </a:extLst>
          </p:cNvPr>
          <p:cNvSpPr/>
          <p:nvPr/>
        </p:nvSpPr>
        <p:spPr>
          <a:xfrm>
            <a:off x="714250" y="2104507"/>
            <a:ext cx="7920880" cy="8748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A1889BE5-D3E4-47BC-A1C3-753E004F4077}"/>
              </a:ext>
            </a:extLst>
          </p:cNvPr>
          <p:cNvSpPr/>
          <p:nvPr/>
        </p:nvSpPr>
        <p:spPr>
          <a:xfrm>
            <a:off x="5205366" y="2642034"/>
            <a:ext cx="3410828" cy="365125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Destructeur</a:t>
            </a:r>
          </a:p>
        </p:txBody>
      </p:sp>
    </p:spTree>
    <p:extLst>
      <p:ext uri="{BB962C8B-B14F-4D97-AF65-F5344CB8AC3E}">
        <p14:creationId xmlns:p14="http://schemas.microsoft.com/office/powerpoint/2010/main" val="11266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50A4446-2F4F-4F58-AFA6-6CE23F5E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737454"/>
            <a:ext cx="8640960" cy="4859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899592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de l’opérateur d’affectation</a:t>
            </a:r>
            <a:endParaRPr lang="fr-FR"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3112" y="6520259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3" name="Rectangle : avec coins arrondis en diagonale 62">
            <a:extLst>
              <a:ext uri="{FF2B5EF4-FFF2-40B4-BE49-F238E27FC236}">
                <a16:creationId xmlns:a16="http://schemas.microsoft.com/office/drawing/2014/main" id="{C0E52498-55C6-4D05-9314-FE567B3D4354}"/>
              </a:ext>
            </a:extLst>
          </p:cNvPr>
          <p:cNvSpPr/>
          <p:nvPr/>
        </p:nvSpPr>
        <p:spPr>
          <a:xfrm>
            <a:off x="670650" y="1268760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banque.cpp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2FF8BB-7650-460D-9B15-504954D426E9}"/>
              </a:ext>
            </a:extLst>
          </p:cNvPr>
          <p:cNvSpPr/>
          <p:nvPr/>
        </p:nvSpPr>
        <p:spPr>
          <a:xfrm>
            <a:off x="899592" y="3551272"/>
            <a:ext cx="7776864" cy="2603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Bulle narrative : ronde 65">
            <a:extLst>
              <a:ext uri="{FF2B5EF4-FFF2-40B4-BE49-F238E27FC236}">
                <a16:creationId xmlns:a16="http://schemas.microsoft.com/office/drawing/2014/main" id="{C677E6E6-16D0-4EF2-A66B-D8CAF4685F4F}"/>
              </a:ext>
            </a:extLst>
          </p:cNvPr>
          <p:cNvSpPr/>
          <p:nvPr/>
        </p:nvSpPr>
        <p:spPr>
          <a:xfrm>
            <a:off x="5220072" y="1286918"/>
            <a:ext cx="3672408" cy="917946"/>
          </a:xfrm>
          <a:prstGeom prst="wedgeEllipseCallout">
            <a:avLst>
              <a:gd name="adj1" fmla="val -139378"/>
              <a:gd name="adj2" fmla="val 42999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Eviter d’affecter un objet à lui-même</a:t>
            </a:r>
          </a:p>
          <a:p>
            <a:pPr algn="ctr"/>
            <a:r>
              <a:rPr lang="fr-FR" b="1" dirty="0" err="1">
                <a:solidFill>
                  <a:srgbClr val="FF0000"/>
                </a:solidFill>
              </a:rPr>
              <a:t>Expl</a:t>
            </a:r>
            <a:r>
              <a:rPr lang="fr-FR" b="1" dirty="0">
                <a:solidFill>
                  <a:srgbClr val="FF0000"/>
                </a:solidFill>
              </a:rPr>
              <a:t> : A = A !!!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A7DC3389-DF4B-468F-83B3-1CE465FB4E30}"/>
              </a:ext>
            </a:extLst>
          </p:cNvPr>
          <p:cNvSpPr/>
          <p:nvPr/>
        </p:nvSpPr>
        <p:spPr>
          <a:xfrm>
            <a:off x="5265628" y="5800179"/>
            <a:ext cx="3410828" cy="365125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Constructeur de copie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ABFB1-83F8-4D08-AE92-0E7B46AAD436}"/>
              </a:ext>
            </a:extLst>
          </p:cNvPr>
          <p:cNvSpPr/>
          <p:nvPr/>
        </p:nvSpPr>
        <p:spPr>
          <a:xfrm>
            <a:off x="899592" y="2420888"/>
            <a:ext cx="7776864" cy="7971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A1889BE5-D3E4-47BC-A1C3-753E004F4077}"/>
              </a:ext>
            </a:extLst>
          </p:cNvPr>
          <p:cNvSpPr/>
          <p:nvPr/>
        </p:nvSpPr>
        <p:spPr>
          <a:xfrm>
            <a:off x="5265628" y="2847851"/>
            <a:ext cx="3410828" cy="365125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Destructeur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2893F9DB-6C9C-4B1A-B904-C3FB7CBEE111}"/>
              </a:ext>
            </a:extLst>
          </p:cNvPr>
          <p:cNvSpPr/>
          <p:nvPr/>
        </p:nvSpPr>
        <p:spPr>
          <a:xfrm>
            <a:off x="2051720" y="6237312"/>
            <a:ext cx="2997883" cy="311605"/>
          </a:xfrm>
          <a:prstGeom prst="round2Diag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Expl</a:t>
            </a:r>
            <a:r>
              <a:rPr lang="fr-FR" sz="2400" b="1" dirty="0"/>
              <a:t> :  A = B =C ;</a:t>
            </a:r>
          </a:p>
        </p:txBody>
      </p:sp>
      <p:sp>
        <p:nvSpPr>
          <p:cNvPr id="15" name="Espace réservé de la date 1">
            <a:extLst>
              <a:ext uri="{FF2B5EF4-FFF2-40B4-BE49-F238E27FC236}">
                <a16:creationId xmlns:a16="http://schemas.microsoft.com/office/drawing/2014/main" id="{622C66F3-8AB4-4603-9B6F-C3CECB00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08520" y="6597352"/>
            <a:ext cx="2057400" cy="365125"/>
          </a:xfrm>
        </p:spPr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2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947295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A Retenir</a:t>
            </a:r>
            <a:endParaRPr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680" y="6592267"/>
            <a:ext cx="2057400" cy="365125"/>
          </a:xfrm>
        </p:spPr>
        <p:txBody>
          <a:bodyPr/>
          <a:lstStyle/>
          <a:p>
            <a:fld id="{8B767A7D-86CE-423B-9471-CAEF63C57C7B}" type="datetime1">
              <a:rPr lang="fr-FR" smtClean="0"/>
              <a:pPr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6EB1522-5DFE-4AB1-ACE9-A0EDB584FFE7}"/>
              </a:ext>
            </a:extLst>
          </p:cNvPr>
          <p:cNvSpPr txBox="1"/>
          <p:nvPr/>
        </p:nvSpPr>
        <p:spPr>
          <a:xfrm>
            <a:off x="46980" y="1216636"/>
            <a:ext cx="9061524" cy="58847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>
              <a:lnSpc>
                <a:spcPct val="150000"/>
              </a:lnSpc>
            </a:pPr>
            <a:endParaRPr lang="fr-FR" sz="2000" b="1" u="sng" dirty="0"/>
          </a:p>
          <a:p>
            <a:pPr marL="295275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FF0000"/>
                </a:solidFill>
              </a:rPr>
              <a:t>«</a:t>
            </a:r>
            <a:r>
              <a:rPr lang="fr-FR" sz="1600" dirty="0"/>
              <a:t> Le fait de définir un </a:t>
            </a:r>
            <a:r>
              <a:rPr lang="fr-FR" sz="1600" b="1" dirty="0">
                <a:solidFill>
                  <a:srgbClr val="FF0000"/>
                </a:solidFill>
              </a:rPr>
              <a:t>constructeur de copie </a:t>
            </a:r>
            <a:r>
              <a:rPr lang="fr-FR" sz="1600" dirty="0"/>
              <a:t>pour une classe signifie généralement que le</a:t>
            </a:r>
            <a:br>
              <a:rPr lang="fr-FR" sz="1600" dirty="0"/>
            </a:br>
            <a:r>
              <a:rPr lang="fr-FR" sz="1600" b="1" dirty="0">
                <a:solidFill>
                  <a:srgbClr val="FF0000"/>
                </a:solidFill>
              </a:rPr>
              <a:t>constructeur de copie, le destructeur et l’opérateur d’affectation </a:t>
            </a:r>
            <a:r>
              <a:rPr lang="fr-FR" sz="1600" dirty="0"/>
              <a:t>fournis par défaut par le compilateur </a:t>
            </a:r>
            <a:r>
              <a:rPr lang="fr-FR" sz="1600" b="1" dirty="0">
                <a:solidFill>
                  <a:srgbClr val="FF0000"/>
                </a:solidFill>
              </a:rPr>
              <a:t>ne conviennent pas pour cette classe</a:t>
            </a:r>
            <a:r>
              <a:rPr lang="fr-FR" sz="1600" dirty="0"/>
              <a:t>. Par conséquent, ces méthodes devront systématiquement être redéfinies toutes les trois dès que l’une d’entre elle le sera. </a:t>
            </a:r>
            <a:r>
              <a:rPr lang="fr-FR" sz="1600" dirty="0">
                <a:solidFill>
                  <a:srgbClr val="FF0000"/>
                </a:solidFill>
              </a:rPr>
              <a:t>» </a:t>
            </a:r>
            <a:r>
              <a:rPr lang="fr-FR" sz="1600" b="1" i="1" dirty="0">
                <a:solidFill>
                  <a:srgbClr val="63BD09"/>
                </a:solidFill>
                <a:latin typeface="Calibri Light"/>
                <a:cs typeface="Calibri Light"/>
              </a:rPr>
              <a:t>Cours de C/C++, Christian </a:t>
            </a:r>
            <a:r>
              <a:rPr lang="fr-FR" sz="1600" b="1" i="1" dirty="0" err="1">
                <a:solidFill>
                  <a:srgbClr val="63BD09"/>
                </a:solidFill>
                <a:latin typeface="Calibri Light"/>
                <a:cs typeface="Calibri Light"/>
              </a:rPr>
              <a:t>Casteyde</a:t>
            </a:r>
            <a:endParaRPr lang="fr-FR" sz="1600" b="1" i="1" dirty="0">
              <a:solidFill>
                <a:srgbClr val="63BD09"/>
              </a:solidFill>
              <a:latin typeface="Calibri Light"/>
              <a:cs typeface="Calibri Light"/>
            </a:endParaRPr>
          </a:p>
          <a:p>
            <a:pPr marL="9525" algn="just">
              <a:lnSpc>
                <a:spcPct val="150000"/>
              </a:lnSpc>
            </a:pPr>
            <a:endParaRPr lang="fr-FR" sz="1600" b="1" i="1" dirty="0">
              <a:solidFill>
                <a:srgbClr val="63BD09"/>
              </a:solidFill>
              <a:latin typeface="Calibri Light"/>
              <a:cs typeface="Calibri Light"/>
            </a:endParaRPr>
          </a:p>
          <a:p>
            <a:pPr marL="295275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FF0000"/>
                </a:solidFill>
              </a:rPr>
              <a:t>«</a:t>
            </a:r>
            <a:r>
              <a:rPr lang="fr-FR" sz="1600" dirty="0"/>
              <a:t> Cette règle, que l’on appelle </a:t>
            </a:r>
            <a:r>
              <a:rPr lang="fr-FR" sz="1600" b="1" dirty="0">
                <a:solidFill>
                  <a:srgbClr val="FF0000"/>
                </a:solidFill>
              </a:rPr>
              <a:t>la </a:t>
            </a:r>
            <a:r>
              <a:rPr lang="fr-FR" sz="1600" b="1" i="1" dirty="0">
                <a:solidFill>
                  <a:srgbClr val="FF0000"/>
                </a:solidFill>
              </a:rPr>
              <a:t>règle des trois</a:t>
            </a:r>
            <a:r>
              <a:rPr lang="fr-FR" sz="1600" dirty="0"/>
              <a:t>, vous permettra d’éviter des bogues facilement. </a:t>
            </a:r>
            <a:r>
              <a:rPr lang="fr-FR" sz="1600" dirty="0">
                <a:solidFill>
                  <a:srgbClr val="FF0000"/>
                </a:solidFill>
              </a:rPr>
              <a:t>» </a:t>
            </a:r>
            <a:r>
              <a:rPr lang="fr-FR" sz="1600" b="1" i="1" dirty="0">
                <a:solidFill>
                  <a:srgbClr val="63BD09"/>
                </a:solidFill>
                <a:latin typeface="Calibri Light"/>
                <a:cs typeface="Calibri Light"/>
              </a:rPr>
              <a:t>Cours de C/C++, Christian </a:t>
            </a:r>
            <a:r>
              <a:rPr lang="fr-FR" sz="1600" b="1" i="1" dirty="0" err="1">
                <a:solidFill>
                  <a:srgbClr val="63BD09"/>
                </a:solidFill>
                <a:latin typeface="Calibri Light"/>
                <a:cs typeface="Calibri Light"/>
              </a:rPr>
              <a:t>Casteyde</a:t>
            </a:r>
            <a:endParaRPr lang="fr-FR" sz="1600" b="1" i="1" dirty="0">
              <a:solidFill>
                <a:srgbClr val="63BD09"/>
              </a:solidFill>
              <a:latin typeface="Calibri Light"/>
              <a:cs typeface="Calibri Light"/>
            </a:endParaRPr>
          </a:p>
          <a:p>
            <a:pPr marL="295275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600" b="1" i="1" dirty="0">
              <a:solidFill>
                <a:srgbClr val="63BD09"/>
              </a:solidFill>
              <a:latin typeface="Calibri Light"/>
              <a:cs typeface="Calibri Light"/>
            </a:endParaRPr>
          </a:p>
          <a:p>
            <a:pPr marL="295275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FF0000"/>
                </a:solidFill>
              </a:rPr>
              <a:t>« </a:t>
            </a:r>
            <a:r>
              <a:rPr lang="fr-FR" sz="1600" dirty="0"/>
              <a:t>Ce sera notamment le cas lorsque certaines données des objets auront été </a:t>
            </a:r>
            <a:r>
              <a:rPr lang="fr-FR" sz="1600" b="1" dirty="0">
                <a:solidFill>
                  <a:srgbClr val="FF0000"/>
                </a:solidFill>
              </a:rPr>
              <a:t>allouées dynamiquement</a:t>
            </a:r>
            <a:r>
              <a:rPr lang="fr-FR" sz="1600" dirty="0"/>
              <a:t>. Une copie brutale des champs d’un objet dans un autre ne ferait que recopier les pointeurs, </a:t>
            </a:r>
            <a:r>
              <a:rPr lang="fr-FR" sz="1600" b="1" dirty="0">
                <a:solidFill>
                  <a:srgbClr val="FF0000"/>
                </a:solidFill>
              </a:rPr>
              <a:t>pas les données pointées</a:t>
            </a:r>
            <a:r>
              <a:rPr lang="fr-FR" sz="1600" dirty="0"/>
              <a:t>. Ainsi, la modification de ces données pour un objet entraînerait la modification des données de l’autre objet, ce qui ne serait sans doute pas l’effet désiré. </a:t>
            </a:r>
            <a:r>
              <a:rPr lang="fr-FR" sz="1600" dirty="0">
                <a:solidFill>
                  <a:srgbClr val="FF0000"/>
                </a:solidFill>
              </a:rPr>
              <a:t>»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sz="1600" b="1" i="1" dirty="0">
                <a:solidFill>
                  <a:srgbClr val="63BD09"/>
                </a:solidFill>
                <a:latin typeface="Calibri Light"/>
                <a:cs typeface="Calibri Light"/>
              </a:rPr>
              <a:t>Cours de C/C++, Christian </a:t>
            </a:r>
            <a:r>
              <a:rPr lang="fr-FR" sz="1600" b="1" i="1" dirty="0" err="1">
                <a:solidFill>
                  <a:srgbClr val="63BD09"/>
                </a:solidFill>
                <a:latin typeface="Calibri Light"/>
                <a:cs typeface="Calibri Light"/>
              </a:rPr>
              <a:t>Casteyde</a:t>
            </a:r>
            <a:endParaRPr lang="fr-FR" sz="1600" b="1" i="1" dirty="0">
              <a:solidFill>
                <a:srgbClr val="63BD09"/>
              </a:solidFill>
              <a:latin typeface="Calibri Light"/>
              <a:cs typeface="Calibri Light"/>
            </a:endParaRPr>
          </a:p>
          <a:p>
            <a:pPr marL="9525" algn="just">
              <a:lnSpc>
                <a:spcPct val="150000"/>
              </a:lnSpc>
            </a:pPr>
            <a:endParaRPr lang="fr-FR" dirty="0">
              <a:solidFill>
                <a:srgbClr val="FF0000"/>
              </a:solidFill>
            </a:endParaRPr>
          </a:p>
          <a:p>
            <a:pPr marL="9525" algn="just">
              <a:lnSpc>
                <a:spcPct val="150000"/>
              </a:lnSpc>
            </a:pP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dirty="0"/>
              <a:t> </a:t>
            </a:r>
            <a:br>
              <a:rPr lang="fr-FR" sz="2000" dirty="0"/>
            </a:br>
            <a:endParaRPr lang="fr-FR" sz="2000" b="1" dirty="0">
              <a:latin typeface="Calibri Light"/>
              <a:cs typeface="Calibri Light"/>
            </a:endParaRPr>
          </a:p>
          <a:p>
            <a:pPr marL="295275" indent="-285750" algn="just">
              <a:buFont typeface="Wingdings" panose="05000000000000000000" pitchFamily="2" charset="2"/>
              <a:buChar char="Ø"/>
            </a:pPr>
            <a:endParaRPr sz="20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24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C8DEE3-442E-4610-ABF3-04526E55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30" y="1403598"/>
            <a:ext cx="4514850" cy="245745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8B767A7D-86CE-423B-9471-CAEF63C57C7B}" type="datetime1">
              <a:rPr lang="fr-FR" smtClean="0"/>
              <a:pPr algn="just"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2909" y="6489072"/>
            <a:ext cx="2057400" cy="365125"/>
          </a:xfrm>
        </p:spPr>
        <p:txBody>
          <a:bodyPr/>
          <a:lstStyle/>
          <a:p>
            <a:pPr algn="just"/>
            <a:fld id="{194EA0E9-6AA5-4C72-ADD8-CBD3FCBC5038}" type="slidenum">
              <a:rPr lang="fr-FR" smtClean="0"/>
              <a:pPr algn="just"/>
              <a:t>4</a:t>
            </a:fld>
            <a:endParaRPr lang="fr-FR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EF3D8F4-BF7F-4434-8CDF-275CEDAB7782}"/>
              </a:ext>
            </a:extLst>
          </p:cNvPr>
          <p:cNvSpPr txBox="1"/>
          <p:nvPr/>
        </p:nvSpPr>
        <p:spPr>
          <a:xfrm>
            <a:off x="922604" y="667672"/>
            <a:ext cx="7033772" cy="4570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Rappel : Collection d’objets polymorphes</a:t>
            </a: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680F2-D5B5-4E63-B27A-D03C6523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9" y="1700807"/>
            <a:ext cx="4018361" cy="4655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4F963F2-9055-4295-A94E-FA89A8FA623D}"/>
              </a:ext>
            </a:extLst>
          </p:cNvPr>
          <p:cNvSpPr/>
          <p:nvPr/>
        </p:nvSpPr>
        <p:spPr>
          <a:xfrm>
            <a:off x="251519" y="4869160"/>
            <a:ext cx="1259897" cy="648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165B00F8-99A7-42D3-A4FC-4053D91B4CFB}"/>
              </a:ext>
            </a:extLst>
          </p:cNvPr>
          <p:cNvSpPr/>
          <p:nvPr/>
        </p:nvSpPr>
        <p:spPr>
          <a:xfrm>
            <a:off x="107504" y="1340767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13F7D-7BFE-49A0-8EAE-B7FC38831701}"/>
              </a:ext>
            </a:extLst>
          </p:cNvPr>
          <p:cNvSpPr/>
          <p:nvPr/>
        </p:nvSpPr>
        <p:spPr>
          <a:xfrm>
            <a:off x="4788024" y="2708919"/>
            <a:ext cx="2808312" cy="216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98BC755-7112-4B96-AC38-DBD4ED4BA6FD}"/>
              </a:ext>
            </a:extLst>
          </p:cNvPr>
          <p:cNvCxnSpPr>
            <a:cxnSpLocks/>
          </p:cNvCxnSpPr>
          <p:nvPr/>
        </p:nvCxnSpPr>
        <p:spPr>
          <a:xfrm flipV="1">
            <a:off x="1529415" y="2996952"/>
            <a:ext cx="2910075" cy="2160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F15F075-333A-45D0-B7B8-797C06026CF0}"/>
              </a:ext>
            </a:extLst>
          </p:cNvPr>
          <p:cNvSpPr txBox="1"/>
          <p:nvPr/>
        </p:nvSpPr>
        <p:spPr>
          <a:xfrm>
            <a:off x="4788031" y="4221088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941CBF-732B-4D37-BB27-78AB5A86026C}"/>
              </a:ext>
            </a:extLst>
          </p:cNvPr>
          <p:cNvSpPr txBox="1"/>
          <p:nvPr/>
        </p:nvSpPr>
        <p:spPr>
          <a:xfrm>
            <a:off x="6012167" y="4221088"/>
            <a:ext cx="1252799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8EB6C2C-41DF-4CC6-9A5C-42427F51F5E1}"/>
              </a:ext>
            </a:extLst>
          </p:cNvPr>
          <p:cNvSpPr txBox="1"/>
          <p:nvPr/>
        </p:nvSpPr>
        <p:spPr>
          <a:xfrm>
            <a:off x="7384263" y="4221088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C5D2C3A4-5D04-4CDE-81B3-F27B7425271F}"/>
              </a:ext>
            </a:extLst>
          </p:cNvPr>
          <p:cNvSpPr/>
          <p:nvPr/>
        </p:nvSpPr>
        <p:spPr>
          <a:xfrm rot="5400000">
            <a:off x="6232507" y="3073284"/>
            <a:ext cx="793863" cy="3950018"/>
          </a:xfrm>
          <a:prstGeom prst="rightBrace">
            <a:avLst>
              <a:gd name="adj1" fmla="val 8333"/>
              <a:gd name="adj2" fmla="val 45149"/>
            </a:avLst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810996CD-239F-4CD0-B9DA-E368E72501E4}"/>
              </a:ext>
            </a:extLst>
          </p:cNvPr>
          <p:cNvSpPr/>
          <p:nvPr/>
        </p:nvSpPr>
        <p:spPr>
          <a:xfrm>
            <a:off x="4283967" y="5769529"/>
            <a:ext cx="4742113" cy="971839"/>
          </a:xfrm>
          <a:prstGeom prst="round2DiagRect">
            <a:avLst/>
          </a:prstGeom>
          <a:ln w="38100">
            <a:solidFill>
              <a:srgbClr val="FF33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Ajouter les </a:t>
            </a:r>
            <a:r>
              <a:rPr lang="fr-FR" b="1" dirty="0">
                <a:solidFill>
                  <a:srgbClr val="FF0000"/>
                </a:solidFill>
              </a:rPr>
              <a:t>copies</a:t>
            </a:r>
            <a:r>
              <a:rPr lang="fr-FR" b="1" dirty="0"/>
              <a:t> de C1, CC1 et CE (variables du main) dans l’objet B (C11, CC11, CE1)</a:t>
            </a:r>
          </a:p>
        </p:txBody>
      </p:sp>
      <p:sp>
        <p:nvSpPr>
          <p:cNvPr id="25" name="Rectangle : avec coins arrondis en diagonale 24">
            <a:extLst>
              <a:ext uri="{FF2B5EF4-FFF2-40B4-BE49-F238E27FC236}">
                <a16:creationId xmlns:a16="http://schemas.microsoft.com/office/drawing/2014/main" id="{33DF04C0-DEB9-4499-81BE-977952F193AC}"/>
              </a:ext>
            </a:extLst>
          </p:cNvPr>
          <p:cNvSpPr/>
          <p:nvPr/>
        </p:nvSpPr>
        <p:spPr>
          <a:xfrm>
            <a:off x="4644008" y="4001843"/>
            <a:ext cx="1158343" cy="252028"/>
          </a:xfrm>
          <a:prstGeom prst="round2DiagRect">
            <a:avLst/>
          </a:prstGeom>
          <a:ln w="38100">
            <a:solidFill>
              <a:srgbClr val="FF99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 C1</a:t>
            </a:r>
          </a:p>
        </p:txBody>
      </p:sp>
      <p:sp>
        <p:nvSpPr>
          <p:cNvPr id="26" name="Rectangle : avec coins arrondis en diagonale 25">
            <a:extLst>
              <a:ext uri="{FF2B5EF4-FFF2-40B4-BE49-F238E27FC236}">
                <a16:creationId xmlns:a16="http://schemas.microsoft.com/office/drawing/2014/main" id="{3CF08544-8C8F-467F-9161-DF8970BE1C58}"/>
              </a:ext>
            </a:extLst>
          </p:cNvPr>
          <p:cNvSpPr/>
          <p:nvPr/>
        </p:nvSpPr>
        <p:spPr>
          <a:xfrm>
            <a:off x="6077953" y="4005064"/>
            <a:ext cx="1158343" cy="252028"/>
          </a:xfrm>
          <a:prstGeom prst="round2DiagRect">
            <a:avLst/>
          </a:prstGeom>
          <a:ln w="38100">
            <a:solidFill>
              <a:srgbClr val="FF99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CopieCC1</a:t>
            </a: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55221659-BF96-449D-8BB7-4A8E242EA6DA}"/>
              </a:ext>
            </a:extLst>
          </p:cNvPr>
          <p:cNvSpPr/>
          <p:nvPr/>
        </p:nvSpPr>
        <p:spPr>
          <a:xfrm>
            <a:off x="7446105" y="4005064"/>
            <a:ext cx="1158343" cy="252028"/>
          </a:xfrm>
          <a:prstGeom prst="round2DiagRect">
            <a:avLst/>
          </a:prstGeom>
          <a:ln w="38100">
            <a:solidFill>
              <a:srgbClr val="FF99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 CE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780A3B7-B986-4678-9AF4-8BC782694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64915"/>
            <a:ext cx="4314825" cy="25241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C2FBA5B-46B6-4F36-859A-75146C9D851C}"/>
              </a:ext>
            </a:extLst>
          </p:cNvPr>
          <p:cNvSpPr/>
          <p:nvPr/>
        </p:nvSpPr>
        <p:spPr>
          <a:xfrm>
            <a:off x="5022592" y="2586542"/>
            <a:ext cx="3087960" cy="241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A6D6809-E817-4528-85A8-BF9DB4630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712" y="1224481"/>
            <a:ext cx="4210050" cy="25622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052A8E-723D-41E3-949F-FEDDC70F7D89}"/>
              </a:ext>
            </a:extLst>
          </p:cNvPr>
          <p:cNvSpPr/>
          <p:nvPr/>
        </p:nvSpPr>
        <p:spPr>
          <a:xfrm>
            <a:off x="5113144" y="2539490"/>
            <a:ext cx="3087960" cy="241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5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27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8B767A7D-86CE-423B-9471-CAEF63C57C7B}" type="datetime1">
              <a:rPr lang="fr-FR" smtClean="0"/>
              <a:pPr algn="just"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2909" y="6489072"/>
            <a:ext cx="2057400" cy="365125"/>
          </a:xfrm>
        </p:spPr>
        <p:txBody>
          <a:bodyPr/>
          <a:lstStyle/>
          <a:p>
            <a:pPr algn="just"/>
            <a:fld id="{194EA0E9-6AA5-4C72-ADD8-CBD3FCBC5038}" type="slidenum">
              <a:rPr lang="fr-FR" smtClean="0"/>
              <a:pPr algn="just"/>
              <a:t>5</a:t>
            </a:fld>
            <a:endParaRPr lang="fr-FR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EF3D8F4-BF7F-4434-8CDF-275CEDAB7782}"/>
              </a:ext>
            </a:extLst>
          </p:cNvPr>
          <p:cNvSpPr txBox="1"/>
          <p:nvPr/>
        </p:nvSpPr>
        <p:spPr>
          <a:xfrm>
            <a:off x="922604" y="667672"/>
            <a:ext cx="7033772" cy="4570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destructeur </a:t>
            </a: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680F2-D5B5-4E63-B27A-D03C6523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9" y="1700807"/>
            <a:ext cx="4018361" cy="4655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98655ED-B8B4-4133-AA9D-CAEF908F4F38}"/>
              </a:ext>
            </a:extLst>
          </p:cNvPr>
          <p:cNvCxnSpPr>
            <a:cxnSpLocks/>
          </p:cNvCxnSpPr>
          <p:nvPr/>
        </p:nvCxnSpPr>
        <p:spPr>
          <a:xfrm flipH="1">
            <a:off x="179512" y="6237312"/>
            <a:ext cx="23762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D492587-73C8-4E14-88CE-F3DCE800AC21}"/>
              </a:ext>
            </a:extLst>
          </p:cNvPr>
          <p:cNvCxnSpPr>
            <a:cxnSpLocks/>
          </p:cNvCxnSpPr>
          <p:nvPr/>
        </p:nvCxnSpPr>
        <p:spPr>
          <a:xfrm>
            <a:off x="2555776" y="5445224"/>
            <a:ext cx="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lle narrative : rectangle à coins arrondis 21">
            <a:extLst>
              <a:ext uri="{FF2B5EF4-FFF2-40B4-BE49-F238E27FC236}">
                <a16:creationId xmlns:a16="http://schemas.microsoft.com/office/drawing/2014/main" id="{0172BDD9-D3BC-42DD-BC5F-50FEC869A83B}"/>
              </a:ext>
            </a:extLst>
          </p:cNvPr>
          <p:cNvSpPr/>
          <p:nvPr/>
        </p:nvSpPr>
        <p:spPr>
          <a:xfrm>
            <a:off x="2843808" y="5407189"/>
            <a:ext cx="2235230" cy="542091"/>
          </a:xfrm>
          <a:prstGeom prst="wedgeRoundRectCallout">
            <a:avLst>
              <a:gd name="adj1" fmla="val -60452"/>
              <a:gd name="adj2" fmla="val 27867"/>
              <a:gd name="adj3" fmla="val 16667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Appel au </a:t>
            </a:r>
            <a:r>
              <a:rPr lang="fr-FR" b="1" dirty="0">
                <a:solidFill>
                  <a:srgbClr val="FF0000"/>
                </a:solidFill>
              </a:rPr>
              <a:t>destructeur</a:t>
            </a:r>
            <a:r>
              <a:rPr lang="fr-FR" dirty="0"/>
              <a:t> de la classe Banque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373997D1-6DB8-4429-9CA0-DD07DC0C7589}"/>
              </a:ext>
            </a:extLst>
          </p:cNvPr>
          <p:cNvSpPr/>
          <p:nvPr/>
        </p:nvSpPr>
        <p:spPr>
          <a:xfrm>
            <a:off x="4283968" y="2013810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A129FC4D-34C8-42B1-A3A9-F18528A1AFB2}"/>
              </a:ext>
            </a:extLst>
          </p:cNvPr>
          <p:cNvGrpSpPr/>
          <p:nvPr/>
        </p:nvGrpSpPr>
        <p:grpSpPr>
          <a:xfrm>
            <a:off x="5055842" y="2134045"/>
            <a:ext cx="3950022" cy="1943027"/>
            <a:chOff x="5055842" y="2134045"/>
            <a:chExt cx="3950022" cy="1943027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4626BAC6-766A-4993-B808-D501002FFEB4}"/>
                </a:ext>
              </a:extLst>
            </p:cNvPr>
            <p:cNvGrpSpPr/>
            <p:nvPr/>
          </p:nvGrpSpPr>
          <p:grpSpPr>
            <a:xfrm>
              <a:off x="5055842" y="2134045"/>
              <a:ext cx="3950022" cy="1918930"/>
              <a:chOff x="5055842" y="2134045"/>
              <a:chExt cx="3950022" cy="19189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E474E5-59C4-455D-812C-619B481A7D91}"/>
                  </a:ext>
                </a:extLst>
              </p:cNvPr>
              <p:cNvSpPr/>
              <p:nvPr/>
            </p:nvSpPr>
            <p:spPr>
              <a:xfrm>
                <a:off x="5055842" y="2134045"/>
                <a:ext cx="3950022" cy="1741810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312FE2D-1AA9-45E2-AD4D-8DB5101A0842}"/>
                  </a:ext>
                </a:extLst>
              </p:cNvPr>
              <p:cNvSpPr txBox="1"/>
              <p:nvPr/>
            </p:nvSpPr>
            <p:spPr>
              <a:xfrm>
                <a:off x="5292080" y="2435694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Nom : «  »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52A4816-7AB0-4342-8797-3F533966EA1C}"/>
                  </a:ext>
                </a:extLst>
              </p:cNvPr>
              <p:cNvSpPr txBox="1"/>
              <p:nvPr/>
            </p:nvSpPr>
            <p:spPr>
              <a:xfrm>
                <a:off x="5292080" y="2714435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Lieu  : «  »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9827CB2-1387-45B1-B33B-92BC9DA45826}"/>
                  </a:ext>
                </a:extLst>
              </p:cNvPr>
              <p:cNvSpPr txBox="1"/>
              <p:nvPr/>
            </p:nvSpPr>
            <p:spPr>
              <a:xfrm>
                <a:off x="5292080" y="3074475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tab :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88E97A-216E-4F38-BBAC-FB5A671D7E6C}"/>
                  </a:ext>
                </a:extLst>
              </p:cNvPr>
              <p:cNvSpPr/>
              <p:nvPr/>
            </p:nvSpPr>
            <p:spPr>
              <a:xfrm>
                <a:off x="5868144" y="3106675"/>
                <a:ext cx="936104" cy="418430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b="1" dirty="0">
                    <a:solidFill>
                      <a:srgbClr val="FF0000"/>
                    </a:solidFill>
                  </a:rPr>
                  <a:t>@</a:t>
                </a:r>
                <a:r>
                  <a:rPr lang="fr-FR" sz="2000" dirty="0"/>
                  <a:t>C11</a:t>
                </a:r>
                <a:endParaRPr lang="fr-FR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E3C3AD-E1C9-434F-80C1-F459042F9018}"/>
                  </a:ext>
                </a:extLst>
              </p:cNvPr>
              <p:cNvSpPr/>
              <p:nvPr/>
            </p:nvSpPr>
            <p:spPr>
              <a:xfrm>
                <a:off x="6804248" y="3106675"/>
                <a:ext cx="1100333" cy="418430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b="1" dirty="0">
                    <a:solidFill>
                      <a:srgbClr val="FF0000"/>
                    </a:solidFill>
                  </a:rPr>
                  <a:t>@</a:t>
                </a:r>
                <a:r>
                  <a:rPr lang="fr-FR" sz="2000" dirty="0"/>
                  <a:t>CC11</a:t>
                </a:r>
                <a:endParaRPr lang="fr-FR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B076AE-0D06-4ADE-B892-0DE56FFE2371}"/>
                  </a:ext>
                </a:extLst>
              </p:cNvPr>
              <p:cNvSpPr/>
              <p:nvPr/>
            </p:nvSpPr>
            <p:spPr>
              <a:xfrm>
                <a:off x="7884367" y="3106675"/>
                <a:ext cx="939769" cy="418430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b="1" dirty="0">
                    <a:solidFill>
                      <a:srgbClr val="FF0000"/>
                    </a:solidFill>
                  </a:rPr>
                  <a:t>@</a:t>
                </a:r>
                <a:r>
                  <a:rPr lang="fr-FR" sz="2000" dirty="0"/>
                  <a:t>CE1</a:t>
                </a:r>
                <a:endParaRPr lang="fr-FR" dirty="0"/>
              </a:p>
            </p:txBody>
          </p: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35EAE879-0246-4988-AB04-A74947C39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168" y="3501008"/>
                <a:ext cx="0" cy="55196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8C1BB15-EDE3-4314-98C0-1EAFF0AE1EBE}"/>
                </a:ext>
              </a:extLst>
            </p:cNvPr>
            <p:cNvCxnSpPr>
              <a:cxnSpLocks/>
            </p:cNvCxnSpPr>
            <p:nvPr/>
          </p:nvCxnSpPr>
          <p:spPr>
            <a:xfrm>
              <a:off x="7020272" y="3515815"/>
              <a:ext cx="0" cy="56125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BFD60EE9-2FBC-4620-ABBB-24040AE6F7CC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76" y="3515815"/>
              <a:ext cx="0" cy="56125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D3505172-3087-4653-B4BB-F835F34954F6}"/>
              </a:ext>
            </a:extLst>
          </p:cNvPr>
          <p:cNvSpPr txBox="1"/>
          <p:nvPr/>
        </p:nvSpPr>
        <p:spPr>
          <a:xfrm>
            <a:off x="5220072" y="4077072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64CF6AC-6331-4E5C-9681-77271DDCE2EC}"/>
              </a:ext>
            </a:extLst>
          </p:cNvPr>
          <p:cNvSpPr txBox="1"/>
          <p:nvPr/>
        </p:nvSpPr>
        <p:spPr>
          <a:xfrm>
            <a:off x="6444208" y="4077072"/>
            <a:ext cx="1252799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CC8C5E4-CB2A-43E6-9482-16C328245FBC}"/>
              </a:ext>
            </a:extLst>
          </p:cNvPr>
          <p:cNvSpPr txBox="1"/>
          <p:nvPr/>
        </p:nvSpPr>
        <p:spPr>
          <a:xfrm>
            <a:off x="7816304" y="4077072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39" name="Parenthèses 38">
            <a:extLst>
              <a:ext uri="{FF2B5EF4-FFF2-40B4-BE49-F238E27FC236}">
                <a16:creationId xmlns:a16="http://schemas.microsoft.com/office/drawing/2014/main" id="{A51F890B-6A51-45BC-A974-3FBE44A21B31}"/>
              </a:ext>
            </a:extLst>
          </p:cNvPr>
          <p:cNvSpPr/>
          <p:nvPr/>
        </p:nvSpPr>
        <p:spPr>
          <a:xfrm>
            <a:off x="5076056" y="1484784"/>
            <a:ext cx="3878015" cy="490438"/>
          </a:xfrm>
          <a:prstGeom prst="bracketPair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/>
              <a:t>Banque B</a:t>
            </a:r>
            <a:r>
              <a:rPr lang="fr-FR" dirty="0"/>
              <a:t>; // Instanciation de l’objet 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F963F2-9055-4295-A94E-FA89A8FA623D}"/>
              </a:ext>
            </a:extLst>
          </p:cNvPr>
          <p:cNvSpPr/>
          <p:nvPr/>
        </p:nvSpPr>
        <p:spPr>
          <a:xfrm>
            <a:off x="251519" y="4509120"/>
            <a:ext cx="1259897" cy="10081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8622EDD7-CD74-4FE2-BB75-C5C434AAD00B}"/>
              </a:ext>
            </a:extLst>
          </p:cNvPr>
          <p:cNvSpPr/>
          <p:nvPr/>
        </p:nvSpPr>
        <p:spPr>
          <a:xfrm>
            <a:off x="2339752" y="4509120"/>
            <a:ext cx="1368149" cy="792088"/>
          </a:xfrm>
          <a:prstGeom prst="wedgeRoundRectCallout">
            <a:avLst>
              <a:gd name="adj1" fmla="val -129056"/>
              <a:gd name="adj2" fmla="val -32419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Allocation </a:t>
            </a:r>
            <a:r>
              <a:rPr lang="fr-FR" noProof="1"/>
              <a:t>Statique</a:t>
            </a:r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165B00F8-99A7-42D3-A4FC-4053D91B4CFB}"/>
              </a:ext>
            </a:extLst>
          </p:cNvPr>
          <p:cNvSpPr/>
          <p:nvPr/>
        </p:nvSpPr>
        <p:spPr>
          <a:xfrm>
            <a:off x="107504" y="1340767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FC4FC6FB-0E38-47A5-A8DB-92EE49F5AF7C}"/>
              </a:ext>
            </a:extLst>
          </p:cNvPr>
          <p:cNvSpPr/>
          <p:nvPr/>
        </p:nvSpPr>
        <p:spPr>
          <a:xfrm rot="5400000">
            <a:off x="6664548" y="2929268"/>
            <a:ext cx="793863" cy="3950018"/>
          </a:xfrm>
          <a:prstGeom prst="rightBrace">
            <a:avLst>
              <a:gd name="adj1" fmla="val 8333"/>
              <a:gd name="adj2" fmla="val 45149"/>
            </a:avLst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avec coins arrondis en diagonale 30">
            <a:extLst>
              <a:ext uri="{FF2B5EF4-FFF2-40B4-BE49-F238E27FC236}">
                <a16:creationId xmlns:a16="http://schemas.microsoft.com/office/drawing/2014/main" id="{838EC834-3B07-4007-A770-4B0848C954BF}"/>
              </a:ext>
            </a:extLst>
          </p:cNvPr>
          <p:cNvSpPr/>
          <p:nvPr/>
        </p:nvSpPr>
        <p:spPr>
          <a:xfrm>
            <a:off x="5292080" y="5625513"/>
            <a:ext cx="3635896" cy="542091"/>
          </a:xfrm>
          <a:prstGeom prst="round2DiagRect">
            <a:avLst/>
          </a:prstGeom>
          <a:ln w="38100">
            <a:solidFill>
              <a:srgbClr val="FF33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Ce sont des </a:t>
            </a:r>
            <a:r>
              <a:rPr lang="fr-FR" b="1" dirty="0">
                <a:solidFill>
                  <a:srgbClr val="FF0000"/>
                </a:solidFill>
              </a:rPr>
              <a:t>copies</a:t>
            </a:r>
            <a:r>
              <a:rPr lang="fr-FR" b="1" dirty="0"/>
              <a:t> de C1, CC1 et CE </a:t>
            </a:r>
          </a:p>
        </p:txBody>
      </p:sp>
    </p:spTree>
    <p:extLst>
      <p:ext uri="{BB962C8B-B14F-4D97-AF65-F5344CB8AC3E}">
        <p14:creationId xmlns:p14="http://schemas.microsoft.com/office/powerpoint/2010/main" val="13204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6" grpId="0" animBg="1"/>
      <p:bldP spid="37" grpId="0" animBg="1"/>
      <p:bldP spid="38" grpId="0" animBg="1"/>
      <p:bldP spid="39" grpId="0" animBg="1"/>
      <p:bldP spid="53" grpId="0" animBg="1"/>
      <p:bldP spid="14" grpId="0" animBg="1"/>
      <p:bldP spid="4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8B767A7D-86CE-423B-9471-CAEF63C57C7B}" type="datetime1">
              <a:rPr lang="fr-FR" smtClean="0"/>
              <a:pPr algn="just"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8464" y="6492875"/>
            <a:ext cx="2057400" cy="365125"/>
          </a:xfrm>
        </p:spPr>
        <p:txBody>
          <a:bodyPr/>
          <a:lstStyle/>
          <a:p>
            <a:pPr algn="just"/>
            <a:fld id="{194EA0E9-6AA5-4C72-ADD8-CBD3FCBC5038}" type="slidenum">
              <a:rPr lang="fr-FR" smtClean="0"/>
              <a:pPr algn="just"/>
              <a:t>6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b="1" dirty="0">
              <a:latin typeface="Calibri Light"/>
              <a:cs typeface="Calibri Ligh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ABE1BE-1EA1-45C4-91B8-E3AE0623A8C0}"/>
              </a:ext>
            </a:extLst>
          </p:cNvPr>
          <p:cNvSpPr txBox="1"/>
          <p:nvPr/>
        </p:nvSpPr>
        <p:spPr>
          <a:xfrm>
            <a:off x="82972" y="4156472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lang="fr-FR" b="1" dirty="0">
              <a:latin typeface="Calibri Light"/>
              <a:cs typeface="Calibri Light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EF3D8F4-BF7F-4434-8CDF-275CEDAB7782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destructeur </a:t>
            </a: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F62F04BD-5DFA-4F27-B8E7-6ABE3B7DFDF3}"/>
              </a:ext>
            </a:extLst>
          </p:cNvPr>
          <p:cNvSpPr/>
          <p:nvPr/>
        </p:nvSpPr>
        <p:spPr>
          <a:xfrm>
            <a:off x="82972" y="2780928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banque.cpp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CA08ACC-8C03-4147-9F81-B1F01873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74" y="3356595"/>
            <a:ext cx="7105650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Flèche : courbe vers la droite 16">
            <a:extLst>
              <a:ext uri="{FF2B5EF4-FFF2-40B4-BE49-F238E27FC236}">
                <a16:creationId xmlns:a16="http://schemas.microsoft.com/office/drawing/2014/main" id="{B46EE512-01B0-4571-AB63-E386D11FC5C5}"/>
              </a:ext>
            </a:extLst>
          </p:cNvPr>
          <p:cNvSpPr/>
          <p:nvPr/>
        </p:nvSpPr>
        <p:spPr>
          <a:xfrm>
            <a:off x="335099" y="4210685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CA582C6-D795-4C25-AD71-55C329944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2" b="22713"/>
          <a:stretch/>
        </p:blipFill>
        <p:spPr>
          <a:xfrm>
            <a:off x="505085" y="5699005"/>
            <a:ext cx="8444805" cy="566842"/>
          </a:xfrm>
          <a:prstGeom prst="rect">
            <a:avLst/>
          </a:prstGeom>
        </p:spPr>
      </p:pic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63ECF230-AE47-48B0-82A4-D2ACDBA8B00D}"/>
              </a:ext>
            </a:extLst>
          </p:cNvPr>
          <p:cNvSpPr/>
          <p:nvPr/>
        </p:nvSpPr>
        <p:spPr>
          <a:xfrm>
            <a:off x="49478" y="4660679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3BA315D-8AD4-4FFC-9BC6-8169EA468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711" y="1676881"/>
            <a:ext cx="2937776" cy="621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0A9D26E0-DA19-4A64-91B1-8B75775F6786}"/>
              </a:ext>
            </a:extLst>
          </p:cNvPr>
          <p:cNvSpPr/>
          <p:nvPr/>
        </p:nvSpPr>
        <p:spPr>
          <a:xfrm>
            <a:off x="1291054" y="1538288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banque.h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8925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8B767A7D-86CE-423B-9471-CAEF63C57C7B}" type="datetime1">
              <a:rPr lang="fr-FR" smtClean="0"/>
              <a:pPr algn="just"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9624" y="6464131"/>
            <a:ext cx="2057400" cy="365125"/>
          </a:xfrm>
        </p:spPr>
        <p:txBody>
          <a:bodyPr/>
          <a:lstStyle/>
          <a:p>
            <a:pPr algn="just"/>
            <a:fld id="{194EA0E9-6AA5-4C72-ADD8-CBD3FCBC5038}" type="slidenum">
              <a:rPr lang="fr-FR" smtClean="0"/>
              <a:pPr algn="just"/>
              <a:t>7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680F2-D5B5-4E63-B27A-D03C6523C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75"/>
          <a:stretch/>
        </p:blipFill>
        <p:spPr>
          <a:xfrm>
            <a:off x="143820" y="1484784"/>
            <a:ext cx="3712005" cy="3353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Bulle narrative : rectangle à coins arrondis 21">
            <a:extLst>
              <a:ext uri="{FF2B5EF4-FFF2-40B4-BE49-F238E27FC236}">
                <a16:creationId xmlns:a16="http://schemas.microsoft.com/office/drawing/2014/main" id="{0172BDD9-D3BC-42DD-BC5F-50FEC869A83B}"/>
              </a:ext>
            </a:extLst>
          </p:cNvPr>
          <p:cNvSpPr/>
          <p:nvPr/>
        </p:nvSpPr>
        <p:spPr>
          <a:xfrm>
            <a:off x="1320800" y="1862722"/>
            <a:ext cx="2421557" cy="544032"/>
          </a:xfrm>
          <a:custGeom>
            <a:avLst/>
            <a:gdLst>
              <a:gd name="connsiteX0" fmla="*/ 0 w 2421557"/>
              <a:gd name="connsiteY0" fmla="*/ 90350 h 542091"/>
              <a:gd name="connsiteX1" fmla="*/ 90350 w 2421557"/>
              <a:gd name="connsiteY1" fmla="*/ 0 h 542091"/>
              <a:gd name="connsiteX2" fmla="*/ 403593 w 2421557"/>
              <a:gd name="connsiteY2" fmla="*/ 0 h 542091"/>
              <a:gd name="connsiteX3" fmla="*/ 403593 w 2421557"/>
              <a:gd name="connsiteY3" fmla="*/ 0 h 542091"/>
              <a:gd name="connsiteX4" fmla="*/ 1008982 w 2421557"/>
              <a:gd name="connsiteY4" fmla="*/ 0 h 542091"/>
              <a:gd name="connsiteX5" fmla="*/ 2331207 w 2421557"/>
              <a:gd name="connsiteY5" fmla="*/ 0 h 542091"/>
              <a:gd name="connsiteX6" fmla="*/ 2421557 w 2421557"/>
              <a:gd name="connsiteY6" fmla="*/ 90350 h 542091"/>
              <a:gd name="connsiteX7" fmla="*/ 2421557 w 2421557"/>
              <a:gd name="connsiteY7" fmla="*/ 316220 h 542091"/>
              <a:gd name="connsiteX8" fmla="*/ 2421557 w 2421557"/>
              <a:gd name="connsiteY8" fmla="*/ 316220 h 542091"/>
              <a:gd name="connsiteX9" fmla="*/ 2421557 w 2421557"/>
              <a:gd name="connsiteY9" fmla="*/ 451743 h 542091"/>
              <a:gd name="connsiteX10" fmla="*/ 2421557 w 2421557"/>
              <a:gd name="connsiteY10" fmla="*/ 451741 h 542091"/>
              <a:gd name="connsiteX11" fmla="*/ 2331207 w 2421557"/>
              <a:gd name="connsiteY11" fmla="*/ 542091 h 542091"/>
              <a:gd name="connsiteX12" fmla="*/ 1008982 w 2421557"/>
              <a:gd name="connsiteY12" fmla="*/ 542091 h 542091"/>
              <a:gd name="connsiteX13" fmla="*/ -915252 w 2421557"/>
              <a:gd name="connsiteY13" fmla="*/ 2901152 h 542091"/>
              <a:gd name="connsiteX14" fmla="*/ 403593 w 2421557"/>
              <a:gd name="connsiteY14" fmla="*/ 542091 h 542091"/>
              <a:gd name="connsiteX15" fmla="*/ 90350 w 2421557"/>
              <a:gd name="connsiteY15" fmla="*/ 542091 h 542091"/>
              <a:gd name="connsiteX16" fmla="*/ 0 w 2421557"/>
              <a:gd name="connsiteY16" fmla="*/ 451741 h 542091"/>
              <a:gd name="connsiteX17" fmla="*/ 0 w 2421557"/>
              <a:gd name="connsiteY17" fmla="*/ 451743 h 542091"/>
              <a:gd name="connsiteX18" fmla="*/ 0 w 2421557"/>
              <a:gd name="connsiteY18" fmla="*/ 316220 h 542091"/>
              <a:gd name="connsiteX19" fmla="*/ 0 w 2421557"/>
              <a:gd name="connsiteY19" fmla="*/ 316220 h 542091"/>
              <a:gd name="connsiteX20" fmla="*/ 0 w 2421557"/>
              <a:gd name="connsiteY20" fmla="*/ 90350 h 542091"/>
              <a:gd name="connsiteX0" fmla="*/ 0 w 2421557"/>
              <a:gd name="connsiteY0" fmla="*/ 90350 h 544032"/>
              <a:gd name="connsiteX1" fmla="*/ 90350 w 2421557"/>
              <a:gd name="connsiteY1" fmla="*/ 0 h 544032"/>
              <a:gd name="connsiteX2" fmla="*/ 403593 w 2421557"/>
              <a:gd name="connsiteY2" fmla="*/ 0 h 544032"/>
              <a:gd name="connsiteX3" fmla="*/ 403593 w 2421557"/>
              <a:gd name="connsiteY3" fmla="*/ 0 h 544032"/>
              <a:gd name="connsiteX4" fmla="*/ 1008982 w 2421557"/>
              <a:gd name="connsiteY4" fmla="*/ 0 h 544032"/>
              <a:gd name="connsiteX5" fmla="*/ 2331207 w 2421557"/>
              <a:gd name="connsiteY5" fmla="*/ 0 h 544032"/>
              <a:gd name="connsiteX6" fmla="*/ 2421557 w 2421557"/>
              <a:gd name="connsiteY6" fmla="*/ 90350 h 544032"/>
              <a:gd name="connsiteX7" fmla="*/ 2421557 w 2421557"/>
              <a:gd name="connsiteY7" fmla="*/ 316220 h 544032"/>
              <a:gd name="connsiteX8" fmla="*/ 2421557 w 2421557"/>
              <a:gd name="connsiteY8" fmla="*/ 316220 h 544032"/>
              <a:gd name="connsiteX9" fmla="*/ 2421557 w 2421557"/>
              <a:gd name="connsiteY9" fmla="*/ 451743 h 544032"/>
              <a:gd name="connsiteX10" fmla="*/ 2421557 w 2421557"/>
              <a:gd name="connsiteY10" fmla="*/ 451741 h 544032"/>
              <a:gd name="connsiteX11" fmla="*/ 2331207 w 2421557"/>
              <a:gd name="connsiteY11" fmla="*/ 542091 h 544032"/>
              <a:gd name="connsiteX12" fmla="*/ 1008982 w 2421557"/>
              <a:gd name="connsiteY12" fmla="*/ 542091 h 544032"/>
              <a:gd name="connsiteX13" fmla="*/ 1289468 w 2421557"/>
              <a:gd name="connsiteY13" fmla="*/ 544032 h 544032"/>
              <a:gd name="connsiteX14" fmla="*/ 403593 w 2421557"/>
              <a:gd name="connsiteY14" fmla="*/ 542091 h 544032"/>
              <a:gd name="connsiteX15" fmla="*/ 90350 w 2421557"/>
              <a:gd name="connsiteY15" fmla="*/ 542091 h 544032"/>
              <a:gd name="connsiteX16" fmla="*/ 0 w 2421557"/>
              <a:gd name="connsiteY16" fmla="*/ 451741 h 544032"/>
              <a:gd name="connsiteX17" fmla="*/ 0 w 2421557"/>
              <a:gd name="connsiteY17" fmla="*/ 451743 h 544032"/>
              <a:gd name="connsiteX18" fmla="*/ 0 w 2421557"/>
              <a:gd name="connsiteY18" fmla="*/ 316220 h 544032"/>
              <a:gd name="connsiteX19" fmla="*/ 0 w 2421557"/>
              <a:gd name="connsiteY19" fmla="*/ 316220 h 544032"/>
              <a:gd name="connsiteX20" fmla="*/ 0 w 2421557"/>
              <a:gd name="connsiteY20" fmla="*/ 90350 h 54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21557" h="544032">
                <a:moveTo>
                  <a:pt x="0" y="90350"/>
                </a:moveTo>
                <a:cubicBezTo>
                  <a:pt x="0" y="40451"/>
                  <a:pt x="40451" y="0"/>
                  <a:pt x="90350" y="0"/>
                </a:cubicBezTo>
                <a:lnTo>
                  <a:pt x="403593" y="0"/>
                </a:lnTo>
                <a:lnTo>
                  <a:pt x="403593" y="0"/>
                </a:lnTo>
                <a:lnTo>
                  <a:pt x="1008982" y="0"/>
                </a:lnTo>
                <a:lnTo>
                  <a:pt x="2331207" y="0"/>
                </a:lnTo>
                <a:cubicBezTo>
                  <a:pt x="2381106" y="0"/>
                  <a:pt x="2421557" y="40451"/>
                  <a:pt x="2421557" y="90350"/>
                </a:cubicBezTo>
                <a:lnTo>
                  <a:pt x="2421557" y="316220"/>
                </a:lnTo>
                <a:lnTo>
                  <a:pt x="2421557" y="316220"/>
                </a:lnTo>
                <a:lnTo>
                  <a:pt x="2421557" y="451743"/>
                </a:lnTo>
                <a:lnTo>
                  <a:pt x="2421557" y="451741"/>
                </a:lnTo>
                <a:cubicBezTo>
                  <a:pt x="2421557" y="501640"/>
                  <a:pt x="2381106" y="542091"/>
                  <a:pt x="2331207" y="542091"/>
                </a:cubicBezTo>
                <a:lnTo>
                  <a:pt x="1008982" y="542091"/>
                </a:lnTo>
                <a:lnTo>
                  <a:pt x="1289468" y="544032"/>
                </a:lnTo>
                <a:lnTo>
                  <a:pt x="403593" y="542091"/>
                </a:lnTo>
                <a:lnTo>
                  <a:pt x="90350" y="542091"/>
                </a:lnTo>
                <a:cubicBezTo>
                  <a:pt x="40451" y="542091"/>
                  <a:pt x="0" y="501640"/>
                  <a:pt x="0" y="451741"/>
                </a:cubicBezTo>
                <a:lnTo>
                  <a:pt x="0" y="451743"/>
                </a:lnTo>
                <a:lnTo>
                  <a:pt x="0" y="316220"/>
                </a:lnTo>
                <a:lnTo>
                  <a:pt x="0" y="316220"/>
                </a:lnTo>
                <a:lnTo>
                  <a:pt x="0" y="9035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Appel au </a:t>
            </a:r>
            <a:r>
              <a:rPr lang="fr-FR" b="1" dirty="0">
                <a:solidFill>
                  <a:srgbClr val="FF0000"/>
                </a:solidFill>
              </a:rPr>
              <a:t>destructeur</a:t>
            </a:r>
            <a:r>
              <a:rPr lang="fr-FR" dirty="0"/>
              <a:t> de la classe Banque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373997D1-6DB8-4429-9CA0-DD07DC0C7589}"/>
              </a:ext>
            </a:extLst>
          </p:cNvPr>
          <p:cNvSpPr/>
          <p:nvPr/>
        </p:nvSpPr>
        <p:spPr>
          <a:xfrm>
            <a:off x="4098576" y="3356992"/>
            <a:ext cx="648072" cy="263062"/>
          </a:xfrm>
          <a:prstGeom prst="round2Diag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E474E5-59C4-455D-812C-619B481A7D91}"/>
              </a:ext>
            </a:extLst>
          </p:cNvPr>
          <p:cNvSpPr/>
          <p:nvPr/>
        </p:nvSpPr>
        <p:spPr>
          <a:xfrm>
            <a:off x="4870450" y="3477227"/>
            <a:ext cx="3950022" cy="174181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312FE2D-1AA9-45E2-AD4D-8DB5101A0842}"/>
              </a:ext>
            </a:extLst>
          </p:cNvPr>
          <p:cNvSpPr txBox="1"/>
          <p:nvPr/>
        </p:nvSpPr>
        <p:spPr>
          <a:xfrm>
            <a:off x="5106688" y="37788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« 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52A4816-7AB0-4342-8797-3F533966EA1C}"/>
              </a:ext>
            </a:extLst>
          </p:cNvPr>
          <p:cNvSpPr txBox="1"/>
          <p:nvPr/>
        </p:nvSpPr>
        <p:spPr>
          <a:xfrm>
            <a:off x="5106688" y="405761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Lieu  : «  »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9827CB2-1387-45B1-B33B-92BC9DA45826}"/>
              </a:ext>
            </a:extLst>
          </p:cNvPr>
          <p:cNvSpPr txBox="1"/>
          <p:nvPr/>
        </p:nvSpPr>
        <p:spPr>
          <a:xfrm>
            <a:off x="5106688" y="441765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 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8E97A-216E-4F38-BBAC-FB5A671D7E6C}"/>
              </a:ext>
            </a:extLst>
          </p:cNvPr>
          <p:cNvSpPr/>
          <p:nvPr/>
        </p:nvSpPr>
        <p:spPr>
          <a:xfrm>
            <a:off x="5760719" y="4449857"/>
            <a:ext cx="913599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C11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3C3AD-E1C9-434F-80C1-F459042F9018}"/>
              </a:ext>
            </a:extLst>
          </p:cNvPr>
          <p:cNvSpPr/>
          <p:nvPr/>
        </p:nvSpPr>
        <p:spPr>
          <a:xfrm>
            <a:off x="6674318" y="4449857"/>
            <a:ext cx="1044863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CC11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B076AE-0D06-4ADE-B892-0DE56FFE2371}"/>
              </a:ext>
            </a:extLst>
          </p:cNvPr>
          <p:cNvSpPr/>
          <p:nvPr/>
        </p:nvSpPr>
        <p:spPr>
          <a:xfrm>
            <a:off x="7720138" y="4449857"/>
            <a:ext cx="935146" cy="41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@</a:t>
            </a:r>
            <a:r>
              <a:rPr lang="fr-FR" sz="2000" dirty="0"/>
              <a:t>CE1</a:t>
            </a:r>
            <a:endParaRPr lang="fr-FR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5EAE879-0246-4988-AB04-A74947C394FD}"/>
              </a:ext>
            </a:extLst>
          </p:cNvPr>
          <p:cNvCxnSpPr>
            <a:cxnSpLocks/>
          </p:cNvCxnSpPr>
          <p:nvPr/>
        </p:nvCxnSpPr>
        <p:spPr>
          <a:xfrm>
            <a:off x="5898776" y="4869160"/>
            <a:ext cx="0" cy="5519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8C1BB15-EDE3-4314-98C0-1EAFF0AE1EBE}"/>
              </a:ext>
            </a:extLst>
          </p:cNvPr>
          <p:cNvCxnSpPr>
            <a:cxnSpLocks/>
          </p:cNvCxnSpPr>
          <p:nvPr/>
        </p:nvCxnSpPr>
        <p:spPr>
          <a:xfrm>
            <a:off x="6834880" y="4858997"/>
            <a:ext cx="0" cy="5612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FD60EE9-2FBC-4620-ABBB-24040AE6F7CC}"/>
              </a:ext>
            </a:extLst>
          </p:cNvPr>
          <p:cNvCxnSpPr>
            <a:cxnSpLocks/>
          </p:cNvCxnSpPr>
          <p:nvPr/>
        </p:nvCxnSpPr>
        <p:spPr>
          <a:xfrm>
            <a:off x="7770984" y="4858997"/>
            <a:ext cx="0" cy="5612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3505172-3087-4653-B4BB-F835F34954F6}"/>
              </a:ext>
            </a:extLst>
          </p:cNvPr>
          <p:cNvSpPr txBox="1"/>
          <p:nvPr/>
        </p:nvSpPr>
        <p:spPr>
          <a:xfrm>
            <a:off x="5034680" y="5420254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C11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64CF6AC-6331-4E5C-9681-77271DDCE2EC}"/>
              </a:ext>
            </a:extLst>
          </p:cNvPr>
          <p:cNvSpPr txBox="1"/>
          <p:nvPr/>
        </p:nvSpPr>
        <p:spPr>
          <a:xfrm>
            <a:off x="6182864" y="5412417"/>
            <a:ext cx="126945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CC11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CC8C5E4-CB2A-43E6-9482-16C328245FBC}"/>
              </a:ext>
            </a:extLst>
          </p:cNvPr>
          <p:cNvSpPr txBox="1"/>
          <p:nvPr/>
        </p:nvSpPr>
        <p:spPr>
          <a:xfrm>
            <a:off x="7524328" y="5427601"/>
            <a:ext cx="1076176" cy="707886"/>
          </a:xfrm>
          <a:prstGeom prst="rect">
            <a:avLst/>
          </a:prstGeom>
          <a:noFill/>
          <a:ln w="38100">
            <a:solidFill>
              <a:srgbClr val="63BD0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CE1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35D5F16-E9BC-40B9-95A3-CB8E076C0524}"/>
              </a:ext>
            </a:extLst>
          </p:cNvPr>
          <p:cNvSpPr/>
          <p:nvPr/>
        </p:nvSpPr>
        <p:spPr>
          <a:xfrm>
            <a:off x="3949308" y="1862722"/>
            <a:ext cx="648072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0DF387A-30BF-4B8B-94A8-B69D9D87D84C}"/>
              </a:ext>
            </a:extLst>
          </p:cNvPr>
          <p:cNvSpPr txBox="1"/>
          <p:nvPr/>
        </p:nvSpPr>
        <p:spPr>
          <a:xfrm>
            <a:off x="4644008" y="1375608"/>
            <a:ext cx="421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Appel au destructeur de la classe </a:t>
            </a:r>
            <a:r>
              <a:rPr lang="fr-FR" b="1" dirty="0">
                <a:solidFill>
                  <a:srgbClr val="FF0000"/>
                </a:solidFill>
              </a:rPr>
              <a:t>String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Appel au destructeur de la classe </a:t>
            </a:r>
            <a:r>
              <a:rPr lang="fr-FR" b="1" dirty="0">
                <a:solidFill>
                  <a:srgbClr val="FF0000"/>
                </a:solidFill>
              </a:rPr>
              <a:t>String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Appel au destructeur de la classe </a:t>
            </a:r>
            <a:r>
              <a:rPr lang="fr-FR" b="1" dirty="0" err="1">
                <a:solidFill>
                  <a:srgbClr val="FF0000"/>
                </a:solidFill>
              </a:rPr>
              <a:t>Vector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49D04385-8969-4A68-91C4-33F7573184B1}"/>
              </a:ext>
            </a:extLst>
          </p:cNvPr>
          <p:cNvSpPr txBox="1"/>
          <p:nvPr/>
        </p:nvSpPr>
        <p:spPr>
          <a:xfrm>
            <a:off x="922604" y="667672"/>
            <a:ext cx="7033772" cy="6010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destructeur</a:t>
            </a:r>
            <a:endParaRPr sz="3300" b="1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73D160A-E6A5-466D-8108-55311FF18DCD}"/>
              </a:ext>
            </a:extLst>
          </p:cNvPr>
          <p:cNvCxnSpPr>
            <a:cxnSpLocks/>
          </p:cNvCxnSpPr>
          <p:nvPr/>
        </p:nvCxnSpPr>
        <p:spPr>
          <a:xfrm flipH="1" flipV="1">
            <a:off x="190403" y="4675304"/>
            <a:ext cx="2735520" cy="1513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CFA396F-1085-4675-BC37-E47BDA9419F8}"/>
              </a:ext>
            </a:extLst>
          </p:cNvPr>
          <p:cNvCxnSpPr>
            <a:cxnSpLocks/>
          </p:cNvCxnSpPr>
          <p:nvPr/>
        </p:nvCxnSpPr>
        <p:spPr>
          <a:xfrm>
            <a:off x="2915816" y="2471701"/>
            <a:ext cx="0" cy="218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A92F284C-CB5C-4009-8332-B2AA792800AC}"/>
              </a:ext>
            </a:extLst>
          </p:cNvPr>
          <p:cNvSpPr/>
          <p:nvPr/>
        </p:nvSpPr>
        <p:spPr>
          <a:xfrm>
            <a:off x="4716016" y="5157192"/>
            <a:ext cx="4392488" cy="12738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Bulle narrative : ronde 7">
            <a:extLst>
              <a:ext uri="{FF2B5EF4-FFF2-40B4-BE49-F238E27FC236}">
                <a16:creationId xmlns:a16="http://schemas.microsoft.com/office/drawing/2014/main" id="{D9E0D03C-8F49-4027-8389-91D3A62C40FB}"/>
              </a:ext>
            </a:extLst>
          </p:cNvPr>
          <p:cNvSpPr/>
          <p:nvPr/>
        </p:nvSpPr>
        <p:spPr>
          <a:xfrm>
            <a:off x="4427984" y="3006290"/>
            <a:ext cx="4441696" cy="1124744"/>
          </a:xfrm>
          <a:prstGeom prst="wedgeEllipseCallout">
            <a:avLst>
              <a:gd name="adj1" fmla="val 1898"/>
              <a:gd name="adj2" fmla="val 1214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Cet espace mémoire  </a:t>
            </a:r>
            <a:r>
              <a:rPr lang="fr-FR" sz="2400" b="1" dirty="0">
                <a:solidFill>
                  <a:srgbClr val="FF0000"/>
                </a:solidFill>
              </a:rPr>
              <a:t>ne sera pas libéré 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288FDA-BF0A-4E38-ACD6-A54C7E28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1960" y="3933056"/>
            <a:ext cx="1185725" cy="11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 : carré corné 12">
            <a:extLst>
              <a:ext uri="{FF2B5EF4-FFF2-40B4-BE49-F238E27FC236}">
                <a16:creationId xmlns:a16="http://schemas.microsoft.com/office/drawing/2014/main" id="{053C788F-1C10-4CEE-B2A1-AB6911BD1E30}"/>
              </a:ext>
            </a:extLst>
          </p:cNvPr>
          <p:cNvSpPr/>
          <p:nvPr/>
        </p:nvSpPr>
        <p:spPr>
          <a:xfrm>
            <a:off x="1259632" y="5381923"/>
            <a:ext cx="3359743" cy="711373"/>
          </a:xfrm>
          <a:prstGeom prst="foldedCorne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Libérer</a:t>
            </a:r>
            <a:r>
              <a:rPr lang="fr-FR" dirty="0"/>
              <a:t> cet espace dans le </a:t>
            </a:r>
            <a:r>
              <a:rPr lang="fr-FR" b="1" dirty="0">
                <a:solidFill>
                  <a:srgbClr val="FF0000"/>
                </a:solidFill>
              </a:rPr>
              <a:t>destructeur</a:t>
            </a:r>
            <a:r>
              <a:rPr lang="fr-FR" dirty="0"/>
              <a:t> de la classe Banque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3A8230-ECB4-460D-AF1B-7D3DF0E0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140255"/>
            <a:ext cx="1447979" cy="11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9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decel="100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decel="100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1" animBg="1"/>
      <p:bldP spid="23" grpId="0" animBg="1"/>
      <p:bldP spid="25" grpId="1"/>
      <p:bldP spid="27" grpId="0"/>
      <p:bldP spid="28" grpId="0" animBg="1"/>
      <p:bldP spid="29" grpId="0" animBg="1"/>
      <p:bldP spid="30" grpId="0" animBg="1"/>
      <p:bldP spid="4" grpId="0" animBg="1"/>
      <p:bldP spid="42" grpId="0" animBg="1"/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8B767A7D-86CE-423B-9471-CAEF63C57C7B}" type="datetime1">
              <a:rPr lang="fr-FR" smtClean="0"/>
              <a:pPr algn="just"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8464" y="6492875"/>
            <a:ext cx="2057400" cy="365125"/>
          </a:xfrm>
        </p:spPr>
        <p:txBody>
          <a:bodyPr/>
          <a:lstStyle/>
          <a:p>
            <a:pPr algn="just"/>
            <a:fld id="{194EA0E9-6AA5-4C72-ADD8-CBD3FCBC5038}" type="slidenum">
              <a:rPr lang="fr-FR" smtClean="0"/>
              <a:pPr algn="just"/>
              <a:t>8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b="1" dirty="0">
              <a:latin typeface="Calibri Light"/>
              <a:cs typeface="Calibri Ligh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ABE1BE-1EA1-45C4-91B8-E3AE0623A8C0}"/>
              </a:ext>
            </a:extLst>
          </p:cNvPr>
          <p:cNvSpPr txBox="1"/>
          <p:nvPr/>
        </p:nvSpPr>
        <p:spPr>
          <a:xfrm>
            <a:off x="82972" y="4156472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lang="fr-FR" b="1" dirty="0">
              <a:latin typeface="Calibri Light"/>
              <a:cs typeface="Calibri Light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EF3D8F4-BF7F-4434-8CDF-275CEDAB7782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destructeur </a:t>
            </a: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F62F04BD-5DFA-4F27-B8E7-6ABE3B7DFDF3}"/>
              </a:ext>
            </a:extLst>
          </p:cNvPr>
          <p:cNvSpPr/>
          <p:nvPr/>
        </p:nvSpPr>
        <p:spPr>
          <a:xfrm>
            <a:off x="539552" y="2030320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banque.cpp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CA08ACC-8C03-4147-9F81-B1F01873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09" y="2563677"/>
            <a:ext cx="7105650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C5D91C-CECC-4485-AFD5-4371023DE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905" y="3933056"/>
            <a:ext cx="7077075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Flèche : courbe vers la droite 16">
            <a:extLst>
              <a:ext uri="{FF2B5EF4-FFF2-40B4-BE49-F238E27FC236}">
                <a16:creationId xmlns:a16="http://schemas.microsoft.com/office/drawing/2014/main" id="{B46EE512-01B0-4571-AB63-E386D11FC5C5}"/>
              </a:ext>
            </a:extLst>
          </p:cNvPr>
          <p:cNvSpPr/>
          <p:nvPr/>
        </p:nvSpPr>
        <p:spPr>
          <a:xfrm>
            <a:off x="564084" y="3573016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C10BF-AA6D-4ACD-AE39-09FE61E407CB}"/>
              </a:ext>
            </a:extLst>
          </p:cNvPr>
          <p:cNvSpPr/>
          <p:nvPr/>
        </p:nvSpPr>
        <p:spPr>
          <a:xfrm>
            <a:off x="1932236" y="5272336"/>
            <a:ext cx="4680520" cy="10081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891A8B-0A32-4315-AC93-188658987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288" y="1382557"/>
            <a:ext cx="2937776" cy="621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6725C313-C259-409D-8A8C-683DFFE51771}"/>
              </a:ext>
            </a:extLst>
          </p:cNvPr>
          <p:cNvSpPr/>
          <p:nvPr/>
        </p:nvSpPr>
        <p:spPr>
          <a:xfrm>
            <a:off x="2750394" y="1433935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banque.h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61367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8B767A7D-86CE-423B-9471-CAEF63C57C7B}" type="datetime1">
              <a:rPr lang="fr-FR" smtClean="0"/>
              <a:pPr algn="just"/>
              <a:t>16/11/2020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8464" y="6492875"/>
            <a:ext cx="2057400" cy="365125"/>
          </a:xfrm>
        </p:spPr>
        <p:txBody>
          <a:bodyPr/>
          <a:lstStyle/>
          <a:p>
            <a:pPr algn="just"/>
            <a:fld id="{194EA0E9-6AA5-4C72-ADD8-CBD3FCBC5038}" type="slidenum">
              <a:rPr lang="fr-FR" smtClean="0"/>
              <a:pPr algn="just"/>
              <a:t>9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b="1" dirty="0">
              <a:latin typeface="Calibri Light"/>
              <a:cs typeface="Calibri Ligh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ABE1BE-1EA1-45C4-91B8-E3AE0623A8C0}"/>
              </a:ext>
            </a:extLst>
          </p:cNvPr>
          <p:cNvSpPr txBox="1"/>
          <p:nvPr/>
        </p:nvSpPr>
        <p:spPr>
          <a:xfrm>
            <a:off x="82972" y="4156472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lang="fr-FR" b="1" dirty="0">
              <a:latin typeface="Calibri Light"/>
              <a:cs typeface="Calibri Light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EF3D8F4-BF7F-4434-8CDF-275CEDAB7782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solidFill>
                  <a:srgbClr val="C00000"/>
                </a:solidFill>
                <a:latin typeface="Calibri Light"/>
                <a:cs typeface="Calibri Light"/>
              </a:rPr>
              <a:t>Redéfinition du destructeur </a:t>
            </a:r>
          </a:p>
          <a:p>
            <a:pPr marL="9525"/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F62F04BD-5DFA-4F27-B8E7-6ABE3B7DFDF3}"/>
              </a:ext>
            </a:extLst>
          </p:cNvPr>
          <p:cNvSpPr/>
          <p:nvPr/>
        </p:nvSpPr>
        <p:spPr>
          <a:xfrm>
            <a:off x="82972" y="1526264"/>
            <a:ext cx="1813118" cy="403699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banque.cpp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AC5D91C-CECC-4485-AFD5-4371023D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84784"/>
            <a:ext cx="6708060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Flèche : courbe vers la droite 16">
            <a:extLst>
              <a:ext uri="{FF2B5EF4-FFF2-40B4-BE49-F238E27FC236}">
                <a16:creationId xmlns:a16="http://schemas.microsoft.com/office/drawing/2014/main" id="{B46EE512-01B0-4571-AB63-E386D11FC5C5}"/>
              </a:ext>
            </a:extLst>
          </p:cNvPr>
          <p:cNvSpPr/>
          <p:nvPr/>
        </p:nvSpPr>
        <p:spPr>
          <a:xfrm>
            <a:off x="107504" y="3068960"/>
            <a:ext cx="720080" cy="14526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C10BF-AA6D-4ACD-AE39-09FE61E407CB}"/>
              </a:ext>
            </a:extLst>
          </p:cNvPr>
          <p:cNvSpPr/>
          <p:nvPr/>
        </p:nvSpPr>
        <p:spPr>
          <a:xfrm>
            <a:off x="2298224" y="2780927"/>
            <a:ext cx="4680520" cy="10081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3088BE-EF9F-4646-B451-E90E2001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91" y="4554042"/>
            <a:ext cx="6673986" cy="1755278"/>
          </a:xfrm>
          <a:prstGeom prst="rect">
            <a:avLst/>
          </a:prstGeom>
        </p:spPr>
      </p:pic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CFEF5F5A-E0A3-413D-85E0-119AC15A2A7E}"/>
              </a:ext>
            </a:extLst>
          </p:cNvPr>
          <p:cNvSpPr/>
          <p:nvPr/>
        </p:nvSpPr>
        <p:spPr>
          <a:xfrm>
            <a:off x="49478" y="4660679"/>
            <a:ext cx="1158343" cy="252028"/>
          </a:xfrm>
          <a:prstGeom prst="round2Diag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15207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BA789860A38744A513AC8FEA6F982D" ma:contentTypeVersion="0" ma:contentTypeDescription="Crée un document." ma:contentTypeScope="" ma:versionID="f97ab130ceeffae33d259c8238202c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2a092d5861ec23932436bc3fff3b44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94AA62-E989-4814-8EC5-B6D53DCF9CC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62E218-8D09-4000-8A42-5B72F78436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9B56EC-E18B-4F71-A0B0-CF1D192E7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1497</Words>
  <Application>Microsoft Office PowerPoint</Application>
  <PresentationFormat>Affichage à l'écran (4:3)</PresentationFormat>
  <Paragraphs>503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Aparajita</vt:lpstr>
      <vt:lpstr>Arial</vt:lpstr>
      <vt:lpstr>Calibri</vt:lpstr>
      <vt:lpstr>Calibri Light</vt:lpstr>
      <vt:lpstr>Times New Roman</vt:lpstr>
      <vt:lpstr>Wingdings</vt:lpstr>
      <vt:lpstr>Thème Office</vt:lpstr>
      <vt:lpstr>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esprit</dc:creator>
  <cp:lastModifiedBy>soumaya argoubi</cp:lastModifiedBy>
  <cp:revision>518</cp:revision>
  <dcterms:created xsi:type="dcterms:W3CDTF">2017-09-09T12:22:35Z</dcterms:created>
  <dcterms:modified xsi:type="dcterms:W3CDTF">2020-11-16T22:58:31Z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0x01010013BA789860A38744A513AC8FEA6F982D</vt:lpwstr>
  </property>
</Properties>
</file>