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383758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0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黎明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玄奥 王</dc:creator>
  <cp:lastModifiedBy>玄奥 王</cp:lastModifiedBy>
  <cp:revision>1</cp:revision>
  <dcterms:created xsi:type="dcterms:W3CDTF">2015-09-01T09:17:02Z</dcterms:created>
  <dcterms:modified xsi:type="dcterms:W3CDTF">2015-09-01T09:17:48Z</dcterms:modified>
</cp:coreProperties>
</file>