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36" y="-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7EB3-2307-43D6-A88B-26CC4C9C6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D0F1-198D-4651-895A-1656E1BF9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7B89-82DE-4770-A3A4-C4EB9CCE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AFA8-4BCE-4CC3-ABD0-7B412E2B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7DA0-C9C6-423B-95FD-5373A81A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4FB-BE48-4E0D-AF69-D960EB0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E57D0-B8C3-4F16-8BF6-07063777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C5FF-2015-4419-A53C-1DB49B9C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0325-2323-4025-8725-E02161B1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95CB-4007-4767-BB13-038F5B3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131A7-2CAA-49FB-9EFF-29D081F58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D094-C214-49C1-83EC-F129D420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95DA-2FDC-41FC-BC62-0D4C87AD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7CF7-3D56-4F8E-B11D-253798C1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3A4B-F6B4-46C9-AD01-E29B6930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843-A730-4AA2-A1DA-5B4CE67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CAD-0D8A-4634-9F37-D328B41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FCF-7724-46CA-BFBD-482DD166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4DD7-F62E-4E78-8028-18775F01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2DD7-420A-4595-8143-37AAC83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C54-D01A-40DA-9848-776E5DC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E940-038B-469B-A8B0-24C7BC79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A9F3-5A61-4228-8BC8-F1597E77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0A27-F66C-4345-A4F9-753F28E3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7527-C205-4720-A351-2458EC2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C22-6359-4158-B7C9-1C141B82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4A81-E210-4C8B-9C45-2DD10917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D001-DF7B-4854-A477-878320A5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F507-7CC4-422F-85C3-396322A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AEE0-E476-4335-94F5-8574ADAF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5D2A-53FD-447D-B176-F5F1513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96D-F07B-4CCB-9B09-136FF67D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ABCD-E988-4406-9620-6C5B9612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D96E-9AEC-47AC-ACEF-FEAE79EE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987B4-E392-47E1-9546-CC3223E7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2DE5-E76D-41FB-A3E4-64FAC008A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4CB1E-1F6A-4619-8B9A-8CA60FC9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34A9-51D5-4C55-AF0D-7D2DA89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9DC0-4756-4005-BE74-B3A452B3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666B-3CF9-4CB3-B9AF-C21EAAB6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1B884-C7E5-47C2-914F-09901A86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65D47-F007-4DB9-AA4B-4AB7A055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B720-5C9F-48B7-80E8-827368A0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B70C8-9B06-400A-A215-E2402D8C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BA388-CF14-4D79-A9EF-03305E5A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008D7-9213-4DD6-86F9-0B7BE171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547D-EF91-496C-8D43-75F561C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B337-FC42-43FF-9206-42795320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C1F8-09E7-4085-B08B-866D498D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69FD2-F46D-4722-AD86-FE21748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10C3-767A-4585-873F-4A25D6B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FD506-3642-4F89-9946-F94CE460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7F2-526D-42D0-B2D0-548E5CD3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E9015-4A79-4616-9B39-346B81BA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FED3-45F9-451A-9E47-F7FC52D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05F2A-9FE9-4E0D-AE1F-83D20408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E4A7-F39B-4BC8-83D5-079A4CFD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DEC8-D2A7-41E5-8C9A-C764CBE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CF927-06BB-4E04-B174-9B99C639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4EC2-18AA-4F93-8AC8-DA4525D3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213B-E3B3-425F-8492-596EDCC31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6A6F-7906-4226-AC6E-46ED09E312C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886B-FD2D-4009-A77B-E16DFC0A3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8A2F-1246-4761-9872-F65DA52A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71803-7277-4905-8AE9-D06FA53F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62" y="480691"/>
            <a:ext cx="8243948" cy="49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C041C-1990-41FA-9E54-5E86D4AA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03" y="402173"/>
            <a:ext cx="9119915" cy="57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507F-895A-407C-9667-640B4927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model with 2 out channels and model with 10 out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DF9D-01C7-402E-809C-EC2A10B3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same simulation input data (p=0.5);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epoch as 1,000,000;</a:t>
            </a:r>
          </a:p>
          <a:p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same </a:t>
            </a:r>
            <a:r>
              <a:rPr lang="en-US" altLang="zh-C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 matrix as the covariance matrix in the Gaussian distribution.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84E8D7-C243-4038-925C-08739F58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57160"/>
              </p:ext>
            </p:extLst>
          </p:nvPr>
        </p:nvGraphicFramePr>
        <p:xfrm>
          <a:off x="642851" y="1328676"/>
          <a:ext cx="110981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606338747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3776690087"/>
                    </a:ext>
                  </a:extLst>
                </a:gridCol>
                <a:gridCol w="826663">
                  <a:extLst>
                    <a:ext uri="{9D8B030D-6E8A-4147-A177-3AD203B41FA5}">
                      <a16:colId xmlns:a16="http://schemas.microsoft.com/office/drawing/2014/main" val="671334736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988651698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1684459176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4271344922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2720783449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3242288526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2656572412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2608872197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1484063202"/>
                    </a:ext>
                  </a:extLst>
                </a:gridCol>
              </a:tblGrid>
              <a:tr h="204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Node index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50726"/>
                  </a:ext>
                </a:extLst>
              </a:tr>
              <a:tr h="20453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Original input centrality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28645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Filtered by 0.5 (10 channels)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39935"/>
                  </a:ext>
                </a:extLst>
              </a:tr>
              <a:tr h="475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Filtered by the mean centrality in input for each node (10 channels)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91783"/>
                  </a:ext>
                </a:extLst>
              </a:tr>
              <a:tr h="353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Filtered by 0.5 (2 channels)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62246"/>
                  </a:ext>
                </a:extLst>
              </a:tr>
              <a:tr h="475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Filtered by the mean centrality in input for each node (2 channels)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0.482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0.495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0.471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126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7CC8E34-B1D6-48DE-A5E0-DCC87FAA5AC6}"/>
              </a:ext>
            </a:extLst>
          </p:cNvPr>
          <p:cNvSpPr txBox="1"/>
          <p:nvPr/>
        </p:nvSpPr>
        <p:spPr>
          <a:xfrm>
            <a:off x="487680" y="786937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centrality for different </a:t>
            </a:r>
            <a:r>
              <a:rPr lang="en-US" dirty="0" err="1"/>
              <a:t>out_channels</a:t>
            </a:r>
            <a:r>
              <a:rPr lang="en-US" dirty="0"/>
              <a:t> and </a:t>
            </a:r>
            <a:r>
              <a:rPr lang="en-US" dirty="0" err="1"/>
              <a:t>filter_value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4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C0CC6-7D27-47FD-A4E6-5297BF39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8" y="1480496"/>
            <a:ext cx="3387502" cy="3213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6B35D-C906-4EA7-A222-3DBDF2BF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31" y="507796"/>
            <a:ext cx="3448075" cy="2476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9F0143-2D87-45E1-8B1F-3DCD46E6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817" y="507796"/>
            <a:ext cx="3448075" cy="2476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3A8AD-8655-43DD-8E30-D14E559DCEB9}"/>
              </a:ext>
            </a:extLst>
          </p:cNvPr>
          <p:cNvSpPr txBox="1"/>
          <p:nvPr/>
        </p:nvSpPr>
        <p:spPr>
          <a:xfrm>
            <a:off x="1492210" y="520030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 (p=0.5)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C255B-A949-4303-82BC-4EE04B7BC997}"/>
              </a:ext>
            </a:extLst>
          </p:cNvPr>
          <p:cNvSpPr txBox="1"/>
          <p:nvPr/>
        </p:nvSpPr>
        <p:spPr>
          <a:xfrm>
            <a:off x="5093829" y="3125846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Filtered by 0.5 (10 channels)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37311-20F4-42E1-AEB5-CE37C0959D06}"/>
              </a:ext>
            </a:extLst>
          </p:cNvPr>
          <p:cNvSpPr txBox="1"/>
          <p:nvPr/>
        </p:nvSpPr>
        <p:spPr>
          <a:xfrm>
            <a:off x="7581871" y="3048358"/>
            <a:ext cx="45144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/>
              <a:t>Filtered by the mean centrality in input for each node (10 channels)</a:t>
            </a:r>
          </a:p>
          <a:p>
            <a:pPr algn="ctr"/>
            <a:r>
              <a:rPr lang="en-US" altLang="zh-CN" sz="1000" dirty="0"/>
              <a:t>(A(</a:t>
            </a:r>
            <a:r>
              <a:rPr lang="en-US" altLang="zh-CN" sz="1000" dirty="0" err="1"/>
              <a:t>i,j</a:t>
            </a:r>
            <a:r>
              <a:rPr lang="en-US" altLang="zh-CN" sz="1000" dirty="0"/>
              <a:t>)=1, if A(</a:t>
            </a:r>
            <a:r>
              <a:rPr lang="en-US" altLang="zh-CN" sz="1000" dirty="0" err="1"/>
              <a:t>i</a:t>
            </a:r>
            <a:r>
              <a:rPr lang="en-US" altLang="zh-CN" sz="1000" dirty="0"/>
              <a:t>, j) &gt; mean centrality (</a:t>
            </a:r>
            <a:r>
              <a:rPr lang="en-US" altLang="zh-CN" sz="1000" dirty="0" err="1"/>
              <a:t>i</a:t>
            </a:r>
            <a:r>
              <a:rPr lang="en-US" altLang="zh-CN" sz="1000" dirty="0"/>
              <a:t>),</a:t>
            </a:r>
          </a:p>
          <a:p>
            <a:pPr algn="ctr"/>
            <a:r>
              <a:rPr lang="en-US" altLang="zh-CN" sz="1000" dirty="0"/>
              <a:t>A(</a:t>
            </a:r>
            <a:r>
              <a:rPr lang="en-US" altLang="zh-CN" sz="1000" dirty="0" err="1"/>
              <a:t>i,j</a:t>
            </a:r>
            <a:r>
              <a:rPr lang="en-US" altLang="zh-CN" sz="1000" dirty="0"/>
              <a:t>) = 0, else)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B00A2-0B3F-4EB5-88BB-B40F963E2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931" y="3769631"/>
            <a:ext cx="3533801" cy="2519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6FB3E2-1272-42F9-A6FB-086C5ED6A456}"/>
              </a:ext>
            </a:extLst>
          </p:cNvPr>
          <p:cNvSpPr txBox="1"/>
          <p:nvPr/>
        </p:nvSpPr>
        <p:spPr>
          <a:xfrm>
            <a:off x="5032126" y="6339959"/>
            <a:ext cx="1651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Filtered by 0.5 (2 channels)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AB12FE-51BE-4AC6-ABB0-A6AF08096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663" y="3737840"/>
            <a:ext cx="3614764" cy="2447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F51D57-7A06-43D0-9B3A-13ADCD4E7348}"/>
              </a:ext>
            </a:extLst>
          </p:cNvPr>
          <p:cNvSpPr txBox="1"/>
          <p:nvPr/>
        </p:nvSpPr>
        <p:spPr>
          <a:xfrm>
            <a:off x="6791588" y="6321268"/>
            <a:ext cx="60950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/>
              <a:t>Filtered by the mean centrality in input for each node (2 channels)</a:t>
            </a:r>
          </a:p>
        </p:txBody>
      </p:sp>
    </p:spTree>
    <p:extLst>
      <p:ext uri="{BB962C8B-B14F-4D97-AF65-F5344CB8AC3E}">
        <p14:creationId xmlns:p14="http://schemas.microsoft.com/office/powerpoint/2010/main" val="415080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246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Comparison between model with 2 out channels and model with 10 out channels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 Leland</dc:creator>
  <cp:lastModifiedBy>Kane Leland</cp:lastModifiedBy>
  <cp:revision>4</cp:revision>
  <dcterms:created xsi:type="dcterms:W3CDTF">2022-01-24T23:03:16Z</dcterms:created>
  <dcterms:modified xsi:type="dcterms:W3CDTF">2022-01-25T06:21:14Z</dcterms:modified>
</cp:coreProperties>
</file>