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4" r:id="rId2"/>
    <p:sldId id="258" r:id="rId3"/>
    <p:sldId id="256" r:id="rId4"/>
    <p:sldId id="261" r:id="rId5"/>
    <p:sldId id="259" r:id="rId6"/>
    <p:sldId id="262" r:id="rId7"/>
    <p:sldId id="263" r:id="rId8"/>
    <p:sldId id="260" r:id="rId9"/>
    <p:sldId id="266" r:id="rId10"/>
    <p:sldId id="267" r:id="rId11"/>
    <p:sldId id="28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7B4D-4EB3-4D08-9B45-5DEBA171E03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35B3-58E1-4405-80E3-EB398AB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7EB3-2307-43D6-A88B-26CC4C9C6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D0F1-198D-4651-895A-1656E1BF9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7B89-82DE-4770-A3A4-C4EB9CC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AFA8-4BCE-4CC3-ABD0-7B412E2B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DA0-C9C6-423B-95FD-5373A81A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4FB-BE48-4E0D-AF69-D960EB0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E57D0-B8C3-4F16-8BF6-07063777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C5FF-2015-4419-A53C-1DB49B9C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0325-2323-4025-8725-E02161B1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95CB-4007-4767-BB13-038F5B3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31A7-2CAA-49FB-9EFF-29D081F5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D094-C214-49C1-83EC-F129D420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5DA-2FDC-41FC-BC62-0D4C87AD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CF7-3D56-4F8E-B11D-253798C1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3A4B-F6B4-46C9-AD01-E29B693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843-A730-4AA2-A1DA-5B4CE67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CAD-0D8A-4634-9F37-D328B417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FCF-7724-46CA-BFBD-482DD166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4DD7-F62E-4E78-8028-18775F01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2DD7-420A-4595-8143-37AAC83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C54-D01A-40DA-9848-776E5DC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E940-038B-469B-A8B0-24C7BC79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A9F3-5A61-4228-8BC8-F1597E7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0A27-F66C-4345-A4F9-753F28E3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7527-C205-4720-A351-2458EC2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C22-6359-4158-B7C9-1C141B82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A81-E210-4C8B-9C45-2DD10917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D001-DF7B-4854-A477-878320A5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F507-7CC4-422F-85C3-396322A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AEE0-E476-4335-94F5-8574ADA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5D2A-53FD-447D-B176-F5F1513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96D-F07B-4CCB-9B09-136FF67D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ABCD-E988-4406-9620-6C5B961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D96E-9AEC-47AC-ACEF-FEAE79EE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987B4-E392-47E1-9546-CC3223E7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2DE5-E76D-41FB-A3E4-64FAC008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CB1E-1F6A-4619-8B9A-8CA60FC9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34A9-51D5-4C55-AF0D-7D2DA89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99DC0-4756-4005-BE74-B3A452B3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666B-3CF9-4CB3-B9AF-C21EAAB6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1B884-C7E5-47C2-914F-09901A86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65D47-F007-4DB9-AA4B-4AB7A055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1B720-5C9F-48B7-80E8-827368A0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B70C8-9B06-400A-A215-E2402D8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A388-CF14-4D79-A9EF-03305E5A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008D7-9213-4DD6-86F9-0B7BE171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547D-EF91-496C-8D43-75F561C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B337-FC42-43FF-9206-42795320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C1F8-09E7-4085-B08B-866D498D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9FD2-F46D-4722-AD86-FE21748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10C3-767A-4585-873F-4A25D6B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D506-3642-4F89-9946-F94CE46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7F2-526D-42D0-B2D0-548E5CD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E9015-4A79-4616-9B39-346B81BA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FED3-45F9-451A-9E47-F7FC52D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05F2A-9FE9-4E0D-AE1F-83D2040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E4A7-F39B-4BC8-83D5-079A4CF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DEC8-D2A7-41E5-8C9A-C764CBE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F927-06BB-4E04-B174-9B99C639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4EC2-18AA-4F93-8AC8-DA4525D3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213B-E3B3-425F-8492-596EDCC3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A6F-7906-4226-AC6E-46ED09E312C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886B-FD2D-4009-A77B-E16DFC0A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8A2F-1246-4761-9872-F65DA52A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EBB6-069A-41CE-8B61-18274857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wless1202/VGAE_py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wless1202/VGAE_py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VGAE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New VGAE model: Flawless1202/</a:t>
            </a:r>
            <a:r>
              <a:rPr lang="en-US" altLang="zh-CN" dirty="0" err="1">
                <a:hlinkClick r:id="rId2"/>
              </a:rPr>
              <a:t>VGAE_pyG</a:t>
            </a:r>
            <a:r>
              <a:rPr lang="en-US" altLang="zh-CN" dirty="0">
                <a:hlinkClick r:id="rId2"/>
              </a:rPr>
              <a:t>: An VGAE implementation using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geometric. (github.com)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</p:txBody>
      </p:sp>
    </p:spTree>
    <p:extLst>
      <p:ext uri="{BB962C8B-B14F-4D97-AF65-F5344CB8AC3E}">
        <p14:creationId xmlns:p14="http://schemas.microsoft.com/office/powerpoint/2010/main" val="23691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8908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0.19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0.20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318586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VGAE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New VGAE model: Flawless1202/</a:t>
            </a:r>
            <a:r>
              <a:rPr lang="en-US" altLang="zh-CN" dirty="0" err="1">
                <a:hlinkClick r:id="rId2"/>
              </a:rPr>
              <a:t>VGAE_pyG</a:t>
            </a:r>
            <a:r>
              <a:rPr lang="en-US" altLang="zh-CN" dirty="0">
                <a:hlinkClick r:id="rId2"/>
              </a:rPr>
              <a:t>: An VGAE implementation using </a:t>
            </a:r>
            <a:r>
              <a:rPr lang="en-US" altLang="zh-CN" dirty="0" err="1">
                <a:hlinkClick r:id="rId2"/>
              </a:rPr>
              <a:t>pytorch</a:t>
            </a:r>
            <a:r>
              <a:rPr lang="en-US" altLang="zh-CN" dirty="0">
                <a:hlinkClick r:id="rId2"/>
              </a:rPr>
              <a:t> geometric. (github.com)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  <a:p>
            <a:r>
              <a:rPr lang="en-US" dirty="0"/>
              <a:t>p = 0.8 for the upper left submatrix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3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9D64F-B473-4E65-BACE-A59973F95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0" y="66502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8BE14-9C02-4B0A-A8C7-1132AB9CC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120C4-1ABF-40F1-B3C2-C0A98783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3" y="382384"/>
            <a:ext cx="5709977" cy="5444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C5C53-2819-4D33-A8C3-857FD1602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7" y="382383"/>
            <a:ext cx="5709977" cy="54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3FF80-F7B4-46A9-9CE0-47FC16A90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E7979-BFCF-465F-87EB-E8CF3962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B194E-4A5D-4A8F-BE28-5641B0BA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87" y="487679"/>
            <a:ext cx="5291883" cy="506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A9786-BBD7-4854-8B16-A0F389DF3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7" y="487679"/>
            <a:ext cx="5291883" cy="50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85382" y="3429000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generated adjacency matrices (</a:t>
            </a:r>
            <a:r>
              <a:rPr lang="en-US" dirty="0" err="1"/>
              <a:t>filter_value</a:t>
            </a:r>
            <a:r>
              <a:rPr lang="en-US" dirty="0"/>
              <a:t>=0)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85525-0554-4CB2-8822-FB298199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5" y="485746"/>
            <a:ext cx="5244353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5AF3F-C18D-483D-9864-FE6BA1E1C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88" y="485746"/>
            <a:ext cx="5392376" cy="2852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E466D5-C1AD-4949-A0C0-E623E91F1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88" y="3798332"/>
            <a:ext cx="5147385" cy="27228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619B93-D0D9-4D23-AE9B-0B701E12E55E}"/>
              </a:ext>
            </a:extLst>
          </p:cNvPr>
          <p:cNvSpPr txBox="1"/>
          <p:nvPr/>
        </p:nvSpPr>
        <p:spPr>
          <a:xfrm>
            <a:off x="6478388" y="6413269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</p:spTree>
    <p:extLst>
      <p:ext uri="{BB962C8B-B14F-4D97-AF65-F5344CB8AC3E}">
        <p14:creationId xmlns:p14="http://schemas.microsoft.com/office/powerpoint/2010/main" val="397361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52572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0.34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0.32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9888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621C3B-438B-42F2-884D-35E362AF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" y="0"/>
            <a:ext cx="719195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215-8B76-4B54-A3C8-9853E50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p=0.25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DC7B-AB56-45CC-A87D-7710FBB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30 graphs with 10 nodes</a:t>
            </a:r>
          </a:p>
          <a:p>
            <a:r>
              <a:rPr lang="en-US" dirty="0"/>
              <a:t>Optimizers: Adams optimizer with learning rate 0.001</a:t>
            </a:r>
          </a:p>
          <a:p>
            <a:r>
              <a:rPr lang="en-US" dirty="0" err="1"/>
              <a:t>Epoches</a:t>
            </a:r>
            <a:r>
              <a:rPr lang="en-US" dirty="0"/>
              <a:t>: 1000000 </a:t>
            </a:r>
            <a:r>
              <a:rPr lang="en-US" dirty="0" err="1"/>
              <a:t>epoches</a:t>
            </a:r>
            <a:endParaRPr lang="en-US" dirty="0"/>
          </a:p>
          <a:p>
            <a:r>
              <a:rPr lang="en-US" dirty="0"/>
              <a:t>Latent space: 2 out-channels</a:t>
            </a:r>
          </a:p>
          <a:p>
            <a:r>
              <a:rPr lang="en-US" dirty="0"/>
              <a:t>p = 0.25 for the upper left submatrix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29D309-F138-413E-8520-06A89CF8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83" y="5044132"/>
            <a:ext cx="4108759" cy="158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F5082-9105-439A-9C55-CACED23D2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" y="0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42D331-796C-4153-AB46-FE2758FE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09" y="0"/>
            <a:ext cx="723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9E75D-B422-452F-BBB1-E9061026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7" y="532014"/>
            <a:ext cx="5477510" cy="522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D7061-C583-40A7-8947-E738142E6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3" y="592173"/>
            <a:ext cx="5477510" cy="51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8EF11-4088-4AA2-9C13-BB3DF8986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6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3E2ABE-5752-4BE9-8CA1-AF8737717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" y="249382"/>
            <a:ext cx="6476756" cy="62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85DCD-D340-4E4D-8B2A-9B61EE77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7" y="77438"/>
            <a:ext cx="5791200" cy="5539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04E2B-9DC4-4132-A408-A1007DFC8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71" y="77438"/>
            <a:ext cx="5703609" cy="54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(p=0.25)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544887" y="6268633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9B6B3-E917-4DBD-8585-C77D9C52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56" y="3806006"/>
            <a:ext cx="4492794" cy="237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39556-A15F-4175-904B-6FD855B5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" y="864523"/>
            <a:ext cx="4492794" cy="4308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6C45B-3B63-4B2A-A578-D82EE1CCA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95" y="143785"/>
            <a:ext cx="4955930" cy="2621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7ACFC8-3C53-44A5-851B-C9A43BF86FE2}"/>
              </a:ext>
            </a:extLst>
          </p:cNvPr>
          <p:cNvSpPr txBox="1"/>
          <p:nvPr/>
        </p:nvSpPr>
        <p:spPr>
          <a:xfrm>
            <a:off x="6445134" y="2916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Raw generated adjacency matrices (</a:t>
            </a:r>
            <a:r>
              <a:rPr lang="en-US" altLang="zh-CN" dirty="0" err="1"/>
              <a:t>filter_value</a:t>
            </a:r>
            <a:r>
              <a:rPr lang="en-US" altLang="zh-CN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2287768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E5FA25-F754-47EF-9ACB-3AF49A89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191"/>
              </p:ext>
            </p:extLst>
          </p:nvPr>
        </p:nvGraphicFramePr>
        <p:xfrm>
          <a:off x="573578" y="1556480"/>
          <a:ext cx="1060704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958656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08653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434119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75374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313112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3409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91415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735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06165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530898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09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44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3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Original matrices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solidFill>
                            <a:srgbClr val="616161"/>
                          </a:solidFill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265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573578" y="551410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Normalized Centrality</a:t>
            </a:r>
          </a:p>
        </p:txBody>
      </p:sp>
    </p:spTree>
    <p:extLst>
      <p:ext uri="{BB962C8B-B14F-4D97-AF65-F5344CB8AC3E}">
        <p14:creationId xmlns:p14="http://schemas.microsoft.com/office/powerpoint/2010/main" val="234933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423949" y="329737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Failed trainings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59F0-903C-4457-8192-C9E9E078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59" y="210589"/>
            <a:ext cx="6818025" cy="6571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72CD6-ECAD-4F56-9B5A-8BEAC2F6E167}"/>
              </a:ext>
            </a:extLst>
          </p:cNvPr>
          <p:cNvSpPr txBox="1"/>
          <p:nvPr/>
        </p:nvSpPr>
        <p:spPr>
          <a:xfrm>
            <a:off x="293716" y="10403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Input: 30 graphs with 10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Optimizers: Adams optimizer with learning rate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Epoches</a:t>
            </a:r>
            <a:r>
              <a:rPr lang="en-US" altLang="zh-CN" dirty="0"/>
              <a:t>: 1000000 </a:t>
            </a:r>
            <a:r>
              <a:rPr lang="en-US" altLang="zh-CN" dirty="0" err="1"/>
              <a:t>epoches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Latent space: 2 out-channels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 = 0.25 for the upper left submatrix</a:t>
            </a:r>
          </a:p>
          <a:p>
            <a:pPr lvl="1"/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B26C6-6DAD-43DE-9B3B-12D793DC6056}"/>
              </a:ext>
            </a:extLst>
          </p:cNvPr>
          <p:cNvSpPr txBox="1"/>
          <p:nvPr/>
        </p:nvSpPr>
        <p:spPr>
          <a:xfrm>
            <a:off x="-157942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last five nodes over-concentrate around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effect on the first five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Easier to happen when setting p&lt;0.5</a:t>
            </a:r>
          </a:p>
        </p:txBody>
      </p:sp>
    </p:spTree>
    <p:extLst>
      <p:ext uri="{BB962C8B-B14F-4D97-AF65-F5344CB8AC3E}">
        <p14:creationId xmlns:p14="http://schemas.microsoft.com/office/powerpoint/2010/main" val="36416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62469-6FD2-41EC-8944-AC183907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87" y="4919873"/>
            <a:ext cx="4705460" cy="1741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0FE59-C2C4-40C9-BFFD-5193A7BF3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86"/>
            <a:ext cx="719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93E70-48C0-4387-B21E-9A99CB2CA85D}"/>
              </a:ext>
            </a:extLst>
          </p:cNvPr>
          <p:cNvSpPr txBox="1"/>
          <p:nvPr/>
        </p:nvSpPr>
        <p:spPr>
          <a:xfrm>
            <a:off x="423949" y="329737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Failed trainings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72CD6-ECAD-4F56-9B5A-8BEAC2F6E167}"/>
              </a:ext>
            </a:extLst>
          </p:cNvPr>
          <p:cNvSpPr txBox="1"/>
          <p:nvPr/>
        </p:nvSpPr>
        <p:spPr>
          <a:xfrm>
            <a:off x="293716" y="10403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Input: 30 graphs with 10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Optimizers: Adams optimizer with learning rate 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Epoches</a:t>
            </a:r>
            <a:r>
              <a:rPr lang="en-US" altLang="zh-CN" dirty="0"/>
              <a:t>: 1000000 </a:t>
            </a:r>
            <a:r>
              <a:rPr lang="en-US" altLang="zh-CN" dirty="0" err="1"/>
              <a:t>epoches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Latent space: 2 out-channels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 = 0.25 for the upper left submatrix</a:t>
            </a:r>
          </a:p>
          <a:p>
            <a:pPr lvl="1"/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B26C6-6DAD-43DE-9B3B-12D793DC6056}"/>
              </a:ext>
            </a:extLst>
          </p:cNvPr>
          <p:cNvSpPr txBox="1"/>
          <p:nvPr/>
        </p:nvSpPr>
        <p:spPr>
          <a:xfrm>
            <a:off x="-157942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last five nodes over-concentrate around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effect on the first five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Easier to happen when setting p&lt;0.5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5DCAA-6C4F-4E05-A87E-6D8594CD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65" y="138499"/>
            <a:ext cx="708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FB15F-6AFD-4145-A31B-D4B74EC51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4" y="280309"/>
            <a:ext cx="5724036" cy="5458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C8727-BE2E-4E32-8840-97B5FB067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309"/>
            <a:ext cx="5724036" cy="545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234A-FDAD-4C6F-A4FD-97B4FE55F60E}"/>
              </a:ext>
            </a:extLst>
          </p:cNvPr>
          <p:cNvSpPr txBox="1"/>
          <p:nvPr/>
        </p:nvSpPr>
        <p:spPr>
          <a:xfrm>
            <a:off x="2885970" y="589649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21DF-D977-4F57-82A0-A4BD84B2EA63}"/>
              </a:ext>
            </a:extLst>
          </p:cNvPr>
          <p:cNvSpPr txBox="1"/>
          <p:nvPr/>
        </p:nvSpPr>
        <p:spPr>
          <a:xfrm>
            <a:off x="8818486" y="5896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005CF-8A56-475D-8F5B-130051BE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165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A07D2-262B-4F1B-A543-208D1B7E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60" y="5260437"/>
            <a:ext cx="3966207" cy="1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64B0F-EBFF-456C-A879-AA5D32908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" y="0"/>
            <a:ext cx="719447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B302A-8023-4FE6-8FAB-2D780A0D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38" y="6088169"/>
            <a:ext cx="3389956" cy="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7E1AA-160D-4C25-AA9E-802363A9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471054"/>
            <a:ext cx="4932473" cy="4729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E6910-E510-490B-A143-5FE95887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45" y="471053"/>
            <a:ext cx="4982693" cy="474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53BCF-05B5-4C08-AC5F-7C3FB355EC29}"/>
              </a:ext>
            </a:extLst>
          </p:cNvPr>
          <p:cNvSpPr txBox="1"/>
          <p:nvPr/>
        </p:nvSpPr>
        <p:spPr>
          <a:xfrm>
            <a:off x="2292995" y="558061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59AB-AEC5-422C-9416-3926F4EE6C43}"/>
              </a:ext>
            </a:extLst>
          </p:cNvPr>
          <p:cNvSpPr txBox="1"/>
          <p:nvPr/>
        </p:nvSpPr>
        <p:spPr>
          <a:xfrm>
            <a:off x="7898544" y="557507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F8AC6-69E5-47FE-B13A-EF06E9EE6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1" y="681644"/>
            <a:ext cx="4524880" cy="433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generated adjacency matrices (</a:t>
            </a:r>
            <a:r>
              <a:rPr lang="en-US" dirty="0" err="1"/>
              <a:t>filter_value</a:t>
            </a:r>
            <a:r>
              <a:rPr lang="en-US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3240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F5FD86-D35D-4BE3-98B8-8B63E512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8" y="681644"/>
            <a:ext cx="4582669" cy="4394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DC954-52F6-4BF5-97B9-19D5B5C7FA10}"/>
              </a:ext>
            </a:extLst>
          </p:cNvPr>
          <p:cNvSpPr txBox="1"/>
          <p:nvPr/>
        </p:nvSpPr>
        <p:spPr>
          <a:xfrm>
            <a:off x="1760336" y="551494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adjacency matrices (p=0.5)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DC13-2D8C-4DBD-8384-F8A5EDA26C12}"/>
              </a:ext>
            </a:extLst>
          </p:cNvPr>
          <p:cNvSpPr txBox="1"/>
          <p:nvPr/>
        </p:nvSpPr>
        <p:spPr>
          <a:xfrm>
            <a:off x="6652131" y="5514946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adjacency matrices (</a:t>
            </a:r>
            <a:r>
              <a:rPr lang="en-US" dirty="0" err="1"/>
              <a:t>filter_value</a:t>
            </a:r>
            <a:r>
              <a:rPr lang="en-US" dirty="0"/>
              <a:t>=0.5)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858F6-9411-4E98-A239-869AD8990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31" y="681644"/>
            <a:ext cx="4663643" cy="43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495</Words>
  <Application>Microsoft Office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Consolas</vt:lpstr>
      <vt:lpstr>Office Theme</vt:lpstr>
      <vt:lpstr>New VGAE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VGAE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p=0.25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 Leland</dc:creator>
  <cp:lastModifiedBy>Kane Leland</cp:lastModifiedBy>
  <cp:revision>6</cp:revision>
  <dcterms:created xsi:type="dcterms:W3CDTF">2022-01-24T23:03:16Z</dcterms:created>
  <dcterms:modified xsi:type="dcterms:W3CDTF">2022-02-15T23:49:09Z</dcterms:modified>
</cp:coreProperties>
</file>