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58" r:id="rId3"/>
    <p:sldId id="256" r:id="rId4"/>
    <p:sldId id="261" r:id="rId5"/>
    <p:sldId id="259" r:id="rId6"/>
    <p:sldId id="262" r:id="rId7"/>
    <p:sldId id="263" r:id="rId8"/>
    <p:sldId id="260" r:id="rId9"/>
    <p:sldId id="266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87B4D-4EB3-4D08-9B45-5DEBA171E03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F35B3-58E1-4405-80E3-EB398AB70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1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67EB3-2307-43D6-A88B-26CC4C9C6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2D0F1-198D-4651-895A-1656E1BF9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77B89-82DE-4770-A3A4-C4EB9CCE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6A6F-7906-4226-AC6E-46ED09E312C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AAFA8-4BCE-4CC3-ABD0-7B412E2B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C7DA0-C9C6-423B-95FD-5373A81A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BB6-069A-41CE-8B61-18274857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9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C24FB-BE48-4E0D-AF69-D960EB0D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E57D0-B8C3-4F16-8BF6-07063777A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AC5FF-2015-4419-A53C-1DB49B9C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6A6F-7906-4226-AC6E-46ED09E312C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40325-2323-4025-8725-E02161B1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795CB-4007-4767-BB13-038F5B37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BB6-069A-41CE-8B61-18274857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3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9131A7-2CAA-49FB-9EFF-29D081F58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7D094-C214-49C1-83EC-F129D420D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E95DA-2FDC-41FC-BC62-0D4C87AD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6A6F-7906-4226-AC6E-46ED09E312C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57CF7-3D56-4F8E-B11D-253798C1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13A4B-F6B4-46C9-AD01-E29B6930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BB6-069A-41CE-8B61-18274857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8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7843-A730-4AA2-A1DA-5B4CE67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CAD-0D8A-4634-9F37-D328B4170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CEFCF-7724-46CA-BFBD-482DD166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6A6F-7906-4226-AC6E-46ED09E312C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A4DD7-F62E-4E78-8028-18775F01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02DD7-420A-4595-8143-37AAC83EA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BB6-069A-41CE-8B61-18274857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2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8AC54-D01A-40DA-9848-776E5DCD4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BE940-038B-469B-A8B0-24C7BC793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CA9F3-5A61-4228-8BC8-F1597E77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6A6F-7906-4226-AC6E-46ED09E312C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60A27-F66C-4345-A4F9-753F28E3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A7527-C205-4720-A351-2458EC22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BB6-069A-41CE-8B61-18274857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2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4C22-6359-4158-B7C9-1C141B82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C4A81-E210-4C8B-9C45-2DD109178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DD001-DF7B-4854-A477-878320A58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8F507-7CC4-422F-85C3-396322AE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6A6F-7906-4226-AC6E-46ED09E312C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6AEE0-E476-4335-94F5-8574ADAF3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95D2A-53FD-447D-B176-F5F1513F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BB6-069A-41CE-8B61-18274857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0496D-F07B-4CCB-9B09-136FF67D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7ABCD-E988-4406-9620-6C5B9612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8D96E-9AEC-47AC-ACEF-FEAE79EEA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8987B4-E392-47E1-9546-CC3223E79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52DE5-E76D-41FB-A3E4-64FAC008A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4CB1E-1F6A-4619-8B9A-8CA60FC95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6A6F-7906-4226-AC6E-46ED09E312C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434A9-51D5-4C55-AF0D-7D2DA891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999DC0-4756-4005-BE74-B3A452B3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BB6-069A-41CE-8B61-18274857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3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666B-3CF9-4CB3-B9AF-C21EAAB6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E1B884-C7E5-47C2-914F-09901A865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6A6F-7906-4226-AC6E-46ED09E312C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65D47-F007-4DB9-AA4B-4AB7A055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1B720-5C9F-48B7-80E8-827368A0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BB6-069A-41CE-8B61-18274857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4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B70C8-9B06-400A-A215-E2402D8C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6A6F-7906-4226-AC6E-46ED09E312C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9BA388-CF14-4D79-A9EF-03305E5A0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008D7-9213-4DD6-86F9-0B7BE171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BB6-069A-41CE-8B61-18274857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1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1547D-EF91-496C-8D43-75F561C0E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BB337-FC42-43FF-9206-427953207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0C1F8-09E7-4085-B08B-866D498DB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69FD2-F46D-4722-AD86-FE217485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6A6F-7906-4226-AC6E-46ED09E312C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210C3-767A-4585-873F-4A25D6BF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FD506-3642-4F89-9946-F94CE460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BB6-069A-41CE-8B61-18274857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2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57F2-526D-42D0-B2D0-548E5CD31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E9015-4A79-4616-9B39-346B81BA1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AFED3-45F9-451A-9E47-F7FC52DB7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05F2A-9FE9-4E0D-AE1F-83D204086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6A6F-7906-4226-AC6E-46ED09E312C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4E4A7-F39B-4BC8-83D5-079A4CFD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2DEC8-D2A7-41E5-8C9A-C764CBEA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BB6-069A-41CE-8B61-18274857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4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8CF927-06BB-4E04-B174-9B99C639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84EC2-18AA-4F93-8AC8-DA4525D36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9213B-E3B3-425F-8492-596EDCC31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16A6F-7906-4226-AC6E-46ED09E312C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F886B-FD2D-4009-A77B-E16DFC0A3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B8A2F-1246-4761-9872-F65DA52AA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CEBB6-069A-41CE-8B61-18274857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8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lawless1202/VGAE_pyG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9215-8B76-4B54-A3C8-9853E50C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VGAE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2DC7B-AB56-45CC-A87D-7710FBB73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2"/>
              </a:rPr>
              <a:t>New VGAE model: Flawless1202/</a:t>
            </a:r>
            <a:r>
              <a:rPr lang="en-US" altLang="zh-CN" dirty="0" err="1">
                <a:hlinkClick r:id="rId2"/>
              </a:rPr>
              <a:t>VGAE_pyG</a:t>
            </a:r>
            <a:r>
              <a:rPr lang="en-US" altLang="zh-CN" dirty="0">
                <a:hlinkClick r:id="rId2"/>
              </a:rPr>
              <a:t>: An VGAE implementation using </a:t>
            </a:r>
            <a:r>
              <a:rPr lang="en-US" altLang="zh-CN" dirty="0" err="1">
                <a:hlinkClick r:id="rId2"/>
              </a:rPr>
              <a:t>pytorch</a:t>
            </a:r>
            <a:r>
              <a:rPr lang="en-US" altLang="zh-CN" dirty="0">
                <a:hlinkClick r:id="rId2"/>
              </a:rPr>
              <a:t> geometric. (github.com)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Input: 30 graphs with 10 nodes</a:t>
            </a:r>
          </a:p>
          <a:p>
            <a:r>
              <a:rPr lang="en-US" dirty="0"/>
              <a:t>Optimizers: Adams optimizer with learning rate 0.01</a:t>
            </a:r>
          </a:p>
          <a:p>
            <a:r>
              <a:rPr lang="en-US" dirty="0" err="1"/>
              <a:t>Epoches</a:t>
            </a:r>
            <a:r>
              <a:rPr lang="en-US" dirty="0"/>
              <a:t>: 10000 </a:t>
            </a:r>
            <a:r>
              <a:rPr lang="en-US" dirty="0" err="1"/>
              <a:t>epoches</a:t>
            </a:r>
            <a:endParaRPr lang="en-US" dirty="0"/>
          </a:p>
          <a:p>
            <a:r>
              <a:rPr lang="en-US" dirty="0"/>
              <a:t>Latent space: 2 out-channels</a:t>
            </a:r>
          </a:p>
        </p:txBody>
      </p:sp>
    </p:spTree>
    <p:extLst>
      <p:ext uri="{BB962C8B-B14F-4D97-AF65-F5344CB8AC3E}">
        <p14:creationId xmlns:p14="http://schemas.microsoft.com/office/powerpoint/2010/main" val="23691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0E5FA25-F754-47EF-9ACB-3AF49A894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678908"/>
              </p:ext>
            </p:extLst>
          </p:nvPr>
        </p:nvGraphicFramePr>
        <p:xfrm>
          <a:off x="573578" y="1556480"/>
          <a:ext cx="10607040" cy="219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129586561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086535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4341193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6753749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313112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34097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5914158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507358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8061653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5308985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50949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644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Generated matrices centrality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0.33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0.34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0.26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0.02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0.02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35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Original matrices centrality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0.19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0.20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0.22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2653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5693E70-48C0-4387-B21E-9A99CB2CA85D}"/>
              </a:ext>
            </a:extLst>
          </p:cNvPr>
          <p:cNvSpPr txBox="1"/>
          <p:nvPr/>
        </p:nvSpPr>
        <p:spPr>
          <a:xfrm>
            <a:off x="573578" y="551410"/>
            <a:ext cx="383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Normalized Centrality</a:t>
            </a:r>
          </a:p>
        </p:txBody>
      </p:sp>
    </p:spTree>
    <p:extLst>
      <p:ext uri="{BB962C8B-B14F-4D97-AF65-F5344CB8AC3E}">
        <p14:creationId xmlns:p14="http://schemas.microsoft.com/office/powerpoint/2010/main" val="318586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A621C3B-438B-42F2-884D-35E362AF8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5" y="0"/>
            <a:ext cx="7191955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29D309-F138-413E-8520-06A89CF8E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883" y="5044132"/>
            <a:ext cx="4108759" cy="158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562469-6FD2-41EC-8944-AC183907E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387" y="4919873"/>
            <a:ext cx="4705460" cy="17413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A0FE59-C2C4-40C9-BFFD-5193A7BF3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586"/>
            <a:ext cx="7191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2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3FB15F-6AFD-4145-A31B-D4B74EC51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64" y="280309"/>
            <a:ext cx="5724036" cy="54582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7C8727-BE2E-4E32-8840-97B5FB067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0309"/>
            <a:ext cx="5724036" cy="5458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7A234A-FDAD-4C6F-A4FD-97B4FE55F60E}"/>
              </a:ext>
            </a:extLst>
          </p:cNvPr>
          <p:cNvSpPr txBox="1"/>
          <p:nvPr/>
        </p:nvSpPr>
        <p:spPr>
          <a:xfrm>
            <a:off x="2885970" y="589649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5021DF-D977-4F57-82A0-A4BD84B2EA63}"/>
              </a:ext>
            </a:extLst>
          </p:cNvPr>
          <p:cNvSpPr txBox="1"/>
          <p:nvPr/>
        </p:nvSpPr>
        <p:spPr>
          <a:xfrm>
            <a:off x="8818486" y="5896495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generated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81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3005CF-8A56-475D-8F5B-130051BE8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51652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2A07D2-262B-4F1B-A543-208D1B7E7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760" y="5260437"/>
            <a:ext cx="3966207" cy="141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7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5664B0F-EBFF-456C-A879-AA5D32908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8" y="0"/>
            <a:ext cx="7194477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3B302A-8023-4FE6-8FAB-2D780A0D1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338" y="6088169"/>
            <a:ext cx="3389956" cy="76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36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97E1AA-160D-4C25-AA9E-802363A96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471054"/>
            <a:ext cx="4932473" cy="47299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AE6910-E510-490B-A143-5FE958875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645" y="471053"/>
            <a:ext cx="4982693" cy="47496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353BCF-05B5-4C08-AC5F-7C3FB355EC29}"/>
              </a:ext>
            </a:extLst>
          </p:cNvPr>
          <p:cNvSpPr txBox="1"/>
          <p:nvPr/>
        </p:nvSpPr>
        <p:spPr>
          <a:xfrm>
            <a:off x="2292995" y="558061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1359AB-AEC5-422C-9416-3926F4EE6C43}"/>
              </a:ext>
            </a:extLst>
          </p:cNvPr>
          <p:cNvSpPr txBox="1"/>
          <p:nvPr/>
        </p:nvSpPr>
        <p:spPr>
          <a:xfrm>
            <a:off x="7898544" y="5575070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generated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3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F5FD86-D35D-4BE3-98B8-8B63E5125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88" y="681644"/>
            <a:ext cx="4582669" cy="43946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3F8AC6-69E5-47FE-B13A-EF06E9EE6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131" y="681644"/>
            <a:ext cx="4524880" cy="43392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CDC954-52F6-4BF5-97B9-19D5B5C7FA10}"/>
              </a:ext>
            </a:extLst>
          </p:cNvPr>
          <p:cNvSpPr txBox="1"/>
          <p:nvPr/>
        </p:nvSpPr>
        <p:spPr>
          <a:xfrm>
            <a:off x="1760336" y="5514946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adjacency matrices (p=0.5)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D8DC13-2D8C-4DBD-8384-F8A5EDA26C12}"/>
              </a:ext>
            </a:extLst>
          </p:cNvPr>
          <p:cNvSpPr txBox="1"/>
          <p:nvPr/>
        </p:nvSpPr>
        <p:spPr>
          <a:xfrm>
            <a:off x="6652131" y="5514946"/>
            <a:ext cx="513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generated adjacency matrices (</a:t>
            </a:r>
            <a:r>
              <a:rPr lang="en-US" dirty="0" err="1"/>
              <a:t>filter_value</a:t>
            </a:r>
            <a:r>
              <a:rPr lang="en-US" dirty="0"/>
              <a:t>=0)</a:t>
            </a:r>
          </a:p>
        </p:txBody>
      </p:sp>
    </p:spTree>
    <p:extLst>
      <p:ext uri="{BB962C8B-B14F-4D97-AF65-F5344CB8AC3E}">
        <p14:creationId xmlns:p14="http://schemas.microsoft.com/office/powerpoint/2010/main" val="324062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F5FD86-D35D-4BE3-98B8-8B63E5125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88" y="681644"/>
            <a:ext cx="4582669" cy="43946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CDC954-52F6-4BF5-97B9-19D5B5C7FA10}"/>
              </a:ext>
            </a:extLst>
          </p:cNvPr>
          <p:cNvSpPr txBox="1"/>
          <p:nvPr/>
        </p:nvSpPr>
        <p:spPr>
          <a:xfrm>
            <a:off x="1760336" y="5514946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adjacency matrices (p=0.5)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D8DC13-2D8C-4DBD-8384-F8A5EDA26C12}"/>
              </a:ext>
            </a:extLst>
          </p:cNvPr>
          <p:cNvSpPr txBox="1"/>
          <p:nvPr/>
        </p:nvSpPr>
        <p:spPr>
          <a:xfrm>
            <a:off x="6652131" y="5514946"/>
            <a:ext cx="483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adjacency matrices (</a:t>
            </a:r>
            <a:r>
              <a:rPr lang="en-US" dirty="0" err="1"/>
              <a:t>filter_value</a:t>
            </a:r>
            <a:r>
              <a:rPr lang="en-US" dirty="0"/>
              <a:t>=0.5)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8858F6-9411-4E98-A239-869AD8990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131" y="681644"/>
            <a:ext cx="4663643" cy="439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9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135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Consolas</vt:lpstr>
      <vt:lpstr>Office Theme</vt:lpstr>
      <vt:lpstr>New VGAE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Kane Leland</dc:creator>
  <cp:lastModifiedBy>Kane Leland</cp:lastModifiedBy>
  <cp:revision>5</cp:revision>
  <dcterms:created xsi:type="dcterms:W3CDTF">2022-01-24T23:03:16Z</dcterms:created>
  <dcterms:modified xsi:type="dcterms:W3CDTF">2022-02-08T02:24:01Z</dcterms:modified>
</cp:coreProperties>
</file>