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4" r:id="rId2"/>
    <p:sldId id="665" r:id="rId3"/>
    <p:sldId id="668" r:id="rId4"/>
    <p:sldId id="674" r:id="rId5"/>
    <p:sldId id="675" r:id="rId6"/>
    <p:sldId id="6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10C2-6592-6D92-27A5-6395BE85D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8D7B5-BA31-F169-8322-7817D590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027A-AEF1-7C36-E414-97749409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B8F2-2597-FFF4-8FF7-09A48714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9D93-69E2-97D7-EBF3-3C2FD1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2A8-1AD0-1A2F-01F7-714FDC81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9614D-8223-A94C-45CC-EA66EEC3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2AEE-85F6-6649-5133-A266129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DE0B-96F5-E8FA-17E7-C47D954A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79DF-CAAB-8BF2-8388-6AD5B06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C52DF-53C1-8E9D-DD0E-04945B6E7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6FE1B-0DE0-A186-9934-0585A667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6759-B383-5C41-11C0-8158F67B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9C3F-C92F-A656-F7A1-89BB08E6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EFC2-CBF6-2D1A-E8B6-C113042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9792-83C3-9DF8-4954-27721B6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01F4-3383-DFBF-2FC5-F34516CA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1D97-F064-FB6C-C76A-47EBAA1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631A-EB0E-28C0-1D48-502DF98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947C-0107-6ADD-4210-7CA2FE11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0E75-37CC-E4CE-3BF7-BFEFEC6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72D3-3B39-A459-B6FC-A6315455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6BF9-6D33-C3C7-B740-BC2C3E3A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8331-0C58-258A-E41F-92142768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8853-05E2-3C42-EDCC-0DDA4BE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F16-1DC5-A862-B2E9-0DA2C943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D35E-AA7F-7D28-1C67-DBB69CF03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D6E74-A537-6BDC-72BD-09E39548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2285-645B-F303-551A-07A6544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186F-01CB-262F-3BCF-56D4393D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DBCC-A10F-5832-E9E7-30239F3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2E14-8A38-67BE-4D36-28FE9CE7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7BB3-C0CC-044C-5A83-07B0E5D4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2806-B666-F114-E6CD-7D309CDC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10EA-057F-7322-F893-E0A172F0F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74BED-0670-955E-907D-62CF8F89C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45A11-FB57-1E17-1BF5-ACF23C6F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66A69-E629-3F1B-EADB-98F30C76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2F8A6-8412-D103-2C41-4E93A84B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161E-21C7-4D0A-3EFD-3B17D3A4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F334C-7DB7-BE17-4817-54EEFFCA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F01B5-53C4-CCA0-0A37-72649E3C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10544-8239-EA63-7372-C2AC115F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F89AC-0C86-87FB-B807-31A0CA82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B3B15-F971-DF56-C66E-D16DB61F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0F87F-79BD-EA2C-9A9E-8C1B82C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9A7F-563D-AB0A-5DFC-CBC5E4B9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3F5B-A3CC-13AF-1F5B-B3E78ED8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F89E-BEC1-05E4-702D-28C65E15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C9815-2332-1EFE-AB0B-A20E2489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997B2-EDC1-9250-1CAF-BA465389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005F-6801-A132-E6D1-78A524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2CA1-5C94-8660-0BC2-E14BA216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C2DF0-8C12-731E-8AEA-37774216D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F5CA-9F86-7E43-0856-19FDD139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F43FA-CEE9-E6DC-2294-9D683FC9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8A5C-80C7-9126-E989-A2095F9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6FEC-21B8-EA57-7622-2FD20C25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CDF8-E7B8-E66B-72E8-9FF46B43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C740-8101-A65B-D317-33A8427E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6A12-3F15-3B57-01F9-E78B2EE7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2E58-3C77-4C7D-9C0C-49C3C072037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61C9-DA39-457E-C869-72EE0244D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1703-303F-640C-79E5-419CB02C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3E5-0379-4292-A947-EEE6727D7224}"/>
              </a:ext>
            </a:extLst>
          </p:cNvPr>
          <p:cNvSpPr txBox="1">
            <a:spLocks/>
          </p:cNvSpPr>
          <p:nvPr/>
        </p:nvSpPr>
        <p:spPr>
          <a:xfrm>
            <a:off x="124393" y="147832"/>
            <a:ext cx="9053684" cy="709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our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48C130-01D6-47B1-AE67-17DCB607FE69}"/>
                  </a:ext>
                </a:extLst>
              </p:cNvPr>
              <p:cNvSpPr txBox="1"/>
              <p:nvPr/>
            </p:nvSpPr>
            <p:spPr>
              <a:xfrm>
                <a:off x="278296" y="678455"/>
                <a:ext cx="11387403" cy="6259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number: 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dimension: 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hidden dimension: 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out of channel: f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size: 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node is independent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graph is independent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out of channel is independent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observation of adjacency matrix (with diagonal elements 1), representing graphs,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degree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normalized adjacency matrix,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adjacency matrix without diagonal elements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feature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48C130-01D6-47B1-AE67-17DCB607F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678455"/>
                <a:ext cx="11387403" cy="6259406"/>
              </a:xfrm>
              <a:prstGeom prst="rect">
                <a:avLst/>
              </a:prstGeom>
              <a:blipFill>
                <a:blip r:embed="rId2"/>
                <a:stretch>
                  <a:fillRect l="-482" t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AD189E-166C-4984-989C-868085082D62}"/>
                  </a:ext>
                </a:extLst>
              </p:cNvPr>
              <p:cNvSpPr txBox="1"/>
              <p:nvPr/>
            </p:nvSpPr>
            <p:spPr>
              <a:xfrm>
                <a:off x="141035" y="162232"/>
                <a:ext cx="12091118" cy="5619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Inference model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with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matrix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with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Generative model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𝑠𝑖𝑔𝑚𝑜𝑖𝑑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b="0" dirty="0">
                    <a:cs typeface="Times New Roman" panose="020206030504050203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𝐸𝑙𝑜𝑔𝑝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𝐸𝑙𝑜𝑔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𝐸𝑙𝑜𝑔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AD189E-166C-4984-989C-868085082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5" y="162232"/>
                <a:ext cx="12091118" cy="5619744"/>
              </a:xfrm>
              <a:prstGeom prst="rect">
                <a:avLst/>
              </a:prstGeom>
              <a:blipFill>
                <a:blip r:embed="rId2"/>
                <a:stretch>
                  <a:fillRect l="-454" t="-3040" b="-6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3026-DBF8-33E2-6DED-E4BD037DED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1383" cy="4257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BFFCD-18CD-F4CF-025F-3063EE462A66}"/>
                  </a:ext>
                </a:extLst>
              </p:cNvPr>
              <p:cNvSpPr txBox="1"/>
              <p:nvPr/>
            </p:nvSpPr>
            <p:spPr>
              <a:xfrm>
                <a:off x="709938" y="283976"/>
                <a:ext cx="6116825" cy="670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mean layer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Z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BFFCD-18CD-F4CF-025F-3063EE462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8" y="283976"/>
                <a:ext cx="6116825" cy="6703182"/>
              </a:xfrm>
              <a:prstGeom prst="rect">
                <a:avLst/>
              </a:prstGeom>
              <a:blipFill>
                <a:blip r:embed="rId2"/>
                <a:stretch>
                  <a:fillRect l="-598" t="-546"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F3E4-832C-0724-6342-EC1E753ADFE2}"/>
              </a:ext>
            </a:extLst>
          </p:cNvPr>
          <p:cNvSpPr txBox="1">
            <a:spLocks/>
          </p:cNvSpPr>
          <p:nvPr/>
        </p:nvSpPr>
        <p:spPr>
          <a:xfrm>
            <a:off x="61919" y="73998"/>
            <a:ext cx="2431383" cy="42579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6E6E8-8689-3F11-F36D-5AD786B72BF4}"/>
                  </a:ext>
                </a:extLst>
              </p:cNvPr>
              <p:cNvSpPr txBox="1"/>
              <p:nvPr/>
            </p:nvSpPr>
            <p:spPr>
              <a:xfrm>
                <a:off x="2402430" y="499796"/>
                <a:ext cx="61111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6E6E8-8689-3F11-F36D-5AD786B72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30" y="499796"/>
                <a:ext cx="6111144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11E10C-EE84-1607-91C3-57CC7657FA7A}"/>
                  </a:ext>
                </a:extLst>
              </p:cNvPr>
              <p:cNvSpPr txBox="1"/>
              <p:nvPr/>
            </p:nvSpPr>
            <p:spPr>
              <a:xfrm>
                <a:off x="715617" y="925594"/>
                <a:ext cx="10950082" cy="507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1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𝑖𝑙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1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𝑗𝑙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𝑖𝑗𝑘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1−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b="1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𝒁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𝑖𝑙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sup>
                                                      </m:sSub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1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𝒁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𝑗𝑙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𝑖𝑗𝑘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𝑖𝑗𝑘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⁡[1−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𝑗𝑙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11E10C-EE84-1607-91C3-57CC7657F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925594"/>
                <a:ext cx="10950082" cy="5074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65F712-E787-7F85-1AA8-931A3FDCCFD6}"/>
              </a:ext>
            </a:extLst>
          </p:cNvPr>
          <p:cNvSpPr txBox="1"/>
          <p:nvPr/>
        </p:nvSpPr>
        <p:spPr>
          <a:xfrm>
            <a:off x="3339548" y="1448274"/>
            <a:ext cx="29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sample is independent)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28BB-200C-2C3C-2D34-B3FE2BAF7A43}"/>
              </a:ext>
            </a:extLst>
          </p:cNvPr>
          <p:cNvSpPr txBox="1"/>
          <p:nvPr/>
        </p:nvSpPr>
        <p:spPr>
          <a:xfrm>
            <a:off x="4548334" y="3110784"/>
            <a:ext cx="53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element of adjacency matrix is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0B6415-74C6-7E86-87E9-9E5B5495DDB4}"/>
                  </a:ext>
                </a:extLst>
              </p:cNvPr>
              <p:cNvSpPr txBox="1"/>
              <p:nvPr/>
            </p:nvSpPr>
            <p:spPr>
              <a:xfrm>
                <a:off x="6580651" y="3831134"/>
                <a:ext cx="164327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0B6415-74C6-7E86-87E9-9E5B5495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51" y="3831134"/>
                <a:ext cx="1643270" cy="483466"/>
              </a:xfrm>
              <a:prstGeom prst="rect">
                <a:avLst/>
              </a:prstGeom>
              <a:blipFill>
                <a:blip r:embed="rId4"/>
                <a:stretch>
                  <a:fillRect l="-3346" r="-148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3B8546-E92A-31AE-30A5-1075EA2E51E8}"/>
                  </a:ext>
                </a:extLst>
              </p:cNvPr>
              <p:cNvSpPr txBox="1"/>
              <p:nvPr/>
            </p:nvSpPr>
            <p:spPr>
              <a:xfrm>
                <a:off x="169406" y="162490"/>
                <a:ext cx="11853187" cy="3662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600" b="0" dirty="0">
                    <a:latin typeface="Cambria Math" panose="02040503050406030204" pitchFamily="18" charset="0"/>
                  </a:rPr>
                  <a:t>For node </a:t>
                </a:r>
                <a:r>
                  <a:rPr lang="en-US" sz="1600" b="0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, j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⁡(2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p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𝑍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𝑗𝑡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𝜇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𝑗𝑡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3B8546-E92A-31AE-30A5-1075EA2E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6" y="162490"/>
                <a:ext cx="11853187" cy="3662221"/>
              </a:xfrm>
              <a:prstGeom prst="rect">
                <a:avLst/>
              </a:prstGeom>
              <a:blipFill>
                <a:blip r:embed="rId2"/>
                <a:stretch>
                  <a:fillRect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74685A-FF66-711C-2B18-0CED2437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3" y="487896"/>
            <a:ext cx="543001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51604-60A2-7220-E7BD-E1669329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6" y="2356567"/>
            <a:ext cx="543001" cy="51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14D12C-9482-328D-EE2E-39479FCD1BFD}"/>
                  </a:ext>
                </a:extLst>
              </p:cNvPr>
              <p:cNvSpPr txBox="1"/>
              <p:nvPr/>
            </p:nvSpPr>
            <p:spPr>
              <a:xfrm>
                <a:off x="670956" y="4074052"/>
                <a:ext cx="10307415" cy="221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14D12C-9482-328D-EE2E-39479FCD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6" y="4074052"/>
                <a:ext cx="10307415" cy="2210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6B2D517-3F84-24A8-566D-4D87F267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4" y="3987011"/>
            <a:ext cx="543001" cy="521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5E5161-8656-BAB2-BD37-EDBBDE448B2A}"/>
              </a:ext>
            </a:extLst>
          </p:cNvPr>
          <p:cNvSpPr txBox="1"/>
          <p:nvPr/>
        </p:nvSpPr>
        <p:spPr>
          <a:xfrm>
            <a:off x="4955806" y="4637275"/>
            <a:ext cx="29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node is independent)</a:t>
            </a:r>
          </a:p>
        </p:txBody>
      </p:sp>
    </p:spTree>
    <p:extLst>
      <p:ext uri="{BB962C8B-B14F-4D97-AF65-F5344CB8AC3E}">
        <p14:creationId xmlns:p14="http://schemas.microsoft.com/office/powerpoint/2010/main" val="409688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7234-4F98-F6BB-05DD-383B5D34A98C}"/>
              </a:ext>
            </a:extLst>
          </p:cNvPr>
          <p:cNvSpPr txBox="1">
            <a:spLocks/>
          </p:cNvSpPr>
          <p:nvPr/>
        </p:nvSpPr>
        <p:spPr>
          <a:xfrm>
            <a:off x="61919" y="73998"/>
            <a:ext cx="2431383" cy="4257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477E8-5925-8B80-96CF-CC79950C9665}"/>
                  </a:ext>
                </a:extLst>
              </p:cNvPr>
              <p:cNvSpPr txBox="1"/>
              <p:nvPr/>
            </p:nvSpPr>
            <p:spPr>
              <a:xfrm>
                <a:off x="641783" y="833882"/>
                <a:ext cx="10331017" cy="49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re-weight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Re-weight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Re-weight term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̿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≈3.33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≈0.65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≈0.0025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Loss =</a:t>
                </a:r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⁡[1−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𝑖𝑙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)]}−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(1+2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477E8-5925-8B80-96CF-CC79950C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3" y="833882"/>
                <a:ext cx="10331017" cy="4928978"/>
              </a:xfrm>
              <a:prstGeom prst="rect">
                <a:avLst/>
              </a:prstGeom>
              <a:blipFill>
                <a:blip r:embed="rId2"/>
                <a:stretch>
                  <a:fillRect l="-354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88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533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 Xu</dc:creator>
  <cp:lastModifiedBy>Gang Xu</cp:lastModifiedBy>
  <cp:revision>2</cp:revision>
  <dcterms:created xsi:type="dcterms:W3CDTF">2022-05-20T07:13:53Z</dcterms:created>
  <dcterms:modified xsi:type="dcterms:W3CDTF">2022-05-20T07:16:34Z</dcterms:modified>
</cp:coreProperties>
</file>