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FEC0-9C1A-25E2-DAE6-7950F8B3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23C0-A726-CB69-C18F-5DFAECE2E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2898-07FF-4FAD-F3D4-E65722EE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1C38-24A6-43D0-BA51-D19E88169685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BA6C-9782-76BF-3629-96061CC8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CCD0-F0BF-209A-223C-B74CCA71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249F-A4B9-4F41-A43A-F7B8DFB9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52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D3FA-4B48-62B9-EDCC-C8FFAD69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DC56B-D050-EE9D-5019-6198AF877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B623-9730-0348-ECF2-D13B18F9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1C38-24A6-43D0-BA51-D19E88169685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CA8D0-2EA5-8849-8248-BE33FEFB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45A4-DE90-9198-D07F-48052170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249F-A4B9-4F41-A43A-F7B8DFB9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930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6D6F9-6385-3159-083B-954BC06C6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1B9AE-28C8-8FE1-4485-DA41E587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01DA-5167-E122-6575-9506509C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1C38-24A6-43D0-BA51-D19E88169685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63A2-D8AA-D0C2-B6B3-5592F05E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7ACA-6680-FA19-FA64-BE5ED582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249F-A4B9-4F41-A43A-F7B8DFB9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93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472D-3EE9-F5C1-6635-BAA19875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13D0-0B75-3560-FB9B-2BF6C2F7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75EC6-42F9-6E21-0D42-D354EE0C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1C38-24A6-43D0-BA51-D19E88169685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77F60-D2AB-60C4-04D2-983BFA66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91459-8C23-B9BA-95D4-EA66A357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249F-A4B9-4F41-A43A-F7B8DFB9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651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517D-E66C-E306-5DE7-E2C2060E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A7BC3-B3A6-C9A1-AE91-4FDF06E75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2E7E-00AE-378A-4B5E-BB8456F1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1C38-24A6-43D0-BA51-D19E88169685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232D-098A-D361-211E-550A1990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352B8-CC9A-078D-2AAB-0E2AE8B7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249F-A4B9-4F41-A43A-F7B8DFB9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258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00A7-800A-821B-911B-4103C2A3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D4D0-D109-F594-0F6D-38F46D6E5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D658C-B882-C229-CFCA-E2FA98B3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6FE8C-1870-FFF8-9941-F35C65AC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1C38-24A6-43D0-BA51-D19E88169685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169F-6F33-9837-BA7D-F4605C7D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A34D-D2DF-52A3-B54B-A4858DE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249F-A4B9-4F41-A43A-F7B8DFB9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4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3687-FF25-60A5-1E85-1A0CC7DE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324C-5DBD-85FA-66A1-18DC89C6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CCF10-E029-F815-E08C-4D2BA9E16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6EB0-4CDC-BA59-9BEA-1E101BC78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D01C1-A889-1BCB-64B8-3C06BF712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95BB2-DAB8-5E27-3133-C124EE8D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1C38-24A6-43D0-BA51-D19E88169685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72691-452C-6209-C579-E9A3ED68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A34A7-B4BF-52C6-5C08-F4DDA9B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249F-A4B9-4F41-A43A-F7B8DFB9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37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7E50-DAD2-2959-E655-ED96CB68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494D8-106F-31A8-A1E5-922D0681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1C38-24A6-43D0-BA51-D19E88169685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1FD35-5565-70AC-F223-ECE399F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A94D5-4FBD-DFD2-C981-23E19B86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249F-A4B9-4F41-A43A-F7B8DFB9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19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E7688-1261-E988-7911-ECEDC7AF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1C38-24A6-43D0-BA51-D19E88169685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E7C65-30CF-A6D0-C176-D888FC74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08944-6C3C-9E31-C970-ED9A6218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249F-A4B9-4F41-A43A-F7B8DFB9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235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C325-38BD-EA6D-1C6D-472721F1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2DD9-6DC8-6A86-AA16-FB5F379E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B7A9C-F9F5-F862-2906-9CBA1154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6733-26BA-87C7-EE4F-9F163B33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1C38-24A6-43D0-BA51-D19E88169685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EE00E-6EEE-6F6E-002E-087F8827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33CA7-13CF-C577-C498-BC321499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249F-A4B9-4F41-A43A-F7B8DFB9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466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8CC0-F68D-6109-48E6-6B1079F9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8B76C-1E22-C2DD-1D1F-4BA49AAB9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2832F-3BEF-25CC-1B56-F9E4A36D7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53468-1547-2F90-782F-D83E8E11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1C38-24A6-43D0-BA51-D19E88169685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E2498-FFBE-8C88-3DF5-1C9E034F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9D0B8-2329-6450-CCC2-C6902CD8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249F-A4B9-4F41-A43A-F7B8DFB9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408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D0965-EA56-FDB7-6C32-2888800F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C3E9-4AAE-49B1-5FF2-2ECDB4A12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3D009-1375-320D-41E5-4206C8874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41C38-24A6-43D0-BA51-D19E88169685}" type="datetimeFigureOut">
              <a:rPr lang="es-CO" smtClean="0"/>
              <a:t>23/04/2024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9D9A-2E7D-2B64-ABF0-91B72FCD5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E97B-DE4E-B67C-9AA0-7FD199F84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D2249F-A4B9-4F41-A43A-F7B8DFB9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35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13892-45F3-5624-8FBA-A0AEC4E1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88" y="1397000"/>
            <a:ext cx="4502041" cy="3008397"/>
          </a:xfrm>
        </p:spPr>
        <p:txBody>
          <a:bodyPr>
            <a:normAutofit/>
          </a:bodyPr>
          <a:lstStyle/>
          <a:p>
            <a:r>
              <a:rPr lang="es-CO" sz="5400">
                <a:solidFill>
                  <a:schemeClr val="bg1"/>
                </a:solidFill>
              </a:rPr>
              <a:t>Presentación Personal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D85C6-B282-6E2E-3227-3598DBA8A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4211" y="4497473"/>
            <a:ext cx="3624471" cy="811604"/>
          </a:xfrm>
        </p:spPr>
        <p:txBody>
          <a:bodyPr>
            <a:normAutofit/>
          </a:bodyPr>
          <a:lstStyle/>
          <a:p>
            <a:r>
              <a:rPr lang="es-CO" sz="2000">
                <a:solidFill>
                  <a:schemeClr val="bg1"/>
                </a:solidFill>
              </a:rPr>
              <a:t>Ivan Esteban Perez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5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7966F-0AEC-931D-4FF8-58B6BF7D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¿Quién soy yo?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5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95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B15A5-9217-4A45-8EFC-7C42B579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Mi experiencia laboral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1980D-0525-539B-3483-60E7B876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s-CO" sz="2000"/>
              <a:t>Trabajos freelance</a:t>
            </a:r>
          </a:p>
          <a:p>
            <a:pPr lvl="1"/>
            <a:r>
              <a:rPr lang="es-CO" sz="2000"/>
              <a:t>Sistemas de pagos en línea</a:t>
            </a:r>
          </a:p>
          <a:p>
            <a:pPr lvl="2"/>
            <a:r>
              <a:rPr lang="es-CO"/>
              <a:t>ExpressJS</a:t>
            </a:r>
            <a:r>
              <a:rPr lang="es-CO" dirty="0"/>
              <a:t> – </a:t>
            </a:r>
            <a:r>
              <a:rPr lang="es-CO"/>
              <a:t>React</a:t>
            </a:r>
            <a:endParaRPr lang="es-CO" dirty="0"/>
          </a:p>
          <a:p>
            <a:pPr lvl="1"/>
            <a:r>
              <a:rPr lang="es-ES" sz="2000"/>
              <a:t>Creación de API para monitoreo de fuente eléctrica</a:t>
            </a:r>
          </a:p>
          <a:p>
            <a:pPr lvl="2"/>
            <a:r>
              <a:rPr lang="es-ES" dirty="0"/>
              <a:t>Java – Arduino – </a:t>
            </a:r>
            <a:r>
              <a:rPr lang="es-ES"/>
              <a:t>MariaDB</a:t>
            </a:r>
            <a:endParaRPr lang="es-E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35C799-8A22-416B-6F23-4D08F68EA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s-CO" sz="2000"/>
              <a:t>Experiencia laboral</a:t>
            </a:r>
          </a:p>
          <a:p>
            <a:pPr lvl="1"/>
            <a:r>
              <a:rPr lang="es-CO" sz="2000"/>
              <a:t>Sempertex - Ingeniero de Desarrollo Junior (Julio 2023 – Presente)</a:t>
            </a:r>
          </a:p>
          <a:p>
            <a:pPr lvl="2"/>
            <a:r>
              <a:rPr lang="es-CO" dirty="0"/>
              <a:t>SQLSERVER – </a:t>
            </a:r>
            <a:r>
              <a:rPr lang="es-CO"/>
              <a:t>ReactJS</a:t>
            </a:r>
            <a:r>
              <a:rPr lang="es-CO" dirty="0"/>
              <a:t> – </a:t>
            </a:r>
            <a:r>
              <a:rPr lang="es-CO"/>
              <a:t>NodeJS</a:t>
            </a:r>
            <a:r>
              <a:rPr lang="es-CO" dirty="0"/>
              <a:t>– C# -</a:t>
            </a:r>
            <a:r>
              <a:rPr lang="es-CO"/>
              <a:t>Power</a:t>
            </a:r>
            <a:r>
              <a:rPr lang="es-CO" dirty="0"/>
              <a:t> </a:t>
            </a:r>
            <a:r>
              <a:rPr lang="es-CO"/>
              <a:t>Automate</a:t>
            </a:r>
            <a:r>
              <a:rPr lang="es-CO" dirty="0"/>
              <a:t> -SAP – </a:t>
            </a:r>
            <a:r>
              <a:rPr lang="es-CO"/>
              <a:t>Laserfiche</a:t>
            </a:r>
            <a:endParaRPr lang="es-CO" dirty="0"/>
          </a:p>
          <a:p>
            <a:pPr lvl="2"/>
            <a:endParaRPr lang="es-CO" dirty="0"/>
          </a:p>
          <a:p>
            <a:pPr lvl="2"/>
            <a:endParaRPr lang="es-CO" dirty="0"/>
          </a:p>
          <a:p>
            <a:pPr lvl="2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014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2262E-73C9-0792-71E5-5D9E7150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1B963C-8A1E-D157-13FF-50C40590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Corto Plazo:</a:t>
            </a:r>
          </a:p>
          <a:p>
            <a:pPr lvl="1"/>
            <a:r>
              <a:rPr lang="en-US" sz="2000"/>
              <a:t>Crecer como Ingeniero:</a:t>
            </a:r>
          </a:p>
          <a:p>
            <a:pPr lvl="2"/>
            <a:r>
              <a:rPr lang="en-US"/>
              <a:t>Aprender de mis compañeros</a:t>
            </a:r>
          </a:p>
          <a:p>
            <a:pPr lvl="2"/>
            <a:r>
              <a:rPr lang="en-US"/>
              <a:t>Obtener experiencias</a:t>
            </a:r>
          </a:p>
          <a:p>
            <a:pPr lvl="1"/>
            <a:r>
              <a:rPr lang="en-US" sz="2000"/>
              <a:t>Crecer como persona</a:t>
            </a:r>
          </a:p>
          <a:p>
            <a:pPr lvl="2"/>
            <a:r>
              <a:rPr lang="en-US"/>
              <a:t>Obtener conexiones valiosas</a:t>
            </a:r>
          </a:p>
          <a:p>
            <a:pPr lvl="2"/>
            <a:r>
              <a:rPr lang="en-US"/>
              <a:t>Crear un buen ambiente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2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DAA2B5-2681-8BA1-AD6B-490B393D529F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Mediano</a:t>
            </a:r>
            <a:r>
              <a:rPr lang="en-US" sz="2000" dirty="0"/>
              <a:t> </a:t>
            </a:r>
            <a:r>
              <a:rPr lang="en-US" sz="2000" dirty="0" err="1"/>
              <a:t>Plazo</a:t>
            </a:r>
            <a:r>
              <a:rPr lang="en-US" sz="2000" dirty="0"/>
              <a:t>:</a:t>
            </a:r>
          </a:p>
          <a:p>
            <a:pPr marL="4572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Crecer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 la </a:t>
            </a:r>
            <a:r>
              <a:rPr lang="en-US" sz="2000" dirty="0" err="1"/>
              <a:t>Empresa</a:t>
            </a:r>
            <a:r>
              <a:rPr lang="en-US" sz="2000" dirty="0"/>
              <a:t>:</a:t>
            </a:r>
          </a:p>
          <a:p>
            <a:pPr marL="914400"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Mediante </a:t>
            </a:r>
            <a:r>
              <a:rPr lang="en-US" sz="2000" dirty="0" err="1"/>
              <a:t>esfuerzo</a:t>
            </a:r>
            <a:endParaRPr lang="en-US" sz="2000" dirty="0"/>
          </a:p>
          <a:p>
            <a:pPr marL="914400"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Aprendiendo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superiores</a:t>
            </a:r>
            <a:endParaRPr lang="en-US" sz="2000" dirty="0"/>
          </a:p>
          <a:p>
            <a:pPr marL="4572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Realizar</a:t>
            </a:r>
            <a:r>
              <a:rPr lang="en-US" sz="2000" dirty="0"/>
              <a:t> mi </a:t>
            </a:r>
            <a:r>
              <a:rPr lang="en-US" sz="2000" dirty="0" err="1"/>
              <a:t>especialización</a:t>
            </a:r>
            <a:r>
              <a:rPr lang="en-US" sz="2000" dirty="0"/>
              <a:t>:</a:t>
            </a:r>
          </a:p>
          <a:p>
            <a:pPr marL="914400"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Arquitecto</a:t>
            </a:r>
            <a:r>
              <a:rPr lang="en-US" sz="2000" dirty="0"/>
              <a:t> de Software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26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AEED97BE1CE2449685B41B4106B2C2" ma:contentTypeVersion="15" ma:contentTypeDescription="Crear nuevo documento." ma:contentTypeScope="" ma:versionID="48dcbf75ee1148788f2929015fe27cf6">
  <xsd:schema xmlns:xsd="http://www.w3.org/2001/XMLSchema" xmlns:xs="http://www.w3.org/2001/XMLSchema" xmlns:p="http://schemas.microsoft.com/office/2006/metadata/properties" xmlns:ns3="967be5fa-418e-4eb8-b2c8-ebb715d655e7" xmlns:ns4="ccbcc060-907b-4a51-9326-b9ac0c379d6a" targetNamespace="http://schemas.microsoft.com/office/2006/metadata/properties" ma:root="true" ma:fieldsID="6515bd2cd0bb89ec3d2c284dbe604e6f" ns3:_="" ns4:_="">
    <xsd:import namespace="967be5fa-418e-4eb8-b2c8-ebb715d655e7"/>
    <xsd:import namespace="ccbcc060-907b-4a51-9326-b9ac0c379d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7be5fa-418e-4eb8-b2c8-ebb715d65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cc060-907b-4a51-9326-b9ac0c379d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67be5fa-418e-4eb8-b2c8-ebb715d655e7" xsi:nil="true"/>
  </documentManagement>
</p:properties>
</file>

<file path=customXml/itemProps1.xml><?xml version="1.0" encoding="utf-8"?>
<ds:datastoreItem xmlns:ds="http://schemas.openxmlformats.org/officeDocument/2006/customXml" ds:itemID="{95D6CBB3-9C22-4EDB-B916-50F2803870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A0F538-07B9-4BCF-A67B-70E86328B0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7be5fa-418e-4eb8-b2c8-ebb715d655e7"/>
    <ds:schemaRef ds:uri="ccbcc060-907b-4a51-9326-b9ac0c379d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321470-9210-40E6-9250-7108B9FB917B}">
  <ds:schemaRefs>
    <ds:schemaRef ds:uri="ccbcc060-907b-4a51-9326-b9ac0c379d6a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67be5fa-418e-4eb8-b2c8-ebb715d655e7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b953c2b2-d640-4862-bb02-784845141bc0}" enabled="0" method="" siteId="{b953c2b2-d640-4862-bb02-784845141bc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Presentación Personal</vt:lpstr>
      <vt:lpstr>¿Quién soy yo?</vt:lpstr>
      <vt:lpstr>Mi experiencia laboral</vt:lpstr>
      <vt:lpstr>Metas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Personal</dc:title>
  <dc:creator>Ivan Perez</dc:creator>
  <cp:lastModifiedBy>Ivan Perez</cp:lastModifiedBy>
  <cp:revision>2</cp:revision>
  <dcterms:created xsi:type="dcterms:W3CDTF">2024-04-22T14:16:07Z</dcterms:created>
  <dcterms:modified xsi:type="dcterms:W3CDTF">2024-04-23T18:48:00Z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0x010100B1AEED97BE1CE2449685B41B4106B2C2</vt:lpwstr>
  </property>
</Properties>
</file>