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sldIdLst>
    <p:sldId id="256" r:id="rId5"/>
    <p:sldId id="259" r:id="rId6"/>
    <p:sldId id="279" r:id="rId7"/>
    <p:sldId id="263" r:id="rId8"/>
    <p:sldId id="264" r:id="rId9"/>
    <p:sldId id="265" r:id="rId10"/>
    <p:sldId id="266" r:id="rId11"/>
    <p:sldId id="267" r:id="rId12"/>
    <p:sldId id="272" r:id="rId13"/>
    <p:sldId id="268" r:id="rId14"/>
    <p:sldId id="269" r:id="rId15"/>
    <p:sldId id="270" r:id="rId16"/>
    <p:sldId id="278" r:id="rId17"/>
    <p:sldId id="273" r:id="rId18"/>
    <p:sldId id="274" r:id="rId19"/>
    <p:sldId id="275" r:id="rId20"/>
    <p:sldId id="280" r:id="rId21"/>
    <p:sldId id="277"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307874-356F-431C-9BA0-39B3535CB9F3}" v="1" dt="2020-11-08T20:58:21.090"/>
    <p1510:client id="{A0980B37-3D58-471A-A7CE-DB5784832F2F}" v="1" dt="2020-11-06T13:37:32.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9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Królikowski" userId="S::ul0260302@edu.uni.lodz.pl::3364a340-0fa0-415a-9c87-fcae13909938" providerId="AD" clId="Web-{95307874-356F-431C-9BA0-39B3535CB9F3}"/>
    <pc:docChg chg="modSld">
      <pc:chgData name="Daniel Królikowski" userId="S::ul0260302@edu.uni.lodz.pl::3364a340-0fa0-415a-9c87-fcae13909938" providerId="AD" clId="Web-{95307874-356F-431C-9BA0-39B3535CB9F3}" dt="2020-11-08T20:58:21.090" v="0" actId="1076"/>
      <pc:docMkLst>
        <pc:docMk/>
      </pc:docMkLst>
      <pc:sldChg chg="modSp">
        <pc:chgData name="Daniel Królikowski" userId="S::ul0260302@edu.uni.lodz.pl::3364a340-0fa0-415a-9c87-fcae13909938" providerId="AD" clId="Web-{95307874-356F-431C-9BA0-39B3535CB9F3}" dt="2020-11-08T20:58:21.090" v="0" actId="1076"/>
        <pc:sldMkLst>
          <pc:docMk/>
          <pc:sldMk cId="1729376565" sldId="263"/>
        </pc:sldMkLst>
        <pc:picChg chg="mod">
          <ac:chgData name="Daniel Królikowski" userId="S::ul0260302@edu.uni.lodz.pl::3364a340-0fa0-415a-9c87-fcae13909938" providerId="AD" clId="Web-{95307874-356F-431C-9BA0-39B3535CB9F3}" dt="2020-11-08T20:58:21.090" v="0" actId="1076"/>
          <ac:picMkLst>
            <pc:docMk/>
            <pc:sldMk cId="1729376565" sldId="263"/>
            <ac:picMk id="5" creationId="{00000000-0000-0000-0000-000000000000}"/>
          </ac:picMkLst>
        </pc:picChg>
      </pc:sldChg>
    </pc:docChg>
  </pc:docChgLst>
  <pc:docChgLst>
    <pc:chgData name="Mateusz Wasiak" userId="S::ul0212398@edu.uni.lodz.pl::9172640c-d37c-4930-bfbf-5ebcbee00077" providerId="AD" clId="Web-{A0980B37-3D58-471A-A7CE-DB5784832F2F}"/>
    <pc:docChg chg="modSld">
      <pc:chgData name="Mateusz Wasiak" userId="S::ul0212398@edu.uni.lodz.pl::9172640c-d37c-4930-bfbf-5ebcbee00077" providerId="AD" clId="Web-{A0980B37-3D58-471A-A7CE-DB5784832F2F}" dt="2020-11-06T13:37:32.722" v="0" actId="1076"/>
      <pc:docMkLst>
        <pc:docMk/>
      </pc:docMkLst>
      <pc:sldChg chg="modSp">
        <pc:chgData name="Mateusz Wasiak" userId="S::ul0212398@edu.uni.lodz.pl::9172640c-d37c-4930-bfbf-5ebcbee00077" providerId="AD" clId="Web-{A0980B37-3D58-471A-A7CE-DB5784832F2F}" dt="2020-11-06T13:37:32.722" v="0" actId="1076"/>
        <pc:sldMkLst>
          <pc:docMk/>
          <pc:sldMk cId="16312237" sldId="275"/>
        </pc:sldMkLst>
        <pc:picChg chg="mod">
          <ac:chgData name="Mateusz Wasiak" userId="S::ul0212398@edu.uni.lodz.pl::9172640c-d37c-4930-bfbf-5ebcbee00077" providerId="AD" clId="Web-{A0980B37-3D58-471A-A7CE-DB5784832F2F}" dt="2020-11-06T13:37:32.722" v="0" actId="1076"/>
          <ac:picMkLst>
            <pc:docMk/>
            <pc:sldMk cId="16312237" sldId="275"/>
            <ac:picMk id="3"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pl-PL"/>
              <a:t>Kliknij, aby edytować styl</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11/8/2020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273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206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11/8/2020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99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pl-PL"/>
              <a:t>Kliknij, aby edytować styl</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7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pl-PL"/>
              <a:t>Kliknij, aby edytować styl</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11/8/2020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008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pl-PL"/>
              <a:t>Kliknij, aby edytować styl</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291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pl-PL"/>
              <a:t>Kliknij, aby edytować styl</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508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69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7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pl-PL"/>
              <a:t>Kliknij, aby edytować styl</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11/8/2020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147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33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pl-PL"/>
              <a:t>Kliknij, aby edytować styl</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11/8/2020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84159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a:t>Drzewa </a:t>
            </a:r>
            <a:r>
              <a:rPr lang="pl-PL" dirty="0" err="1"/>
              <a:t>pOszukiwań</a:t>
            </a:r>
            <a:r>
              <a:rPr lang="pl-PL" dirty="0"/>
              <a:t> Binarnych BST</a:t>
            </a:r>
          </a:p>
        </p:txBody>
      </p:sp>
      <p:sp>
        <p:nvSpPr>
          <p:cNvPr id="3" name="Podtytuł 2"/>
          <p:cNvSpPr>
            <a:spLocks noGrp="1"/>
          </p:cNvSpPr>
          <p:nvPr>
            <p:ph type="subTitle" idx="1"/>
          </p:nvPr>
        </p:nvSpPr>
        <p:spPr/>
        <p:txBody>
          <a:bodyPr/>
          <a:lstStyle/>
          <a:p>
            <a:r>
              <a:rPr lang="pl-PL" dirty="0"/>
              <a:t>Dr Paweł </a:t>
            </a:r>
            <a:r>
              <a:rPr lang="pl-PL" dirty="0" err="1"/>
              <a:t>Dąrowski</a:t>
            </a:r>
            <a:endParaRPr lang="pl-PL" dirty="0"/>
          </a:p>
        </p:txBody>
      </p:sp>
    </p:spTree>
    <p:extLst>
      <p:ext uri="{BB962C8B-B14F-4D97-AF65-F5344CB8AC3E}">
        <p14:creationId xmlns:p14="http://schemas.microsoft.com/office/powerpoint/2010/main" val="2482608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Usuwanie węzła Z drzewa BST</a:t>
            </a:r>
          </a:p>
        </p:txBody>
      </p:sp>
      <p:pic>
        <p:nvPicPr>
          <p:cNvPr id="3" name="Obraz 2"/>
          <p:cNvPicPr>
            <a:picLocks noChangeAspect="1"/>
          </p:cNvPicPr>
          <p:nvPr/>
        </p:nvPicPr>
        <p:blipFill>
          <a:blip r:embed="rId2"/>
          <a:stretch>
            <a:fillRect/>
          </a:stretch>
        </p:blipFill>
        <p:spPr>
          <a:xfrm>
            <a:off x="1282008" y="1867183"/>
            <a:ext cx="7020020" cy="3898051"/>
          </a:xfrm>
          <a:prstGeom prst="rect">
            <a:avLst/>
          </a:prstGeom>
        </p:spPr>
      </p:pic>
      <p:pic>
        <p:nvPicPr>
          <p:cNvPr id="4" name="Obraz 3"/>
          <p:cNvPicPr>
            <a:picLocks noChangeAspect="1"/>
          </p:cNvPicPr>
          <p:nvPr/>
        </p:nvPicPr>
        <p:blipFill>
          <a:blip r:embed="rId3"/>
          <a:stretch>
            <a:fillRect/>
          </a:stretch>
        </p:blipFill>
        <p:spPr>
          <a:xfrm>
            <a:off x="575894" y="5914427"/>
            <a:ext cx="11296650" cy="723900"/>
          </a:xfrm>
          <a:prstGeom prst="rect">
            <a:avLst/>
          </a:prstGeom>
        </p:spPr>
      </p:pic>
    </p:spTree>
    <p:extLst>
      <p:ext uri="{BB962C8B-B14F-4D97-AF65-F5344CB8AC3E}">
        <p14:creationId xmlns:p14="http://schemas.microsoft.com/office/powerpoint/2010/main" val="152995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Usuwanie węzła Z drzewa BST</a:t>
            </a:r>
          </a:p>
        </p:txBody>
      </p:sp>
      <p:pic>
        <p:nvPicPr>
          <p:cNvPr id="3" name="Obraz 2"/>
          <p:cNvPicPr>
            <a:picLocks noChangeAspect="1"/>
          </p:cNvPicPr>
          <p:nvPr/>
        </p:nvPicPr>
        <p:blipFill>
          <a:blip r:embed="rId2"/>
          <a:stretch>
            <a:fillRect/>
          </a:stretch>
        </p:blipFill>
        <p:spPr>
          <a:xfrm>
            <a:off x="2549116" y="2290752"/>
            <a:ext cx="6241799" cy="3718201"/>
          </a:xfrm>
          <a:prstGeom prst="rect">
            <a:avLst/>
          </a:prstGeom>
        </p:spPr>
      </p:pic>
      <p:pic>
        <p:nvPicPr>
          <p:cNvPr id="4" name="Obraz 3"/>
          <p:cNvPicPr>
            <a:picLocks noChangeAspect="1"/>
          </p:cNvPicPr>
          <p:nvPr/>
        </p:nvPicPr>
        <p:blipFill>
          <a:blip r:embed="rId3"/>
          <a:stretch>
            <a:fillRect/>
          </a:stretch>
        </p:blipFill>
        <p:spPr>
          <a:xfrm>
            <a:off x="788830" y="6008953"/>
            <a:ext cx="11229975" cy="771525"/>
          </a:xfrm>
          <a:prstGeom prst="rect">
            <a:avLst/>
          </a:prstGeom>
        </p:spPr>
      </p:pic>
    </p:spTree>
    <p:extLst>
      <p:ext uri="{BB962C8B-B14F-4D97-AF65-F5344CB8AC3E}">
        <p14:creationId xmlns:p14="http://schemas.microsoft.com/office/powerpoint/2010/main" val="3439290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Usuwanie węzła Z drzewa BST</a:t>
            </a:r>
          </a:p>
        </p:txBody>
      </p:sp>
      <p:pic>
        <p:nvPicPr>
          <p:cNvPr id="3" name="Obraz 2"/>
          <p:cNvPicPr>
            <a:picLocks noChangeAspect="1"/>
          </p:cNvPicPr>
          <p:nvPr/>
        </p:nvPicPr>
        <p:blipFill>
          <a:blip r:embed="rId2"/>
          <a:stretch>
            <a:fillRect/>
          </a:stretch>
        </p:blipFill>
        <p:spPr>
          <a:xfrm>
            <a:off x="1018640" y="2252238"/>
            <a:ext cx="8279270" cy="3576023"/>
          </a:xfrm>
          <a:prstGeom prst="rect">
            <a:avLst/>
          </a:prstGeom>
        </p:spPr>
      </p:pic>
      <p:pic>
        <p:nvPicPr>
          <p:cNvPr id="4" name="Obraz 3"/>
          <p:cNvPicPr>
            <a:picLocks noChangeAspect="1"/>
          </p:cNvPicPr>
          <p:nvPr/>
        </p:nvPicPr>
        <p:blipFill>
          <a:blip r:embed="rId3"/>
          <a:stretch>
            <a:fillRect/>
          </a:stretch>
        </p:blipFill>
        <p:spPr>
          <a:xfrm>
            <a:off x="366010" y="5828261"/>
            <a:ext cx="11239500" cy="800100"/>
          </a:xfrm>
          <a:prstGeom prst="rect">
            <a:avLst/>
          </a:prstGeom>
        </p:spPr>
      </p:pic>
    </p:spTree>
    <p:extLst>
      <p:ext uri="{BB962C8B-B14F-4D97-AF65-F5344CB8AC3E}">
        <p14:creationId xmlns:p14="http://schemas.microsoft.com/office/powerpoint/2010/main" val="4277927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Rotacje drzewa</a:t>
            </a:r>
            <a:br>
              <a:rPr lang="pl-PL" b="1" dirty="0"/>
            </a:br>
            <a:endParaRPr lang="pl-PL" dirty="0"/>
          </a:p>
        </p:txBody>
      </p:sp>
      <p:pic>
        <p:nvPicPr>
          <p:cNvPr id="3" name="Obraz 2"/>
          <p:cNvPicPr>
            <a:picLocks noChangeAspect="1"/>
          </p:cNvPicPr>
          <p:nvPr/>
        </p:nvPicPr>
        <p:blipFill>
          <a:blip r:embed="rId2"/>
          <a:stretch>
            <a:fillRect/>
          </a:stretch>
        </p:blipFill>
        <p:spPr>
          <a:xfrm>
            <a:off x="1856792" y="2391529"/>
            <a:ext cx="8191306" cy="3915891"/>
          </a:xfrm>
          <a:prstGeom prst="rect">
            <a:avLst/>
          </a:prstGeom>
        </p:spPr>
      </p:pic>
      <p:sp>
        <p:nvSpPr>
          <p:cNvPr id="4" name="Prostokąt 3"/>
          <p:cNvSpPr/>
          <p:nvPr/>
        </p:nvSpPr>
        <p:spPr>
          <a:xfrm>
            <a:off x="0" y="6488668"/>
            <a:ext cx="4741491" cy="369332"/>
          </a:xfrm>
          <a:prstGeom prst="rect">
            <a:avLst/>
          </a:prstGeom>
        </p:spPr>
        <p:txBody>
          <a:bodyPr wrap="none">
            <a:spAutoFit/>
          </a:bodyPr>
          <a:lstStyle/>
          <a:p>
            <a:r>
              <a:rPr lang="pl-PL" dirty="0"/>
              <a:t>https://eduinf.waw.pl/inf/alg/001_search/0116.php</a:t>
            </a:r>
          </a:p>
        </p:txBody>
      </p:sp>
    </p:spTree>
    <p:extLst>
      <p:ext uri="{BB962C8B-B14F-4D97-AF65-F5344CB8AC3E}">
        <p14:creationId xmlns:p14="http://schemas.microsoft.com/office/powerpoint/2010/main" val="33473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Rotacje drzewa</a:t>
            </a:r>
            <a:endParaRPr lang="pl-PL" dirty="0"/>
          </a:p>
        </p:txBody>
      </p:sp>
      <p:pic>
        <p:nvPicPr>
          <p:cNvPr id="3" name="Obraz 2"/>
          <p:cNvPicPr>
            <a:picLocks noChangeAspect="1"/>
          </p:cNvPicPr>
          <p:nvPr/>
        </p:nvPicPr>
        <p:blipFill>
          <a:blip r:embed="rId2"/>
          <a:stretch>
            <a:fillRect/>
          </a:stretch>
        </p:blipFill>
        <p:spPr>
          <a:xfrm>
            <a:off x="575895" y="2055057"/>
            <a:ext cx="9790324" cy="4341258"/>
          </a:xfrm>
          <a:prstGeom prst="rect">
            <a:avLst/>
          </a:prstGeom>
        </p:spPr>
      </p:pic>
      <p:sp>
        <p:nvSpPr>
          <p:cNvPr id="4" name="Prostokąt 3"/>
          <p:cNvSpPr/>
          <p:nvPr/>
        </p:nvSpPr>
        <p:spPr>
          <a:xfrm>
            <a:off x="185349" y="6364050"/>
            <a:ext cx="4741491" cy="369332"/>
          </a:xfrm>
          <a:prstGeom prst="rect">
            <a:avLst/>
          </a:prstGeom>
        </p:spPr>
        <p:txBody>
          <a:bodyPr wrap="none">
            <a:spAutoFit/>
          </a:bodyPr>
          <a:lstStyle/>
          <a:p>
            <a:r>
              <a:rPr lang="pl-PL" dirty="0"/>
              <a:t>https://eduinf.waw.pl/inf/alg/001_search/0116.php</a:t>
            </a:r>
          </a:p>
        </p:txBody>
      </p:sp>
    </p:spTree>
    <p:extLst>
      <p:ext uri="{BB962C8B-B14F-4D97-AF65-F5344CB8AC3E}">
        <p14:creationId xmlns:p14="http://schemas.microsoft.com/office/powerpoint/2010/main" val="2439400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Rotacje drzewa</a:t>
            </a:r>
            <a:endParaRPr lang="pl-PL" dirty="0"/>
          </a:p>
        </p:txBody>
      </p:sp>
      <p:pic>
        <p:nvPicPr>
          <p:cNvPr id="3" name="Obraz 2"/>
          <p:cNvPicPr>
            <a:picLocks noChangeAspect="1"/>
          </p:cNvPicPr>
          <p:nvPr/>
        </p:nvPicPr>
        <p:blipFill>
          <a:blip r:embed="rId2"/>
          <a:stretch>
            <a:fillRect/>
          </a:stretch>
        </p:blipFill>
        <p:spPr>
          <a:xfrm>
            <a:off x="304280" y="2308634"/>
            <a:ext cx="6443827" cy="2843023"/>
          </a:xfrm>
          <a:prstGeom prst="rect">
            <a:avLst/>
          </a:prstGeom>
        </p:spPr>
      </p:pic>
      <p:pic>
        <p:nvPicPr>
          <p:cNvPr id="4" name="Obraz 3"/>
          <p:cNvPicPr>
            <a:picLocks noChangeAspect="1"/>
          </p:cNvPicPr>
          <p:nvPr/>
        </p:nvPicPr>
        <p:blipFill>
          <a:blip r:embed="rId3"/>
          <a:stretch>
            <a:fillRect/>
          </a:stretch>
        </p:blipFill>
        <p:spPr>
          <a:xfrm>
            <a:off x="6354274" y="2418076"/>
            <a:ext cx="5730500" cy="3324225"/>
          </a:xfrm>
          <a:prstGeom prst="rect">
            <a:avLst/>
          </a:prstGeom>
        </p:spPr>
      </p:pic>
      <p:sp>
        <p:nvSpPr>
          <p:cNvPr id="5" name="Prostokąt 4"/>
          <p:cNvSpPr/>
          <p:nvPr/>
        </p:nvSpPr>
        <p:spPr>
          <a:xfrm>
            <a:off x="384525" y="6358726"/>
            <a:ext cx="4741491" cy="369332"/>
          </a:xfrm>
          <a:prstGeom prst="rect">
            <a:avLst/>
          </a:prstGeom>
        </p:spPr>
        <p:txBody>
          <a:bodyPr wrap="none">
            <a:spAutoFit/>
          </a:bodyPr>
          <a:lstStyle/>
          <a:p>
            <a:r>
              <a:rPr lang="pl-PL" dirty="0"/>
              <a:t>https://eduinf.waw.pl/inf/alg/001_search/0116.php</a:t>
            </a:r>
          </a:p>
        </p:txBody>
      </p:sp>
    </p:spTree>
    <p:extLst>
      <p:ext uri="{BB962C8B-B14F-4D97-AF65-F5344CB8AC3E}">
        <p14:creationId xmlns:p14="http://schemas.microsoft.com/office/powerpoint/2010/main" val="3927327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Rotacje drzewa</a:t>
            </a:r>
            <a:endParaRPr lang="pl-PL" dirty="0"/>
          </a:p>
        </p:txBody>
      </p:sp>
      <p:pic>
        <p:nvPicPr>
          <p:cNvPr id="3" name="Obraz 2"/>
          <p:cNvPicPr>
            <a:picLocks noChangeAspect="1"/>
          </p:cNvPicPr>
          <p:nvPr/>
        </p:nvPicPr>
        <p:blipFill>
          <a:blip r:embed="rId2"/>
          <a:stretch>
            <a:fillRect/>
          </a:stretch>
        </p:blipFill>
        <p:spPr>
          <a:xfrm>
            <a:off x="1642563" y="2538829"/>
            <a:ext cx="8894601" cy="2990858"/>
          </a:xfrm>
          <a:prstGeom prst="rect">
            <a:avLst/>
          </a:prstGeom>
        </p:spPr>
      </p:pic>
    </p:spTree>
    <p:extLst>
      <p:ext uri="{BB962C8B-B14F-4D97-AF65-F5344CB8AC3E}">
        <p14:creationId xmlns:p14="http://schemas.microsoft.com/office/powerpoint/2010/main" val="16312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ZADANIE</a:t>
            </a:r>
          </a:p>
        </p:txBody>
      </p:sp>
    </p:spTree>
    <p:extLst>
      <p:ext uri="{BB962C8B-B14F-4D97-AF65-F5344CB8AC3E}">
        <p14:creationId xmlns:p14="http://schemas.microsoft.com/office/powerpoint/2010/main" val="2138133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Problem zrównoważenia</a:t>
            </a:r>
          </a:p>
        </p:txBody>
      </p:sp>
      <p:sp>
        <p:nvSpPr>
          <p:cNvPr id="3" name="Prostokąt 2"/>
          <p:cNvSpPr/>
          <p:nvPr/>
        </p:nvSpPr>
        <p:spPr>
          <a:xfrm>
            <a:off x="884222" y="2227835"/>
            <a:ext cx="9219446" cy="2308324"/>
          </a:xfrm>
          <a:prstGeom prst="rect">
            <a:avLst/>
          </a:prstGeom>
        </p:spPr>
        <p:txBody>
          <a:bodyPr wrap="square">
            <a:spAutoFit/>
          </a:bodyPr>
          <a:lstStyle/>
          <a:p>
            <a:r>
              <a:rPr lang="pl-PL" dirty="0"/>
              <a:t> Jednakże z sytuacją tą mamy do czynienia tylko wtedy, gdy drzewo BST posiada najmniejszą możliwą wysokość, czyli jest </a:t>
            </a:r>
            <a:r>
              <a:rPr lang="pl-PL" b="1" dirty="0"/>
              <a:t>drzewem zrównoważonym</a:t>
            </a:r>
            <a:r>
              <a:rPr lang="pl-PL" dirty="0"/>
              <a:t> (ang. </a:t>
            </a:r>
            <a:r>
              <a:rPr lang="pl-PL" dirty="0" err="1"/>
              <a:t>balanced</a:t>
            </a:r>
            <a:r>
              <a:rPr lang="pl-PL" dirty="0"/>
              <a:t> </a:t>
            </a:r>
            <a:r>
              <a:rPr lang="pl-PL" dirty="0" err="1"/>
              <a:t>tree</a:t>
            </a:r>
            <a:r>
              <a:rPr lang="pl-PL" dirty="0"/>
              <a:t>). Przy wprowadzaniu danych struktura drzewa wynikowego może nie być optymalna, a w najgorszym przypadku możemy otrzymać listę uporządkowaną, dla której wyszukiwanie ma klasę O(n). Dzieje się tak wtedy, gdy wprowadzamy do drzewa ciąg uporządkowanych elementów. Z uwagi na sposób działania algorytmu wstawiania elementu do drzewa BST elementy uporządkowane zostają dołączone jako prawi synowie kolejnych węzłów przy ciągu rosnącym kluczy lub jako lewi synowie kolejnych węzłów przy ciągu malejącym kluczy.</a:t>
            </a:r>
          </a:p>
        </p:txBody>
      </p:sp>
    </p:spTree>
    <p:extLst>
      <p:ext uri="{BB962C8B-B14F-4D97-AF65-F5344CB8AC3E}">
        <p14:creationId xmlns:p14="http://schemas.microsoft.com/office/powerpoint/2010/main" val="992192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Problem zrównoważenia</a:t>
            </a:r>
          </a:p>
        </p:txBody>
      </p:sp>
      <p:sp>
        <p:nvSpPr>
          <p:cNvPr id="4" name="Prostokąt 3"/>
          <p:cNvSpPr/>
          <p:nvPr/>
        </p:nvSpPr>
        <p:spPr>
          <a:xfrm>
            <a:off x="1699034" y="2387913"/>
            <a:ext cx="6096000" cy="923330"/>
          </a:xfrm>
          <a:prstGeom prst="rect">
            <a:avLst/>
          </a:prstGeom>
        </p:spPr>
        <p:txBody>
          <a:bodyPr>
            <a:spAutoFit/>
          </a:bodyPr>
          <a:lstStyle/>
          <a:p>
            <a:r>
              <a:rPr lang="pl-PL" dirty="0"/>
              <a:t>drzewo AVL </a:t>
            </a:r>
          </a:p>
          <a:p>
            <a:r>
              <a:rPr lang="pl-PL" dirty="0"/>
              <a:t>algorytm DSW </a:t>
            </a:r>
          </a:p>
          <a:p>
            <a:r>
              <a:rPr lang="pl-PL" dirty="0"/>
              <a:t>drzewo czerwono-czarne </a:t>
            </a:r>
          </a:p>
        </p:txBody>
      </p:sp>
    </p:spTree>
    <p:extLst>
      <p:ext uri="{BB962C8B-B14F-4D97-AF65-F5344CB8AC3E}">
        <p14:creationId xmlns:p14="http://schemas.microsoft.com/office/powerpoint/2010/main" val="972064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BST</a:t>
            </a:r>
          </a:p>
        </p:txBody>
      </p:sp>
      <p:sp>
        <p:nvSpPr>
          <p:cNvPr id="3" name="Prostokąt 2"/>
          <p:cNvSpPr/>
          <p:nvPr/>
        </p:nvSpPr>
        <p:spPr>
          <a:xfrm>
            <a:off x="1952531" y="2139222"/>
            <a:ext cx="8965948" cy="1200329"/>
          </a:xfrm>
          <a:prstGeom prst="rect">
            <a:avLst/>
          </a:prstGeom>
        </p:spPr>
        <p:txBody>
          <a:bodyPr wrap="square">
            <a:spAutoFit/>
          </a:bodyPr>
          <a:lstStyle/>
          <a:p>
            <a:r>
              <a:rPr lang="pl-PL" b="1" dirty="0"/>
              <a:t>Drzewo binarnych poszukiwań</a:t>
            </a:r>
            <a:r>
              <a:rPr lang="pl-PL" dirty="0"/>
              <a:t> (ang. BST – </a:t>
            </a:r>
            <a:r>
              <a:rPr lang="pl-PL" dirty="0" err="1"/>
              <a:t>Binary</a:t>
            </a:r>
            <a:r>
              <a:rPr lang="pl-PL" dirty="0"/>
              <a:t> </a:t>
            </a:r>
            <a:r>
              <a:rPr lang="pl-PL" dirty="0" err="1"/>
              <a:t>Search</a:t>
            </a:r>
            <a:r>
              <a:rPr lang="pl-PL" dirty="0"/>
              <a:t> </a:t>
            </a:r>
            <a:r>
              <a:rPr lang="pl-PL" dirty="0" err="1"/>
              <a:t>Tree</a:t>
            </a:r>
            <a:r>
              <a:rPr lang="pl-PL" dirty="0"/>
              <a:t>) jest wygodną i szeroko stosowaną strukturą, która przechowuje uporządkowane dane (np. słowniki). Dobrze zbudowane drzewo pozwala wyszukiwać dane ze złożonością klasy O(log n) – np. dla miliarda danych należy wykonać tylko do 30 porównań, aby znaleźć poszukiwany obiekt</a:t>
            </a:r>
          </a:p>
        </p:txBody>
      </p:sp>
      <p:pic>
        <p:nvPicPr>
          <p:cNvPr id="6" name="Obraz 5"/>
          <p:cNvPicPr>
            <a:picLocks noChangeAspect="1"/>
          </p:cNvPicPr>
          <p:nvPr/>
        </p:nvPicPr>
        <p:blipFill>
          <a:blip r:embed="rId2"/>
          <a:stretch>
            <a:fillRect/>
          </a:stretch>
        </p:blipFill>
        <p:spPr>
          <a:xfrm>
            <a:off x="1574029" y="3343756"/>
            <a:ext cx="3648075" cy="2209800"/>
          </a:xfrm>
          <a:prstGeom prst="rect">
            <a:avLst/>
          </a:prstGeom>
        </p:spPr>
      </p:pic>
      <p:sp>
        <p:nvSpPr>
          <p:cNvPr id="7" name="Prostokąt 6"/>
          <p:cNvSpPr/>
          <p:nvPr/>
        </p:nvSpPr>
        <p:spPr>
          <a:xfrm>
            <a:off x="1776362" y="5413867"/>
            <a:ext cx="9626852" cy="830997"/>
          </a:xfrm>
          <a:prstGeom prst="rect">
            <a:avLst/>
          </a:prstGeom>
        </p:spPr>
        <p:txBody>
          <a:bodyPr wrap="square">
            <a:spAutoFit/>
          </a:bodyPr>
          <a:lstStyle/>
          <a:p>
            <a:r>
              <a:rPr lang="pl-PL" sz="1600" dirty="0">
                <a:latin typeface="Arial" panose="020B0604020202020204" pitchFamily="34" charset="0"/>
              </a:rPr>
              <a:t>Pesymistyczny czas działania większości operacji na drzewach BST jest proporcjonalny do wysokości drzewa. Powyżej przedstawiono drzewo BST o wysokości 2 składające się z 6 węzłów. Nieco mniej efektywne drzewo BST zawierające te same klucze może mieć wysokość 4</a:t>
            </a:r>
            <a:endParaRPr lang="pl-PL" sz="1600" dirty="0"/>
          </a:p>
        </p:txBody>
      </p:sp>
      <p:pic>
        <p:nvPicPr>
          <p:cNvPr id="8" name="Obraz 7"/>
          <p:cNvPicPr>
            <a:picLocks noChangeAspect="1"/>
          </p:cNvPicPr>
          <p:nvPr/>
        </p:nvPicPr>
        <p:blipFill>
          <a:blip r:embed="rId3"/>
          <a:stretch>
            <a:fillRect/>
          </a:stretch>
        </p:blipFill>
        <p:spPr>
          <a:xfrm>
            <a:off x="7829690" y="3511741"/>
            <a:ext cx="2302692" cy="2145435"/>
          </a:xfrm>
          <a:prstGeom prst="rect">
            <a:avLst/>
          </a:prstGeom>
        </p:spPr>
      </p:pic>
      <p:sp>
        <p:nvSpPr>
          <p:cNvPr id="9" name="pole tekstowe 8">
            <a:extLst>
              <a:ext uri="{FF2B5EF4-FFF2-40B4-BE49-F238E27FC236}">
                <a16:creationId xmlns:a16="http://schemas.microsoft.com/office/drawing/2014/main" id="{88F6F75C-4CD9-41EC-B1B6-280A2771EC4A}"/>
              </a:ext>
            </a:extLst>
          </p:cNvPr>
          <p:cNvSpPr txBox="1"/>
          <p:nvPr/>
        </p:nvSpPr>
        <p:spPr>
          <a:xfrm>
            <a:off x="1538944" y="6504076"/>
            <a:ext cx="6097554" cy="369332"/>
          </a:xfrm>
          <a:prstGeom prst="rect">
            <a:avLst/>
          </a:prstGeom>
          <a:noFill/>
        </p:spPr>
        <p:txBody>
          <a:bodyPr wrap="square">
            <a:spAutoFit/>
          </a:bodyPr>
          <a:lstStyle/>
          <a:p>
            <a:r>
              <a:rPr lang="pl-PL" dirty="0"/>
              <a:t>http://www.cs.armstrong.edu/liang/animation/web/BST.html</a:t>
            </a:r>
          </a:p>
        </p:txBody>
      </p:sp>
      <p:sp>
        <p:nvSpPr>
          <p:cNvPr id="10" name="pole tekstowe 9">
            <a:extLst>
              <a:ext uri="{FF2B5EF4-FFF2-40B4-BE49-F238E27FC236}">
                <a16:creationId xmlns:a16="http://schemas.microsoft.com/office/drawing/2014/main" id="{5BB670D6-5C24-4F3B-8FC3-1DBCD9177DD4}"/>
              </a:ext>
            </a:extLst>
          </p:cNvPr>
          <p:cNvSpPr txBox="1"/>
          <p:nvPr/>
        </p:nvSpPr>
        <p:spPr>
          <a:xfrm>
            <a:off x="1591642" y="6182100"/>
            <a:ext cx="6094602" cy="369332"/>
          </a:xfrm>
          <a:prstGeom prst="rect">
            <a:avLst/>
          </a:prstGeom>
          <a:noFill/>
        </p:spPr>
        <p:txBody>
          <a:bodyPr wrap="square">
            <a:spAutoFit/>
          </a:bodyPr>
          <a:lstStyle/>
          <a:p>
            <a:r>
              <a:rPr lang="pl-PL" dirty="0"/>
              <a:t>https://www.cs.usfca.edu/~galles/visualization/BST.html</a:t>
            </a:r>
          </a:p>
        </p:txBody>
      </p:sp>
      <p:sp>
        <p:nvSpPr>
          <p:cNvPr id="12" name="pole tekstowe 11">
            <a:extLst>
              <a:ext uri="{FF2B5EF4-FFF2-40B4-BE49-F238E27FC236}">
                <a16:creationId xmlns:a16="http://schemas.microsoft.com/office/drawing/2014/main" id="{538271F9-2879-471F-A4B3-2A57E2F2DDB1}"/>
              </a:ext>
            </a:extLst>
          </p:cNvPr>
          <p:cNvSpPr txBox="1"/>
          <p:nvPr/>
        </p:nvSpPr>
        <p:spPr>
          <a:xfrm>
            <a:off x="7368337" y="6197508"/>
            <a:ext cx="6094602" cy="369332"/>
          </a:xfrm>
          <a:prstGeom prst="rect">
            <a:avLst/>
          </a:prstGeom>
          <a:noFill/>
        </p:spPr>
        <p:txBody>
          <a:bodyPr wrap="square">
            <a:spAutoFit/>
          </a:bodyPr>
          <a:lstStyle/>
          <a:p>
            <a:r>
              <a:rPr lang="pl-PL" dirty="0"/>
              <a:t>http://btv.melezinek.cz/binary-search-tree.html</a:t>
            </a:r>
          </a:p>
        </p:txBody>
      </p:sp>
    </p:spTree>
    <p:extLst>
      <p:ext uri="{BB962C8B-B14F-4D97-AF65-F5344CB8AC3E}">
        <p14:creationId xmlns:p14="http://schemas.microsoft.com/office/powerpoint/2010/main" val="1046068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Konstrukcja drzewa BST</a:t>
            </a:r>
          </a:p>
        </p:txBody>
      </p:sp>
      <p:sp>
        <p:nvSpPr>
          <p:cNvPr id="3" name="Prostokąt 2"/>
          <p:cNvSpPr/>
          <p:nvPr/>
        </p:nvSpPr>
        <p:spPr>
          <a:xfrm>
            <a:off x="797442" y="2282155"/>
            <a:ext cx="10586519" cy="2308324"/>
          </a:xfrm>
          <a:prstGeom prst="rect">
            <a:avLst/>
          </a:prstGeom>
        </p:spPr>
        <p:txBody>
          <a:bodyPr wrap="square">
            <a:spAutoFit/>
          </a:bodyPr>
          <a:lstStyle/>
          <a:p>
            <a:r>
              <a:rPr lang="pl-PL" b="1" dirty="0"/>
              <a:t>Dołączanie nowego węzła do drzewa BST</a:t>
            </a:r>
          </a:p>
          <a:p>
            <a:r>
              <a:rPr lang="pl-PL" dirty="0"/>
              <a:t>Jeśli będziemy chcieli utworzyć drzewo BST, to staniemy przed koniecznością dodawania do niego nowych węzłów. Zasada pracy algorytmu dołączającego węzeł jest następująca: </a:t>
            </a:r>
          </a:p>
          <a:p>
            <a:r>
              <a:rPr lang="pl-PL" dirty="0"/>
              <a:t>Jeśli drzewo jest puste, to nowy węzeł staje się jego korzeniem. W przeciwnym razie porównujemy klucz wstawianego węzła z kluczami kolejnych węzłów, idąc w dół drzewa. Jeśli klucz nowego węzła jest mniejszy od klucza aktualnie odwiedzonego węzła w drzewie, to przechodzimy do lewego syna. Inaczej przechodzimy do prawego syna. Całą procedurę kontynuujemy do momentu, aż dany syn nie istnieje. Wtedy dołączamy nowy węzeł na jego miejsce i kończymy.</a:t>
            </a:r>
          </a:p>
        </p:txBody>
      </p:sp>
    </p:spTree>
    <p:extLst>
      <p:ext uri="{BB962C8B-B14F-4D97-AF65-F5344CB8AC3E}">
        <p14:creationId xmlns:p14="http://schemas.microsoft.com/office/powerpoint/2010/main" val="1091683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Wyszukiwanie węzła w drzewie BST</a:t>
            </a:r>
          </a:p>
        </p:txBody>
      </p:sp>
      <p:pic>
        <p:nvPicPr>
          <p:cNvPr id="3" name="Obraz 2"/>
          <p:cNvPicPr>
            <a:picLocks noChangeAspect="1"/>
          </p:cNvPicPr>
          <p:nvPr/>
        </p:nvPicPr>
        <p:blipFill>
          <a:blip r:embed="rId2"/>
          <a:stretch>
            <a:fillRect/>
          </a:stretch>
        </p:blipFill>
        <p:spPr>
          <a:xfrm>
            <a:off x="575894" y="2985749"/>
            <a:ext cx="5816603" cy="2663613"/>
          </a:xfrm>
          <a:prstGeom prst="rect">
            <a:avLst/>
          </a:prstGeom>
        </p:spPr>
      </p:pic>
      <p:pic>
        <p:nvPicPr>
          <p:cNvPr id="5" name="Obraz 4"/>
          <p:cNvPicPr>
            <a:picLocks noChangeAspect="1"/>
          </p:cNvPicPr>
          <p:nvPr/>
        </p:nvPicPr>
        <p:blipFill>
          <a:blip r:embed="rId3"/>
          <a:stretch>
            <a:fillRect/>
          </a:stretch>
        </p:blipFill>
        <p:spPr>
          <a:xfrm>
            <a:off x="6714140" y="3017064"/>
            <a:ext cx="5514409" cy="2564025"/>
          </a:xfrm>
          <a:prstGeom prst="rect">
            <a:avLst/>
          </a:prstGeom>
        </p:spPr>
      </p:pic>
    </p:spTree>
    <p:extLst>
      <p:ext uri="{BB962C8B-B14F-4D97-AF65-F5344CB8AC3E}">
        <p14:creationId xmlns:p14="http://schemas.microsoft.com/office/powerpoint/2010/main" val="172937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Wyszukiwanie minimalnego i maksymalnego elementu w drzewie BST</a:t>
            </a:r>
          </a:p>
        </p:txBody>
      </p:sp>
      <p:pic>
        <p:nvPicPr>
          <p:cNvPr id="3" name="Obraz 2"/>
          <p:cNvPicPr>
            <a:picLocks noChangeAspect="1"/>
          </p:cNvPicPr>
          <p:nvPr/>
        </p:nvPicPr>
        <p:blipFill>
          <a:blip r:embed="rId2"/>
          <a:stretch>
            <a:fillRect/>
          </a:stretch>
        </p:blipFill>
        <p:spPr>
          <a:xfrm>
            <a:off x="235389" y="2335703"/>
            <a:ext cx="6863847" cy="4096690"/>
          </a:xfrm>
          <a:prstGeom prst="rect">
            <a:avLst/>
          </a:prstGeom>
        </p:spPr>
      </p:pic>
      <p:pic>
        <p:nvPicPr>
          <p:cNvPr id="4" name="Obraz 3"/>
          <p:cNvPicPr>
            <a:picLocks noChangeAspect="1"/>
          </p:cNvPicPr>
          <p:nvPr/>
        </p:nvPicPr>
        <p:blipFill>
          <a:blip r:embed="rId3"/>
          <a:stretch>
            <a:fillRect/>
          </a:stretch>
        </p:blipFill>
        <p:spPr>
          <a:xfrm>
            <a:off x="7332457" y="2516864"/>
            <a:ext cx="4608119" cy="3113260"/>
          </a:xfrm>
          <a:prstGeom prst="rect">
            <a:avLst/>
          </a:prstGeom>
        </p:spPr>
      </p:pic>
    </p:spTree>
    <p:extLst>
      <p:ext uri="{BB962C8B-B14F-4D97-AF65-F5344CB8AC3E}">
        <p14:creationId xmlns:p14="http://schemas.microsoft.com/office/powerpoint/2010/main" val="330999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Wyszukiwanie minimalnego i maksymalnego elementu w drzewie BST</a:t>
            </a:r>
          </a:p>
        </p:txBody>
      </p:sp>
      <p:pic>
        <p:nvPicPr>
          <p:cNvPr id="3" name="Obraz 2"/>
          <p:cNvPicPr>
            <a:picLocks noChangeAspect="1"/>
          </p:cNvPicPr>
          <p:nvPr/>
        </p:nvPicPr>
        <p:blipFill>
          <a:blip r:embed="rId2"/>
          <a:stretch>
            <a:fillRect/>
          </a:stretch>
        </p:blipFill>
        <p:spPr>
          <a:xfrm>
            <a:off x="841972" y="3205817"/>
            <a:ext cx="8823685" cy="3097751"/>
          </a:xfrm>
          <a:prstGeom prst="rect">
            <a:avLst/>
          </a:prstGeom>
        </p:spPr>
      </p:pic>
    </p:spTree>
    <p:extLst>
      <p:ext uri="{BB962C8B-B14F-4D97-AF65-F5344CB8AC3E}">
        <p14:creationId xmlns:p14="http://schemas.microsoft.com/office/powerpoint/2010/main" val="304804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Wstawianie węzła do drzewa BST</a:t>
            </a:r>
          </a:p>
        </p:txBody>
      </p:sp>
      <p:pic>
        <p:nvPicPr>
          <p:cNvPr id="3" name="Obraz 2"/>
          <p:cNvPicPr>
            <a:picLocks noChangeAspect="1"/>
          </p:cNvPicPr>
          <p:nvPr/>
        </p:nvPicPr>
        <p:blipFill>
          <a:blip r:embed="rId2"/>
          <a:stretch>
            <a:fillRect/>
          </a:stretch>
        </p:blipFill>
        <p:spPr>
          <a:xfrm>
            <a:off x="431737" y="2098989"/>
            <a:ext cx="9979748" cy="2641698"/>
          </a:xfrm>
          <a:prstGeom prst="rect">
            <a:avLst/>
          </a:prstGeom>
        </p:spPr>
      </p:pic>
    </p:spTree>
    <p:extLst>
      <p:ext uri="{BB962C8B-B14F-4D97-AF65-F5344CB8AC3E}">
        <p14:creationId xmlns:p14="http://schemas.microsoft.com/office/powerpoint/2010/main" val="52459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Wstawianie węzła do drzewa BST</a:t>
            </a:r>
          </a:p>
        </p:txBody>
      </p:sp>
      <p:pic>
        <p:nvPicPr>
          <p:cNvPr id="3" name="Obraz 2"/>
          <p:cNvPicPr>
            <a:picLocks noChangeAspect="1"/>
          </p:cNvPicPr>
          <p:nvPr/>
        </p:nvPicPr>
        <p:blipFill>
          <a:blip r:embed="rId2"/>
          <a:stretch>
            <a:fillRect/>
          </a:stretch>
        </p:blipFill>
        <p:spPr>
          <a:xfrm>
            <a:off x="123306" y="2065593"/>
            <a:ext cx="7896225" cy="3590925"/>
          </a:xfrm>
          <a:prstGeom prst="rect">
            <a:avLst/>
          </a:prstGeom>
        </p:spPr>
      </p:pic>
      <p:pic>
        <p:nvPicPr>
          <p:cNvPr id="4" name="Obraz 3"/>
          <p:cNvPicPr>
            <a:picLocks noChangeAspect="1"/>
          </p:cNvPicPr>
          <p:nvPr/>
        </p:nvPicPr>
        <p:blipFill>
          <a:blip r:embed="rId3"/>
          <a:stretch>
            <a:fillRect/>
          </a:stretch>
        </p:blipFill>
        <p:spPr>
          <a:xfrm>
            <a:off x="8332960" y="1901471"/>
            <a:ext cx="3671935" cy="3805566"/>
          </a:xfrm>
          <a:prstGeom prst="rect">
            <a:avLst/>
          </a:prstGeom>
        </p:spPr>
      </p:pic>
      <p:pic>
        <p:nvPicPr>
          <p:cNvPr id="5" name="Obraz 4"/>
          <p:cNvPicPr>
            <a:picLocks noChangeAspect="1"/>
          </p:cNvPicPr>
          <p:nvPr/>
        </p:nvPicPr>
        <p:blipFill>
          <a:blip r:embed="rId4"/>
          <a:stretch>
            <a:fillRect/>
          </a:stretch>
        </p:blipFill>
        <p:spPr>
          <a:xfrm>
            <a:off x="52481" y="5542915"/>
            <a:ext cx="8347295" cy="1137051"/>
          </a:xfrm>
          <a:prstGeom prst="rect">
            <a:avLst/>
          </a:prstGeom>
        </p:spPr>
      </p:pic>
    </p:spTree>
    <p:extLst>
      <p:ext uri="{BB962C8B-B14F-4D97-AF65-F5344CB8AC3E}">
        <p14:creationId xmlns:p14="http://schemas.microsoft.com/office/powerpoint/2010/main" val="420865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Usuwanie węzła Z drzewa BST</a:t>
            </a:r>
          </a:p>
        </p:txBody>
      </p:sp>
      <p:pic>
        <p:nvPicPr>
          <p:cNvPr id="3" name="Obraz 2"/>
          <p:cNvPicPr>
            <a:picLocks noChangeAspect="1"/>
          </p:cNvPicPr>
          <p:nvPr/>
        </p:nvPicPr>
        <p:blipFill>
          <a:blip r:embed="rId2"/>
          <a:stretch>
            <a:fillRect/>
          </a:stretch>
        </p:blipFill>
        <p:spPr>
          <a:xfrm>
            <a:off x="170915" y="2465042"/>
            <a:ext cx="7343462" cy="2262708"/>
          </a:xfrm>
          <a:prstGeom prst="rect">
            <a:avLst/>
          </a:prstGeom>
        </p:spPr>
      </p:pic>
      <p:pic>
        <p:nvPicPr>
          <p:cNvPr id="4" name="Obraz 3"/>
          <p:cNvPicPr>
            <a:picLocks noChangeAspect="1"/>
          </p:cNvPicPr>
          <p:nvPr/>
        </p:nvPicPr>
        <p:blipFill>
          <a:blip r:embed="rId3"/>
          <a:stretch>
            <a:fillRect/>
          </a:stretch>
        </p:blipFill>
        <p:spPr>
          <a:xfrm>
            <a:off x="7514377" y="2311132"/>
            <a:ext cx="4482406" cy="3987485"/>
          </a:xfrm>
          <a:prstGeom prst="rect">
            <a:avLst/>
          </a:prstGeom>
        </p:spPr>
      </p:pic>
    </p:spTree>
    <p:extLst>
      <p:ext uri="{BB962C8B-B14F-4D97-AF65-F5344CB8AC3E}">
        <p14:creationId xmlns:p14="http://schemas.microsoft.com/office/powerpoint/2010/main" val="1801959355"/>
      </p:ext>
    </p:extLst>
  </p:cSld>
  <p:clrMapOvr>
    <a:masterClrMapping/>
  </p:clrMapOvr>
</p:sld>
</file>

<file path=ppt/theme/theme1.xml><?xml version="1.0" encoding="utf-8"?>
<a:theme xmlns:a="http://schemas.openxmlformats.org/drawingml/2006/main" name="Dywidenda">
  <a:themeElements>
    <a:clrScheme name="Dywidenda">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ywidend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ywidend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7ECFFEA46B9719458143057655214318" ma:contentTypeVersion="2" ma:contentTypeDescription="Utwórz nowy dokument." ma:contentTypeScope="" ma:versionID="5c34a6caa061b518292750d88b2bd0e7">
  <xsd:schema xmlns:xsd="http://www.w3.org/2001/XMLSchema" xmlns:xs="http://www.w3.org/2001/XMLSchema" xmlns:p="http://schemas.microsoft.com/office/2006/metadata/properties" xmlns:ns2="d2a27a13-28a2-40ce-9ebe-313d8adc6d20" targetNamespace="http://schemas.microsoft.com/office/2006/metadata/properties" ma:root="true" ma:fieldsID="68b3906f5c840f8483e0920d03464311" ns2:_="">
    <xsd:import namespace="d2a27a13-28a2-40ce-9ebe-313d8adc6d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27a13-28a2-40ce-9ebe-313d8adc6d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3CB9F2-09A7-49E9-963C-ACD4F05536F5}">
  <ds:schemaRefs>
    <ds:schemaRef ds:uri="http://schemas.microsoft.com/sharepoint/v3/contenttype/forms"/>
  </ds:schemaRefs>
</ds:datastoreItem>
</file>

<file path=customXml/itemProps2.xml><?xml version="1.0" encoding="utf-8"?>
<ds:datastoreItem xmlns:ds="http://schemas.openxmlformats.org/officeDocument/2006/customXml" ds:itemID="{A228D0F1-8E93-4A9D-9BA8-7CBC49E42F6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1B9211A-B112-4EC2-85B7-8AE38600E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27a13-28a2-40ce-9ebe-313d8adc6d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Dywidenda</Template>
  <TotalTime>185</TotalTime>
  <Words>500</Words>
  <Application>Microsoft Office PowerPoint</Application>
  <PresentationFormat>Widescreen</PresentationFormat>
  <Paragraphs>35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Dywidenda</vt:lpstr>
      <vt:lpstr>Drzewa pOszukiwań Binarnych BST</vt:lpstr>
      <vt:lpstr>BST</vt:lpstr>
      <vt:lpstr>Konstrukcja drzewa BST</vt:lpstr>
      <vt:lpstr>Wyszukiwanie węzła w drzewie BST</vt:lpstr>
      <vt:lpstr>Wyszukiwanie minimalnego i maksymalnego elementu w drzewie BST</vt:lpstr>
      <vt:lpstr>Wyszukiwanie minimalnego i maksymalnego elementu w drzewie BST</vt:lpstr>
      <vt:lpstr>Wstawianie węzła do drzewa BST</vt:lpstr>
      <vt:lpstr>Wstawianie węzła do drzewa BST</vt:lpstr>
      <vt:lpstr>Usuwanie węzła Z drzewa BST</vt:lpstr>
      <vt:lpstr>Usuwanie węzła Z drzewa BST</vt:lpstr>
      <vt:lpstr>Usuwanie węzła Z drzewa BST</vt:lpstr>
      <vt:lpstr>Usuwanie węzła Z drzewa BST</vt:lpstr>
      <vt:lpstr>Rotacje drzewa </vt:lpstr>
      <vt:lpstr>Rotacje drzewa</vt:lpstr>
      <vt:lpstr>Rotacje drzewa</vt:lpstr>
      <vt:lpstr>Rotacje drzewa</vt:lpstr>
      <vt:lpstr>ZADANIE</vt:lpstr>
      <vt:lpstr>Problem zrównoważenia</vt:lpstr>
      <vt:lpstr>Problem zrównoważenia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Drzewa pOszukiwań Binarnych BST</dc:title>
  <dc:creator>labpc</dc:creator>
  <cp:lastModifiedBy>Paweł Dąbrowski</cp:lastModifiedBy>
  <cp:revision>27</cp:revision>
  <dcterms:created xsi:type="dcterms:W3CDTF">2019-10-24T17:36:00Z</dcterms:created>
  <dcterms:modified xsi:type="dcterms:W3CDTF">2020-11-08T20:58:21Z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0x0101007ECFFEA46B9719458143057655214318</vt:lpwstr>
  </property>
</Properties>
</file>