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4b88489d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4b88489d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4b88489d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4b88489d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4b88489d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4b88489d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4b88489d6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4b88489d6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4b88489d6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4b88489d6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4b88489d6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4b88489d6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PCS QAM Project 2025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Rajesh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Design a 16-QAM system using two pulse shapes (square and sinc) for baseband modulation.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Implement matched filtering and symbol detection.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Add AWGN for SNRs in [0, 3, 7] dB and evaluate BER.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Wi-Fi (802.11 standards)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Most Wi-Fi networks (like 802.11ac and 802.11ax) use 64-QAM, 256-QAM, or even 1024-QAM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Higher-order QAM = higher speeds (assuming strong signal).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Cellular Networks (4G, 5G)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LTE and 5G use QAM for downlink and uplink modulation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4G can go up to 64-QAM, and 5G can go up to 1024-QAM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Cable Modems (DOCSIS)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Your home internet via coax uses 256-QAM or higher for downstream data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Digital TV and Satellite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Digital cable TV and satellite use QAM for transmitting compressed video data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DSL / Broadband over Phone Lines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QAM is used in ADSL/VDSL to transmit high-speed internet over copper lines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53" name="Google Shape;153;p16" title="Blank diagram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5875"/>
            <a:ext cx="8839204" cy="147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Constellation Diagrams</a:t>
            </a:r>
            <a:endParaRPr/>
          </a:p>
        </p:txBody>
      </p:sp>
      <p:pic>
        <p:nvPicPr>
          <p:cNvPr id="159" name="Google Shape;159;p17" title="constellation_square_snr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400" y="1300413"/>
            <a:ext cx="3391200" cy="254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 title="constellation_square_snr7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350" y="1276363"/>
            <a:ext cx="3455350" cy="259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Diagrams</a:t>
            </a:r>
            <a:endParaRPr/>
          </a:p>
        </p:txBody>
      </p:sp>
      <p:pic>
        <p:nvPicPr>
          <p:cNvPr id="166" name="Google Shape;166;p18" title="eye_sinc_snr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00" y="1671900"/>
            <a:ext cx="3472374" cy="27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 title="eye_square_snr0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025" y="1671900"/>
            <a:ext cx="3472374" cy="271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