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9B101-80AD-40A4-A1F8-C7EF17C9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6A0421-7777-4504-BFE4-83562C4D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91B87-9DEA-4E85-94BC-9E100BB2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1DF42CF-F77B-4A93-9599-22CE7ADA14D1}" type="datetimeFigureOut">
              <a:rPr lang="de-DE" smtClean="0"/>
              <a:pPr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E5FE3-992C-4102-A861-23D52A4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01FDA-F134-4B42-A854-31CC9DDE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31C727-7F59-43F3-8504-16DEA037583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32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4D9D4-B632-45E2-BBE5-2BE097AA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48DBA-2FC7-4408-B796-EC3050B7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D136E-C2AC-4343-8F50-222049F5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C8D39-21FE-494C-AB75-42F6043E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E70C1-7B94-412B-9E9C-0618192D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5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D01377-C511-4A3C-9FDB-5FE091B9F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4C251-A967-4102-B05E-81F0DD147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A8EA5-1FF1-4001-9107-938E507F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3B21D-EBEC-44A5-84F9-408E28CE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73219-BD12-43E8-BCBC-7C61095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94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EA642-2B61-4D71-8C7D-3DEC29AB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C5BBE-B13C-41D4-AE29-36BFFF64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014DBD-7395-41E1-826C-D3748112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BD86C-3FF0-44BE-85B6-F2508D30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8115B-5BE5-4706-B72F-BA915F74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7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AB7E9-30F4-4375-85FD-EBDB20B3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11065-4DB3-4EC4-B001-3861BBB2F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EAE7D-1FC0-41D8-8B61-9B1ABECC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74300-C0D1-42A4-AC90-78E2A705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8A9143-18A1-4B6E-8E4E-1D5D5145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1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BF083-B675-46C1-A114-344B277E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49643-07F1-46CD-92E6-BD1F67541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63CF96-23FF-468D-96EB-4828CE1B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9D394C-A90D-4D4D-992B-8211546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09E820-A2AD-49D7-9887-B9AC0F9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5EB378-22AA-4F30-8F87-D553B526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0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47A98-56E1-468E-B1B9-2DFB069C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988E2-9CDD-417D-B503-37CAA664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6E50F2-3A6C-425A-969D-8BA54E743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E7AAD5-651B-443A-B89B-40BD04708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12C26A-1B29-4675-BCD9-62121DF61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E9D14D-BD5D-4C3B-AF93-F3DAC24A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5F4102-E980-4F00-A721-E40A7B99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D1EF0C-9DA1-481D-8B7D-DFDD2970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0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F39F5-C0EF-4F25-960A-CB467A75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A1FE8C-DE86-4C49-8FB6-4AF4A29B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D0FB6-20D5-4769-992E-E099EDF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0E69ED-670C-45EF-BCC9-7DDB9209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5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2308CE-D48D-4E66-9A00-861E2BC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A3988B-68E5-4D99-AD6F-DF723588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49CAA-9CD1-453A-B878-5778DE1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4B371-A36E-4A8F-9F20-CC037A9F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CAB92-D484-464D-9C06-0212B876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97E10-FC7C-4723-8B59-9DC452FE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9C98F6-4DB4-462E-96EA-5C18753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644D5D-36C2-44B8-A49F-9C301393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223C2D-106D-4566-9895-D101DA7A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86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88DBB-1FCD-4211-A2E3-FC798215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78B0AC-F109-4915-B3AB-93A473984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BC41A-6F35-46B8-9E13-DC5CE297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3CB076-9916-4AB1-A6BA-33F2DB38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5E5828-4D4B-4E9D-B149-470D5476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5C6E61-DF83-4CF8-885D-88A0A498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5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21362D-4543-4E6E-9D83-82A89739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1BC45D-1BC6-496E-B05F-6869864B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BABFB-2473-445A-AD64-7C1B65BA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2CF-F77B-4A93-9599-22CE7ADA14D1}" type="datetimeFigureOut">
              <a:rPr lang="de-DE" smtClean="0"/>
              <a:t>21.03.2022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A35B3-A524-4DDC-BC75-280D63326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9D7F-9918-4F79-8E28-7D8605F03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C727-7F59-43F3-8504-16DEA0375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67DBB-DA98-4FAD-8BFB-A8670B94B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Sports-WG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BFFD9B-A323-4039-9E31-DA3E7975B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Bundesligaticker mit Wettfunktion</a:t>
            </a:r>
          </a:p>
          <a:p>
            <a:endParaRPr lang="de-DE" dirty="0"/>
          </a:p>
          <a:p>
            <a:r>
              <a:rPr lang="de-DE" dirty="0"/>
              <a:t> Tim, Felix, Tilmann Lorenz</a:t>
            </a:r>
          </a:p>
        </p:txBody>
      </p:sp>
    </p:spTree>
    <p:extLst>
      <p:ext uri="{BB962C8B-B14F-4D97-AF65-F5344CB8AC3E}">
        <p14:creationId xmlns:p14="http://schemas.microsoft.com/office/powerpoint/2010/main" val="176897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AEDE2-2B3C-47A7-9439-5C56E11D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Inhaltsverzeichniss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08A4F-7B52-4D4D-AF17-9959618E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Angewandte Techniken</a:t>
            </a:r>
          </a:p>
        </p:txBody>
      </p:sp>
    </p:spTree>
    <p:extLst>
      <p:ext uri="{BB962C8B-B14F-4D97-AF65-F5344CB8AC3E}">
        <p14:creationId xmlns:p14="http://schemas.microsoft.com/office/powerpoint/2010/main" val="366454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55FB05-D008-4CBD-B097-A410F4AF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F1BFAA-AD4E-439A-86A0-99B82903F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2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1AB-6E6D-4431-B62E-2F58D71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8CD09-E7E7-4373-94E6-0E53040A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  <a:p>
            <a:r>
              <a:rPr lang="de-DE" dirty="0" err="1"/>
              <a:t>Ngrx</a:t>
            </a:r>
            <a:r>
              <a:rPr lang="de-DE" dirty="0"/>
              <a:t> Store für Speicherung der Login Dateien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AFB899-1378-4A8A-94BF-E5F0EB24D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58" y="123825"/>
            <a:ext cx="3519714" cy="35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DF106-0233-426C-B22A-6C320A83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EF2309-198C-4500-B629-21F73886B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21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2D8BC-089A-41C3-B5BE-F6548C11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Angewandte 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793949-08EB-4EB4-B0F3-42B490309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4543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B231AF-26E9-4A88-A675-492A864850AC}"/>
              </a:ext>
            </a:extLst>
          </p:cNvPr>
          <p:cNvSpPr txBox="1"/>
          <p:nvPr/>
        </p:nvSpPr>
        <p:spPr>
          <a:xfrm>
            <a:off x="6270171" y="2177143"/>
            <a:ext cx="477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Frontend: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Ngrx</a:t>
            </a:r>
            <a:r>
              <a:rPr lang="de-DE" dirty="0"/>
              <a:t>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Angular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85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Sports-WG</vt:lpstr>
      <vt:lpstr>Inhaltsverzeichniss</vt:lpstr>
      <vt:lpstr>Frontend</vt:lpstr>
      <vt:lpstr>Funktionsweise</vt:lpstr>
      <vt:lpstr>Showcase</vt:lpstr>
      <vt:lpstr>Angewandte Techniken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Tilmann</dc:creator>
  <cp:lastModifiedBy>Tilmann</cp:lastModifiedBy>
  <cp:revision>5</cp:revision>
  <dcterms:created xsi:type="dcterms:W3CDTF">2022-03-21T09:32:13Z</dcterms:created>
  <dcterms:modified xsi:type="dcterms:W3CDTF">2022-03-21T09:50:04Z</dcterms:modified>
</cp:coreProperties>
</file>