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31651-9F4C-415D-9EA2-AD5AFECD7B1C}" v="1" dt="2020-05-15T06:54:26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24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och" userId="e9f80c8ad702a9db" providerId="LiveId" clId="{88631651-9F4C-415D-9EA2-AD5AFECD7B1C}"/>
    <pc:docChg chg="undo custSel addSld delSld modSld">
      <pc:chgData name="Tim Koch" userId="e9f80c8ad702a9db" providerId="LiveId" clId="{88631651-9F4C-415D-9EA2-AD5AFECD7B1C}" dt="2020-05-27T05:48:47.326" v="1214" actId="20577"/>
      <pc:docMkLst>
        <pc:docMk/>
      </pc:docMkLst>
      <pc:sldChg chg="modSp mod">
        <pc:chgData name="Tim Koch" userId="e9f80c8ad702a9db" providerId="LiveId" clId="{88631651-9F4C-415D-9EA2-AD5AFECD7B1C}" dt="2020-05-27T05:43:36.963" v="478" actId="20577"/>
        <pc:sldMkLst>
          <pc:docMk/>
          <pc:sldMk cId="1601387183" sldId="257"/>
        </pc:sldMkLst>
        <pc:spChg chg="mod">
          <ac:chgData name="Tim Koch" userId="e9f80c8ad702a9db" providerId="LiveId" clId="{88631651-9F4C-415D-9EA2-AD5AFECD7B1C}" dt="2020-05-27T05:43:36.963" v="478" actId="20577"/>
          <ac:spMkLst>
            <pc:docMk/>
            <pc:sldMk cId="1601387183" sldId="257"/>
            <ac:spMk id="7" creationId="{9F108905-39ED-41B7-B850-14FE1A0A9258}"/>
          </ac:spMkLst>
        </pc:spChg>
      </pc:sldChg>
      <pc:sldChg chg="modSp mod modNotesTx">
        <pc:chgData name="Tim Koch" userId="e9f80c8ad702a9db" providerId="LiveId" clId="{88631651-9F4C-415D-9EA2-AD5AFECD7B1C}" dt="2020-05-27T05:46:50.847" v="974" actId="20577"/>
        <pc:sldMkLst>
          <pc:docMk/>
          <pc:sldMk cId="3327566961" sldId="258"/>
        </pc:sldMkLst>
        <pc:spChg chg="mod">
          <ac:chgData name="Tim Koch" userId="e9f80c8ad702a9db" providerId="LiveId" clId="{88631651-9F4C-415D-9EA2-AD5AFECD7B1C}" dt="2020-05-12T08:05:22.944" v="4" actId="403"/>
          <ac:spMkLst>
            <pc:docMk/>
            <pc:sldMk cId="3327566961" sldId="258"/>
            <ac:spMk id="3" creationId="{14019A5B-9FD0-42AD-A247-93C4424D9066}"/>
          </ac:spMkLst>
        </pc:spChg>
      </pc:sldChg>
      <pc:sldChg chg="modSp mod modNotesTx">
        <pc:chgData name="Tim Koch" userId="e9f80c8ad702a9db" providerId="LiveId" clId="{88631651-9F4C-415D-9EA2-AD5AFECD7B1C}" dt="2020-05-27T05:48:47.326" v="1214" actId="20577"/>
        <pc:sldMkLst>
          <pc:docMk/>
          <pc:sldMk cId="1597957375" sldId="260"/>
        </pc:sldMkLst>
        <pc:spChg chg="mod">
          <ac:chgData name="Tim Koch" userId="e9f80c8ad702a9db" providerId="LiveId" clId="{88631651-9F4C-415D-9EA2-AD5AFECD7B1C}" dt="2020-05-12T08:05:12.069" v="2" actId="403"/>
          <ac:spMkLst>
            <pc:docMk/>
            <pc:sldMk cId="1597957375" sldId="260"/>
            <ac:spMk id="3" creationId="{14019A5B-9FD0-42AD-A247-93C4424D9066}"/>
          </ac:spMkLst>
        </pc:spChg>
        <pc:spChg chg="mod">
          <ac:chgData name="Tim Koch" userId="e9f80c8ad702a9db" providerId="LiveId" clId="{88631651-9F4C-415D-9EA2-AD5AFECD7B1C}" dt="2020-05-27T05:43:25.721" v="456" actId="20577"/>
          <ac:spMkLst>
            <pc:docMk/>
            <pc:sldMk cId="1597957375" sldId="260"/>
            <ac:spMk id="5" creationId="{BDB52A6D-B96E-4B8D-9A20-9C8623C99BFD}"/>
          </ac:spMkLst>
        </pc:spChg>
      </pc:sldChg>
      <pc:sldChg chg="modSp new mod">
        <pc:chgData name="Tim Koch" userId="e9f80c8ad702a9db" providerId="LiveId" clId="{88631651-9F4C-415D-9EA2-AD5AFECD7B1C}" dt="2020-05-12T08:38:18.153" v="52" actId="20577"/>
        <pc:sldMkLst>
          <pc:docMk/>
          <pc:sldMk cId="4064504345" sldId="263"/>
        </pc:sldMkLst>
        <pc:spChg chg="mod">
          <ac:chgData name="Tim Koch" userId="e9f80c8ad702a9db" providerId="LiveId" clId="{88631651-9F4C-415D-9EA2-AD5AFECD7B1C}" dt="2020-05-12T08:38:18.153" v="52" actId="20577"/>
          <ac:spMkLst>
            <pc:docMk/>
            <pc:sldMk cId="4064504345" sldId="263"/>
            <ac:spMk id="2" creationId="{995B090A-B389-4758-A89E-8FCD22D6FA78}"/>
          </ac:spMkLst>
        </pc:spChg>
      </pc:sldChg>
      <pc:sldChg chg="modSp add mod modNotesTx">
        <pc:chgData name="Tim Koch" userId="e9f80c8ad702a9db" providerId="LiveId" clId="{88631651-9F4C-415D-9EA2-AD5AFECD7B1C}" dt="2020-05-27T05:47:21.306" v="1034" actId="20577"/>
        <pc:sldMkLst>
          <pc:docMk/>
          <pc:sldMk cId="572174054" sldId="264"/>
        </pc:sldMkLst>
        <pc:spChg chg="mod">
          <ac:chgData name="Tim Koch" userId="e9f80c8ad702a9db" providerId="LiveId" clId="{88631651-9F4C-415D-9EA2-AD5AFECD7B1C}" dt="2020-05-15T07:18:39.929" v="247" actId="20577"/>
          <ac:spMkLst>
            <pc:docMk/>
            <pc:sldMk cId="572174054" sldId="264"/>
            <ac:spMk id="3" creationId="{14019A5B-9FD0-42AD-A247-93C4424D9066}"/>
          </ac:spMkLst>
        </pc:spChg>
        <pc:spChg chg="mod">
          <ac:chgData name="Tim Koch" userId="e9f80c8ad702a9db" providerId="LiveId" clId="{88631651-9F4C-415D-9EA2-AD5AFECD7B1C}" dt="2020-05-15T06:54:38.049" v="74" actId="20577"/>
          <ac:spMkLst>
            <pc:docMk/>
            <pc:sldMk cId="572174054" sldId="264"/>
            <ac:spMk id="5" creationId="{BDB52A6D-B96E-4B8D-9A20-9C8623C99BFD}"/>
          </ac:spMkLst>
        </pc:spChg>
      </pc:sldChg>
      <pc:sldChg chg="new del">
        <pc:chgData name="Tim Koch" userId="e9f80c8ad702a9db" providerId="LiveId" clId="{88631651-9F4C-415D-9EA2-AD5AFECD7B1C}" dt="2020-05-15T06:54:23.150" v="63" actId="47"/>
        <pc:sldMkLst>
          <pc:docMk/>
          <pc:sldMk cId="412011643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663C-A577-4B50-83DC-3888C3627807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C893-E3AB-42E7-B95A-C24A742A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8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API Client</a:t>
            </a:r>
          </a:p>
          <a:p>
            <a:r>
              <a:rPr lang="de-DE" dirty="0"/>
              <a:t>Es können </a:t>
            </a:r>
            <a:r>
              <a:rPr lang="de-DE" dirty="0" err="1"/>
              <a:t>Requests</a:t>
            </a:r>
            <a:r>
              <a:rPr lang="de-DE" dirty="0"/>
              <a:t> erstellt werden (auch andere als GET)</a:t>
            </a:r>
          </a:p>
          <a:p>
            <a:r>
              <a:rPr lang="de-DE" dirty="0"/>
              <a:t>Postman kann für viele APIs verwendet werden</a:t>
            </a:r>
          </a:p>
          <a:p>
            <a:r>
              <a:rPr lang="de-DE" dirty="0"/>
              <a:t>Die Rückgabe kann einfach analysiert werden</a:t>
            </a:r>
          </a:p>
          <a:p>
            <a:r>
              <a:rPr lang="de-DE" dirty="0"/>
              <a:t>Es können Test Suiten erstellt werden, die auch automatisches Testen unterstützen</a:t>
            </a:r>
          </a:p>
          <a:p>
            <a:r>
              <a:rPr lang="de-DE" dirty="0"/>
              <a:t>Tests können einfach innerhalb eines Teams geteilt werden</a:t>
            </a:r>
          </a:p>
          <a:p>
            <a:endParaRPr lang="de-DE" dirty="0"/>
          </a:p>
          <a:p>
            <a:r>
              <a:rPr lang="de-DE" dirty="0"/>
              <a:t>Man kann auch APIs erstellen </a:t>
            </a:r>
          </a:p>
          <a:p>
            <a:r>
              <a:rPr lang="de-DE" dirty="0"/>
              <a:t>Dokumentationen für APIs werden ebenfalls angeboten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C893-E3AB-42E7-B95A-C24A742A3B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52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Grafisch einfaches API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Automation durch Monitore</a:t>
            </a:r>
          </a:p>
          <a:p>
            <a:r>
              <a:rPr lang="de-DE" dirty="0"/>
              <a:t>Tests für Rückgaben, HTTP Statuscodes, JSON Rückgaben, Variablen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Variablen können auch im Request Body übergeben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C893-E3AB-42E7-B95A-C24A742A3B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8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Collections zum Gruppieren der </a:t>
            </a:r>
            <a:r>
              <a:rPr lang="de-DE" dirty="0" err="1"/>
              <a:t>Requests</a:t>
            </a:r>
            <a:r>
              <a:rPr lang="de-DE" dirty="0"/>
              <a:t> für die verschiedenen APIs</a:t>
            </a:r>
          </a:p>
          <a:p>
            <a:r>
              <a:rPr lang="de-DE" dirty="0"/>
              <a:t>GET PUT POST DELETE (PATCH etc.)</a:t>
            </a:r>
          </a:p>
          <a:p>
            <a:r>
              <a:rPr lang="de-DE" dirty="0"/>
              <a:t>Monitore zur Automation der Abfragen</a:t>
            </a:r>
          </a:p>
          <a:p>
            <a:r>
              <a:rPr lang="de-DE" dirty="0"/>
              <a:t>Scheduling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C893-E3AB-42E7-B95A-C24A742A3B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63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Free für Entwickler -&gt; für Private </a:t>
            </a:r>
            <a:r>
              <a:rPr lang="de-DE" dirty="0" err="1"/>
              <a:t>use</a:t>
            </a:r>
            <a:r>
              <a:rPr lang="de-DE" dirty="0"/>
              <a:t> ausreichend</a:t>
            </a:r>
          </a:p>
          <a:p>
            <a:r>
              <a:rPr lang="de-DE" dirty="0"/>
              <a:t> - Design, </a:t>
            </a:r>
            <a:r>
              <a:rPr lang="de-DE" dirty="0" err="1"/>
              <a:t>develop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APIs</a:t>
            </a:r>
          </a:p>
          <a:p>
            <a:r>
              <a:rPr lang="de-DE" dirty="0"/>
              <a:t> - Auch als Team nutzbar</a:t>
            </a:r>
          </a:p>
          <a:p>
            <a:endParaRPr lang="de-DE" dirty="0"/>
          </a:p>
          <a:p>
            <a:r>
              <a:rPr lang="de-DE" dirty="0"/>
              <a:t>Team + Schnellere Entwicklung mit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Business + Authentication mit SSO</a:t>
            </a:r>
          </a:p>
          <a:p>
            <a:r>
              <a:rPr lang="de-DE" dirty="0"/>
              <a:t>               + Rollen und Freigaben für Nutzer</a:t>
            </a:r>
          </a:p>
          <a:p>
            <a:r>
              <a:rPr lang="de-DE" dirty="0"/>
              <a:t>Enterprise + Besserer Vertrag mit Postman</a:t>
            </a:r>
          </a:p>
          <a:p>
            <a:r>
              <a:rPr lang="de-DE" dirty="0"/>
              <a:t>                 + Alle arbeiten nach einem Führungsbild und Organisation kann sich daran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C893-E3AB-42E7-B95A-C24A742A3B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4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779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181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8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294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76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01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3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91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63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15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3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0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0AF874-3D3C-498B-B854-D07A41CF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3625" y="3961526"/>
            <a:ext cx="5424749" cy="621792"/>
          </a:xfrm>
        </p:spPr>
        <p:txBody>
          <a:bodyPr>
            <a:normAutofit/>
          </a:bodyPr>
          <a:lstStyle/>
          <a:p>
            <a:r>
              <a:rPr lang="de-DE" dirty="0"/>
              <a:t>Tim Koch</a:t>
            </a:r>
          </a:p>
        </p:txBody>
      </p:sp>
      <p:pic>
        <p:nvPicPr>
          <p:cNvPr id="1026" name="Picture 2" descr="Old Logo on Postman App Support Readme.md · Issue #6542 ...">
            <a:extLst>
              <a:ext uri="{FF2B5EF4-FFF2-40B4-BE49-F238E27FC236}">
                <a16:creationId xmlns:a16="http://schemas.microsoft.com/office/drawing/2014/main" id="{B6571436-6DB6-4EB5-AFEC-AD3B40D4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15" y="2046785"/>
            <a:ext cx="4729461" cy="17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19E615F4-855F-4CB2-A5BA-275AE549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de-DE" sz="3600" dirty="0"/>
              <a:t>Gliederung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F108905-39ED-41B7-B850-14FE1A0A9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de-DE" sz="2800" dirty="0"/>
              <a:t>Postman</a:t>
            </a:r>
          </a:p>
          <a:p>
            <a:r>
              <a:rPr lang="de-DE" sz="2800" dirty="0"/>
              <a:t>Vorteile</a:t>
            </a:r>
          </a:p>
          <a:p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/ Best Practice</a:t>
            </a:r>
          </a:p>
          <a:p>
            <a:r>
              <a:rPr lang="de-DE" sz="2800" dirty="0"/>
              <a:t>Licensing</a:t>
            </a:r>
          </a:p>
          <a:p>
            <a:r>
              <a:rPr lang="de-DE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13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chemeClr val="accent1"/>
                </a:solidFill>
              </a:rPr>
              <a:t>Postman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19A5B-9FD0-42AD-A247-93C4424D9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2000" dirty="0"/>
              <a:t>API Client</a:t>
            </a:r>
          </a:p>
          <a:p>
            <a:pPr lvl="1"/>
            <a:r>
              <a:rPr lang="en-US" sz="1800" dirty="0"/>
              <a:t>Requests</a:t>
            </a:r>
          </a:p>
          <a:p>
            <a:pPr lvl="1"/>
            <a:r>
              <a:rPr lang="en-US" sz="1800" dirty="0"/>
              <a:t>One for many APIs</a:t>
            </a:r>
          </a:p>
          <a:p>
            <a:pPr lvl="1"/>
            <a:r>
              <a:rPr lang="en-US" sz="1800" dirty="0"/>
              <a:t>Response analysis</a:t>
            </a:r>
          </a:p>
          <a:p>
            <a:r>
              <a:rPr lang="en-US" sz="2000" dirty="0"/>
              <a:t>Automated Testing</a:t>
            </a:r>
            <a:endParaRPr lang="en-US" dirty="0"/>
          </a:p>
          <a:p>
            <a:pPr lvl="1"/>
            <a:r>
              <a:rPr lang="en-US" sz="1800" dirty="0"/>
              <a:t>Test Suites </a:t>
            </a:r>
          </a:p>
          <a:p>
            <a:pPr lvl="1"/>
            <a:r>
              <a:rPr lang="en-US" sz="1800" dirty="0"/>
              <a:t>Share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3275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chemeClr val="accent1"/>
                </a:solidFill>
              </a:rPr>
              <a:t>Vorteile Postman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19A5B-9FD0-42AD-A247-93C4424D9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0487" y="2249046"/>
            <a:ext cx="8068501" cy="380276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1800" dirty="0"/>
              <a:t>Graphically purified API testing</a:t>
            </a:r>
          </a:p>
          <a:p>
            <a:r>
              <a:rPr lang="en-US" dirty="0"/>
              <a:t>Automated API testing</a:t>
            </a:r>
          </a:p>
          <a:p>
            <a:r>
              <a:rPr lang="en-US" sz="1800" dirty="0"/>
              <a:t>Including Tests on </a:t>
            </a:r>
            <a:r>
              <a:rPr lang="en-US" dirty="0"/>
              <a:t>HTTP Status codes</a:t>
            </a:r>
          </a:p>
          <a:p>
            <a:r>
              <a:rPr lang="en-US" sz="1800" dirty="0"/>
              <a:t>Possibility to send variables in the R</a:t>
            </a:r>
            <a:r>
              <a:rPr lang="en-US" dirty="0"/>
              <a:t>equest Body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217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 err="1">
                <a:solidFill>
                  <a:schemeClr val="accent1"/>
                </a:solidFill>
              </a:rPr>
              <a:t>How</a:t>
            </a:r>
            <a:r>
              <a:rPr lang="de-DE" sz="3600" dirty="0">
                <a:solidFill>
                  <a:schemeClr val="accent1"/>
                </a:solidFill>
              </a:rPr>
              <a:t> </a:t>
            </a:r>
            <a:r>
              <a:rPr lang="de-DE" sz="3600" dirty="0" err="1">
                <a:solidFill>
                  <a:schemeClr val="accent1"/>
                </a:solidFill>
              </a:rPr>
              <a:t>To</a:t>
            </a:r>
            <a:r>
              <a:rPr lang="de-DE" sz="3600" dirty="0">
                <a:solidFill>
                  <a:schemeClr val="accent1"/>
                </a:solidFill>
              </a:rPr>
              <a:t> / Best Practice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19A5B-9FD0-42AD-A247-93C4424D9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2000" dirty="0"/>
              <a:t>Use Collections</a:t>
            </a:r>
          </a:p>
          <a:p>
            <a:r>
              <a:rPr lang="en-US" sz="2000" dirty="0"/>
              <a:t>Requests</a:t>
            </a:r>
          </a:p>
          <a:p>
            <a:pPr lvl="1"/>
            <a:r>
              <a:rPr lang="en-US" sz="1800" dirty="0"/>
              <a:t>Get </a:t>
            </a:r>
          </a:p>
          <a:p>
            <a:pPr lvl="1"/>
            <a:r>
              <a:rPr lang="en-US" sz="1800" dirty="0"/>
              <a:t>Put</a:t>
            </a:r>
          </a:p>
          <a:p>
            <a:pPr lvl="1"/>
            <a:r>
              <a:rPr lang="en-US" sz="1800" dirty="0"/>
              <a:t>Post</a:t>
            </a:r>
          </a:p>
          <a:p>
            <a:pPr lvl="1"/>
            <a:r>
              <a:rPr lang="en-US" sz="1800" dirty="0"/>
              <a:t>Delete</a:t>
            </a:r>
          </a:p>
          <a:p>
            <a:r>
              <a:rPr lang="en-US" sz="2000" dirty="0"/>
              <a:t>Monitor</a:t>
            </a:r>
          </a:p>
          <a:p>
            <a:pPr lvl="1"/>
            <a:r>
              <a:rPr lang="en-US" sz="1800" dirty="0"/>
              <a:t>All Tests will run on a specific day</a:t>
            </a:r>
          </a:p>
          <a:p>
            <a:pPr lvl="1"/>
            <a:r>
              <a:rPr lang="en-US" sz="18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5979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8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9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Licensing</a:t>
            </a:r>
          </a:p>
        </p:txBody>
      </p:sp>
      <p:sp>
        <p:nvSpPr>
          <p:cNvPr id="120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CB72868A-015A-4025-8CF1-D75E6B371B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33069" y="626940"/>
            <a:ext cx="1073485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AAB7735-2645-4E0C-982B-36271D47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DEMO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68D37A-8B49-43C7-B113-4092A2EF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983" y="5021137"/>
            <a:ext cx="8833654" cy="522636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33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B090A-B389-4758-A89E-8FCD22D6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152C9D-5C6C-49EE-93C6-7CDD4CC7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5043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enutzerdefiniert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E6B34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63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Rockwell</vt:lpstr>
      <vt:lpstr>Wingdings</vt:lpstr>
      <vt:lpstr>Atlas</vt:lpstr>
      <vt:lpstr>PowerPoint-Präsentation</vt:lpstr>
      <vt:lpstr>Gliederung</vt:lpstr>
      <vt:lpstr>Postman</vt:lpstr>
      <vt:lpstr>Vorteile Postman</vt:lpstr>
      <vt:lpstr>How To / Best Practice</vt:lpstr>
      <vt:lpstr>Licensing</vt:lpstr>
      <vt:lpstr>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Koch</dc:creator>
  <cp:lastModifiedBy>Tim Koch</cp:lastModifiedBy>
  <cp:revision>3</cp:revision>
  <dcterms:created xsi:type="dcterms:W3CDTF">2020-05-12T07:28:20Z</dcterms:created>
  <dcterms:modified xsi:type="dcterms:W3CDTF">2020-05-27T05:49:07Z</dcterms:modified>
</cp:coreProperties>
</file>