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63" r:id="rId4"/>
    <p:sldId id="265" r:id="rId5"/>
    <p:sldId id="270" r:id="rId6"/>
    <p:sldId id="258" r:id="rId7"/>
    <p:sldId id="257" r:id="rId8"/>
    <p:sldId id="259" r:id="rId9"/>
    <p:sldId id="261" r:id="rId10"/>
    <p:sldId id="268" r:id="rId11"/>
    <p:sldId id="260" r:id="rId12"/>
    <p:sldId id="269" r:id="rId13"/>
    <p:sldId id="264"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18D-C268-0E23-51BA-3F28B599C579}" v="131" dt="2022-03-10T13:38:52.319"/>
    <p1510:client id="{3EE285F3-6740-B531-4B0E-27E985214B53}" v="359" dt="2022-03-13T12:43:43.581"/>
    <p1510:client id="{4042DAD5-D530-C689-C2B3-BAB3F0A0CA77}" v="28" dt="2022-03-12T20:39:06.342"/>
    <p1510:client id="{5C56BAD2-DA54-D6FE-1D33-CD9B2F617A87}" v="183" dt="2022-03-13T12:38:19.380"/>
    <p1510:client id="{8289B7DD-A15B-6C8C-8614-C94F00C0013B}" v="2" dt="2022-03-12T17:59:32.119"/>
    <p1510:client id="{C360601B-4986-4D95-B057-D8F3278B214B}" v="1" dt="2022-03-10T13:49:56.616"/>
    <p1510:client id="{D6E9D53D-D84E-83CE-001B-6F963119B926}" v="190" dt="2022-03-13T13:05:44.937"/>
    <p1510:client id="{FA914B8E-4784-2E89-5652-B36B4AB545EE}" v="350" dt="2022-03-12T14:48:4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07" autoAdjust="0"/>
  </p:normalViewPr>
  <p:slideViewPr>
    <p:cSldViewPr snapToGrid="0">
      <p:cViewPr varScale="1">
        <p:scale>
          <a:sx n="113" d="100"/>
          <a:sy n="113"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D7C86-BE8C-4C98-BF55-FABF7814FB81}"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FBCA5F41-5F0B-4905-9918-FE55806F00B1}">
      <dgm:prSet/>
      <dgm:spPr/>
      <dgm:t>
        <a:bodyPr/>
        <a:lstStyle/>
        <a:p>
          <a:r>
            <a:rPr lang="tr-TR"/>
            <a:t>WebVR, VR uygulamalarını ve görüntülerini herhangi bir VR cihazı gereksinimi olmadan tarayıcı üzerinde görüntülemeyi sağlayan bir API protokolüdür.</a:t>
          </a:r>
          <a:endParaRPr lang="en-US"/>
        </a:p>
      </dgm:t>
    </dgm:pt>
    <dgm:pt modelId="{E117F126-8398-4649-89B1-39B799C66AE5}" type="parTrans" cxnId="{ECF694AE-F2AF-4683-BD5A-E2D424E63E58}">
      <dgm:prSet/>
      <dgm:spPr/>
      <dgm:t>
        <a:bodyPr/>
        <a:lstStyle/>
        <a:p>
          <a:endParaRPr lang="en-US"/>
        </a:p>
      </dgm:t>
    </dgm:pt>
    <dgm:pt modelId="{3EF08809-9133-48D1-9C08-A88C481B59AC}" type="sibTrans" cxnId="{ECF694AE-F2AF-4683-BD5A-E2D424E63E58}">
      <dgm:prSet/>
      <dgm:spPr/>
      <dgm:t>
        <a:bodyPr/>
        <a:lstStyle/>
        <a:p>
          <a:endParaRPr lang="en-US"/>
        </a:p>
      </dgm:t>
    </dgm:pt>
    <dgm:pt modelId="{D44C0EF4-9678-405C-BE42-2852713F02A2}">
      <dgm:prSet/>
      <dgm:spPr/>
      <dgm:t>
        <a:bodyPr/>
        <a:lstStyle/>
        <a:p>
          <a:r>
            <a:rPr lang="tr-TR"/>
            <a:t>WebVR günümüzde gelişip WebXR’ a evrilmiştir. </a:t>
          </a:r>
          <a:endParaRPr lang="en-US"/>
        </a:p>
      </dgm:t>
    </dgm:pt>
    <dgm:pt modelId="{890D969F-6D41-445F-8D3F-E3256FF6879E}" type="parTrans" cxnId="{4A3B12E1-8952-4A37-9413-9270D304557F}">
      <dgm:prSet/>
      <dgm:spPr/>
      <dgm:t>
        <a:bodyPr/>
        <a:lstStyle/>
        <a:p>
          <a:endParaRPr lang="en-US"/>
        </a:p>
      </dgm:t>
    </dgm:pt>
    <dgm:pt modelId="{20A9E1B4-0510-4554-B547-D92D160F3E2F}" type="sibTrans" cxnId="{4A3B12E1-8952-4A37-9413-9270D304557F}">
      <dgm:prSet/>
      <dgm:spPr/>
      <dgm:t>
        <a:bodyPr/>
        <a:lstStyle/>
        <a:p>
          <a:endParaRPr lang="en-US"/>
        </a:p>
      </dgm:t>
    </dgm:pt>
    <dgm:pt modelId="{11FB7780-456F-4580-BAA6-C6FFDCC2E465}">
      <dgm:prSet/>
      <dgm:spPr/>
      <dgm:t>
        <a:bodyPr/>
        <a:lstStyle/>
        <a:p>
          <a:r>
            <a:rPr lang="tr-TR"/>
            <a:t>WebXR; genişletilmiş gerçek yani hem sanal, hem arttırılmış, hem de karma gerçekliklerin görüntülenmesi sağlayan API protokolüdür. Günümüzde WebVR, WebXR’ ın altında olsa da sanal gerçeklik kısmından WebVR olarak sözlendirilmeye devam etmektedir (Ye, Hu, Zhou, Lei, &amp; Guan, 2018). </a:t>
          </a:r>
          <a:endParaRPr lang="en-US"/>
        </a:p>
      </dgm:t>
    </dgm:pt>
    <dgm:pt modelId="{E2A950F9-F8D6-4089-B23A-208B9203FA8B}" type="parTrans" cxnId="{987156F7-08AA-482D-83CF-E3EB59477A18}">
      <dgm:prSet/>
      <dgm:spPr/>
      <dgm:t>
        <a:bodyPr/>
        <a:lstStyle/>
        <a:p>
          <a:endParaRPr lang="en-US"/>
        </a:p>
      </dgm:t>
    </dgm:pt>
    <dgm:pt modelId="{7853E3CF-1B4A-4A50-9B87-7B9A12C4C265}" type="sibTrans" cxnId="{987156F7-08AA-482D-83CF-E3EB59477A18}">
      <dgm:prSet/>
      <dgm:spPr/>
      <dgm:t>
        <a:bodyPr/>
        <a:lstStyle/>
        <a:p>
          <a:endParaRPr lang="en-US"/>
        </a:p>
      </dgm:t>
    </dgm:pt>
    <dgm:pt modelId="{FB19E48B-2DE2-4AE2-ADE7-5325923DACDD}" type="pres">
      <dgm:prSet presAssocID="{F39D7C86-BE8C-4C98-BF55-FABF7814FB81}" presName="Name0" presStyleCnt="0">
        <dgm:presLayoutVars>
          <dgm:dir/>
          <dgm:resizeHandles/>
        </dgm:presLayoutVars>
      </dgm:prSet>
      <dgm:spPr/>
    </dgm:pt>
    <dgm:pt modelId="{105FE90B-0DE0-4779-9D5F-2D1D1A5E2316}" type="pres">
      <dgm:prSet presAssocID="{FBCA5F41-5F0B-4905-9918-FE55806F00B1}" presName="compNode" presStyleCnt="0"/>
      <dgm:spPr/>
    </dgm:pt>
    <dgm:pt modelId="{0051250E-958E-4CD6-8C6D-2DDEBDD19BD0}" type="pres">
      <dgm:prSet presAssocID="{FBCA5F41-5F0B-4905-9918-FE55806F00B1}" presName="dummyConnPt" presStyleCnt="0"/>
      <dgm:spPr/>
    </dgm:pt>
    <dgm:pt modelId="{E8CC7478-6350-4EC3-85B2-181FE5B6F71D}" type="pres">
      <dgm:prSet presAssocID="{FBCA5F41-5F0B-4905-9918-FE55806F00B1}" presName="node" presStyleLbl="node1" presStyleIdx="0" presStyleCnt="3">
        <dgm:presLayoutVars>
          <dgm:bulletEnabled val="1"/>
        </dgm:presLayoutVars>
      </dgm:prSet>
      <dgm:spPr/>
    </dgm:pt>
    <dgm:pt modelId="{8950AF87-CD8E-4EF4-9C70-C5A20D65B35A}" type="pres">
      <dgm:prSet presAssocID="{3EF08809-9133-48D1-9C08-A88C481B59AC}" presName="sibTrans" presStyleLbl="bgSibTrans2D1" presStyleIdx="0" presStyleCnt="2"/>
      <dgm:spPr/>
    </dgm:pt>
    <dgm:pt modelId="{364257EA-4688-4C8F-94A0-ECAED5B83DAE}" type="pres">
      <dgm:prSet presAssocID="{D44C0EF4-9678-405C-BE42-2852713F02A2}" presName="compNode" presStyleCnt="0"/>
      <dgm:spPr/>
    </dgm:pt>
    <dgm:pt modelId="{8284BA5B-4607-438F-A2B9-F4F8233D56D0}" type="pres">
      <dgm:prSet presAssocID="{D44C0EF4-9678-405C-BE42-2852713F02A2}" presName="dummyConnPt" presStyleCnt="0"/>
      <dgm:spPr/>
    </dgm:pt>
    <dgm:pt modelId="{A0A9155D-2FDB-476D-9F99-79104842B9B1}" type="pres">
      <dgm:prSet presAssocID="{D44C0EF4-9678-405C-BE42-2852713F02A2}" presName="node" presStyleLbl="node1" presStyleIdx="1" presStyleCnt="3">
        <dgm:presLayoutVars>
          <dgm:bulletEnabled val="1"/>
        </dgm:presLayoutVars>
      </dgm:prSet>
      <dgm:spPr/>
    </dgm:pt>
    <dgm:pt modelId="{E49BF6A7-6E0B-4A6E-988C-7B85FADD3E3E}" type="pres">
      <dgm:prSet presAssocID="{20A9E1B4-0510-4554-B547-D92D160F3E2F}" presName="sibTrans" presStyleLbl="bgSibTrans2D1" presStyleIdx="1" presStyleCnt="2"/>
      <dgm:spPr/>
    </dgm:pt>
    <dgm:pt modelId="{B1ED0573-14A9-43FA-9665-33F542C8DD4B}" type="pres">
      <dgm:prSet presAssocID="{11FB7780-456F-4580-BAA6-C6FFDCC2E465}" presName="compNode" presStyleCnt="0"/>
      <dgm:spPr/>
    </dgm:pt>
    <dgm:pt modelId="{4001B04F-1594-4A11-B592-97D6E794EEF1}" type="pres">
      <dgm:prSet presAssocID="{11FB7780-456F-4580-BAA6-C6FFDCC2E465}" presName="dummyConnPt" presStyleCnt="0"/>
      <dgm:spPr/>
    </dgm:pt>
    <dgm:pt modelId="{2948B0A6-5649-4937-9AF5-1FC6E0B76A43}" type="pres">
      <dgm:prSet presAssocID="{11FB7780-456F-4580-BAA6-C6FFDCC2E465}" presName="node" presStyleLbl="node1" presStyleIdx="2" presStyleCnt="3">
        <dgm:presLayoutVars>
          <dgm:bulletEnabled val="1"/>
        </dgm:presLayoutVars>
      </dgm:prSet>
      <dgm:spPr/>
    </dgm:pt>
  </dgm:ptLst>
  <dgm:cxnLst>
    <dgm:cxn modelId="{100A9C03-371D-4410-82A0-B55183DF9AA0}" type="presOf" srcId="{11FB7780-456F-4580-BAA6-C6FFDCC2E465}" destId="{2948B0A6-5649-4937-9AF5-1FC6E0B76A43}" srcOrd="0" destOrd="0" presId="urn:microsoft.com/office/officeart/2005/8/layout/bProcess4"/>
    <dgm:cxn modelId="{992FDA3B-83BC-414E-845D-120F36BF2567}" type="presOf" srcId="{3EF08809-9133-48D1-9C08-A88C481B59AC}" destId="{8950AF87-CD8E-4EF4-9C70-C5A20D65B35A}" srcOrd="0" destOrd="0" presId="urn:microsoft.com/office/officeart/2005/8/layout/bProcess4"/>
    <dgm:cxn modelId="{4F281FAB-2EC6-43F3-A075-BB457778D83B}" type="presOf" srcId="{20A9E1B4-0510-4554-B547-D92D160F3E2F}" destId="{E49BF6A7-6E0B-4A6E-988C-7B85FADD3E3E}" srcOrd="0" destOrd="0" presId="urn:microsoft.com/office/officeart/2005/8/layout/bProcess4"/>
    <dgm:cxn modelId="{ECF694AE-F2AF-4683-BD5A-E2D424E63E58}" srcId="{F39D7C86-BE8C-4C98-BF55-FABF7814FB81}" destId="{FBCA5F41-5F0B-4905-9918-FE55806F00B1}" srcOrd="0" destOrd="0" parTransId="{E117F126-8398-4649-89B1-39B799C66AE5}" sibTransId="{3EF08809-9133-48D1-9C08-A88C481B59AC}"/>
    <dgm:cxn modelId="{356AE0B5-BF88-4530-9FBC-7B5673C5A174}" type="presOf" srcId="{F39D7C86-BE8C-4C98-BF55-FABF7814FB81}" destId="{FB19E48B-2DE2-4AE2-ADE7-5325923DACDD}" srcOrd="0" destOrd="0" presId="urn:microsoft.com/office/officeart/2005/8/layout/bProcess4"/>
    <dgm:cxn modelId="{4A3B12E1-8952-4A37-9413-9270D304557F}" srcId="{F39D7C86-BE8C-4C98-BF55-FABF7814FB81}" destId="{D44C0EF4-9678-405C-BE42-2852713F02A2}" srcOrd="1" destOrd="0" parTransId="{890D969F-6D41-445F-8D3F-E3256FF6879E}" sibTransId="{20A9E1B4-0510-4554-B547-D92D160F3E2F}"/>
    <dgm:cxn modelId="{9ED373F3-5CD6-4C0F-B203-14AA66E559A6}" type="presOf" srcId="{D44C0EF4-9678-405C-BE42-2852713F02A2}" destId="{A0A9155D-2FDB-476D-9F99-79104842B9B1}" srcOrd="0" destOrd="0" presId="urn:microsoft.com/office/officeart/2005/8/layout/bProcess4"/>
    <dgm:cxn modelId="{987156F7-08AA-482D-83CF-E3EB59477A18}" srcId="{F39D7C86-BE8C-4C98-BF55-FABF7814FB81}" destId="{11FB7780-456F-4580-BAA6-C6FFDCC2E465}" srcOrd="2" destOrd="0" parTransId="{E2A950F9-F8D6-4089-B23A-208B9203FA8B}" sibTransId="{7853E3CF-1B4A-4A50-9B87-7B9A12C4C265}"/>
    <dgm:cxn modelId="{BFA4F8FD-D921-4209-B574-777FF40E855E}" type="presOf" srcId="{FBCA5F41-5F0B-4905-9918-FE55806F00B1}" destId="{E8CC7478-6350-4EC3-85B2-181FE5B6F71D}" srcOrd="0" destOrd="0" presId="urn:microsoft.com/office/officeart/2005/8/layout/bProcess4"/>
    <dgm:cxn modelId="{FAAFFF04-276F-48E5-B0B4-FA8D8C2FFFE4}" type="presParOf" srcId="{FB19E48B-2DE2-4AE2-ADE7-5325923DACDD}" destId="{105FE90B-0DE0-4779-9D5F-2D1D1A5E2316}" srcOrd="0" destOrd="0" presId="urn:microsoft.com/office/officeart/2005/8/layout/bProcess4"/>
    <dgm:cxn modelId="{A1208E40-4A61-4F96-8184-C121C7BC8564}" type="presParOf" srcId="{105FE90B-0DE0-4779-9D5F-2D1D1A5E2316}" destId="{0051250E-958E-4CD6-8C6D-2DDEBDD19BD0}" srcOrd="0" destOrd="0" presId="urn:microsoft.com/office/officeart/2005/8/layout/bProcess4"/>
    <dgm:cxn modelId="{0F69DFF1-C076-42F9-AE3A-F0B20F3B48C1}" type="presParOf" srcId="{105FE90B-0DE0-4779-9D5F-2D1D1A5E2316}" destId="{E8CC7478-6350-4EC3-85B2-181FE5B6F71D}" srcOrd="1" destOrd="0" presId="urn:microsoft.com/office/officeart/2005/8/layout/bProcess4"/>
    <dgm:cxn modelId="{F6AAE93D-480E-4E42-A102-B2065A50D88A}" type="presParOf" srcId="{FB19E48B-2DE2-4AE2-ADE7-5325923DACDD}" destId="{8950AF87-CD8E-4EF4-9C70-C5A20D65B35A}" srcOrd="1" destOrd="0" presId="urn:microsoft.com/office/officeart/2005/8/layout/bProcess4"/>
    <dgm:cxn modelId="{C839596D-321B-4862-899F-B597A8C38033}" type="presParOf" srcId="{FB19E48B-2DE2-4AE2-ADE7-5325923DACDD}" destId="{364257EA-4688-4C8F-94A0-ECAED5B83DAE}" srcOrd="2" destOrd="0" presId="urn:microsoft.com/office/officeart/2005/8/layout/bProcess4"/>
    <dgm:cxn modelId="{2EEDD839-ADE9-45D0-AC70-A900E5836153}" type="presParOf" srcId="{364257EA-4688-4C8F-94A0-ECAED5B83DAE}" destId="{8284BA5B-4607-438F-A2B9-F4F8233D56D0}" srcOrd="0" destOrd="0" presId="urn:microsoft.com/office/officeart/2005/8/layout/bProcess4"/>
    <dgm:cxn modelId="{BB002784-A0B2-4FC6-B898-5C4C4A4EB621}" type="presParOf" srcId="{364257EA-4688-4C8F-94A0-ECAED5B83DAE}" destId="{A0A9155D-2FDB-476D-9F99-79104842B9B1}" srcOrd="1" destOrd="0" presId="urn:microsoft.com/office/officeart/2005/8/layout/bProcess4"/>
    <dgm:cxn modelId="{6683517A-D851-490F-9E76-34DC2E0AAF84}" type="presParOf" srcId="{FB19E48B-2DE2-4AE2-ADE7-5325923DACDD}" destId="{E49BF6A7-6E0B-4A6E-988C-7B85FADD3E3E}" srcOrd="3" destOrd="0" presId="urn:microsoft.com/office/officeart/2005/8/layout/bProcess4"/>
    <dgm:cxn modelId="{FBEE48B6-8331-49A0-904E-B88624A9DCE5}" type="presParOf" srcId="{FB19E48B-2DE2-4AE2-ADE7-5325923DACDD}" destId="{B1ED0573-14A9-43FA-9665-33F542C8DD4B}" srcOrd="4" destOrd="0" presId="urn:microsoft.com/office/officeart/2005/8/layout/bProcess4"/>
    <dgm:cxn modelId="{3939A8F4-AF84-4AF9-9AC5-589C2202BC4A}" type="presParOf" srcId="{B1ED0573-14A9-43FA-9665-33F542C8DD4B}" destId="{4001B04F-1594-4A11-B592-97D6E794EEF1}" srcOrd="0" destOrd="0" presId="urn:microsoft.com/office/officeart/2005/8/layout/bProcess4"/>
    <dgm:cxn modelId="{5A786976-C957-481A-8E68-CE115C3FD3E2}" type="presParOf" srcId="{B1ED0573-14A9-43FA-9665-33F542C8DD4B}" destId="{2948B0A6-5649-4937-9AF5-1FC6E0B76A4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C5762-F55F-474B-8DE1-DB01A26F845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9AC344-A030-440C-BB08-A22F940B6FCE}">
      <dgm:prSet/>
      <dgm:spPr/>
      <dgm:t>
        <a:bodyPr/>
        <a:lstStyle/>
        <a:p>
          <a:r>
            <a:rPr lang="tr-TR"/>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a:p>
      </dgm:t>
    </dgm:pt>
    <dgm:pt modelId="{4B331620-4CF3-4E90-8ADC-5FDCE4A2F27B}" type="parTrans" cxnId="{0305C670-64F8-4BEE-8B3C-4862CBBB3752}">
      <dgm:prSet/>
      <dgm:spPr/>
      <dgm:t>
        <a:bodyPr/>
        <a:lstStyle/>
        <a:p>
          <a:endParaRPr lang="en-US"/>
        </a:p>
      </dgm:t>
    </dgm:pt>
    <dgm:pt modelId="{D54ABD87-F844-468D-BC39-075497ADE7D3}" type="sibTrans" cxnId="{0305C670-64F8-4BEE-8B3C-4862CBBB3752}">
      <dgm:prSet/>
      <dgm:spPr/>
      <dgm:t>
        <a:bodyPr/>
        <a:lstStyle/>
        <a:p>
          <a:pPr>
            <a:lnSpc>
              <a:spcPct val="100000"/>
            </a:lnSpc>
          </a:pPr>
          <a:endParaRPr lang="en-US"/>
        </a:p>
      </dgm:t>
    </dgm:pt>
    <dgm:pt modelId="{603C6CB7-33FF-4948-8486-23A0DA6093BD}">
      <dgm:prSet/>
      <dgm:spPr/>
      <dgm:t>
        <a:bodyPr/>
        <a:lstStyle/>
        <a:p>
          <a:r>
            <a:rPr lang="tr-TR"/>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a:p>
      </dgm:t>
    </dgm:pt>
    <dgm:pt modelId="{628FC5EE-DE48-4926-8DDD-738EF2750060}" type="parTrans" cxnId="{571F0E05-F9AE-4544-B074-CCA9CD8C510D}">
      <dgm:prSet/>
      <dgm:spPr/>
      <dgm:t>
        <a:bodyPr/>
        <a:lstStyle/>
        <a:p>
          <a:endParaRPr lang="en-US"/>
        </a:p>
      </dgm:t>
    </dgm:pt>
    <dgm:pt modelId="{E7C04FEC-7842-40C0-BC35-9CFA45216B33}" type="sibTrans" cxnId="{571F0E05-F9AE-4544-B074-CCA9CD8C510D}">
      <dgm:prSet/>
      <dgm:spPr/>
      <dgm:t>
        <a:bodyPr/>
        <a:lstStyle/>
        <a:p>
          <a:endParaRPr lang="en-US"/>
        </a:p>
      </dgm:t>
    </dgm:pt>
    <dgm:pt modelId="{F716360F-63F3-4C2F-BD20-A024D8902C45}" type="pres">
      <dgm:prSet presAssocID="{352C5762-F55F-474B-8DE1-DB01A26F8458}" presName="root" presStyleCnt="0">
        <dgm:presLayoutVars>
          <dgm:dir/>
          <dgm:resizeHandles val="exact"/>
        </dgm:presLayoutVars>
      </dgm:prSet>
      <dgm:spPr/>
    </dgm:pt>
    <dgm:pt modelId="{142E9408-1D0C-41D4-AA46-CA34FBC39C27}" type="pres">
      <dgm:prSet presAssocID="{109AC344-A030-440C-BB08-A22F940B6FCE}" presName="compNode" presStyleCnt="0"/>
      <dgm:spPr/>
    </dgm:pt>
    <dgm:pt modelId="{60C52F5F-7A2C-496A-9C5B-002C543E1CFD}" type="pres">
      <dgm:prSet presAssocID="{109AC344-A030-440C-BB08-A22F940B6FCE}" presName="bgRect" presStyleLbl="bgShp" presStyleIdx="0" presStyleCnt="2"/>
      <dgm:spPr/>
    </dgm:pt>
    <dgm:pt modelId="{66C6A0FD-D887-4916-A95F-91EAF3932453}" type="pres">
      <dgm:prSet presAssocID="{109AC344-A030-440C-BB08-A22F940B6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490303-02B3-4B21-9860-73E1F996357F}" type="pres">
      <dgm:prSet presAssocID="{109AC344-A030-440C-BB08-A22F940B6FCE}" presName="spaceRect" presStyleCnt="0"/>
      <dgm:spPr/>
    </dgm:pt>
    <dgm:pt modelId="{9D816BD4-43B7-41C6-9A13-DAAD5BB1147B}" type="pres">
      <dgm:prSet presAssocID="{109AC344-A030-440C-BB08-A22F940B6FCE}" presName="parTx" presStyleLbl="revTx" presStyleIdx="0" presStyleCnt="2">
        <dgm:presLayoutVars>
          <dgm:chMax val="0"/>
          <dgm:chPref val="0"/>
        </dgm:presLayoutVars>
      </dgm:prSet>
      <dgm:spPr/>
    </dgm:pt>
    <dgm:pt modelId="{0FECAE1B-8918-4C73-BF9F-5AB553671AB2}" type="pres">
      <dgm:prSet presAssocID="{D54ABD87-F844-468D-BC39-075497ADE7D3}" presName="sibTrans" presStyleCnt="0"/>
      <dgm:spPr/>
    </dgm:pt>
    <dgm:pt modelId="{B0BAD942-3EDA-4C0A-B8EC-79D9C44986A8}" type="pres">
      <dgm:prSet presAssocID="{603C6CB7-33FF-4948-8486-23A0DA6093BD}" presName="compNode" presStyleCnt="0"/>
      <dgm:spPr/>
    </dgm:pt>
    <dgm:pt modelId="{A8915C09-B73D-4C07-A8A5-BB166B0EE933}" type="pres">
      <dgm:prSet presAssocID="{603C6CB7-33FF-4948-8486-23A0DA6093BD}" presName="bgRect" presStyleLbl="bgShp" presStyleIdx="1" presStyleCnt="2"/>
      <dgm:spPr/>
    </dgm:pt>
    <dgm:pt modelId="{E6D31C9D-41F6-480C-8D1C-F91A8A2D7780}" type="pres">
      <dgm:prSet presAssocID="{603C6CB7-33FF-4948-8486-23A0DA6093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1E585B-6755-467C-A12A-832F075C4C81}" type="pres">
      <dgm:prSet presAssocID="{603C6CB7-33FF-4948-8486-23A0DA6093BD}" presName="spaceRect" presStyleCnt="0"/>
      <dgm:spPr/>
    </dgm:pt>
    <dgm:pt modelId="{47523507-DBB9-42FB-A2AC-9E601F0F7A48}" type="pres">
      <dgm:prSet presAssocID="{603C6CB7-33FF-4948-8486-23A0DA6093BD}" presName="parTx" presStyleLbl="revTx" presStyleIdx="1" presStyleCnt="2">
        <dgm:presLayoutVars>
          <dgm:chMax val="0"/>
          <dgm:chPref val="0"/>
        </dgm:presLayoutVars>
      </dgm:prSet>
      <dgm:spPr/>
    </dgm:pt>
  </dgm:ptLst>
  <dgm:cxnLst>
    <dgm:cxn modelId="{571F0E05-F9AE-4544-B074-CCA9CD8C510D}" srcId="{352C5762-F55F-474B-8DE1-DB01A26F8458}" destId="{603C6CB7-33FF-4948-8486-23A0DA6093BD}" srcOrd="1" destOrd="0" parTransId="{628FC5EE-DE48-4926-8DDD-738EF2750060}" sibTransId="{E7C04FEC-7842-40C0-BC35-9CFA45216B33}"/>
    <dgm:cxn modelId="{CAF0D83F-07A0-4A7D-A111-35920727DEA2}" type="presOf" srcId="{109AC344-A030-440C-BB08-A22F940B6FCE}" destId="{9D816BD4-43B7-41C6-9A13-DAAD5BB1147B}" srcOrd="0" destOrd="0" presId="urn:microsoft.com/office/officeart/2018/2/layout/IconVerticalSolidList"/>
    <dgm:cxn modelId="{0305C670-64F8-4BEE-8B3C-4862CBBB3752}" srcId="{352C5762-F55F-474B-8DE1-DB01A26F8458}" destId="{109AC344-A030-440C-BB08-A22F940B6FCE}" srcOrd="0" destOrd="0" parTransId="{4B331620-4CF3-4E90-8ADC-5FDCE4A2F27B}" sibTransId="{D54ABD87-F844-468D-BC39-075497ADE7D3}"/>
    <dgm:cxn modelId="{710C1391-CF74-4B5A-95B2-0E497E609FEF}" type="presOf" srcId="{603C6CB7-33FF-4948-8486-23A0DA6093BD}" destId="{47523507-DBB9-42FB-A2AC-9E601F0F7A48}" srcOrd="0" destOrd="0" presId="urn:microsoft.com/office/officeart/2018/2/layout/IconVerticalSolidList"/>
    <dgm:cxn modelId="{B19E60DD-338F-46AB-8279-8CCC9297DFAA}" type="presOf" srcId="{352C5762-F55F-474B-8DE1-DB01A26F8458}" destId="{F716360F-63F3-4C2F-BD20-A024D8902C45}" srcOrd="0" destOrd="0" presId="urn:microsoft.com/office/officeart/2018/2/layout/IconVerticalSolidList"/>
    <dgm:cxn modelId="{C8F8D508-FC48-4526-BB9D-B13A2510AF22}" type="presParOf" srcId="{F716360F-63F3-4C2F-BD20-A024D8902C45}" destId="{142E9408-1D0C-41D4-AA46-CA34FBC39C27}" srcOrd="0" destOrd="0" presId="urn:microsoft.com/office/officeart/2018/2/layout/IconVerticalSolidList"/>
    <dgm:cxn modelId="{7BB59C09-AE74-42B2-BF95-6987B255659E}" type="presParOf" srcId="{142E9408-1D0C-41D4-AA46-CA34FBC39C27}" destId="{60C52F5F-7A2C-496A-9C5B-002C543E1CFD}" srcOrd="0" destOrd="0" presId="urn:microsoft.com/office/officeart/2018/2/layout/IconVerticalSolidList"/>
    <dgm:cxn modelId="{278A187F-9EC3-44CA-9CA6-665BF49A9DE3}" type="presParOf" srcId="{142E9408-1D0C-41D4-AA46-CA34FBC39C27}" destId="{66C6A0FD-D887-4916-A95F-91EAF3932453}" srcOrd="1" destOrd="0" presId="urn:microsoft.com/office/officeart/2018/2/layout/IconVerticalSolidList"/>
    <dgm:cxn modelId="{A4EEEE8E-E310-4799-BBF7-F6CB4E35A09A}" type="presParOf" srcId="{142E9408-1D0C-41D4-AA46-CA34FBC39C27}" destId="{DE490303-02B3-4B21-9860-73E1F996357F}" srcOrd="2" destOrd="0" presId="urn:microsoft.com/office/officeart/2018/2/layout/IconVerticalSolidList"/>
    <dgm:cxn modelId="{F5ACEF43-1B15-4691-AD71-9F40B0713B5A}" type="presParOf" srcId="{142E9408-1D0C-41D4-AA46-CA34FBC39C27}" destId="{9D816BD4-43B7-41C6-9A13-DAAD5BB1147B}" srcOrd="3" destOrd="0" presId="urn:microsoft.com/office/officeart/2018/2/layout/IconVerticalSolidList"/>
    <dgm:cxn modelId="{FB23AFC2-B3A3-4927-9D6E-81C4E158BA93}" type="presParOf" srcId="{F716360F-63F3-4C2F-BD20-A024D8902C45}" destId="{0FECAE1B-8918-4C73-BF9F-5AB553671AB2}" srcOrd="1" destOrd="0" presId="urn:microsoft.com/office/officeart/2018/2/layout/IconVerticalSolidList"/>
    <dgm:cxn modelId="{53440ED3-1715-49E6-BE11-07DE2AA2225A}" type="presParOf" srcId="{F716360F-63F3-4C2F-BD20-A024D8902C45}" destId="{B0BAD942-3EDA-4C0A-B8EC-79D9C44986A8}" srcOrd="2" destOrd="0" presId="urn:microsoft.com/office/officeart/2018/2/layout/IconVerticalSolidList"/>
    <dgm:cxn modelId="{055680B2-13FA-4841-8C61-1B572B238317}" type="presParOf" srcId="{B0BAD942-3EDA-4C0A-B8EC-79D9C44986A8}" destId="{A8915C09-B73D-4C07-A8A5-BB166B0EE933}" srcOrd="0" destOrd="0" presId="urn:microsoft.com/office/officeart/2018/2/layout/IconVerticalSolidList"/>
    <dgm:cxn modelId="{368D5436-DE0D-412B-9F6D-34974BB54001}" type="presParOf" srcId="{B0BAD942-3EDA-4C0A-B8EC-79D9C44986A8}" destId="{E6D31C9D-41F6-480C-8D1C-F91A8A2D7780}" srcOrd="1" destOrd="0" presId="urn:microsoft.com/office/officeart/2018/2/layout/IconVerticalSolidList"/>
    <dgm:cxn modelId="{35454ECA-B994-485A-93C3-FC7CA698C6E9}" type="presParOf" srcId="{B0BAD942-3EDA-4C0A-B8EC-79D9C44986A8}" destId="{E11E585B-6755-467C-A12A-832F075C4C81}" srcOrd="2" destOrd="0" presId="urn:microsoft.com/office/officeart/2018/2/layout/IconVerticalSolidList"/>
    <dgm:cxn modelId="{BC687B8D-83F7-417C-995E-C5D06EDC5339}" type="presParOf" srcId="{B0BAD942-3EDA-4C0A-B8EC-79D9C44986A8}" destId="{47523507-DBB9-42FB-A2AC-9E601F0F7A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422B3-41FD-4BF4-9036-C33FCAA714B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BB0C13-7D33-4150-BF7A-C50F540F5D58}">
      <dgm:prSet/>
      <dgm:spPr/>
      <dgm:t>
        <a:bodyPr/>
        <a:lstStyle/>
        <a:p>
          <a:pPr>
            <a:defRPr cap="all"/>
          </a:pPr>
          <a:r>
            <a:rPr lang="tr-TR"/>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a:p>
      </dgm:t>
    </dgm:pt>
    <dgm:pt modelId="{9B966699-5187-4EE4-A8E4-7F50E75EC5B2}" type="parTrans" cxnId="{81BC17C7-AE8A-486F-BA85-9450B8A3237D}">
      <dgm:prSet/>
      <dgm:spPr/>
      <dgm:t>
        <a:bodyPr/>
        <a:lstStyle/>
        <a:p>
          <a:endParaRPr lang="en-US"/>
        </a:p>
      </dgm:t>
    </dgm:pt>
    <dgm:pt modelId="{F8819E02-2057-4224-8956-AA6F6B62FFF0}" type="sibTrans" cxnId="{81BC17C7-AE8A-486F-BA85-9450B8A3237D}">
      <dgm:prSet/>
      <dgm:spPr/>
      <dgm:t>
        <a:bodyPr/>
        <a:lstStyle/>
        <a:p>
          <a:endParaRPr lang="en-US"/>
        </a:p>
      </dgm:t>
    </dgm:pt>
    <dgm:pt modelId="{7ECE6FD9-1CFA-4234-98C0-C2C06564CA56}">
      <dgm:prSet/>
      <dgm:spPr/>
      <dgm:t>
        <a:bodyPr/>
        <a:lstStyle/>
        <a:p>
          <a:pPr>
            <a:defRPr cap="all"/>
          </a:pPr>
          <a:r>
            <a:rPr lang="tr-TR"/>
            <a:t>Grafikler, R programlama dilinin ilgili kütüphaneleri ile oluşturulduktan sonra,  “Shiny” ve “shinyaframe” kütüphaneleri ile tarayıcı üzerinden sanal gerçeklik uygulamasına dönüştürülecektir. </a:t>
          </a:r>
          <a:endParaRPr lang="en-US"/>
        </a:p>
      </dgm:t>
    </dgm:pt>
    <dgm:pt modelId="{E0AA6460-06D2-4757-9494-6B1804EB60F6}" type="parTrans" cxnId="{71AC74A4-23C5-4067-A535-2C0FD3020340}">
      <dgm:prSet/>
      <dgm:spPr/>
      <dgm:t>
        <a:bodyPr/>
        <a:lstStyle/>
        <a:p>
          <a:endParaRPr lang="en-US"/>
        </a:p>
      </dgm:t>
    </dgm:pt>
    <dgm:pt modelId="{2DD8325F-1DC6-4C74-B69D-F6A328E6B190}" type="sibTrans" cxnId="{71AC74A4-23C5-4067-A535-2C0FD3020340}">
      <dgm:prSet/>
      <dgm:spPr/>
      <dgm:t>
        <a:bodyPr/>
        <a:lstStyle/>
        <a:p>
          <a:endParaRPr lang="en-US"/>
        </a:p>
      </dgm:t>
    </dgm:pt>
    <dgm:pt modelId="{4995AFBE-F1F6-4627-8719-573926F3C11D}">
      <dgm:prSet/>
      <dgm:spPr/>
      <dgm:t>
        <a:bodyPr/>
        <a:lstStyle/>
        <a:p>
          <a:pPr>
            <a:defRPr cap="all"/>
          </a:pPr>
          <a:r>
            <a:rPr lang="tr-TR" dirty="0"/>
            <a:t>Projemizde R kullanmamızın nedenleri; R kullanıcılarına farklı uygulamalar da yapabileceklerinin gösterebilmek, R’ </a:t>
          </a:r>
          <a:r>
            <a:rPr lang="tr-TR" dirty="0" err="1"/>
            <a:t>ın</a:t>
          </a:r>
          <a:r>
            <a:rPr lang="tr-TR" dirty="0"/>
            <a:t> güçlü grafik motorunun olması ve farklı grafik oluşturma olanakları sunmasıdır.  </a:t>
          </a:r>
          <a:endParaRPr lang="en-US" dirty="0"/>
        </a:p>
      </dgm:t>
    </dgm:pt>
    <dgm:pt modelId="{21F86710-112F-4FD5-A1CE-173ED8153670}" type="parTrans" cxnId="{A53305DC-CDC6-4A45-8149-CB3D087D579F}">
      <dgm:prSet/>
      <dgm:spPr/>
      <dgm:t>
        <a:bodyPr/>
        <a:lstStyle/>
        <a:p>
          <a:endParaRPr lang="en-US"/>
        </a:p>
      </dgm:t>
    </dgm:pt>
    <dgm:pt modelId="{D4964444-C32F-4B54-B5D5-F24D7391F36F}" type="sibTrans" cxnId="{A53305DC-CDC6-4A45-8149-CB3D087D579F}">
      <dgm:prSet/>
      <dgm:spPr/>
      <dgm:t>
        <a:bodyPr/>
        <a:lstStyle/>
        <a:p>
          <a:endParaRPr lang="en-US"/>
        </a:p>
      </dgm:t>
    </dgm:pt>
    <dgm:pt modelId="{87F3C22E-8545-4836-BD8E-BF720EC429EF}" type="pres">
      <dgm:prSet presAssocID="{4E6422B3-41FD-4BF4-9036-C33FCAA714BE}" presName="root" presStyleCnt="0">
        <dgm:presLayoutVars>
          <dgm:dir/>
          <dgm:resizeHandles val="exact"/>
        </dgm:presLayoutVars>
      </dgm:prSet>
      <dgm:spPr/>
    </dgm:pt>
    <dgm:pt modelId="{138BE2F2-58E6-469E-9F1F-AC1E8CA95956}" type="pres">
      <dgm:prSet presAssocID="{B1BB0C13-7D33-4150-BF7A-C50F540F5D58}" presName="compNode" presStyleCnt="0"/>
      <dgm:spPr/>
    </dgm:pt>
    <dgm:pt modelId="{38F5597E-3171-43BF-A7E1-173D627D0A44}" type="pres">
      <dgm:prSet presAssocID="{B1BB0C13-7D33-4150-BF7A-C50F540F5D58}" presName="iconBgRect" presStyleLbl="bgShp" presStyleIdx="0" presStyleCnt="3"/>
      <dgm:spPr/>
    </dgm:pt>
    <dgm:pt modelId="{23D54735-10D4-4813-93F2-6EE39EB8C6A8}" type="pres">
      <dgm:prSet presAssocID="{B1BB0C13-7D33-4150-BF7A-C50F540F5D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7FDA587-7EAC-48A4-9123-AB0871BCDE2B}" type="pres">
      <dgm:prSet presAssocID="{B1BB0C13-7D33-4150-BF7A-C50F540F5D58}" presName="spaceRect" presStyleCnt="0"/>
      <dgm:spPr/>
    </dgm:pt>
    <dgm:pt modelId="{B7D09E5B-2086-4431-AF55-887CAE83C4F9}" type="pres">
      <dgm:prSet presAssocID="{B1BB0C13-7D33-4150-BF7A-C50F540F5D58}" presName="textRect" presStyleLbl="revTx" presStyleIdx="0" presStyleCnt="3">
        <dgm:presLayoutVars>
          <dgm:chMax val="1"/>
          <dgm:chPref val="1"/>
        </dgm:presLayoutVars>
      </dgm:prSet>
      <dgm:spPr/>
    </dgm:pt>
    <dgm:pt modelId="{F053C9D4-5C37-40C5-838E-4DEC28C9C41C}" type="pres">
      <dgm:prSet presAssocID="{F8819E02-2057-4224-8956-AA6F6B62FFF0}" presName="sibTrans" presStyleCnt="0"/>
      <dgm:spPr/>
    </dgm:pt>
    <dgm:pt modelId="{C41F7A27-CDF9-4D62-BD7B-71CA0B2AB32B}" type="pres">
      <dgm:prSet presAssocID="{7ECE6FD9-1CFA-4234-98C0-C2C06564CA56}" presName="compNode" presStyleCnt="0"/>
      <dgm:spPr/>
    </dgm:pt>
    <dgm:pt modelId="{25813D92-0327-41E8-A91B-2C0D0BC55984}" type="pres">
      <dgm:prSet presAssocID="{7ECE6FD9-1CFA-4234-98C0-C2C06564CA56}" presName="iconBgRect" presStyleLbl="bgShp" presStyleIdx="1" presStyleCnt="3"/>
      <dgm:spPr/>
    </dgm:pt>
    <dgm:pt modelId="{2366C6B5-D559-4B8E-BC2F-B8EA07262445}" type="pres">
      <dgm:prSet presAssocID="{7ECE6FD9-1CFA-4234-98C0-C2C06564C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96A18-8DAA-4FBA-8609-B07598A5C917}" type="pres">
      <dgm:prSet presAssocID="{7ECE6FD9-1CFA-4234-98C0-C2C06564CA56}" presName="spaceRect" presStyleCnt="0"/>
      <dgm:spPr/>
    </dgm:pt>
    <dgm:pt modelId="{14D4E90A-36EC-42DA-A8DB-B8EA98CB9038}" type="pres">
      <dgm:prSet presAssocID="{7ECE6FD9-1CFA-4234-98C0-C2C06564CA56}" presName="textRect" presStyleLbl="revTx" presStyleIdx="1" presStyleCnt="3">
        <dgm:presLayoutVars>
          <dgm:chMax val="1"/>
          <dgm:chPref val="1"/>
        </dgm:presLayoutVars>
      </dgm:prSet>
      <dgm:spPr/>
    </dgm:pt>
    <dgm:pt modelId="{E640902E-3F6F-4948-A0A5-662A792942FB}" type="pres">
      <dgm:prSet presAssocID="{2DD8325F-1DC6-4C74-B69D-F6A328E6B190}" presName="sibTrans" presStyleCnt="0"/>
      <dgm:spPr/>
    </dgm:pt>
    <dgm:pt modelId="{691898F5-62A8-4F3B-964A-10E135C845CA}" type="pres">
      <dgm:prSet presAssocID="{4995AFBE-F1F6-4627-8719-573926F3C11D}" presName="compNode" presStyleCnt="0"/>
      <dgm:spPr/>
    </dgm:pt>
    <dgm:pt modelId="{900D958A-CCAF-46F7-985C-A90C5DF94945}" type="pres">
      <dgm:prSet presAssocID="{4995AFBE-F1F6-4627-8719-573926F3C11D}" presName="iconBgRect" presStyleLbl="bgShp" presStyleIdx="2" presStyleCnt="3"/>
      <dgm:spPr/>
    </dgm:pt>
    <dgm:pt modelId="{B2F4089C-E61E-4660-937F-7790751C948B}" type="pres">
      <dgm:prSet presAssocID="{4995AFBE-F1F6-4627-8719-573926F3C1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C1DA0B7-4814-4393-B7D7-FC54BFC9D860}" type="pres">
      <dgm:prSet presAssocID="{4995AFBE-F1F6-4627-8719-573926F3C11D}" presName="spaceRect" presStyleCnt="0"/>
      <dgm:spPr/>
    </dgm:pt>
    <dgm:pt modelId="{3057FEFF-BDA0-461F-B3FD-23C13D52E149}" type="pres">
      <dgm:prSet presAssocID="{4995AFBE-F1F6-4627-8719-573926F3C11D}" presName="textRect" presStyleLbl="revTx" presStyleIdx="2" presStyleCnt="3">
        <dgm:presLayoutVars>
          <dgm:chMax val="1"/>
          <dgm:chPref val="1"/>
        </dgm:presLayoutVars>
      </dgm:prSet>
      <dgm:spPr/>
    </dgm:pt>
  </dgm:ptLst>
  <dgm:cxnLst>
    <dgm:cxn modelId="{0581182F-4CEC-411C-9CC2-BB3E8B4CECBD}" type="presOf" srcId="{7ECE6FD9-1CFA-4234-98C0-C2C06564CA56}" destId="{14D4E90A-36EC-42DA-A8DB-B8EA98CB9038}" srcOrd="0" destOrd="0" presId="urn:microsoft.com/office/officeart/2018/5/layout/IconCircleLabelList"/>
    <dgm:cxn modelId="{91215841-4BF6-4A99-A5A0-D4200A7A281B}" type="presOf" srcId="{4995AFBE-F1F6-4627-8719-573926F3C11D}" destId="{3057FEFF-BDA0-461F-B3FD-23C13D52E149}" srcOrd="0" destOrd="0" presId="urn:microsoft.com/office/officeart/2018/5/layout/IconCircleLabelList"/>
    <dgm:cxn modelId="{97897C68-314D-466A-B8AB-3CC9EE101C7E}" type="presOf" srcId="{4E6422B3-41FD-4BF4-9036-C33FCAA714BE}" destId="{87F3C22E-8545-4836-BD8E-BF720EC429EF}" srcOrd="0" destOrd="0" presId="urn:microsoft.com/office/officeart/2018/5/layout/IconCircleLabelList"/>
    <dgm:cxn modelId="{A9A5F18A-4D0C-4417-98ED-6DD12A8A5901}" type="presOf" srcId="{B1BB0C13-7D33-4150-BF7A-C50F540F5D58}" destId="{B7D09E5B-2086-4431-AF55-887CAE83C4F9}" srcOrd="0" destOrd="0" presId="urn:microsoft.com/office/officeart/2018/5/layout/IconCircleLabelList"/>
    <dgm:cxn modelId="{71AC74A4-23C5-4067-A535-2C0FD3020340}" srcId="{4E6422B3-41FD-4BF4-9036-C33FCAA714BE}" destId="{7ECE6FD9-1CFA-4234-98C0-C2C06564CA56}" srcOrd="1" destOrd="0" parTransId="{E0AA6460-06D2-4757-9494-6B1804EB60F6}" sibTransId="{2DD8325F-1DC6-4C74-B69D-F6A328E6B190}"/>
    <dgm:cxn modelId="{81BC17C7-AE8A-486F-BA85-9450B8A3237D}" srcId="{4E6422B3-41FD-4BF4-9036-C33FCAA714BE}" destId="{B1BB0C13-7D33-4150-BF7A-C50F540F5D58}" srcOrd="0" destOrd="0" parTransId="{9B966699-5187-4EE4-A8E4-7F50E75EC5B2}" sibTransId="{F8819E02-2057-4224-8956-AA6F6B62FFF0}"/>
    <dgm:cxn modelId="{A53305DC-CDC6-4A45-8149-CB3D087D579F}" srcId="{4E6422B3-41FD-4BF4-9036-C33FCAA714BE}" destId="{4995AFBE-F1F6-4627-8719-573926F3C11D}" srcOrd="2" destOrd="0" parTransId="{21F86710-112F-4FD5-A1CE-173ED8153670}" sibTransId="{D4964444-C32F-4B54-B5D5-F24D7391F36F}"/>
    <dgm:cxn modelId="{6CBA2768-979C-4E6F-B8AB-197A2C59C586}" type="presParOf" srcId="{87F3C22E-8545-4836-BD8E-BF720EC429EF}" destId="{138BE2F2-58E6-469E-9F1F-AC1E8CA95956}" srcOrd="0" destOrd="0" presId="urn:microsoft.com/office/officeart/2018/5/layout/IconCircleLabelList"/>
    <dgm:cxn modelId="{4411C45E-2009-4CDC-B7B4-224B42D74898}" type="presParOf" srcId="{138BE2F2-58E6-469E-9F1F-AC1E8CA95956}" destId="{38F5597E-3171-43BF-A7E1-173D627D0A44}" srcOrd="0" destOrd="0" presId="urn:microsoft.com/office/officeart/2018/5/layout/IconCircleLabelList"/>
    <dgm:cxn modelId="{9C71E5EA-771C-4DB2-B993-12DD30F6CC29}" type="presParOf" srcId="{138BE2F2-58E6-469E-9F1F-AC1E8CA95956}" destId="{23D54735-10D4-4813-93F2-6EE39EB8C6A8}" srcOrd="1" destOrd="0" presId="urn:microsoft.com/office/officeart/2018/5/layout/IconCircleLabelList"/>
    <dgm:cxn modelId="{F81384AB-D1F2-4EA1-987C-BEE11D2CBF88}" type="presParOf" srcId="{138BE2F2-58E6-469E-9F1F-AC1E8CA95956}" destId="{D7FDA587-7EAC-48A4-9123-AB0871BCDE2B}" srcOrd="2" destOrd="0" presId="urn:microsoft.com/office/officeart/2018/5/layout/IconCircleLabelList"/>
    <dgm:cxn modelId="{9465B66E-BDD8-4691-8828-25EDFC6A721B}" type="presParOf" srcId="{138BE2F2-58E6-469E-9F1F-AC1E8CA95956}" destId="{B7D09E5B-2086-4431-AF55-887CAE83C4F9}" srcOrd="3" destOrd="0" presId="urn:microsoft.com/office/officeart/2018/5/layout/IconCircleLabelList"/>
    <dgm:cxn modelId="{91370589-6BC1-4573-A360-EF7AF7482A53}" type="presParOf" srcId="{87F3C22E-8545-4836-BD8E-BF720EC429EF}" destId="{F053C9D4-5C37-40C5-838E-4DEC28C9C41C}" srcOrd="1" destOrd="0" presId="urn:microsoft.com/office/officeart/2018/5/layout/IconCircleLabelList"/>
    <dgm:cxn modelId="{C5F03DAC-A1DF-4E4A-A32D-3FDD62C5B895}" type="presParOf" srcId="{87F3C22E-8545-4836-BD8E-BF720EC429EF}" destId="{C41F7A27-CDF9-4D62-BD7B-71CA0B2AB32B}" srcOrd="2" destOrd="0" presId="urn:microsoft.com/office/officeart/2018/5/layout/IconCircleLabelList"/>
    <dgm:cxn modelId="{176DE8F3-9BA6-417C-A757-BA65ABF91C96}" type="presParOf" srcId="{C41F7A27-CDF9-4D62-BD7B-71CA0B2AB32B}" destId="{25813D92-0327-41E8-A91B-2C0D0BC55984}" srcOrd="0" destOrd="0" presId="urn:microsoft.com/office/officeart/2018/5/layout/IconCircleLabelList"/>
    <dgm:cxn modelId="{C4B54B33-D1D5-4171-9D18-5EEFA2E39DBB}" type="presParOf" srcId="{C41F7A27-CDF9-4D62-BD7B-71CA0B2AB32B}" destId="{2366C6B5-D559-4B8E-BC2F-B8EA07262445}" srcOrd="1" destOrd="0" presId="urn:microsoft.com/office/officeart/2018/5/layout/IconCircleLabelList"/>
    <dgm:cxn modelId="{293D9512-E00C-4EC5-B13D-49C95AB1273E}" type="presParOf" srcId="{C41F7A27-CDF9-4D62-BD7B-71CA0B2AB32B}" destId="{33496A18-8DAA-4FBA-8609-B07598A5C917}" srcOrd="2" destOrd="0" presId="urn:microsoft.com/office/officeart/2018/5/layout/IconCircleLabelList"/>
    <dgm:cxn modelId="{94829C10-1E71-4847-B9AD-396A654DCF7C}" type="presParOf" srcId="{C41F7A27-CDF9-4D62-BD7B-71CA0B2AB32B}" destId="{14D4E90A-36EC-42DA-A8DB-B8EA98CB9038}" srcOrd="3" destOrd="0" presId="urn:microsoft.com/office/officeart/2018/5/layout/IconCircleLabelList"/>
    <dgm:cxn modelId="{EC43ADA3-4B94-4A0E-A27B-7622532EBC35}" type="presParOf" srcId="{87F3C22E-8545-4836-BD8E-BF720EC429EF}" destId="{E640902E-3F6F-4948-A0A5-662A792942FB}" srcOrd="3" destOrd="0" presId="urn:microsoft.com/office/officeart/2018/5/layout/IconCircleLabelList"/>
    <dgm:cxn modelId="{EB6582E5-BA78-48D0-8144-530B99CDA778}" type="presParOf" srcId="{87F3C22E-8545-4836-BD8E-BF720EC429EF}" destId="{691898F5-62A8-4F3B-964A-10E135C845CA}" srcOrd="4" destOrd="0" presId="urn:microsoft.com/office/officeart/2018/5/layout/IconCircleLabelList"/>
    <dgm:cxn modelId="{928BC351-B984-4290-B83E-F544C5B165A7}" type="presParOf" srcId="{691898F5-62A8-4F3B-964A-10E135C845CA}" destId="{900D958A-CCAF-46F7-985C-A90C5DF94945}" srcOrd="0" destOrd="0" presId="urn:microsoft.com/office/officeart/2018/5/layout/IconCircleLabelList"/>
    <dgm:cxn modelId="{2FAF31E2-D74A-4D60-8CA8-5D960EF5333E}" type="presParOf" srcId="{691898F5-62A8-4F3B-964A-10E135C845CA}" destId="{B2F4089C-E61E-4660-937F-7790751C948B}" srcOrd="1" destOrd="0" presId="urn:microsoft.com/office/officeart/2018/5/layout/IconCircleLabelList"/>
    <dgm:cxn modelId="{90431A99-F7D4-4710-AF5C-C19EC969AC53}" type="presParOf" srcId="{691898F5-62A8-4F3B-964A-10E135C845CA}" destId="{DC1DA0B7-4814-4393-B7D7-FC54BFC9D860}" srcOrd="2" destOrd="0" presId="urn:microsoft.com/office/officeart/2018/5/layout/IconCircleLabelList"/>
    <dgm:cxn modelId="{34983322-1321-4791-B046-A008C27094DD}" type="presParOf" srcId="{691898F5-62A8-4F3B-964A-10E135C845CA}" destId="{3057FEFF-BDA0-461F-B3FD-23C13D52E14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90DD8-FDAA-41A4-B23C-4A8D115C5B4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4BF86B3E-D539-4429-99EB-5365518ADFCF}">
      <dgm:prSet phldrT="[Text]" phldr="0"/>
      <dgm:spPr/>
      <dgm:t>
        <a:bodyPr/>
        <a:lstStyle/>
        <a:p>
          <a:pPr rtl="0"/>
          <a:r>
            <a:rPr lang="en-US" b="1" dirty="0">
              <a:latin typeface="Calibri Light" panose="020F0302020204030204"/>
            </a:rPr>
            <a:t> Güçlü Yanlar</a:t>
          </a:r>
          <a:endParaRPr lang="en-US" b="1" dirty="0"/>
        </a:p>
      </dgm:t>
    </dgm:pt>
    <dgm:pt modelId="{FFDB5CA2-BAA3-4A6B-8179-D8DCCDB4C6A1}" type="parTrans" cxnId="{6733378D-AA91-4EC6-9E0C-59F0CBF7F7A6}">
      <dgm:prSet/>
      <dgm:spPr/>
      <dgm:t>
        <a:bodyPr/>
        <a:lstStyle/>
        <a:p>
          <a:endParaRPr lang="en-US"/>
        </a:p>
      </dgm:t>
    </dgm:pt>
    <dgm:pt modelId="{F9D6AE0B-8FCE-45D2-B89D-EEE13BF380C5}" type="sibTrans" cxnId="{6733378D-AA91-4EC6-9E0C-59F0CBF7F7A6}">
      <dgm:prSet/>
      <dgm:spPr/>
      <dgm:t>
        <a:bodyPr/>
        <a:lstStyle/>
        <a:p>
          <a:endParaRPr lang="en-US"/>
        </a:p>
      </dgm:t>
    </dgm:pt>
    <dgm:pt modelId="{6AD68D90-D5FA-4C87-B802-8E3A890F2965}">
      <dgm:prSet phldrT="[Text]" phldr="0"/>
      <dgm:spPr/>
      <dgm:t>
        <a:bodyPr/>
        <a:lstStyle/>
        <a:p>
          <a:pPr rtl="0"/>
          <a:r>
            <a:rPr lang="en-US" b="1" dirty="0">
              <a:latin typeface="Calibri Light" panose="020F0302020204030204"/>
            </a:rPr>
            <a:t> Zayıf Yanlar</a:t>
          </a:r>
          <a:endParaRPr lang="en-US" b="1" dirty="0"/>
        </a:p>
      </dgm:t>
    </dgm:pt>
    <dgm:pt modelId="{A8261D27-FF2A-4F1F-A16E-4D7986C5E3CE}" type="parTrans" cxnId="{3F1B1257-C37E-4F7E-BF28-7EFA49F04593}">
      <dgm:prSet/>
      <dgm:spPr/>
      <dgm:t>
        <a:bodyPr/>
        <a:lstStyle/>
        <a:p>
          <a:endParaRPr lang="en-US"/>
        </a:p>
      </dgm:t>
    </dgm:pt>
    <dgm:pt modelId="{9970FB12-FBB2-466C-A42E-F455FB088305}" type="sibTrans" cxnId="{3F1B1257-C37E-4F7E-BF28-7EFA49F04593}">
      <dgm:prSet/>
      <dgm:spPr/>
      <dgm:t>
        <a:bodyPr/>
        <a:lstStyle/>
        <a:p>
          <a:endParaRPr lang="en-US"/>
        </a:p>
      </dgm:t>
    </dgm:pt>
    <dgm:pt modelId="{A1FCE194-CB28-4EB4-95FC-637F402579C2}">
      <dgm:prSet phldrT="[Text]" phldr="0"/>
      <dgm:spPr/>
      <dgm:t>
        <a:bodyPr/>
        <a:lstStyle/>
        <a:p>
          <a:pPr rtl="0"/>
          <a:r>
            <a:rPr lang="en-US" b="1" dirty="0">
              <a:latin typeface="Calibri Light" panose="020F0302020204030204"/>
            </a:rPr>
            <a:t> Fırsatlar</a:t>
          </a:r>
          <a:endParaRPr lang="en-US" b="1" dirty="0"/>
        </a:p>
      </dgm:t>
    </dgm:pt>
    <dgm:pt modelId="{FB478D92-7404-407B-9FED-8E51F903C6E5}" type="parTrans" cxnId="{F1BC311F-6B88-4C32-B092-8E501B6706FB}">
      <dgm:prSet/>
      <dgm:spPr/>
      <dgm:t>
        <a:bodyPr/>
        <a:lstStyle/>
        <a:p>
          <a:endParaRPr lang="en-US"/>
        </a:p>
      </dgm:t>
    </dgm:pt>
    <dgm:pt modelId="{D2CF6878-3353-4DD1-BDE4-AFAB31F426FD}" type="sibTrans" cxnId="{F1BC311F-6B88-4C32-B092-8E501B6706FB}">
      <dgm:prSet/>
      <dgm:spPr/>
      <dgm:t>
        <a:bodyPr/>
        <a:lstStyle/>
        <a:p>
          <a:endParaRPr lang="en-US"/>
        </a:p>
      </dgm:t>
    </dgm:pt>
    <dgm:pt modelId="{9BE25C2F-0CA7-46D7-BB6F-3E4A79178720}">
      <dgm:prSet phldrT="[Text]" phldr="0"/>
      <dgm:spPr/>
      <dgm:t>
        <a:bodyPr/>
        <a:lstStyle/>
        <a:p>
          <a:pPr rtl="0"/>
          <a:r>
            <a:rPr lang="en-US" b="1" dirty="0">
              <a:latin typeface="Calibri Light" panose="020F0302020204030204"/>
            </a:rPr>
            <a:t> Tehditler</a:t>
          </a:r>
          <a:endParaRPr lang="en-US" b="1" dirty="0"/>
        </a:p>
      </dgm:t>
    </dgm:pt>
    <dgm:pt modelId="{F0F8E649-F8A6-48B2-9202-690879A0096D}" type="parTrans" cxnId="{7C998E0B-D60F-48EE-9FE0-498D1E6A16D2}">
      <dgm:prSet/>
      <dgm:spPr/>
      <dgm:t>
        <a:bodyPr/>
        <a:lstStyle/>
        <a:p>
          <a:endParaRPr lang="en-US"/>
        </a:p>
      </dgm:t>
    </dgm:pt>
    <dgm:pt modelId="{0F2B232C-76A9-42AF-ADF5-44E2CA65218D}" type="sibTrans" cxnId="{7C998E0B-D60F-48EE-9FE0-498D1E6A16D2}">
      <dgm:prSet/>
      <dgm:spPr/>
      <dgm:t>
        <a:bodyPr/>
        <a:lstStyle/>
        <a:p>
          <a:endParaRPr lang="en-US"/>
        </a:p>
      </dgm:t>
    </dgm:pt>
    <dgm:pt modelId="{C45B44E2-F04B-41E8-B445-60B6D34F2B4C}">
      <dgm:prSet phldr="0"/>
      <dgm:spPr/>
      <dgm:t>
        <a:bodyPr/>
        <a:lstStyle/>
        <a:p>
          <a:pPr rtl="0"/>
          <a:r>
            <a:rPr lang="en-US" b="1" dirty="0">
              <a:latin typeface="Calibri Light" panose="020F0302020204030204"/>
            </a:rPr>
            <a:t>Kumandalı Sanal Gerçeklik Cihazının Elde Edilememesi</a:t>
          </a:r>
        </a:p>
      </dgm:t>
    </dgm:pt>
    <dgm:pt modelId="{30951DFE-A3BB-4576-9FCD-EF0F4DA53EDB}" type="parTrans" cxnId="{467BD566-8366-4F92-8ECD-9E75FED5C41B}">
      <dgm:prSet/>
      <dgm:spPr/>
      <dgm:t>
        <a:bodyPr/>
        <a:lstStyle/>
        <a:p>
          <a:endParaRPr lang="tr-TR"/>
        </a:p>
      </dgm:t>
    </dgm:pt>
    <dgm:pt modelId="{24DBE010-AB48-4C40-AA8F-CD521ECFE72C}" type="sibTrans" cxnId="{467BD566-8366-4F92-8ECD-9E75FED5C41B}">
      <dgm:prSet/>
      <dgm:spPr/>
      <dgm:t>
        <a:bodyPr/>
        <a:lstStyle/>
        <a:p>
          <a:endParaRPr lang="tr-TR"/>
        </a:p>
      </dgm:t>
    </dgm:pt>
    <dgm:pt modelId="{A78D8657-02FC-4425-B2CA-492260722949}">
      <dgm:prSet phldr="0"/>
      <dgm:spPr/>
      <dgm:t>
        <a:bodyPr/>
        <a:lstStyle/>
        <a:p>
          <a:pPr rtl="0"/>
          <a:r>
            <a:rPr lang="en-US" b="1" dirty="0">
              <a:latin typeface="Calibri Light" panose="020F0302020204030204"/>
            </a:rPr>
            <a:t>Shiny ve WebWr arasındaki iletişimi sağlayan paket üzerinden istenilen her grafiğin gerçekleştirilememesi </a:t>
          </a:r>
        </a:p>
      </dgm:t>
    </dgm:pt>
    <dgm:pt modelId="{540B2794-6888-4F8F-B70F-0BCB3F1D52CC}" type="parTrans" cxnId="{4CEB760A-4401-4FAD-9A8B-8846570198F3}">
      <dgm:prSet/>
      <dgm:spPr/>
      <dgm:t>
        <a:bodyPr/>
        <a:lstStyle/>
        <a:p>
          <a:endParaRPr lang="tr-TR"/>
        </a:p>
      </dgm:t>
    </dgm:pt>
    <dgm:pt modelId="{BFC73B21-612D-422C-BD1A-ACFAAE6192CB}" type="sibTrans" cxnId="{4CEB760A-4401-4FAD-9A8B-8846570198F3}">
      <dgm:prSet/>
      <dgm:spPr/>
      <dgm:t>
        <a:bodyPr/>
        <a:lstStyle/>
        <a:p>
          <a:endParaRPr lang="tr-TR"/>
        </a:p>
      </dgm:t>
    </dgm:pt>
    <dgm:pt modelId="{EE8F557A-C8BC-485B-BE80-2EF07071DD6E}">
      <dgm:prSet phldr="0"/>
      <dgm:spPr/>
      <dgm:t>
        <a:bodyPr/>
        <a:lstStyle/>
        <a:p>
          <a:pPr rtl="0"/>
          <a:r>
            <a:rPr lang="en-US" b="1" dirty="0">
              <a:latin typeface="Calibri Light" panose="020F0302020204030204"/>
            </a:rPr>
            <a:t>Yeni ve önem kazanmakta olan bir alan, yakın zamanda birçok alan için zaruri hale geleceğinin öngörülmesi</a:t>
          </a:r>
        </a:p>
      </dgm:t>
    </dgm:pt>
    <dgm:pt modelId="{7F0CCB9D-0E32-41FC-A620-2A68C413535B}" type="parTrans" cxnId="{BCEC8B2C-7EC7-4AB1-8528-91CB38228261}">
      <dgm:prSet/>
      <dgm:spPr/>
      <dgm:t>
        <a:bodyPr/>
        <a:lstStyle/>
        <a:p>
          <a:endParaRPr lang="tr-TR"/>
        </a:p>
      </dgm:t>
    </dgm:pt>
    <dgm:pt modelId="{163FB7D5-6253-4135-ABFF-C8140E76C059}" type="sibTrans" cxnId="{BCEC8B2C-7EC7-4AB1-8528-91CB38228261}">
      <dgm:prSet/>
      <dgm:spPr/>
      <dgm:t>
        <a:bodyPr/>
        <a:lstStyle/>
        <a:p>
          <a:endParaRPr lang="tr-TR"/>
        </a:p>
      </dgm:t>
    </dgm:pt>
    <dgm:pt modelId="{1E92D1A8-8130-459E-9EF8-EE8B901DF74D}">
      <dgm:prSet phldr="0"/>
      <dgm:spPr/>
      <dgm:t>
        <a:bodyPr/>
        <a:lstStyle/>
        <a:p>
          <a:pPr rtl="0"/>
          <a:r>
            <a:rPr lang="en-US" b="1" dirty="0">
              <a:latin typeface="Calibri Light" panose="020F0302020204030204"/>
            </a:rPr>
            <a:t>R'ın grafik motoru</a:t>
          </a:r>
        </a:p>
      </dgm:t>
    </dgm:pt>
    <dgm:pt modelId="{C5523045-62CE-4E76-8B10-44127E5BA0C6}" type="parTrans" cxnId="{D208F44C-C461-43BA-821C-D3ECFDEFA5D0}">
      <dgm:prSet/>
      <dgm:spPr/>
      <dgm:t>
        <a:bodyPr/>
        <a:lstStyle/>
        <a:p>
          <a:endParaRPr lang="tr-TR"/>
        </a:p>
      </dgm:t>
    </dgm:pt>
    <dgm:pt modelId="{08F59344-C620-4D3C-A7B0-AB1C79CF38AF}" type="sibTrans" cxnId="{D208F44C-C461-43BA-821C-D3ECFDEFA5D0}">
      <dgm:prSet/>
      <dgm:spPr/>
      <dgm:t>
        <a:bodyPr/>
        <a:lstStyle/>
        <a:p>
          <a:endParaRPr lang="tr-TR"/>
        </a:p>
      </dgm:t>
    </dgm:pt>
    <dgm:pt modelId="{2C73BC21-8F61-4B27-8E68-2CBBC13D3B6C}">
      <dgm:prSet phldr="0"/>
      <dgm:spPr/>
      <dgm:t>
        <a:bodyPr/>
        <a:lstStyle/>
        <a:p>
          <a:pPr rtl="0"/>
          <a:r>
            <a:rPr lang="en-US" b="1" dirty="0">
              <a:latin typeface="Calibri Light" panose="020F0302020204030204"/>
            </a:rPr>
            <a:t> Her türlü grafiğin şu an paket üzerinden gerçekleştirilememesi</a:t>
          </a:r>
        </a:p>
      </dgm:t>
    </dgm:pt>
    <dgm:pt modelId="{671ED6B9-482B-41E2-BF09-B5F04A321889}" type="parTrans" cxnId="{9C441147-15C6-4602-829D-D440FBA8A993}">
      <dgm:prSet/>
      <dgm:spPr/>
      <dgm:t>
        <a:bodyPr/>
        <a:lstStyle/>
        <a:p>
          <a:endParaRPr lang="tr-TR"/>
        </a:p>
      </dgm:t>
    </dgm:pt>
    <dgm:pt modelId="{7B98F675-970B-46F8-898D-15F625E384E5}" type="sibTrans" cxnId="{9C441147-15C6-4602-829D-D440FBA8A993}">
      <dgm:prSet/>
      <dgm:spPr/>
      <dgm:t>
        <a:bodyPr/>
        <a:lstStyle/>
        <a:p>
          <a:endParaRPr lang="tr-TR"/>
        </a:p>
      </dgm:t>
    </dgm:pt>
    <dgm:pt modelId="{59E4D94E-46FF-4621-9AC1-4C24062DB2D1}">
      <dgm:prSet phldr="0"/>
      <dgm:spPr/>
      <dgm:t>
        <a:bodyPr/>
        <a:lstStyle/>
        <a:p>
          <a:pPr rtl="0"/>
          <a:r>
            <a:rPr lang="en-US" b="1" dirty="0">
              <a:latin typeface="Calibri Light" panose="020F0302020204030204"/>
            </a:rPr>
            <a:t> Shiny üzerindeki saat/kullanıcı kısıtının aşılması</a:t>
          </a:r>
          <a:endParaRPr lang="en-US" b="1" dirty="0"/>
        </a:p>
      </dgm:t>
    </dgm:pt>
    <dgm:pt modelId="{C7CC47CB-FDBB-43D8-AB06-C82543ACEC13}" type="parTrans" cxnId="{120D9CCC-62A1-4671-8B34-9D0D4D4C02BA}">
      <dgm:prSet/>
      <dgm:spPr/>
      <dgm:t>
        <a:bodyPr/>
        <a:lstStyle/>
        <a:p>
          <a:endParaRPr lang="tr-TR"/>
        </a:p>
      </dgm:t>
    </dgm:pt>
    <dgm:pt modelId="{1D1A5E31-0EC6-4DD6-87F6-C8293D00AF37}" type="sibTrans" cxnId="{120D9CCC-62A1-4671-8B34-9D0D4D4C02BA}">
      <dgm:prSet/>
      <dgm:spPr/>
      <dgm:t>
        <a:bodyPr/>
        <a:lstStyle/>
        <a:p>
          <a:endParaRPr lang="tr-TR"/>
        </a:p>
      </dgm:t>
    </dgm:pt>
    <dgm:pt modelId="{CC0A2640-F2E0-48A3-A75E-DDCEF0325A3A}" type="pres">
      <dgm:prSet presAssocID="{6A090DD8-FDAA-41A4-B23C-4A8D115C5B4C}" presName="diagram" presStyleCnt="0">
        <dgm:presLayoutVars>
          <dgm:dir/>
          <dgm:resizeHandles val="exact"/>
        </dgm:presLayoutVars>
      </dgm:prSet>
      <dgm:spPr/>
    </dgm:pt>
    <dgm:pt modelId="{846FA65C-BED0-4D1F-908D-EADE9CF25B57}" type="pres">
      <dgm:prSet presAssocID="{4BF86B3E-D539-4429-99EB-5365518ADFCF}" presName="node" presStyleLbl="node1" presStyleIdx="0" presStyleCnt="4">
        <dgm:presLayoutVars>
          <dgm:bulletEnabled val="1"/>
        </dgm:presLayoutVars>
      </dgm:prSet>
      <dgm:spPr/>
    </dgm:pt>
    <dgm:pt modelId="{B8E0AA88-67AA-4194-915E-9914A7757BF0}" type="pres">
      <dgm:prSet presAssocID="{F9D6AE0B-8FCE-45D2-B89D-EEE13BF380C5}" presName="sibTrans" presStyleCnt="0"/>
      <dgm:spPr/>
    </dgm:pt>
    <dgm:pt modelId="{BF413AA5-C046-4BFB-B5F6-241694D358D5}" type="pres">
      <dgm:prSet presAssocID="{6AD68D90-D5FA-4C87-B802-8E3A890F2965}" presName="node" presStyleLbl="node1" presStyleIdx="1" presStyleCnt="4">
        <dgm:presLayoutVars>
          <dgm:bulletEnabled val="1"/>
        </dgm:presLayoutVars>
      </dgm:prSet>
      <dgm:spPr/>
    </dgm:pt>
    <dgm:pt modelId="{8EB26DA4-EE93-45AA-BD9D-683E2661F000}" type="pres">
      <dgm:prSet presAssocID="{9970FB12-FBB2-466C-A42E-F455FB088305}" presName="sibTrans" presStyleCnt="0"/>
      <dgm:spPr/>
    </dgm:pt>
    <dgm:pt modelId="{490508E6-0698-4C50-B752-0668B373BD16}" type="pres">
      <dgm:prSet presAssocID="{A1FCE194-CB28-4EB4-95FC-637F402579C2}" presName="node" presStyleLbl="node1" presStyleIdx="2" presStyleCnt="4">
        <dgm:presLayoutVars>
          <dgm:bulletEnabled val="1"/>
        </dgm:presLayoutVars>
      </dgm:prSet>
      <dgm:spPr/>
    </dgm:pt>
    <dgm:pt modelId="{0DD6C2F3-F8B3-4AA7-8B77-1C99FB9FBC90}" type="pres">
      <dgm:prSet presAssocID="{D2CF6878-3353-4DD1-BDE4-AFAB31F426FD}" presName="sibTrans" presStyleCnt="0"/>
      <dgm:spPr/>
    </dgm:pt>
    <dgm:pt modelId="{B095A387-DD69-4DEA-8598-4991FD0690C8}" type="pres">
      <dgm:prSet presAssocID="{9BE25C2F-0CA7-46D7-BB6F-3E4A79178720}" presName="node" presStyleLbl="node1" presStyleIdx="3" presStyleCnt="4">
        <dgm:presLayoutVars>
          <dgm:bulletEnabled val="1"/>
        </dgm:presLayoutVars>
      </dgm:prSet>
      <dgm:spPr/>
    </dgm:pt>
  </dgm:ptLst>
  <dgm:cxnLst>
    <dgm:cxn modelId="{3DE4BA08-EE70-4CF2-9F6B-6AC6963A0790}" type="presOf" srcId="{1E92D1A8-8130-459E-9EF8-EE8B901DF74D}" destId="{846FA65C-BED0-4D1F-908D-EADE9CF25B57}" srcOrd="0" destOrd="1" presId="urn:microsoft.com/office/officeart/2005/8/layout/default"/>
    <dgm:cxn modelId="{4CEB760A-4401-4FAD-9A8B-8846570198F3}" srcId="{9BE25C2F-0CA7-46D7-BB6F-3E4A79178720}" destId="{A78D8657-02FC-4425-B2CA-492260722949}" srcOrd="1" destOrd="0" parTransId="{540B2794-6888-4F8F-B70F-0BCB3F1D52CC}" sibTransId="{BFC73B21-612D-422C-BD1A-ACFAAE6192CB}"/>
    <dgm:cxn modelId="{7C998E0B-D60F-48EE-9FE0-498D1E6A16D2}" srcId="{6A090DD8-FDAA-41A4-B23C-4A8D115C5B4C}" destId="{9BE25C2F-0CA7-46D7-BB6F-3E4A79178720}" srcOrd="3" destOrd="0" parTransId="{F0F8E649-F8A6-48B2-9202-690879A0096D}" sibTransId="{0F2B232C-76A9-42AF-ADF5-44E2CA65218D}"/>
    <dgm:cxn modelId="{F1BC311F-6B88-4C32-B092-8E501B6706FB}" srcId="{6A090DD8-FDAA-41A4-B23C-4A8D115C5B4C}" destId="{A1FCE194-CB28-4EB4-95FC-637F402579C2}" srcOrd="2" destOrd="0" parTransId="{FB478D92-7404-407B-9FED-8E51F903C6E5}" sibTransId="{D2CF6878-3353-4DD1-BDE4-AFAB31F426FD}"/>
    <dgm:cxn modelId="{BCEC8B2C-7EC7-4AB1-8528-91CB38228261}" srcId="{A1FCE194-CB28-4EB4-95FC-637F402579C2}" destId="{EE8F557A-C8BC-485B-BE80-2EF07071DD6E}" srcOrd="0" destOrd="0" parTransId="{7F0CCB9D-0E32-41FC-A620-2A68C413535B}" sibTransId="{163FB7D5-6253-4135-ABFF-C8140E76C059}"/>
    <dgm:cxn modelId="{4218C334-FBA4-4964-AB62-2D81F3853E7A}" type="presOf" srcId="{EE8F557A-C8BC-485B-BE80-2EF07071DD6E}" destId="{490508E6-0698-4C50-B752-0668B373BD16}" srcOrd="0" destOrd="1" presId="urn:microsoft.com/office/officeart/2005/8/layout/default"/>
    <dgm:cxn modelId="{BE26C534-9D51-4113-8BFB-B05F7610461F}" type="presOf" srcId="{6A090DD8-FDAA-41A4-B23C-4A8D115C5B4C}" destId="{CC0A2640-F2E0-48A3-A75E-DDCEF0325A3A}" srcOrd="0" destOrd="0" presId="urn:microsoft.com/office/officeart/2005/8/layout/default"/>
    <dgm:cxn modelId="{67DE5B65-94B8-4EBC-BDF5-B0568F417584}" type="presOf" srcId="{4BF86B3E-D539-4429-99EB-5365518ADFCF}" destId="{846FA65C-BED0-4D1F-908D-EADE9CF25B57}" srcOrd="0" destOrd="0" presId="urn:microsoft.com/office/officeart/2005/8/layout/default"/>
    <dgm:cxn modelId="{A36C7046-5F1A-4A15-8BA1-EED24D1FF72E}" type="presOf" srcId="{6AD68D90-D5FA-4C87-B802-8E3A890F2965}" destId="{BF413AA5-C046-4BFB-B5F6-241694D358D5}" srcOrd="0" destOrd="0" presId="urn:microsoft.com/office/officeart/2005/8/layout/default"/>
    <dgm:cxn modelId="{467BD566-8366-4F92-8ECD-9E75FED5C41B}" srcId="{9BE25C2F-0CA7-46D7-BB6F-3E4A79178720}" destId="{C45B44E2-F04B-41E8-B445-60B6D34F2B4C}" srcOrd="0" destOrd="0" parTransId="{30951DFE-A3BB-4576-9FCD-EF0F4DA53EDB}" sibTransId="{24DBE010-AB48-4C40-AA8F-CD521ECFE72C}"/>
    <dgm:cxn modelId="{9C441147-15C6-4602-829D-D440FBA8A993}" srcId="{6AD68D90-D5FA-4C87-B802-8E3A890F2965}" destId="{2C73BC21-8F61-4B27-8E68-2CBBC13D3B6C}" srcOrd="0" destOrd="0" parTransId="{671ED6B9-482B-41E2-BF09-B5F04A321889}" sibTransId="{7B98F675-970B-46F8-898D-15F625E384E5}"/>
    <dgm:cxn modelId="{1A022B47-2533-4D01-8AF3-E240D2AFCE40}" type="presOf" srcId="{2C73BC21-8F61-4B27-8E68-2CBBC13D3B6C}" destId="{BF413AA5-C046-4BFB-B5F6-241694D358D5}" srcOrd="0" destOrd="1" presId="urn:microsoft.com/office/officeart/2005/8/layout/default"/>
    <dgm:cxn modelId="{D208F44C-C461-43BA-821C-D3ECFDEFA5D0}" srcId="{4BF86B3E-D539-4429-99EB-5365518ADFCF}" destId="{1E92D1A8-8130-459E-9EF8-EE8B901DF74D}" srcOrd="0" destOrd="0" parTransId="{C5523045-62CE-4E76-8B10-44127E5BA0C6}" sibTransId="{08F59344-C620-4D3C-A7B0-AB1C79CF38AF}"/>
    <dgm:cxn modelId="{3F1B1257-C37E-4F7E-BF28-7EFA49F04593}" srcId="{6A090DD8-FDAA-41A4-B23C-4A8D115C5B4C}" destId="{6AD68D90-D5FA-4C87-B802-8E3A890F2965}" srcOrd="1" destOrd="0" parTransId="{A8261D27-FF2A-4F1F-A16E-4D7986C5E3CE}" sibTransId="{9970FB12-FBB2-466C-A42E-F455FB088305}"/>
    <dgm:cxn modelId="{6733378D-AA91-4EC6-9E0C-59F0CBF7F7A6}" srcId="{6A090DD8-FDAA-41A4-B23C-4A8D115C5B4C}" destId="{4BF86B3E-D539-4429-99EB-5365518ADFCF}" srcOrd="0" destOrd="0" parTransId="{FFDB5CA2-BAA3-4A6B-8179-D8DCCDB4C6A1}" sibTransId="{F9D6AE0B-8FCE-45D2-B89D-EEE13BF380C5}"/>
    <dgm:cxn modelId="{35EC62BA-1F7E-476A-8D82-5AF46B75F6E8}" type="presOf" srcId="{A1FCE194-CB28-4EB4-95FC-637F402579C2}" destId="{490508E6-0698-4C50-B752-0668B373BD16}" srcOrd="0" destOrd="0" presId="urn:microsoft.com/office/officeart/2005/8/layout/default"/>
    <dgm:cxn modelId="{AA7548BA-B9F3-4816-8D9A-C50624E1C865}" type="presOf" srcId="{59E4D94E-46FF-4621-9AC1-4C24062DB2D1}" destId="{B095A387-DD69-4DEA-8598-4991FD0690C8}" srcOrd="0" destOrd="3" presId="urn:microsoft.com/office/officeart/2005/8/layout/default"/>
    <dgm:cxn modelId="{120D9CCC-62A1-4671-8B34-9D0D4D4C02BA}" srcId="{9BE25C2F-0CA7-46D7-BB6F-3E4A79178720}" destId="{59E4D94E-46FF-4621-9AC1-4C24062DB2D1}" srcOrd="2" destOrd="0" parTransId="{C7CC47CB-FDBB-43D8-AB06-C82543ACEC13}" sibTransId="{1D1A5E31-0EC6-4DD6-87F6-C8293D00AF37}"/>
    <dgm:cxn modelId="{EC37C9DC-EAC9-4FBA-A776-EBB7E4CCDFBB}" type="presOf" srcId="{C45B44E2-F04B-41E8-B445-60B6D34F2B4C}" destId="{B095A387-DD69-4DEA-8598-4991FD0690C8}" srcOrd="0" destOrd="1" presId="urn:microsoft.com/office/officeart/2005/8/layout/default"/>
    <dgm:cxn modelId="{A6E0AEDF-5773-4988-B9C8-1330324DC5DE}" type="presOf" srcId="{9BE25C2F-0CA7-46D7-BB6F-3E4A79178720}" destId="{B095A387-DD69-4DEA-8598-4991FD0690C8}" srcOrd="0" destOrd="0" presId="urn:microsoft.com/office/officeart/2005/8/layout/default"/>
    <dgm:cxn modelId="{4ED0F6E6-AE20-4646-AC64-F9D64346D8AB}" type="presOf" srcId="{A78D8657-02FC-4425-B2CA-492260722949}" destId="{B095A387-DD69-4DEA-8598-4991FD0690C8}" srcOrd="0" destOrd="2" presId="urn:microsoft.com/office/officeart/2005/8/layout/default"/>
    <dgm:cxn modelId="{8B7B7D2D-D8E8-4907-8CCC-C17BB56BFF42}" type="presParOf" srcId="{CC0A2640-F2E0-48A3-A75E-DDCEF0325A3A}" destId="{846FA65C-BED0-4D1F-908D-EADE9CF25B57}" srcOrd="0" destOrd="0" presId="urn:microsoft.com/office/officeart/2005/8/layout/default"/>
    <dgm:cxn modelId="{AB2516F5-E5E0-4C48-BBA0-115E13931289}" type="presParOf" srcId="{CC0A2640-F2E0-48A3-A75E-DDCEF0325A3A}" destId="{B8E0AA88-67AA-4194-915E-9914A7757BF0}" srcOrd="1" destOrd="0" presId="urn:microsoft.com/office/officeart/2005/8/layout/default"/>
    <dgm:cxn modelId="{425F2AAF-FC71-4AED-820B-2FDE703E3B77}" type="presParOf" srcId="{CC0A2640-F2E0-48A3-A75E-DDCEF0325A3A}" destId="{BF413AA5-C046-4BFB-B5F6-241694D358D5}" srcOrd="2" destOrd="0" presId="urn:microsoft.com/office/officeart/2005/8/layout/default"/>
    <dgm:cxn modelId="{BAB15523-7245-4384-8D31-E5E07C2860E9}" type="presParOf" srcId="{CC0A2640-F2E0-48A3-A75E-DDCEF0325A3A}" destId="{8EB26DA4-EE93-45AA-BD9D-683E2661F000}" srcOrd="3" destOrd="0" presId="urn:microsoft.com/office/officeart/2005/8/layout/default"/>
    <dgm:cxn modelId="{C585E163-0BA8-49E0-9615-53227913D96F}" type="presParOf" srcId="{CC0A2640-F2E0-48A3-A75E-DDCEF0325A3A}" destId="{490508E6-0698-4C50-B752-0668B373BD16}" srcOrd="4" destOrd="0" presId="urn:microsoft.com/office/officeart/2005/8/layout/default"/>
    <dgm:cxn modelId="{FCC0BA44-884F-44DF-B5BF-C071A8A14860}" type="presParOf" srcId="{CC0A2640-F2E0-48A3-A75E-DDCEF0325A3A}" destId="{0DD6C2F3-F8B3-4AA7-8B77-1C99FB9FBC90}" srcOrd="5" destOrd="0" presId="urn:microsoft.com/office/officeart/2005/8/layout/default"/>
    <dgm:cxn modelId="{DBF03764-8B28-4C52-9CE5-607C0E8B93C3}" type="presParOf" srcId="{CC0A2640-F2E0-48A3-A75E-DDCEF0325A3A}" destId="{B095A387-DD69-4DEA-8598-4991FD0690C8}"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C303F-0EAE-4C16-87CB-988619B48F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3872D0-ED0E-4A68-AD9A-59F8DD6DB1C6}">
      <dgm:prSet/>
      <dgm:spPr/>
      <dgm:t>
        <a:bodyPr/>
        <a:lstStyle/>
        <a:p>
          <a:r>
            <a:rPr lang="tr-TR"/>
            <a:t>shiny</a:t>
          </a:r>
          <a:endParaRPr lang="en-US"/>
        </a:p>
      </dgm:t>
    </dgm:pt>
    <dgm:pt modelId="{53A4DC4A-E345-41B9-B7E2-00F0E0B63E64}" type="parTrans" cxnId="{CB574D87-1B2E-4CEE-9C7A-6A9F4FF03869}">
      <dgm:prSet/>
      <dgm:spPr/>
      <dgm:t>
        <a:bodyPr/>
        <a:lstStyle/>
        <a:p>
          <a:endParaRPr lang="en-US"/>
        </a:p>
      </dgm:t>
    </dgm:pt>
    <dgm:pt modelId="{C10D50FA-AED6-43DD-B776-09032FB92FF3}" type="sibTrans" cxnId="{CB574D87-1B2E-4CEE-9C7A-6A9F4FF03869}">
      <dgm:prSet/>
      <dgm:spPr/>
      <dgm:t>
        <a:bodyPr/>
        <a:lstStyle/>
        <a:p>
          <a:endParaRPr lang="en-US"/>
        </a:p>
      </dgm:t>
    </dgm:pt>
    <dgm:pt modelId="{762E2694-A536-453C-8155-C9FFDB2185DE}">
      <dgm:prSet/>
      <dgm:spPr/>
      <dgm:t>
        <a:bodyPr/>
        <a:lstStyle/>
        <a:p>
          <a:r>
            <a:rPr lang="tr-TR"/>
            <a:t>shinyaframe</a:t>
          </a:r>
          <a:endParaRPr lang="en-US"/>
        </a:p>
      </dgm:t>
    </dgm:pt>
    <dgm:pt modelId="{524DF0EA-3B2C-4A7D-8E47-40FB07B91882}" type="parTrans" cxnId="{521D7AFB-EDFA-486A-81CC-64D369A017BC}">
      <dgm:prSet/>
      <dgm:spPr/>
      <dgm:t>
        <a:bodyPr/>
        <a:lstStyle/>
        <a:p>
          <a:endParaRPr lang="en-US"/>
        </a:p>
      </dgm:t>
    </dgm:pt>
    <dgm:pt modelId="{AFB9ED11-597F-4EDB-A1C4-AC865B04267A}" type="sibTrans" cxnId="{521D7AFB-EDFA-486A-81CC-64D369A017BC}">
      <dgm:prSet/>
      <dgm:spPr/>
      <dgm:t>
        <a:bodyPr/>
        <a:lstStyle/>
        <a:p>
          <a:endParaRPr lang="en-US"/>
        </a:p>
      </dgm:t>
    </dgm:pt>
    <dgm:pt modelId="{F9564D69-CA4B-47A1-B2E5-C248E1C9EEDD}">
      <dgm:prSet/>
      <dgm:spPr/>
      <dgm:t>
        <a:bodyPr/>
        <a:lstStyle/>
        <a:p>
          <a:r>
            <a:rPr lang="tr-TR"/>
            <a:t>ggplot2</a:t>
          </a:r>
          <a:endParaRPr lang="en-US"/>
        </a:p>
      </dgm:t>
    </dgm:pt>
    <dgm:pt modelId="{28FDB938-EC71-4BB8-982B-92BE901B7362}" type="parTrans" cxnId="{E104EDB6-8F20-4E60-A3EC-736A1FFE3BAB}">
      <dgm:prSet/>
      <dgm:spPr/>
      <dgm:t>
        <a:bodyPr/>
        <a:lstStyle/>
        <a:p>
          <a:endParaRPr lang="en-US"/>
        </a:p>
      </dgm:t>
    </dgm:pt>
    <dgm:pt modelId="{8AF6AE51-C81C-467F-A456-77DC24CB95A2}" type="sibTrans" cxnId="{E104EDB6-8F20-4E60-A3EC-736A1FFE3BAB}">
      <dgm:prSet/>
      <dgm:spPr/>
      <dgm:t>
        <a:bodyPr/>
        <a:lstStyle/>
        <a:p>
          <a:endParaRPr lang="en-US"/>
        </a:p>
      </dgm:t>
    </dgm:pt>
    <dgm:pt modelId="{75A9282C-6C7F-4A42-86E5-B3711E40FF27}">
      <dgm:prSet/>
      <dgm:spPr/>
      <dgm:t>
        <a:bodyPr/>
        <a:lstStyle/>
        <a:p>
          <a:r>
            <a:rPr lang="tr-TR"/>
            <a:t>tidyverse</a:t>
          </a:r>
          <a:endParaRPr lang="en-US"/>
        </a:p>
      </dgm:t>
    </dgm:pt>
    <dgm:pt modelId="{F6EF0EB1-4748-4D9F-A8CA-2D14C55F38E0}" type="parTrans" cxnId="{9F4C4948-1AB5-4661-8648-5DA528BEBC79}">
      <dgm:prSet/>
      <dgm:spPr/>
      <dgm:t>
        <a:bodyPr/>
        <a:lstStyle/>
        <a:p>
          <a:endParaRPr lang="en-US"/>
        </a:p>
      </dgm:t>
    </dgm:pt>
    <dgm:pt modelId="{D575F786-12B9-4527-91B9-617DA405C937}" type="sibTrans" cxnId="{9F4C4948-1AB5-4661-8648-5DA528BEBC79}">
      <dgm:prSet/>
      <dgm:spPr/>
      <dgm:t>
        <a:bodyPr/>
        <a:lstStyle/>
        <a:p>
          <a:endParaRPr lang="en-US"/>
        </a:p>
      </dgm:t>
    </dgm:pt>
    <dgm:pt modelId="{3AFC8C3F-3B43-4A7E-85F4-DCF8FEB61770}">
      <dgm:prSet/>
      <dgm:spPr/>
      <dgm:t>
        <a:bodyPr/>
        <a:lstStyle/>
        <a:p>
          <a:r>
            <a:rPr lang="tr-TR"/>
            <a:t>scales</a:t>
          </a:r>
          <a:endParaRPr lang="en-US"/>
        </a:p>
      </dgm:t>
    </dgm:pt>
    <dgm:pt modelId="{31FE442E-7D6B-45CB-BF55-485FBC01AE7C}" type="parTrans" cxnId="{C5E6F870-DEFF-4179-B37C-F95964D71DF3}">
      <dgm:prSet/>
      <dgm:spPr/>
      <dgm:t>
        <a:bodyPr/>
        <a:lstStyle/>
        <a:p>
          <a:endParaRPr lang="en-US"/>
        </a:p>
      </dgm:t>
    </dgm:pt>
    <dgm:pt modelId="{295DBBDB-4039-4E43-859D-EF3BFCB24E41}" type="sibTrans" cxnId="{C5E6F870-DEFF-4179-B37C-F95964D71DF3}">
      <dgm:prSet/>
      <dgm:spPr/>
      <dgm:t>
        <a:bodyPr/>
        <a:lstStyle/>
        <a:p>
          <a:endParaRPr lang="en-US"/>
        </a:p>
      </dgm:t>
    </dgm:pt>
    <dgm:pt modelId="{14FC1925-2128-4D62-ABC5-5E7EE374168E}" type="pres">
      <dgm:prSet presAssocID="{B6AC303F-0EAE-4C16-87CB-988619B48F18}" presName="vert0" presStyleCnt="0">
        <dgm:presLayoutVars>
          <dgm:dir/>
          <dgm:animOne val="branch"/>
          <dgm:animLvl val="lvl"/>
        </dgm:presLayoutVars>
      </dgm:prSet>
      <dgm:spPr/>
    </dgm:pt>
    <dgm:pt modelId="{C82D129B-7153-45C4-AA5A-0126E5E46E0B}" type="pres">
      <dgm:prSet presAssocID="{153872D0-ED0E-4A68-AD9A-59F8DD6DB1C6}" presName="thickLine" presStyleLbl="alignNode1" presStyleIdx="0" presStyleCnt="5"/>
      <dgm:spPr/>
    </dgm:pt>
    <dgm:pt modelId="{562A524A-BD31-40A5-88C9-82156508007F}" type="pres">
      <dgm:prSet presAssocID="{153872D0-ED0E-4A68-AD9A-59F8DD6DB1C6}" presName="horz1" presStyleCnt="0"/>
      <dgm:spPr/>
    </dgm:pt>
    <dgm:pt modelId="{340FF31D-7941-4F75-A124-937DED4CC4A4}" type="pres">
      <dgm:prSet presAssocID="{153872D0-ED0E-4A68-AD9A-59F8DD6DB1C6}" presName="tx1" presStyleLbl="revTx" presStyleIdx="0" presStyleCnt="5"/>
      <dgm:spPr/>
    </dgm:pt>
    <dgm:pt modelId="{D2D87B33-7CF5-4490-A94A-69C05A12CEF2}" type="pres">
      <dgm:prSet presAssocID="{153872D0-ED0E-4A68-AD9A-59F8DD6DB1C6}" presName="vert1" presStyleCnt="0"/>
      <dgm:spPr/>
    </dgm:pt>
    <dgm:pt modelId="{7C421D44-C4B2-4F65-AE71-57D5741A9AAD}" type="pres">
      <dgm:prSet presAssocID="{762E2694-A536-453C-8155-C9FFDB2185DE}" presName="thickLine" presStyleLbl="alignNode1" presStyleIdx="1" presStyleCnt="5"/>
      <dgm:spPr/>
    </dgm:pt>
    <dgm:pt modelId="{F359FC20-F1F3-4B68-89A6-C0133A152CC3}" type="pres">
      <dgm:prSet presAssocID="{762E2694-A536-453C-8155-C9FFDB2185DE}" presName="horz1" presStyleCnt="0"/>
      <dgm:spPr/>
    </dgm:pt>
    <dgm:pt modelId="{C3802B62-A5E2-4D97-83AE-21800CE4F0AE}" type="pres">
      <dgm:prSet presAssocID="{762E2694-A536-453C-8155-C9FFDB2185DE}" presName="tx1" presStyleLbl="revTx" presStyleIdx="1" presStyleCnt="5"/>
      <dgm:spPr/>
    </dgm:pt>
    <dgm:pt modelId="{BB63F8F0-AF85-4C20-9BD4-7987FE942195}" type="pres">
      <dgm:prSet presAssocID="{762E2694-A536-453C-8155-C9FFDB2185DE}" presName="vert1" presStyleCnt="0"/>
      <dgm:spPr/>
    </dgm:pt>
    <dgm:pt modelId="{3FAD1283-5352-4BF2-920B-5D647C999610}" type="pres">
      <dgm:prSet presAssocID="{F9564D69-CA4B-47A1-B2E5-C248E1C9EEDD}" presName="thickLine" presStyleLbl="alignNode1" presStyleIdx="2" presStyleCnt="5"/>
      <dgm:spPr/>
    </dgm:pt>
    <dgm:pt modelId="{91093BAE-9186-4B4F-9568-360B6FDC8C9C}" type="pres">
      <dgm:prSet presAssocID="{F9564D69-CA4B-47A1-B2E5-C248E1C9EEDD}" presName="horz1" presStyleCnt="0"/>
      <dgm:spPr/>
    </dgm:pt>
    <dgm:pt modelId="{A95E1B12-7966-4C71-B8C9-DEC4AE6B3505}" type="pres">
      <dgm:prSet presAssocID="{F9564D69-CA4B-47A1-B2E5-C248E1C9EEDD}" presName="tx1" presStyleLbl="revTx" presStyleIdx="2" presStyleCnt="5"/>
      <dgm:spPr/>
    </dgm:pt>
    <dgm:pt modelId="{8434ACA2-1CB5-4DA4-88DC-1CE862A12520}" type="pres">
      <dgm:prSet presAssocID="{F9564D69-CA4B-47A1-B2E5-C248E1C9EEDD}" presName="vert1" presStyleCnt="0"/>
      <dgm:spPr/>
    </dgm:pt>
    <dgm:pt modelId="{D6BC89AB-2ACD-4409-AE19-4FA8A8554349}" type="pres">
      <dgm:prSet presAssocID="{75A9282C-6C7F-4A42-86E5-B3711E40FF27}" presName="thickLine" presStyleLbl="alignNode1" presStyleIdx="3" presStyleCnt="5"/>
      <dgm:spPr/>
    </dgm:pt>
    <dgm:pt modelId="{548DA464-C2E6-4D92-950D-DE6EC956D30F}" type="pres">
      <dgm:prSet presAssocID="{75A9282C-6C7F-4A42-86E5-B3711E40FF27}" presName="horz1" presStyleCnt="0"/>
      <dgm:spPr/>
    </dgm:pt>
    <dgm:pt modelId="{92F787F2-69D4-47AB-B21C-2F384891AA36}" type="pres">
      <dgm:prSet presAssocID="{75A9282C-6C7F-4A42-86E5-B3711E40FF27}" presName="tx1" presStyleLbl="revTx" presStyleIdx="3" presStyleCnt="5"/>
      <dgm:spPr/>
    </dgm:pt>
    <dgm:pt modelId="{068B6291-1900-49BB-8534-2950E082D7C3}" type="pres">
      <dgm:prSet presAssocID="{75A9282C-6C7F-4A42-86E5-B3711E40FF27}" presName="vert1" presStyleCnt="0"/>
      <dgm:spPr/>
    </dgm:pt>
    <dgm:pt modelId="{2058BB21-749B-49A2-9FC2-178305DB5E25}" type="pres">
      <dgm:prSet presAssocID="{3AFC8C3F-3B43-4A7E-85F4-DCF8FEB61770}" presName="thickLine" presStyleLbl="alignNode1" presStyleIdx="4" presStyleCnt="5"/>
      <dgm:spPr/>
    </dgm:pt>
    <dgm:pt modelId="{AC444035-6847-42F5-8CCD-691E1128C116}" type="pres">
      <dgm:prSet presAssocID="{3AFC8C3F-3B43-4A7E-85F4-DCF8FEB61770}" presName="horz1" presStyleCnt="0"/>
      <dgm:spPr/>
    </dgm:pt>
    <dgm:pt modelId="{B26F2A4C-2752-4EBE-890B-B20595180D8F}" type="pres">
      <dgm:prSet presAssocID="{3AFC8C3F-3B43-4A7E-85F4-DCF8FEB61770}" presName="tx1" presStyleLbl="revTx" presStyleIdx="4" presStyleCnt="5"/>
      <dgm:spPr/>
    </dgm:pt>
    <dgm:pt modelId="{9A63C2CB-CA3A-4421-8AFC-44FFC42C0B85}" type="pres">
      <dgm:prSet presAssocID="{3AFC8C3F-3B43-4A7E-85F4-DCF8FEB61770}" presName="vert1" presStyleCnt="0"/>
      <dgm:spPr/>
    </dgm:pt>
  </dgm:ptLst>
  <dgm:cxnLst>
    <dgm:cxn modelId="{9F4C4948-1AB5-4661-8648-5DA528BEBC79}" srcId="{B6AC303F-0EAE-4C16-87CB-988619B48F18}" destId="{75A9282C-6C7F-4A42-86E5-B3711E40FF27}" srcOrd="3" destOrd="0" parTransId="{F6EF0EB1-4748-4D9F-A8CA-2D14C55F38E0}" sibTransId="{D575F786-12B9-4527-91B9-617DA405C937}"/>
    <dgm:cxn modelId="{741E2D50-7D77-46FB-8A06-0602F8E8D0A8}" type="presOf" srcId="{762E2694-A536-453C-8155-C9FFDB2185DE}" destId="{C3802B62-A5E2-4D97-83AE-21800CE4F0AE}" srcOrd="0" destOrd="0" presId="urn:microsoft.com/office/officeart/2008/layout/LinedList"/>
    <dgm:cxn modelId="{C5E6F870-DEFF-4179-B37C-F95964D71DF3}" srcId="{B6AC303F-0EAE-4C16-87CB-988619B48F18}" destId="{3AFC8C3F-3B43-4A7E-85F4-DCF8FEB61770}" srcOrd="4" destOrd="0" parTransId="{31FE442E-7D6B-45CB-BF55-485FBC01AE7C}" sibTransId="{295DBBDB-4039-4E43-859D-EF3BFCB24E41}"/>
    <dgm:cxn modelId="{D183E574-B2B9-4063-AF41-9C6A7FD7263F}" type="presOf" srcId="{F9564D69-CA4B-47A1-B2E5-C248E1C9EEDD}" destId="{A95E1B12-7966-4C71-B8C9-DEC4AE6B3505}" srcOrd="0" destOrd="0" presId="urn:microsoft.com/office/officeart/2008/layout/LinedList"/>
    <dgm:cxn modelId="{CB574D87-1B2E-4CEE-9C7A-6A9F4FF03869}" srcId="{B6AC303F-0EAE-4C16-87CB-988619B48F18}" destId="{153872D0-ED0E-4A68-AD9A-59F8DD6DB1C6}" srcOrd="0" destOrd="0" parTransId="{53A4DC4A-E345-41B9-B7E2-00F0E0B63E64}" sibTransId="{C10D50FA-AED6-43DD-B776-09032FB92FF3}"/>
    <dgm:cxn modelId="{89BF988C-CA9D-4FDD-93EC-AD38891E7170}" type="presOf" srcId="{B6AC303F-0EAE-4C16-87CB-988619B48F18}" destId="{14FC1925-2128-4D62-ABC5-5E7EE374168E}" srcOrd="0" destOrd="0" presId="urn:microsoft.com/office/officeart/2008/layout/LinedList"/>
    <dgm:cxn modelId="{E104EDB6-8F20-4E60-A3EC-736A1FFE3BAB}" srcId="{B6AC303F-0EAE-4C16-87CB-988619B48F18}" destId="{F9564D69-CA4B-47A1-B2E5-C248E1C9EEDD}" srcOrd="2" destOrd="0" parTransId="{28FDB938-EC71-4BB8-982B-92BE901B7362}" sibTransId="{8AF6AE51-C81C-467F-A456-77DC24CB95A2}"/>
    <dgm:cxn modelId="{EC8290DC-02B5-4BE8-9823-D575E1E57549}" type="presOf" srcId="{3AFC8C3F-3B43-4A7E-85F4-DCF8FEB61770}" destId="{B26F2A4C-2752-4EBE-890B-B20595180D8F}" srcOrd="0" destOrd="0" presId="urn:microsoft.com/office/officeart/2008/layout/LinedList"/>
    <dgm:cxn modelId="{0C1983E2-FC70-4CFF-8E7E-D4168579998B}" type="presOf" srcId="{153872D0-ED0E-4A68-AD9A-59F8DD6DB1C6}" destId="{340FF31D-7941-4F75-A124-937DED4CC4A4}" srcOrd="0" destOrd="0" presId="urn:microsoft.com/office/officeart/2008/layout/LinedList"/>
    <dgm:cxn modelId="{5CDF58E8-653D-4569-B3F6-4216C2A2580A}" type="presOf" srcId="{75A9282C-6C7F-4A42-86E5-B3711E40FF27}" destId="{92F787F2-69D4-47AB-B21C-2F384891AA36}" srcOrd="0" destOrd="0" presId="urn:microsoft.com/office/officeart/2008/layout/LinedList"/>
    <dgm:cxn modelId="{521D7AFB-EDFA-486A-81CC-64D369A017BC}" srcId="{B6AC303F-0EAE-4C16-87CB-988619B48F18}" destId="{762E2694-A536-453C-8155-C9FFDB2185DE}" srcOrd="1" destOrd="0" parTransId="{524DF0EA-3B2C-4A7D-8E47-40FB07B91882}" sibTransId="{AFB9ED11-597F-4EDB-A1C4-AC865B04267A}"/>
    <dgm:cxn modelId="{FA72AE7F-D0F8-4546-8BC7-C03541E0DD89}" type="presParOf" srcId="{14FC1925-2128-4D62-ABC5-5E7EE374168E}" destId="{C82D129B-7153-45C4-AA5A-0126E5E46E0B}" srcOrd="0" destOrd="0" presId="urn:microsoft.com/office/officeart/2008/layout/LinedList"/>
    <dgm:cxn modelId="{8F6C423B-0960-4040-B849-3AAC866034EB}" type="presParOf" srcId="{14FC1925-2128-4D62-ABC5-5E7EE374168E}" destId="{562A524A-BD31-40A5-88C9-82156508007F}" srcOrd="1" destOrd="0" presId="urn:microsoft.com/office/officeart/2008/layout/LinedList"/>
    <dgm:cxn modelId="{968DDF73-6BBD-4836-BBAF-59016F92EB1C}" type="presParOf" srcId="{562A524A-BD31-40A5-88C9-82156508007F}" destId="{340FF31D-7941-4F75-A124-937DED4CC4A4}" srcOrd="0" destOrd="0" presId="urn:microsoft.com/office/officeart/2008/layout/LinedList"/>
    <dgm:cxn modelId="{F5C2F1E1-5665-4D75-8A96-4712E5D9DFC2}" type="presParOf" srcId="{562A524A-BD31-40A5-88C9-82156508007F}" destId="{D2D87B33-7CF5-4490-A94A-69C05A12CEF2}" srcOrd="1" destOrd="0" presId="urn:microsoft.com/office/officeart/2008/layout/LinedList"/>
    <dgm:cxn modelId="{C22E81F3-4644-479A-AA13-A6ABC203A200}" type="presParOf" srcId="{14FC1925-2128-4D62-ABC5-5E7EE374168E}" destId="{7C421D44-C4B2-4F65-AE71-57D5741A9AAD}" srcOrd="2" destOrd="0" presId="urn:microsoft.com/office/officeart/2008/layout/LinedList"/>
    <dgm:cxn modelId="{0BAE6064-BF1D-4825-BB99-8B5B9AF93E02}" type="presParOf" srcId="{14FC1925-2128-4D62-ABC5-5E7EE374168E}" destId="{F359FC20-F1F3-4B68-89A6-C0133A152CC3}" srcOrd="3" destOrd="0" presId="urn:microsoft.com/office/officeart/2008/layout/LinedList"/>
    <dgm:cxn modelId="{22138B8D-6610-42CC-A46E-F739C5D30716}" type="presParOf" srcId="{F359FC20-F1F3-4B68-89A6-C0133A152CC3}" destId="{C3802B62-A5E2-4D97-83AE-21800CE4F0AE}" srcOrd="0" destOrd="0" presId="urn:microsoft.com/office/officeart/2008/layout/LinedList"/>
    <dgm:cxn modelId="{8878990B-A8B2-4AA5-AF8A-2BE42C3063D8}" type="presParOf" srcId="{F359FC20-F1F3-4B68-89A6-C0133A152CC3}" destId="{BB63F8F0-AF85-4C20-9BD4-7987FE942195}" srcOrd="1" destOrd="0" presId="urn:microsoft.com/office/officeart/2008/layout/LinedList"/>
    <dgm:cxn modelId="{66C65D76-0CFF-4B59-AEEE-D0ED55903951}" type="presParOf" srcId="{14FC1925-2128-4D62-ABC5-5E7EE374168E}" destId="{3FAD1283-5352-4BF2-920B-5D647C999610}" srcOrd="4" destOrd="0" presId="urn:microsoft.com/office/officeart/2008/layout/LinedList"/>
    <dgm:cxn modelId="{28625BE8-9406-4562-B9D9-7DA2AABEDBC3}" type="presParOf" srcId="{14FC1925-2128-4D62-ABC5-5E7EE374168E}" destId="{91093BAE-9186-4B4F-9568-360B6FDC8C9C}" srcOrd="5" destOrd="0" presId="urn:microsoft.com/office/officeart/2008/layout/LinedList"/>
    <dgm:cxn modelId="{B9C385C4-C7B1-4B5A-B20B-49820A6FD797}" type="presParOf" srcId="{91093BAE-9186-4B4F-9568-360B6FDC8C9C}" destId="{A95E1B12-7966-4C71-B8C9-DEC4AE6B3505}" srcOrd="0" destOrd="0" presId="urn:microsoft.com/office/officeart/2008/layout/LinedList"/>
    <dgm:cxn modelId="{69C948EC-710D-4294-98E5-86663FB3D271}" type="presParOf" srcId="{91093BAE-9186-4B4F-9568-360B6FDC8C9C}" destId="{8434ACA2-1CB5-4DA4-88DC-1CE862A12520}" srcOrd="1" destOrd="0" presId="urn:microsoft.com/office/officeart/2008/layout/LinedList"/>
    <dgm:cxn modelId="{E86E3E62-5619-484C-853D-A2D5D84B18FC}" type="presParOf" srcId="{14FC1925-2128-4D62-ABC5-5E7EE374168E}" destId="{D6BC89AB-2ACD-4409-AE19-4FA8A8554349}" srcOrd="6" destOrd="0" presId="urn:microsoft.com/office/officeart/2008/layout/LinedList"/>
    <dgm:cxn modelId="{3B5973DA-D14D-4FCE-BFAA-A2DA06484258}" type="presParOf" srcId="{14FC1925-2128-4D62-ABC5-5E7EE374168E}" destId="{548DA464-C2E6-4D92-950D-DE6EC956D30F}" srcOrd="7" destOrd="0" presId="urn:microsoft.com/office/officeart/2008/layout/LinedList"/>
    <dgm:cxn modelId="{951A8BAB-39C0-4363-B145-139FB2D604B9}" type="presParOf" srcId="{548DA464-C2E6-4D92-950D-DE6EC956D30F}" destId="{92F787F2-69D4-47AB-B21C-2F384891AA36}" srcOrd="0" destOrd="0" presId="urn:microsoft.com/office/officeart/2008/layout/LinedList"/>
    <dgm:cxn modelId="{1397AF36-6033-42D4-888F-B4F279A4AA6F}" type="presParOf" srcId="{548DA464-C2E6-4D92-950D-DE6EC956D30F}" destId="{068B6291-1900-49BB-8534-2950E082D7C3}" srcOrd="1" destOrd="0" presId="urn:microsoft.com/office/officeart/2008/layout/LinedList"/>
    <dgm:cxn modelId="{6C39ED57-B598-4DFD-B0A7-F4ACE4BDEE88}" type="presParOf" srcId="{14FC1925-2128-4D62-ABC5-5E7EE374168E}" destId="{2058BB21-749B-49A2-9FC2-178305DB5E25}" srcOrd="8" destOrd="0" presId="urn:microsoft.com/office/officeart/2008/layout/LinedList"/>
    <dgm:cxn modelId="{C29187F1-E71C-4DAF-A34B-1B00E3FE4897}" type="presParOf" srcId="{14FC1925-2128-4D62-ABC5-5E7EE374168E}" destId="{AC444035-6847-42F5-8CCD-691E1128C116}" srcOrd="9" destOrd="0" presId="urn:microsoft.com/office/officeart/2008/layout/LinedList"/>
    <dgm:cxn modelId="{3DEB93E0-9D94-4728-865A-DF9EA4CB3B89}" type="presParOf" srcId="{AC444035-6847-42F5-8CCD-691E1128C116}" destId="{B26F2A4C-2752-4EBE-890B-B20595180D8F}" srcOrd="0" destOrd="0" presId="urn:microsoft.com/office/officeart/2008/layout/LinedList"/>
    <dgm:cxn modelId="{473A4A80-F807-4D54-AF3E-668D997DE4B0}" type="presParOf" srcId="{AC444035-6847-42F5-8CCD-691E1128C116}" destId="{9A63C2CB-CA3A-4421-8AFC-44FFC42C0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0AF87-CD8E-4EF4-9C70-C5A20D65B35A}">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C7478-6350-4EC3-85B2-181FE5B6F71D}">
      <dsp:nvSpPr>
        <dsp:cNvPr id="0" name=""/>
        <dsp:cNvSpPr/>
      </dsp:nvSpPr>
      <dsp:spPr>
        <a:xfrm>
          <a:off x="1507227" y="2590"/>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VR uygulamalarını ve görüntülerini herhangi bir VR cihazı gereksinimi olmadan tarayıcı üzerinde görüntülemeyi sağlayan bir API protokolüdür.</a:t>
          </a:r>
          <a:endParaRPr lang="en-US" sz="1400" kern="1200"/>
        </a:p>
      </dsp:txBody>
      <dsp:txXfrm>
        <a:off x="1563802" y="59165"/>
        <a:ext cx="3106225" cy="1818475"/>
      </dsp:txXfrm>
    </dsp:sp>
    <dsp:sp modelId="{E49BF6A7-6E0B-4A6E-988C-7B85FADD3E3E}">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9155D-2FDB-476D-9F99-79104842B9B1}">
      <dsp:nvSpPr>
        <dsp:cNvPr id="0" name=""/>
        <dsp:cNvSpPr/>
      </dsp:nvSpPr>
      <dsp:spPr>
        <a:xfrm>
          <a:off x="1507227" y="2417122"/>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günümüzde gelişip WebXR’ a evrilmiştir. </a:t>
          </a:r>
          <a:endParaRPr lang="en-US" sz="1400" kern="1200"/>
        </a:p>
      </dsp:txBody>
      <dsp:txXfrm>
        <a:off x="1563802" y="2473697"/>
        <a:ext cx="3106225" cy="1818475"/>
      </dsp:txXfrm>
    </dsp:sp>
    <dsp:sp modelId="{2948B0A6-5649-4937-9AF5-1FC6E0B76A43}">
      <dsp:nvSpPr>
        <dsp:cNvPr id="0" name=""/>
        <dsp:cNvSpPr/>
      </dsp:nvSpPr>
      <dsp:spPr>
        <a:xfrm>
          <a:off x="5788996" y="2417122"/>
          <a:ext cx="3219375" cy="19316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WebXR; genişletilmiş gerçek yani hem sanal, hem arttırılmış, hem de karma gerçekliklerin görüntülenmesi sağlayan API protokolüdür. Günümüzde WebVR, WebXR’ ın altında olsa da sanal gerçeklik kısmından WebVR olarak sözlendirilmeye devam etmektedir (Ye, Hu, Zhou, Lei, &amp; Guan, 2018). </a:t>
          </a:r>
          <a:endParaRPr lang="en-US" sz="1400" kern="1200"/>
        </a:p>
      </dsp:txBody>
      <dsp:txXfrm>
        <a:off x="5845571" y="2473697"/>
        <a:ext cx="3106225"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2F5F-7A2C-496A-9C5B-002C543E1CFD}">
      <dsp:nvSpPr>
        <dsp:cNvPr id="0" name=""/>
        <dsp:cNvSpPr/>
      </dsp:nvSpPr>
      <dsp:spPr>
        <a:xfrm>
          <a:off x="0" y="607516"/>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6A0FD-D887-4916-A95F-91EAF3932453}">
      <dsp:nvSpPr>
        <dsp:cNvPr id="0" name=""/>
        <dsp:cNvSpPr/>
      </dsp:nvSpPr>
      <dsp:spPr>
        <a:xfrm>
          <a:off x="339274" y="859869"/>
          <a:ext cx="616862" cy="616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16BD4-43B7-41C6-9A13-DAAD5BB1147B}">
      <dsp:nvSpPr>
        <dsp:cNvPr id="0" name=""/>
        <dsp:cNvSpPr/>
      </dsp:nvSpPr>
      <dsp:spPr>
        <a:xfrm>
          <a:off x="1295412" y="607516"/>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sz="1500" kern="1200"/>
        </a:p>
      </dsp:txBody>
      <dsp:txXfrm>
        <a:off x="1295412" y="607516"/>
        <a:ext cx="9220187" cy="1121568"/>
      </dsp:txXfrm>
    </dsp:sp>
    <dsp:sp modelId="{A8915C09-B73D-4C07-A8A5-BB166B0EE933}">
      <dsp:nvSpPr>
        <dsp:cNvPr id="0" name=""/>
        <dsp:cNvSpPr/>
      </dsp:nvSpPr>
      <dsp:spPr>
        <a:xfrm>
          <a:off x="0" y="2009477"/>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31C9D-41F6-480C-8D1C-F91A8A2D7780}">
      <dsp:nvSpPr>
        <dsp:cNvPr id="0" name=""/>
        <dsp:cNvSpPr/>
      </dsp:nvSpPr>
      <dsp:spPr>
        <a:xfrm>
          <a:off x="339274" y="2261830"/>
          <a:ext cx="616862" cy="616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3507-DBB9-42FB-A2AC-9E601F0F7A48}">
      <dsp:nvSpPr>
        <dsp:cNvPr id="0" name=""/>
        <dsp:cNvSpPr/>
      </dsp:nvSpPr>
      <dsp:spPr>
        <a:xfrm>
          <a:off x="1295412" y="2009477"/>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sz="1500" kern="1200"/>
        </a:p>
      </dsp:txBody>
      <dsp:txXfrm>
        <a:off x="1295412" y="2009477"/>
        <a:ext cx="9220187" cy="11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597E-3171-43BF-A7E1-173D627D0A44}">
      <dsp:nvSpPr>
        <dsp:cNvPr id="0" name=""/>
        <dsp:cNvSpPr/>
      </dsp:nvSpPr>
      <dsp:spPr>
        <a:xfrm>
          <a:off x="70874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4735-10D4-4813-93F2-6EE39EB8C6A8}">
      <dsp:nvSpPr>
        <dsp:cNvPr id="0" name=""/>
        <dsp:cNvSpPr/>
      </dsp:nvSpPr>
      <dsp:spPr>
        <a:xfrm>
          <a:off x="1147493" y="80316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09E5B-2086-4431-AF55-887CAE83C4F9}">
      <dsp:nvSpPr>
        <dsp:cNvPr id="0" name=""/>
        <dsp:cNvSpPr/>
      </dsp:nvSpPr>
      <dsp:spPr>
        <a:xfrm>
          <a:off x="5061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sz="1100" kern="1200"/>
        </a:p>
      </dsp:txBody>
      <dsp:txXfrm>
        <a:off x="50618" y="3064419"/>
        <a:ext cx="3375000" cy="922500"/>
      </dsp:txXfrm>
    </dsp:sp>
    <dsp:sp modelId="{25813D92-0327-41E8-A91B-2C0D0BC55984}">
      <dsp:nvSpPr>
        <dsp:cNvPr id="0" name=""/>
        <dsp:cNvSpPr/>
      </dsp:nvSpPr>
      <dsp:spPr>
        <a:xfrm>
          <a:off x="4674368"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6C6B5-D559-4B8E-BC2F-B8EA07262445}">
      <dsp:nvSpPr>
        <dsp:cNvPr id="0" name=""/>
        <dsp:cNvSpPr/>
      </dsp:nvSpPr>
      <dsp:spPr>
        <a:xfrm>
          <a:off x="5113118" y="80316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4E90A-36EC-42DA-A8DB-B8EA98CB9038}">
      <dsp:nvSpPr>
        <dsp:cNvPr id="0" name=""/>
        <dsp:cNvSpPr/>
      </dsp:nvSpPr>
      <dsp:spPr>
        <a:xfrm>
          <a:off x="4016243"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Grafikler, R programlama dilinin ilgili kütüphaneleri ile oluşturulduktan sonra,  “Shiny” ve “shinyaframe” kütüphaneleri ile tarayıcı üzerinden sanal gerçeklik uygulamasına dönüştürülecektir. </a:t>
          </a:r>
          <a:endParaRPr lang="en-US" sz="1100" kern="1200"/>
        </a:p>
      </dsp:txBody>
      <dsp:txXfrm>
        <a:off x="4016243" y="3064419"/>
        <a:ext cx="3375000" cy="922500"/>
      </dsp:txXfrm>
    </dsp:sp>
    <dsp:sp modelId="{900D958A-CCAF-46F7-985C-A90C5DF94945}">
      <dsp:nvSpPr>
        <dsp:cNvPr id="0" name=""/>
        <dsp:cNvSpPr/>
      </dsp:nvSpPr>
      <dsp:spPr>
        <a:xfrm>
          <a:off x="863999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4089C-E61E-4660-937F-7790751C948B}">
      <dsp:nvSpPr>
        <dsp:cNvPr id="0" name=""/>
        <dsp:cNvSpPr/>
      </dsp:nvSpPr>
      <dsp:spPr>
        <a:xfrm>
          <a:off x="9078743" y="80316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7FEFF-BDA0-461F-B3FD-23C13D52E149}">
      <dsp:nvSpPr>
        <dsp:cNvPr id="0" name=""/>
        <dsp:cNvSpPr/>
      </dsp:nvSpPr>
      <dsp:spPr>
        <a:xfrm>
          <a:off x="798186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dirty="0"/>
            <a:t>Projemizde R kullanmamızın nedenleri; R kullanıcılarına farklı uygulamalar da yapabileceklerinin gösterebilmek, R’ </a:t>
          </a:r>
          <a:r>
            <a:rPr lang="tr-TR" sz="1100" kern="1200" dirty="0" err="1"/>
            <a:t>ın</a:t>
          </a:r>
          <a:r>
            <a:rPr lang="tr-TR" sz="1100" kern="1200" dirty="0"/>
            <a:t> güçlü grafik motorunun olması ve farklı grafik oluşturma olanakları sunmasıdır.  </a:t>
          </a:r>
          <a:endParaRPr lang="en-US" sz="1100" kern="1200" dirty="0"/>
        </a:p>
      </dsp:txBody>
      <dsp:txXfrm>
        <a:off x="7981868" y="3064419"/>
        <a:ext cx="3375000" cy="92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A65C-BED0-4D1F-908D-EADE9CF25B57}">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Güçlü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R'ın grafik motoru</a:t>
          </a:r>
        </a:p>
      </dsp:txBody>
      <dsp:txXfrm>
        <a:off x="1748064" y="2975"/>
        <a:ext cx="3342605" cy="2005563"/>
      </dsp:txXfrm>
    </dsp:sp>
    <dsp:sp modelId="{BF413AA5-C046-4BFB-B5F6-241694D358D5}">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Zayıf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Her türlü grafiğin şu an paket üzerinden gerçekleştirilememesi</a:t>
          </a:r>
        </a:p>
      </dsp:txBody>
      <dsp:txXfrm>
        <a:off x="5424930" y="2975"/>
        <a:ext cx="3342605" cy="2005563"/>
      </dsp:txXfrm>
    </dsp:sp>
    <dsp:sp modelId="{490508E6-0698-4C50-B752-0668B373BD16}">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Fırsatlar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Yeni ve önem kazanmakta olan bir alan, yakın zamanda birçok alan için zaruri hale geleceğinin öngörülmesi</a:t>
          </a:r>
        </a:p>
      </dsp:txBody>
      <dsp:txXfrm>
        <a:off x="1748064" y="2342799"/>
        <a:ext cx="3342605" cy="2005563"/>
      </dsp:txXfrm>
    </dsp:sp>
    <dsp:sp modelId="{B095A387-DD69-4DEA-8598-4991FD0690C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Tehditler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Kumandalı Sanal Gerçeklik Cihazının Elde Edilememesi</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Shiny ve WebWr arasındaki iletişimi sağlayan paket üzerinden istenilen her grafiğin gerçekleştirilememesi </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Shiny üzerindeki saat/kullanıcı kısıtının aşılması</a:t>
          </a:r>
          <a:endParaRPr lang="en-US" sz="1400" b="1"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129B-7153-45C4-AA5A-0126E5E46E0B}">
      <dsp:nvSpPr>
        <dsp:cNvPr id="0" name=""/>
        <dsp:cNvSpPr/>
      </dsp:nvSpPr>
      <dsp:spPr>
        <a:xfrm>
          <a:off x="0" y="560"/>
          <a:ext cx="6848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F31D-7941-4F75-A124-937DED4CC4A4}">
      <dsp:nvSpPr>
        <dsp:cNvPr id="0" name=""/>
        <dsp:cNvSpPr/>
      </dsp:nvSpPr>
      <dsp:spPr>
        <a:xfrm>
          <a:off x="0" y="560"/>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shiny</a:t>
          </a:r>
          <a:endParaRPr lang="en-US" sz="4200" kern="1200"/>
        </a:p>
      </dsp:txBody>
      <dsp:txXfrm>
        <a:off x="0" y="560"/>
        <a:ext cx="6848715" cy="917604"/>
      </dsp:txXfrm>
    </dsp:sp>
    <dsp:sp modelId="{7C421D44-C4B2-4F65-AE71-57D5741A9AAD}">
      <dsp:nvSpPr>
        <dsp:cNvPr id="0" name=""/>
        <dsp:cNvSpPr/>
      </dsp:nvSpPr>
      <dsp:spPr>
        <a:xfrm>
          <a:off x="0" y="918164"/>
          <a:ext cx="6848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02B62-A5E2-4D97-83AE-21800CE4F0AE}">
      <dsp:nvSpPr>
        <dsp:cNvPr id="0" name=""/>
        <dsp:cNvSpPr/>
      </dsp:nvSpPr>
      <dsp:spPr>
        <a:xfrm>
          <a:off x="0" y="918164"/>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shinyaframe</a:t>
          </a:r>
          <a:endParaRPr lang="en-US" sz="4200" kern="1200"/>
        </a:p>
      </dsp:txBody>
      <dsp:txXfrm>
        <a:off x="0" y="918164"/>
        <a:ext cx="6848715" cy="917604"/>
      </dsp:txXfrm>
    </dsp:sp>
    <dsp:sp modelId="{3FAD1283-5352-4BF2-920B-5D647C999610}">
      <dsp:nvSpPr>
        <dsp:cNvPr id="0" name=""/>
        <dsp:cNvSpPr/>
      </dsp:nvSpPr>
      <dsp:spPr>
        <a:xfrm>
          <a:off x="0" y="1835769"/>
          <a:ext cx="6848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E1B12-7966-4C71-B8C9-DEC4AE6B3505}">
      <dsp:nvSpPr>
        <dsp:cNvPr id="0" name=""/>
        <dsp:cNvSpPr/>
      </dsp:nvSpPr>
      <dsp:spPr>
        <a:xfrm>
          <a:off x="0" y="1835769"/>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ggplot2</a:t>
          </a:r>
          <a:endParaRPr lang="en-US" sz="4200" kern="1200"/>
        </a:p>
      </dsp:txBody>
      <dsp:txXfrm>
        <a:off x="0" y="1835769"/>
        <a:ext cx="6848715" cy="917604"/>
      </dsp:txXfrm>
    </dsp:sp>
    <dsp:sp modelId="{D6BC89AB-2ACD-4409-AE19-4FA8A8554349}">
      <dsp:nvSpPr>
        <dsp:cNvPr id="0" name=""/>
        <dsp:cNvSpPr/>
      </dsp:nvSpPr>
      <dsp:spPr>
        <a:xfrm>
          <a:off x="0" y="2753373"/>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87F2-69D4-47AB-B21C-2F384891AA36}">
      <dsp:nvSpPr>
        <dsp:cNvPr id="0" name=""/>
        <dsp:cNvSpPr/>
      </dsp:nvSpPr>
      <dsp:spPr>
        <a:xfrm>
          <a:off x="0" y="2753373"/>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tidyverse</a:t>
          </a:r>
          <a:endParaRPr lang="en-US" sz="4200" kern="1200"/>
        </a:p>
      </dsp:txBody>
      <dsp:txXfrm>
        <a:off x="0" y="2753373"/>
        <a:ext cx="6848715" cy="917604"/>
      </dsp:txXfrm>
    </dsp:sp>
    <dsp:sp modelId="{2058BB21-749B-49A2-9FC2-178305DB5E25}">
      <dsp:nvSpPr>
        <dsp:cNvPr id="0" name=""/>
        <dsp:cNvSpPr/>
      </dsp:nvSpPr>
      <dsp:spPr>
        <a:xfrm>
          <a:off x="0" y="3670978"/>
          <a:ext cx="6848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F2A4C-2752-4EBE-890B-B20595180D8F}">
      <dsp:nvSpPr>
        <dsp:cNvPr id="0" name=""/>
        <dsp:cNvSpPr/>
      </dsp:nvSpPr>
      <dsp:spPr>
        <a:xfrm>
          <a:off x="0" y="3670978"/>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scales</a:t>
          </a:r>
          <a:endParaRPr lang="en-US" sz="4200" kern="1200"/>
        </a:p>
      </dsp:txBody>
      <dsp:txXfrm>
        <a:off x="0" y="3670978"/>
        <a:ext cx="6848715" cy="917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C36F4-AEBA-4E3C-AEF2-19AC7FA049A5}" type="datetimeFigureOut">
              <a:rPr lang="tr-TR" smtClean="0"/>
              <a:t>27.03.2022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0E08B-CFB0-4855-943C-ABB44D6F9C1A}" type="slidenum">
              <a:rPr lang="tr-TR" smtClean="0"/>
              <a:t>‹#›</a:t>
            </a:fld>
            <a:endParaRPr lang="tr-TR"/>
          </a:p>
        </p:txBody>
      </p:sp>
    </p:spTree>
    <p:extLst>
      <p:ext uri="{BB962C8B-B14F-4D97-AF65-F5344CB8AC3E}">
        <p14:creationId xmlns:p14="http://schemas.microsoft.com/office/powerpoint/2010/main" val="42372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2</a:t>
            </a:fld>
            <a:endParaRPr lang="tr-TR"/>
          </a:p>
        </p:txBody>
      </p:sp>
    </p:spTree>
    <p:extLst>
      <p:ext uri="{BB962C8B-B14F-4D97-AF65-F5344CB8AC3E}">
        <p14:creationId xmlns:p14="http://schemas.microsoft.com/office/powerpoint/2010/main" val="219252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4</a:t>
            </a:fld>
            <a:endParaRPr lang="tr-TR"/>
          </a:p>
        </p:txBody>
      </p:sp>
    </p:spTree>
    <p:extLst>
      <p:ext uri="{BB962C8B-B14F-4D97-AF65-F5344CB8AC3E}">
        <p14:creationId xmlns:p14="http://schemas.microsoft.com/office/powerpoint/2010/main" val="238443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13</a:t>
            </a:fld>
            <a:endParaRPr lang="tr-TR"/>
          </a:p>
        </p:txBody>
      </p:sp>
    </p:spTree>
    <p:extLst>
      <p:ext uri="{BB962C8B-B14F-4D97-AF65-F5344CB8AC3E}">
        <p14:creationId xmlns:p14="http://schemas.microsoft.com/office/powerpoint/2010/main" val="28566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34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91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63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6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23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49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39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5438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yakuptarka@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heLost27/Data-Visualization-With-WebVR"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hyperlink" Target="https://www.mageplaza.com/blog/how-ar-vr-transform-gaming-industry.html" TargetMode="External"/><Relationship Id="rId13" Type="http://schemas.openxmlformats.org/officeDocument/2006/relationships/image" Target="../media/image3.png"/><Relationship Id="rId3" Type="http://schemas.openxmlformats.org/officeDocument/2006/relationships/hyperlink" Target="https://skywell.software/blog/augmented-and-virtual-reality-data-visualization/" TargetMode="External"/><Relationship Id="rId7" Type="http://schemas.openxmlformats.org/officeDocument/2006/relationships/hyperlink" Target="https://medium.com/inborn-experience/data-visualization-in-virtual-reality-a-vr-demo-project-a31c577aaefc" TargetMode="External"/><Relationship Id="rId12" Type="http://schemas.openxmlformats.org/officeDocument/2006/relationships/hyperlink" Target="https://cran.r-project.org/package=shinyafra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arxiv.org/abs/1804.08386" TargetMode="External"/><Relationship Id="rId11" Type="http://schemas.openxmlformats.org/officeDocument/2006/relationships/hyperlink" Target="https://towardsdatascience.com/data-visualization-in-virtual-reality-32408475b66" TargetMode="External"/><Relationship Id="rId5" Type="http://schemas.openxmlformats.org/officeDocument/2006/relationships/hyperlink" Target="https://www.compassred.com/data-journal/data-visualization-in-arvr" TargetMode="External"/><Relationship Id="rId15" Type="http://schemas.openxmlformats.org/officeDocument/2006/relationships/image" Target="../media/image2.svg"/><Relationship Id="rId10" Type="http://schemas.openxmlformats.org/officeDocument/2006/relationships/hyperlink" Target="https://www.news-medical.net/health/Applications-of-Virtual-Reality-in-Medicine.aspx" TargetMode="External"/><Relationship Id="rId4" Type="http://schemas.openxmlformats.org/officeDocument/2006/relationships/hyperlink" Target="https://builtin.com/data-science/ar-vr-data-visualization" TargetMode="External"/><Relationship Id="rId9" Type="http://schemas.openxmlformats.org/officeDocument/2006/relationships/hyperlink" Target="https://www.zdnet.com/article/data-visualization-via-vr-and-ar-how-well-interact-with-tomorrows-data/" TargetMode="External"/><Relationship Id="rId1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inborn-experience/data-visualization-in%C2%A0%20-virtual-reality-a-vr-demo-project-a31c577aaefc"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41A-145A-46B4-9A33-A7DF109600B0}"/>
              </a:ext>
            </a:extLst>
          </p:cNvPr>
          <p:cNvSpPr>
            <a:spLocks noGrp="1"/>
          </p:cNvSpPr>
          <p:nvPr>
            <p:ph type="ctrTitle"/>
          </p:nvPr>
        </p:nvSpPr>
        <p:spPr>
          <a:xfrm>
            <a:off x="6072445" y="3794336"/>
            <a:ext cx="5319433" cy="1347159"/>
          </a:xfrm>
        </p:spPr>
        <p:txBody>
          <a:bodyPr anchor="t">
            <a:normAutofit/>
          </a:bodyPr>
          <a:lstStyle/>
          <a:p>
            <a:pPr algn="l"/>
            <a:r>
              <a:rPr lang="tr-TR" sz="4400" dirty="0"/>
              <a:t>R ile WebVR üzerinde Veri Görselleştirme</a:t>
            </a:r>
          </a:p>
        </p:txBody>
      </p:sp>
      <p:sp>
        <p:nvSpPr>
          <p:cNvPr id="3" name="Subtitle 2">
            <a:extLst>
              <a:ext uri="{FF2B5EF4-FFF2-40B4-BE49-F238E27FC236}">
                <a16:creationId xmlns:a16="http://schemas.microsoft.com/office/drawing/2014/main" id="{E5ADA079-C5FD-419B-88B3-DD19E4B4068D}"/>
              </a:ext>
            </a:extLst>
          </p:cNvPr>
          <p:cNvSpPr>
            <a:spLocks noGrp="1"/>
          </p:cNvSpPr>
          <p:nvPr>
            <p:ph type="subTitle" idx="1"/>
          </p:nvPr>
        </p:nvSpPr>
        <p:spPr>
          <a:xfrm>
            <a:off x="6072446" y="2793291"/>
            <a:ext cx="5319431" cy="972180"/>
          </a:xfrm>
        </p:spPr>
        <p:txBody>
          <a:bodyPr anchor="b">
            <a:normAutofit/>
          </a:bodyPr>
          <a:lstStyle/>
          <a:p>
            <a:pPr algn="l"/>
            <a:r>
              <a:rPr lang="tr-TR" sz="2000" dirty="0"/>
              <a:t>Yakup Tarık Açan</a:t>
            </a:r>
          </a:p>
        </p:txBody>
      </p:sp>
      <p:sp>
        <p:nvSpPr>
          <p:cNvPr id="41" name="Freeform: Shape 4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5">
            <a:extLst>
              <a:ext uri="{FF2B5EF4-FFF2-40B4-BE49-F238E27FC236}">
                <a16:creationId xmlns:a16="http://schemas.microsoft.com/office/drawing/2014/main" id="{72C95811-4817-4317-99C4-1BA728F4E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4594" y="483466"/>
            <a:ext cx="2818904" cy="606036"/>
          </a:xfrm>
          <a:prstGeom prst="rect">
            <a:avLst/>
          </a:prstGeom>
        </p:spPr>
      </p:pic>
      <p:pic>
        <p:nvPicPr>
          <p:cNvPr id="7" name="Picture 6" descr="Icon&#10;&#10;Description automatically generated">
            <a:extLst>
              <a:ext uri="{FF2B5EF4-FFF2-40B4-BE49-F238E27FC236}">
                <a16:creationId xmlns:a16="http://schemas.microsoft.com/office/drawing/2014/main" id="{E5BAE38B-9081-4E2A-869D-4486453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6" y="2027146"/>
            <a:ext cx="3722836" cy="3722836"/>
          </a:xfrm>
          <a:prstGeom prst="rect">
            <a:avLst/>
          </a:prstGeom>
        </p:spPr>
      </p:pic>
      <p:sp>
        <p:nvSpPr>
          <p:cNvPr id="4" name="TextBox 3">
            <a:extLst>
              <a:ext uri="{FF2B5EF4-FFF2-40B4-BE49-F238E27FC236}">
                <a16:creationId xmlns:a16="http://schemas.microsoft.com/office/drawing/2014/main" id="{EB951368-DF75-44AC-8466-FC4DC06BBDC2}"/>
              </a:ext>
            </a:extLst>
          </p:cNvPr>
          <p:cNvSpPr txBox="1"/>
          <p:nvPr/>
        </p:nvSpPr>
        <p:spPr>
          <a:xfrm>
            <a:off x="10768931" y="6537158"/>
            <a:ext cx="1652337" cy="400110"/>
          </a:xfrm>
          <a:prstGeom prst="rect">
            <a:avLst/>
          </a:prstGeom>
          <a:noFill/>
        </p:spPr>
        <p:txBody>
          <a:bodyPr wrap="square" rtlCol="0">
            <a:spAutoFit/>
          </a:bodyPr>
          <a:lstStyle/>
          <a:p>
            <a:r>
              <a:rPr lang="tr-TR" sz="1000" dirty="0">
                <a:hlinkClick r:id="rId5">
                  <a:extLst>
                    <a:ext uri="{A12FA001-AC4F-418D-AE19-62706E023703}">
                      <ahyp:hlinkClr xmlns:ahyp="http://schemas.microsoft.com/office/drawing/2018/hyperlinkcolor" val="tx"/>
                    </a:ext>
                  </a:extLst>
                </a:hlinkClick>
              </a:rPr>
              <a:t>yakuptarka@gmail.com</a:t>
            </a:r>
            <a:br>
              <a:rPr lang="tr-TR" sz="1000" dirty="0"/>
            </a:br>
            <a:endParaRPr lang="tr-TR" sz="1000" dirty="0"/>
          </a:p>
        </p:txBody>
      </p:sp>
    </p:spTree>
    <p:extLst>
      <p:ext uri="{BB962C8B-B14F-4D97-AF65-F5344CB8AC3E}">
        <p14:creationId xmlns:p14="http://schemas.microsoft.com/office/powerpoint/2010/main" val="1256818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448E9-38F3-4C07-8F12-D9AE2388BD9C}"/>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Kullanılan R Paketleri</a:t>
            </a:r>
            <a:endParaRPr lang="en-US">
              <a:solidFill>
                <a:srgbClr val="FFFFFF"/>
              </a:solidFill>
            </a:endParaRPr>
          </a:p>
        </p:txBody>
      </p:sp>
      <p:pic>
        <p:nvPicPr>
          <p:cNvPr id="5" name="Picture 4" descr="Icon&#10;&#10;Description automatically generated">
            <a:extLst>
              <a:ext uri="{FF2B5EF4-FFF2-40B4-BE49-F238E27FC236}">
                <a16:creationId xmlns:a16="http://schemas.microsoft.com/office/drawing/2014/main" id="{611AF579-F4EC-47B8-B230-A7F4DB207C3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EF1B1126-3903-48F6-8329-AC1775AF9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8" name="Content Placeholder 2">
            <a:extLst>
              <a:ext uri="{FF2B5EF4-FFF2-40B4-BE49-F238E27FC236}">
                <a16:creationId xmlns:a16="http://schemas.microsoft.com/office/drawing/2014/main" id="{21790CF3-0A53-382A-7F9C-754484ADE851}"/>
              </a:ext>
            </a:extLst>
          </p:cNvPr>
          <p:cNvGraphicFramePr>
            <a:graphicFrameLocks noGrp="1"/>
          </p:cNvGraphicFramePr>
          <p:nvPr>
            <p:ph idx="1"/>
            <p:extLst>
              <p:ext uri="{D42A27DB-BD31-4B8C-83A1-F6EECF244321}">
                <p14:modId xmlns:p14="http://schemas.microsoft.com/office/powerpoint/2010/main" val="2044280040"/>
              </p:ext>
            </p:extLst>
          </p:nvPr>
        </p:nvGraphicFramePr>
        <p:xfrm>
          <a:off x="4699818" y="640081"/>
          <a:ext cx="6848715" cy="45891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30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a:xfrm>
            <a:off x="838200" y="365125"/>
            <a:ext cx="10515600" cy="1325563"/>
          </a:xfrm>
        </p:spPr>
        <p:txBody>
          <a:bodyPr>
            <a:normAutofit/>
          </a:bodyPr>
          <a:lstStyle/>
          <a:p>
            <a:r>
              <a:rPr lang="tr-TR" sz="4600" dirty="0">
                <a:solidFill>
                  <a:srgbClr val="FFFFFF"/>
                </a:solidFill>
              </a:rPr>
              <a:t>Uygulama</a:t>
            </a: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200" y="2438400"/>
            <a:ext cx="10515600" cy="3738562"/>
          </a:xfrm>
        </p:spPr>
        <p:txBody>
          <a:bodyPr vert="horz" lIns="91440" tIns="45720" rIns="91440" bIns="45720" rtlCol="0">
            <a:normAutofit/>
          </a:bodyPr>
          <a:lstStyle/>
          <a:p>
            <a:pPr fontAlgn="base"/>
            <a:r>
              <a:rPr lang="tr-TR" sz="2600">
                <a:ea typeface="+mn-lt"/>
                <a:cs typeface="+mn-lt"/>
              </a:rPr>
              <a:t>WebVR ile Veri Görselleştirme</a:t>
            </a:r>
          </a:p>
          <a:p>
            <a:endParaRPr lang="tr-TR" sz="2600">
              <a:ea typeface="+mn-lt"/>
              <a:cs typeface="+mn-lt"/>
            </a:endParaRPr>
          </a:p>
          <a:p>
            <a:endParaRPr lang="tr-TR" sz="2600">
              <a:ea typeface="+mn-lt"/>
              <a:cs typeface="+mn-lt"/>
            </a:endParaRPr>
          </a:p>
          <a:p>
            <a:pPr marL="0" indent="0">
              <a:buNone/>
            </a:pPr>
            <a:r>
              <a:rPr lang="tr-TR" sz="2600">
                <a:ea typeface="+mn-lt"/>
                <a:cs typeface="+mn-lt"/>
                <a:hlinkClick r:id="rId2"/>
              </a:rPr>
              <a:t>https://github.com/TheLost27/Data-Visualization-With-WebVR</a:t>
            </a:r>
            <a:endParaRPr lang="tr-TR" sz="2600">
              <a:ea typeface="+mn-lt"/>
              <a:cs typeface="+mn-lt"/>
            </a:endParaRPr>
          </a:p>
          <a:p>
            <a:pPr marL="0" indent="0">
              <a:buNone/>
            </a:pPr>
            <a:endParaRPr lang="tr-TR" sz="2600" b="0" i="0">
              <a:effectLst/>
              <a:latin typeface="Arial"/>
              <a:cs typeface="Arial"/>
            </a:endParaRPr>
          </a:p>
        </p:txBody>
      </p:sp>
      <p:pic>
        <p:nvPicPr>
          <p:cNvPr id="6" name="Picture 5" descr="Icon&#10;&#10;Description automatically generated">
            <a:extLst>
              <a:ext uri="{FF2B5EF4-FFF2-40B4-BE49-F238E27FC236}">
                <a16:creationId xmlns:a16="http://schemas.microsoft.com/office/drawing/2014/main" id="{87A745AE-7E4F-43A4-8D81-0476C1350F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730487A-53C7-4AA7-866A-26B637BD9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16571B1-77FA-4926-A792-F3AD55953EBC}"/>
              </a:ext>
            </a:extLst>
          </p:cNvPr>
          <p:cNvSpPr>
            <a:spLocks noGrp="1"/>
          </p:cNvSpPr>
          <p:nvPr>
            <p:ph idx="1"/>
          </p:nvPr>
        </p:nvSpPr>
        <p:spPr>
          <a:xfrm>
            <a:off x="838200" y="2497667"/>
            <a:ext cx="10515600" cy="2624665"/>
          </a:xfrm>
        </p:spPr>
        <p:txBody>
          <a:bodyPr vert="horz" lIns="91440" tIns="45720" rIns="91440" bIns="45720" rtlCol="0" anchor="ctr">
            <a:normAutofit/>
          </a:bodyPr>
          <a:lstStyle/>
          <a:p>
            <a:pPr marL="0" indent="0" algn="ctr">
              <a:buNone/>
            </a:pPr>
            <a:endParaRPr lang="tr-TR" sz="2400" dirty="0">
              <a:cs typeface="Calibri"/>
            </a:endParaRPr>
          </a:p>
          <a:p>
            <a:pPr marL="0" indent="0" algn="ctr">
              <a:buNone/>
            </a:pPr>
            <a:r>
              <a:rPr lang="tr-TR" sz="2400" dirty="0">
                <a:cs typeface="Calibri"/>
              </a:rPr>
              <a:t>Bu Proje TÜBİTAK 2209-A Üniversite Öğrencileri Araştırma Projeleri Destekleme Programı 2021/2' de değerlendirme aşamasındadır.</a:t>
            </a:r>
          </a:p>
          <a:p>
            <a:pPr marL="0" indent="0" algn="ctr">
              <a:buNone/>
            </a:pPr>
            <a:r>
              <a:rPr lang="tr-TR" sz="2400" dirty="0">
                <a:cs typeface="Calibri"/>
              </a:rPr>
              <a:t>Danışman: Dr. </a:t>
            </a:r>
            <a:r>
              <a:rPr lang="tr-TR" sz="2400" dirty="0" err="1">
                <a:cs typeface="Calibri"/>
              </a:rPr>
              <a:t>Öğr</a:t>
            </a:r>
            <a:r>
              <a:rPr lang="tr-TR" sz="2400" dirty="0">
                <a:cs typeface="Calibri"/>
              </a:rPr>
              <a:t>. </a:t>
            </a:r>
            <a:r>
              <a:rPr lang="tr-TR" sz="2400" dirty="0" err="1">
                <a:cs typeface="Calibri"/>
              </a:rPr>
              <a:t>Üy</a:t>
            </a:r>
            <a:r>
              <a:rPr lang="tr-TR" sz="2400" dirty="0">
                <a:cs typeface="Calibri"/>
              </a:rPr>
              <a:t>. Elif Özge Özdamar</a:t>
            </a:r>
          </a:p>
        </p:txBody>
      </p:sp>
      <p:pic>
        <p:nvPicPr>
          <p:cNvPr id="5" name="Picture 5" descr="Icon&#10;&#10;Description automatically generated">
            <a:extLst>
              <a:ext uri="{FF2B5EF4-FFF2-40B4-BE49-F238E27FC236}">
                <a16:creationId xmlns:a16="http://schemas.microsoft.com/office/drawing/2014/main" id="{02E03B4B-473C-436C-9F60-9806302CB0E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89C6DDE6-8936-4B1A-8784-160C9B1C7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2" name="TextBox 1">
            <a:extLst>
              <a:ext uri="{FF2B5EF4-FFF2-40B4-BE49-F238E27FC236}">
                <a16:creationId xmlns:a16="http://schemas.microsoft.com/office/drawing/2014/main" id="{64F98B80-243C-4AEE-A4BD-C2879871F65C}"/>
              </a:ext>
            </a:extLst>
          </p:cNvPr>
          <p:cNvSpPr txBox="1"/>
          <p:nvPr/>
        </p:nvSpPr>
        <p:spPr>
          <a:xfrm>
            <a:off x="3022600" y="927784"/>
            <a:ext cx="6146800" cy="861774"/>
          </a:xfrm>
          <a:prstGeom prst="rect">
            <a:avLst/>
          </a:prstGeom>
          <a:noFill/>
        </p:spPr>
        <p:txBody>
          <a:bodyPr wrap="square" rtlCol="0">
            <a:spAutoFit/>
          </a:bodyPr>
          <a:lstStyle/>
          <a:p>
            <a:pPr algn="ctr"/>
            <a:r>
              <a:rPr lang="tr-TR" sz="3200" b="1" dirty="0">
                <a:solidFill>
                  <a:schemeClr val="bg1"/>
                </a:solidFill>
                <a:cs typeface="Calibri"/>
              </a:rPr>
              <a:t>TEŞEKKÜRLER</a:t>
            </a:r>
          </a:p>
          <a:p>
            <a:endParaRPr lang="tr-TR" dirty="0"/>
          </a:p>
        </p:txBody>
      </p:sp>
    </p:spTree>
    <p:extLst>
      <p:ext uri="{BB962C8B-B14F-4D97-AF65-F5344CB8AC3E}">
        <p14:creationId xmlns:p14="http://schemas.microsoft.com/office/powerpoint/2010/main" val="220805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881B13-AB30-4845-ABDD-9257397BBD1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Kaynaklar</a:t>
            </a:r>
          </a:p>
        </p:txBody>
      </p:sp>
      <p:sp>
        <p:nvSpPr>
          <p:cNvPr id="7" name="TextBox 6">
            <a:extLst>
              <a:ext uri="{FF2B5EF4-FFF2-40B4-BE49-F238E27FC236}">
                <a16:creationId xmlns:a16="http://schemas.microsoft.com/office/drawing/2014/main" id="{A9AEA1E9-5DDA-4610-B71F-42E3B19E00E2}"/>
              </a:ext>
            </a:extLst>
          </p:cNvPr>
          <p:cNvSpPr txBox="1"/>
          <p:nvPr/>
        </p:nvSpPr>
        <p:spPr>
          <a:xfrm>
            <a:off x="1431292" y="2378076"/>
            <a:ext cx="9708995" cy="3914854"/>
          </a:xfrm>
          <a:prstGeom prst="rect">
            <a:avLst/>
          </a:prstGeom>
        </p:spPr>
        <p:txBody>
          <a:bodyPr vert="horz" lIns="91440" tIns="45720" rIns="91440" bIns="45720" rtlCol="0" anchor="ctr">
            <a:normAutofit/>
          </a:bodyPr>
          <a:lstStyle/>
          <a:p>
            <a:pPr marL="171450" indent="-228600" fontAlgn="base">
              <a:lnSpc>
                <a:spcPct val="90000"/>
              </a:lnSpc>
              <a:spcAft>
                <a:spcPts val="600"/>
              </a:spcAft>
              <a:buFont typeface="Arial" panose="020B0604020202020204" pitchFamily="34" charset="0"/>
              <a:buChar char="•"/>
            </a:pPr>
            <a:r>
              <a:rPr lang="en-US" sz="900" b="0" i="0" dirty="0">
                <a:effectLst/>
              </a:rPr>
              <a:t>Chen, Jim X. "Data visualization and virtual reality." Handbook of Statistics 24 (2005): 539-563. </a:t>
            </a:r>
          </a:p>
          <a:p>
            <a:pPr marL="171450" indent="-228600" fontAlgn="base">
              <a:lnSpc>
                <a:spcPct val="90000"/>
              </a:lnSpc>
              <a:spcAft>
                <a:spcPts val="600"/>
              </a:spcAft>
              <a:buFont typeface="Arial" panose="020B0604020202020204" pitchFamily="34" charset="0"/>
              <a:buChar char="•"/>
            </a:pPr>
            <a:r>
              <a:rPr lang="en-US" sz="900" b="0" i="0" dirty="0" err="1">
                <a:effectLst/>
              </a:rPr>
              <a:t>Donalek</a:t>
            </a:r>
            <a:r>
              <a:rPr lang="en-US" sz="900" b="0" i="0" dirty="0">
                <a:effectLst/>
              </a:rPr>
              <a:t>, C., </a:t>
            </a:r>
            <a:r>
              <a:rPr lang="en-US" sz="900" b="0" i="0" dirty="0" err="1">
                <a:effectLst/>
              </a:rPr>
              <a:t>Djorgovski</a:t>
            </a:r>
            <a:r>
              <a:rPr lang="en-US" sz="900" b="0" i="0" dirty="0">
                <a:effectLst/>
              </a:rPr>
              <a:t>, S. G., </a:t>
            </a:r>
            <a:r>
              <a:rPr lang="en-US" sz="900" b="0" i="0" dirty="0" err="1">
                <a:effectLst/>
              </a:rPr>
              <a:t>Cioc</a:t>
            </a:r>
            <a:r>
              <a:rPr lang="en-US" sz="900" b="0" i="0" dirty="0">
                <a:effectLst/>
              </a:rPr>
              <a:t>, A., Wang, A., Zhang, J., Lawler, E., ... &amp; Longo, G. (2014, October). Immersive and collaborative data visualization using virtual reality platforms. In </a:t>
            </a:r>
            <a:r>
              <a:rPr lang="en-US" sz="900" b="0" i="1" dirty="0">
                <a:effectLst/>
              </a:rPr>
              <a:t>2014 IEEE International Conference on Big Data (Big Data)</a:t>
            </a:r>
            <a:r>
              <a:rPr lang="en-US" sz="900" b="0" i="0" dirty="0">
                <a:effectLst/>
              </a:rPr>
              <a:t> (pp. 609-614). IEEE. </a:t>
            </a:r>
          </a:p>
          <a:p>
            <a:pPr marL="171450" indent="-228600" fontAlgn="base">
              <a:lnSpc>
                <a:spcPct val="90000"/>
              </a:lnSpc>
              <a:spcAft>
                <a:spcPts val="600"/>
              </a:spcAft>
              <a:buFont typeface="Arial" panose="020B0604020202020204" pitchFamily="34" charset="0"/>
              <a:buChar char="•"/>
            </a:pPr>
            <a:r>
              <a:rPr lang="en-US" sz="900" b="0" i="0" dirty="0" err="1">
                <a:effectLst/>
              </a:rPr>
              <a:t>Dudkin</a:t>
            </a:r>
            <a:r>
              <a:rPr lang="en-US" sz="900" b="0" i="0" dirty="0">
                <a:effectLst/>
              </a:rPr>
              <a:t>, I. (2021, 12 10). Augmented And Virtual Reality Data Visualization. </a:t>
            </a:r>
            <a:r>
              <a:rPr lang="en-US" sz="900" b="0" i="0" dirty="0" err="1">
                <a:effectLst/>
              </a:rPr>
              <a:t>skywell</a:t>
            </a:r>
            <a:r>
              <a:rPr lang="en-US" sz="900" b="0" i="0" dirty="0">
                <a:effectLst/>
              </a:rPr>
              <a:t> software: </a:t>
            </a:r>
            <a:r>
              <a:rPr lang="en-US" sz="900" b="0" i="0" u="sng" strike="noStrike" dirty="0">
                <a:effectLst/>
                <a:hlinkClick r:id="rId3"/>
              </a:rPr>
              <a:t>https://skywell.software/blog/augmented-and-virtual-reality-data-visualization/</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Gossett, S. (2021, 12 19). Is VR the Next Frontier in Data Visualization? </a:t>
            </a:r>
            <a:r>
              <a:rPr lang="en-US" sz="900" b="0" i="0" dirty="0" err="1">
                <a:effectLst/>
              </a:rPr>
              <a:t>builtin</a:t>
            </a:r>
            <a:r>
              <a:rPr lang="en-US" sz="900" b="0" i="0" dirty="0">
                <a:effectLst/>
              </a:rPr>
              <a:t> beta: </a:t>
            </a:r>
            <a:r>
              <a:rPr lang="en-US" sz="900" b="0" i="0" u="sng" strike="noStrike" dirty="0">
                <a:effectLst/>
                <a:hlinkClick r:id="rId4"/>
              </a:rPr>
              <a:t>https://builtin.com/data-science/ar-vr-data-visualization</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H. Wickham. ggplot2: Elegant Graphics for Data Analysis. Springer-Verlag New York, 2016.</a:t>
            </a:r>
          </a:p>
          <a:p>
            <a:pPr marL="171450" indent="-228600" fontAlgn="base">
              <a:lnSpc>
                <a:spcPct val="90000"/>
              </a:lnSpc>
              <a:spcAft>
                <a:spcPts val="600"/>
              </a:spcAft>
              <a:buFont typeface="Arial" panose="020B0604020202020204" pitchFamily="34" charset="0"/>
              <a:buChar char="•"/>
            </a:pPr>
            <a:r>
              <a:rPr lang="en-US" sz="900" b="0" i="0" dirty="0">
                <a:effectLst/>
              </a:rPr>
              <a:t>Kates, B. (2021, 11 29). Immersive Analytics: Data Visualization in AR/VR. </a:t>
            </a:r>
            <a:r>
              <a:rPr lang="en-US" sz="900" b="0" i="0" dirty="0" err="1">
                <a:effectLst/>
              </a:rPr>
              <a:t>compassred</a:t>
            </a:r>
            <a:r>
              <a:rPr lang="en-US" sz="900" b="0" i="0" dirty="0">
                <a:effectLst/>
              </a:rPr>
              <a:t>: </a:t>
            </a:r>
            <a:r>
              <a:rPr lang="en-US" sz="900" b="0" i="0" u="sng" strike="noStrike" dirty="0">
                <a:effectLst/>
                <a:hlinkClick r:id="rId5"/>
              </a:rPr>
              <a:t>https://www.compassred.com/data-journal/data-visualization-in-arvr</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Mann, S., Furness, T., Yuan, Y., </a:t>
            </a:r>
            <a:r>
              <a:rPr lang="en-US" sz="900" b="0" i="0" dirty="0" err="1">
                <a:effectLst/>
              </a:rPr>
              <a:t>Iorio</a:t>
            </a:r>
            <a:r>
              <a:rPr lang="en-US" sz="900" b="0" i="0" dirty="0">
                <a:effectLst/>
              </a:rPr>
              <a:t>, J., &amp; Wang, Z. (2018, 4 20). All Reality: Virtual, Augmented, Mixed (X), Mediated (X,Y), and </a:t>
            </a:r>
            <a:r>
              <a:rPr lang="en-US" sz="900" b="0" i="0" dirty="0" err="1">
                <a:effectLst/>
              </a:rPr>
              <a:t>Multimediated</a:t>
            </a:r>
            <a:r>
              <a:rPr lang="en-US" sz="900" b="0" i="0" dirty="0">
                <a:effectLst/>
              </a:rPr>
              <a:t> Reality. </a:t>
            </a:r>
            <a:r>
              <a:rPr lang="en-US" sz="900" b="0" i="0" dirty="0" err="1">
                <a:effectLst/>
              </a:rPr>
              <a:t>arxiv</a:t>
            </a:r>
            <a:r>
              <a:rPr lang="en-US" sz="900" b="0" i="0" dirty="0">
                <a:effectLst/>
              </a:rPr>
              <a:t>: </a:t>
            </a:r>
            <a:r>
              <a:rPr lang="en-US" sz="900" b="0" i="0" u="sng" strike="noStrike" dirty="0">
                <a:effectLst/>
                <a:hlinkClick r:id="rId6"/>
              </a:rPr>
              <a:t>https://arxiv.org/abs/1804.08386</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Mboya, A. M. (2021, 11 30). Data Visualization in Virtual Reality — A VR Demo Project. medium: </a:t>
            </a:r>
            <a:r>
              <a:rPr lang="en-US" sz="900" b="0" i="0" u="sng" strike="noStrike" dirty="0">
                <a:effectLst/>
                <a:hlinkClick r:id="rId7"/>
              </a:rPr>
              <a:t>https://medium.com/inborn-experience/data-visualization-in-virtual-reality-a-vr-demo-project-a31c577aaefc</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Nguyen, S. (2021, 12 5). How AR and VR can transform the gaming industry? </a:t>
            </a:r>
            <a:r>
              <a:rPr lang="en-US" sz="900" b="0" i="0" dirty="0" err="1">
                <a:effectLst/>
              </a:rPr>
              <a:t>mageplaza</a:t>
            </a:r>
            <a:r>
              <a:rPr lang="en-US" sz="900" b="0" i="0" dirty="0">
                <a:effectLst/>
              </a:rPr>
              <a:t>: </a:t>
            </a:r>
            <a:r>
              <a:rPr lang="en-US" sz="900" b="0" i="0" u="sng" strike="noStrike" dirty="0">
                <a:effectLst/>
                <a:hlinkClick r:id="rId8"/>
              </a:rPr>
              <a:t>https://www.mageplaza.com/blog/how-ar-vr-transform-gaming-industry.html</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Nichols, G. (2021, 12 1). Data visualization via VR and AR: How we'll interact with tomorrow's data. </a:t>
            </a:r>
            <a:r>
              <a:rPr lang="en-US" sz="900" b="0" i="0" dirty="0" err="1">
                <a:effectLst/>
              </a:rPr>
              <a:t>zdnet</a:t>
            </a:r>
            <a:r>
              <a:rPr lang="en-US" sz="900" b="0" i="0" dirty="0">
                <a:effectLst/>
              </a:rPr>
              <a:t>: </a:t>
            </a:r>
            <a:r>
              <a:rPr lang="en-US" sz="900" b="0" i="0" u="sng" strike="noStrike" dirty="0">
                <a:effectLst/>
                <a:hlinkClick r:id="rId9"/>
              </a:rPr>
              <a:t>https://www.zdnet.com/article/data-visualization-via-vr-and-ar-how-well-interact-with-tomorrows-data/</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Thomas, L. (2021, 12 15). Applications of Virtual Reality in Medicine . News Medical Life Sciences: </a:t>
            </a:r>
            <a:r>
              <a:rPr lang="en-US" sz="900" b="0" i="0" u="sng" strike="noStrike" dirty="0">
                <a:effectLst/>
                <a:hlinkClick r:id="rId10"/>
              </a:rPr>
              <a:t>https://www.news-medical.net/health/Applications-of-Virtual-Reality-in-Medicine.aspx</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Vasant, I. (2021, 12 3). Data Visualization in Virtual Reality. </a:t>
            </a:r>
            <a:r>
              <a:rPr lang="en-US" sz="900" b="0" i="0" dirty="0" err="1">
                <a:effectLst/>
              </a:rPr>
              <a:t>towardsdatascience</a:t>
            </a:r>
            <a:r>
              <a:rPr lang="en-US" sz="900" b="0" i="0" dirty="0">
                <a:effectLst/>
              </a:rPr>
              <a:t>: </a:t>
            </a:r>
            <a:r>
              <a:rPr lang="en-US" sz="900" b="0" i="0" u="sng" strike="noStrike" dirty="0">
                <a:effectLst/>
                <a:hlinkClick r:id="rId11"/>
              </a:rPr>
              <a:t>https://towardsdatascience.com/data-visualization-in-virtual-reality-32408475b66</a:t>
            </a:r>
            <a:r>
              <a:rPr lang="en-US" sz="900" b="0" i="0" dirty="0">
                <a:effectLst/>
              </a:rPr>
              <a:t>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William Murphy (2017). </a:t>
            </a:r>
            <a:r>
              <a:rPr lang="en-US" sz="900" b="0" i="0" dirty="0" err="1">
                <a:effectLst/>
              </a:rPr>
              <a:t>shinyaframe</a:t>
            </a:r>
            <a:r>
              <a:rPr lang="en-US" sz="900" b="0" i="0" dirty="0">
                <a:effectLst/>
              </a:rPr>
              <a:t>: '</a:t>
            </a:r>
            <a:r>
              <a:rPr lang="en-US" sz="900" b="0" i="0" dirty="0" err="1">
                <a:effectLst/>
              </a:rPr>
              <a:t>WebVR</a:t>
            </a:r>
            <a:r>
              <a:rPr lang="en-US" sz="900" b="0" i="0" dirty="0">
                <a:effectLst/>
              </a:rPr>
              <a:t>' Data Visualizations with 'RStudio Shiny' and 'Mozilla A-Frame'. R package version 1.0.1. </a:t>
            </a:r>
            <a:r>
              <a:rPr lang="en-US" sz="900" b="0" i="0" dirty="0">
                <a:effectLst/>
                <a:hlinkClick r:id="rId12"/>
              </a:rPr>
              <a:t>https://CRAN.R-project.org/package=shinyaframe</a:t>
            </a:r>
            <a:endParaRPr lang="en-US" sz="900" b="0" i="0" dirty="0">
              <a:effectLst/>
            </a:endParaRPr>
          </a:p>
          <a:p>
            <a:pPr marL="171450" indent="-228600" fontAlgn="base">
              <a:lnSpc>
                <a:spcPct val="90000"/>
              </a:lnSpc>
              <a:spcAft>
                <a:spcPts val="600"/>
              </a:spcAft>
              <a:buFont typeface="Arial" panose="020B0604020202020204" pitchFamily="34" charset="0"/>
              <a:buChar char="•"/>
            </a:pPr>
            <a:r>
              <a:rPr lang="en-US" sz="900" b="0" i="0" dirty="0">
                <a:effectLst/>
              </a:rPr>
              <a:t>Ye, Q., Hu, W., Zhou, H., Lei, Z., &amp; Guan, S. (2018). VR Interactive Feature of HTML5-based </a:t>
            </a:r>
            <a:r>
              <a:rPr lang="en-US" sz="900" b="0" i="0" dirty="0" err="1">
                <a:effectLst/>
              </a:rPr>
              <a:t>WebVR</a:t>
            </a:r>
            <a:r>
              <a:rPr lang="en-US" sz="900" b="0" i="0" dirty="0">
                <a:effectLst/>
              </a:rPr>
              <a:t> Control Laboratory by Using Head-mounted Display. International Journal of Online Engineering, 14(3), 20-33. International Journal of Online Engineering. </a:t>
            </a:r>
            <a:r>
              <a:rPr lang="en-US" sz="900" b="0" i="0" dirty="0" err="1">
                <a:effectLst/>
              </a:rPr>
              <a:t>adresinden</a:t>
            </a:r>
            <a:r>
              <a:rPr lang="en-US" sz="900" b="0" i="0" dirty="0">
                <a:effectLst/>
              </a:rPr>
              <a:t> </a:t>
            </a:r>
            <a:r>
              <a:rPr lang="en-US" sz="900" b="0" i="0" dirty="0" err="1">
                <a:effectLst/>
              </a:rPr>
              <a:t>alındı</a:t>
            </a:r>
            <a:r>
              <a:rPr lang="en-US" sz="900" b="0" i="0" dirty="0">
                <a:effectLst/>
              </a:rPr>
              <a:t> </a:t>
            </a:r>
          </a:p>
          <a:p>
            <a:pPr marL="171450" indent="-228600" fontAlgn="base">
              <a:lnSpc>
                <a:spcPct val="90000"/>
              </a:lnSpc>
              <a:spcAft>
                <a:spcPts val="600"/>
              </a:spcAft>
              <a:buFont typeface="Arial" panose="020B0604020202020204" pitchFamily="34" charset="0"/>
              <a:buChar char="•"/>
            </a:pPr>
            <a:r>
              <a:rPr lang="en-US" sz="900" b="0" i="0" dirty="0">
                <a:effectLst/>
              </a:rPr>
              <a:t>Zhang, X. (2017). Virtual Reality Application in Data Visualization and Analysis. Köln: TH Köln. </a:t>
            </a:r>
          </a:p>
        </p:txBody>
      </p:sp>
      <p:pic>
        <p:nvPicPr>
          <p:cNvPr id="5" name="Picture 4" descr="Icon&#10;&#10;Description automatically generated">
            <a:extLst>
              <a:ext uri="{FF2B5EF4-FFF2-40B4-BE49-F238E27FC236}">
                <a16:creationId xmlns:a16="http://schemas.microsoft.com/office/drawing/2014/main" id="{79498E2F-D19C-459C-8F87-3A9BF5963389}"/>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3BE519C-88E0-42E1-A364-B72F3B9869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98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FD5636CC-9D96-4DF0-87CF-E0BEB996F3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sp>
        <p:nvSpPr>
          <p:cNvPr id="2" name="Title 1">
            <a:extLst>
              <a:ext uri="{FF2B5EF4-FFF2-40B4-BE49-F238E27FC236}">
                <a16:creationId xmlns:a16="http://schemas.microsoft.com/office/drawing/2014/main" id="{00DD35D1-D9E4-4355-A84D-236E4265C64D}"/>
              </a:ext>
            </a:extLst>
          </p:cNvPr>
          <p:cNvSpPr>
            <a:spLocks noGrp="1"/>
          </p:cNvSpPr>
          <p:nvPr>
            <p:ph type="title"/>
          </p:nvPr>
        </p:nvSpPr>
        <p:spPr/>
        <p:txBody>
          <a:bodyPr/>
          <a:lstStyle/>
          <a:p>
            <a:r>
              <a:rPr lang="en-US" dirty="0">
                <a:ea typeface="Calibri Light"/>
                <a:cs typeface="Calibri Light"/>
              </a:rPr>
              <a:t>Sanal </a:t>
            </a:r>
            <a:r>
              <a:rPr lang="en-US" noProof="1">
                <a:ea typeface="Calibri Light"/>
                <a:cs typeface="Calibri Light"/>
              </a:rPr>
              <a:t>Gerçeklik </a:t>
            </a:r>
            <a:r>
              <a:rPr lang="en-US" dirty="0">
                <a:ea typeface="Calibri Light"/>
                <a:cs typeface="Calibri Light"/>
              </a:rPr>
              <a:t>Nedir?</a:t>
            </a:r>
            <a:endParaRPr lang="en-US" dirty="0"/>
          </a:p>
        </p:txBody>
      </p:sp>
      <p:sp>
        <p:nvSpPr>
          <p:cNvPr id="3" name="Content Placeholder 2">
            <a:extLst>
              <a:ext uri="{FF2B5EF4-FFF2-40B4-BE49-F238E27FC236}">
                <a16:creationId xmlns:a16="http://schemas.microsoft.com/office/drawing/2014/main" id="{D985CC4E-E39F-447C-96FA-0B666E16A4C6}"/>
              </a:ext>
            </a:extLst>
          </p:cNvPr>
          <p:cNvSpPr>
            <a:spLocks noGrp="1"/>
          </p:cNvSpPr>
          <p:nvPr>
            <p:ph idx="1"/>
          </p:nvPr>
        </p:nvSpPr>
        <p:spPr>
          <a:xfrm>
            <a:off x="715646" y="1468263"/>
            <a:ext cx="6189133" cy="4351338"/>
          </a:xfrm>
        </p:spPr>
        <p:txBody>
          <a:bodyPr vert="horz" lIns="91440" tIns="45720" rIns="91440" bIns="45720" rtlCol="0" anchor="t">
            <a:normAutofit/>
          </a:bodyPr>
          <a:lstStyle/>
          <a:p>
            <a:r>
              <a:rPr lang="tr-TR" sz="2000" dirty="0"/>
              <a:t>Sanal gerçeklik kısaca, içinde ekran bulunan bir kask ve sensörlerle donatılmış eldivenler gibi özel elektronik ekipmanlar kullanan bir kişi tarafından fiziksel bir şekilde etkileşime girebilen, bilgisayar tarafından oluşturulan üç boyutlu bir görüntü ya da ortam simülasyonu olarak tanımlanabilir. </a:t>
            </a:r>
          </a:p>
          <a:p>
            <a:endParaRPr lang="en-US" sz="2000" dirty="0"/>
          </a:p>
        </p:txBody>
      </p:sp>
      <p:pic>
        <p:nvPicPr>
          <p:cNvPr id="7" name="Graphic 5">
            <a:extLst>
              <a:ext uri="{FF2B5EF4-FFF2-40B4-BE49-F238E27FC236}">
                <a16:creationId xmlns:a16="http://schemas.microsoft.com/office/drawing/2014/main" id="{510C7616-AF35-4E7E-8DD8-18F0986DF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
        <p:nvSpPr>
          <p:cNvPr id="9" name="TextBox 3">
            <a:extLst>
              <a:ext uri="{FF2B5EF4-FFF2-40B4-BE49-F238E27FC236}">
                <a16:creationId xmlns:a16="http://schemas.microsoft.com/office/drawing/2014/main" id="{CE675065-0DFA-4EC8-8349-01A4543CF5EB}"/>
              </a:ext>
            </a:extLst>
          </p:cNvPr>
          <p:cNvSpPr txBox="1"/>
          <p:nvPr/>
        </p:nvSpPr>
        <p:spPr>
          <a:xfrm>
            <a:off x="4685836" y="3595009"/>
            <a:ext cx="6667964" cy="21852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000" b="1" dirty="0">
                <a:solidFill>
                  <a:schemeClr val="accent1"/>
                </a:solidFill>
                <a:ea typeface="+mn-lt"/>
                <a:cs typeface="+mn-lt"/>
              </a:rPr>
              <a:t>Karma Gerçeklik (Mixed</a:t>
            </a:r>
            <a:r>
              <a:rPr lang="tr-TR" sz="2000" b="1" noProof="1">
                <a:solidFill>
                  <a:schemeClr val="accent1"/>
                </a:solidFill>
                <a:ea typeface="+mn-lt"/>
                <a:cs typeface="+mn-lt"/>
              </a:rPr>
              <a:t> Reality):</a:t>
            </a:r>
            <a:endParaRPr lang="en-US" sz="2000" b="1" noProof="1">
              <a:solidFill>
                <a:schemeClr val="accent1"/>
              </a:solidFill>
              <a:ea typeface="+mn-lt"/>
              <a:cs typeface="+mn-lt"/>
            </a:endParaRPr>
          </a:p>
          <a:p>
            <a:pPr algn="just"/>
            <a:endParaRPr lang="tr-TR" dirty="0">
              <a:ea typeface="+mn-lt"/>
              <a:cs typeface="+mn-lt"/>
            </a:endParaRPr>
          </a:p>
          <a:p>
            <a:pPr marL="342900" indent="-342900" algn="just">
              <a:buFont typeface="Arial"/>
              <a:buChar char="•"/>
            </a:pPr>
            <a:r>
              <a:rPr lang="tr-TR" sz="2000" dirty="0">
                <a:ea typeface="+mn-lt"/>
                <a:cs typeface="+mn-lt"/>
              </a:rPr>
              <a:t>Fiziksel ve dijital nesnelerin bir arada bulunduğu ve gerçek zamanlı olarak etkileşime girdiği yeni ortamlar ve görselleştirmeler üretmek için gerçek ve sanal dünyaların birleşimidir. </a:t>
            </a:r>
            <a:endParaRPr lang="en-US" sz="2000" dirty="0">
              <a:ea typeface="Calibri"/>
              <a:cs typeface="Calibri"/>
            </a:endParaRPr>
          </a:p>
          <a:p>
            <a:pPr algn="l"/>
            <a:endParaRPr lang="en-US" dirty="0"/>
          </a:p>
        </p:txBody>
      </p:sp>
      <p:pic>
        <p:nvPicPr>
          <p:cNvPr id="5" name="Picture 4" descr="A picture containing person&#10;&#10;Description automatically generated">
            <a:extLst>
              <a:ext uri="{FF2B5EF4-FFF2-40B4-BE49-F238E27FC236}">
                <a16:creationId xmlns:a16="http://schemas.microsoft.com/office/drawing/2014/main" id="{5D6D4037-5197-4BE1-A60B-F6C174E79D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3" y="1226322"/>
            <a:ext cx="3911600" cy="2200275"/>
          </a:xfrm>
          <a:prstGeom prst="rect">
            <a:avLst/>
          </a:prstGeom>
          <a:ln>
            <a:noFill/>
          </a:ln>
          <a:effectLst>
            <a:outerShdw blurRad="292100" dist="139700" dir="2700000" algn="tl" rotWithShape="0">
              <a:srgbClr val="333333">
                <a:alpha val="65000"/>
              </a:srgbClr>
            </a:outerShdw>
          </a:effectLst>
        </p:spPr>
      </p:pic>
      <p:pic>
        <p:nvPicPr>
          <p:cNvPr id="10" name="Picture 9" descr="A group of people wearing masks&#10;&#10;Description automatically generated with low confidence">
            <a:extLst>
              <a:ext uri="{FF2B5EF4-FFF2-40B4-BE49-F238E27FC236}">
                <a16:creationId xmlns:a16="http://schemas.microsoft.com/office/drawing/2014/main" id="{15F55FDF-0482-4FDA-B271-EB1DFEE9E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72" y="3509879"/>
            <a:ext cx="3750196" cy="218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A0CE-5FDA-40F5-BEDE-598D6D56886C}"/>
              </a:ext>
            </a:extLst>
          </p:cNvPr>
          <p:cNvSpPr>
            <a:spLocks noGrp="1"/>
          </p:cNvSpPr>
          <p:nvPr>
            <p:ph type="title"/>
          </p:nvPr>
        </p:nvSpPr>
        <p:spPr/>
        <p:txBody>
          <a:bodyPr/>
          <a:lstStyle/>
          <a:p>
            <a:r>
              <a:rPr lang="tr-TR" dirty="0"/>
              <a:t>Sanallaştırılmış Gerçeklik Türleri</a:t>
            </a:r>
            <a:endParaRPr lang="en-US" dirty="0"/>
          </a:p>
        </p:txBody>
      </p:sp>
      <p:pic>
        <p:nvPicPr>
          <p:cNvPr id="5" name="Picture 4" descr="Icon&#10;&#10;Description automatically generated">
            <a:extLst>
              <a:ext uri="{FF2B5EF4-FFF2-40B4-BE49-F238E27FC236}">
                <a16:creationId xmlns:a16="http://schemas.microsoft.com/office/drawing/2014/main" id="{10E46A32-E692-4121-8D8F-46DE56978D0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408F1D3-5014-468A-9426-5BE1940AE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7" name="Content Placeholder 2">
            <a:extLst>
              <a:ext uri="{FF2B5EF4-FFF2-40B4-BE49-F238E27FC236}">
                <a16:creationId xmlns:a16="http://schemas.microsoft.com/office/drawing/2014/main" id="{9FCF97A4-76A0-40A7-86CD-295E70236EB9}"/>
              </a:ext>
            </a:extLst>
          </p:cNvPr>
          <p:cNvSpPr txBox="1">
            <a:spLocks/>
          </p:cNvSpPr>
          <p:nvPr/>
        </p:nvSpPr>
        <p:spPr>
          <a:xfrm>
            <a:off x="4351867" y="3920829"/>
            <a:ext cx="7001933" cy="1676346"/>
          </a:xfrm>
          <a:prstGeom prst="rect">
            <a:avLst/>
          </a:prstGeom>
        </p:spPr>
        <p:txBody>
          <a:bodyPr vert="horz" lIns="91440" tIns="45720" rIns="91440" bIns="45720" rtlCol="0" anchor="ctr">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Font typeface="Arial" panose="020B0604020202020204" pitchFamily="34" charset="0"/>
              <a:buNone/>
            </a:pPr>
            <a:r>
              <a:rPr lang="tr-TR" sz="2000" b="1" dirty="0">
                <a:solidFill>
                  <a:schemeClr val="accent1"/>
                </a:solidFill>
              </a:rPr>
              <a:t>Genişletilmiş gerçeklik (Extended</a:t>
            </a:r>
            <a:r>
              <a:rPr lang="tr-TR" sz="2000" b="1" noProof="1">
                <a:solidFill>
                  <a:schemeClr val="accent1"/>
                </a:solidFill>
              </a:rPr>
              <a:t> Reali</a:t>
            </a:r>
            <a:r>
              <a:rPr lang="tr-TR" sz="2000" b="1" dirty="0">
                <a:solidFill>
                  <a:schemeClr val="accent1"/>
                </a:solidFill>
              </a:rPr>
              <a:t>ty):</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Sanal, Arttırılmış ve Karma gerçeklikleri aynı şemsiye altında toplayan kavramdır. XR’ daki ‘X’ harfi kullanılan teknolojiye göre değişiklik gösterir. XR, sanal gerçeklik (VR), artırılmış gerçeklik (AR) ve karma gerçeklik (MR) olmak üzere, bilgisayarla değiştirilmiş gerçekliğin tüm çeşitli biçimlerini kapsayan ana kategoridir.</a:t>
            </a:r>
            <a:endParaRPr lang="tr-TR" sz="2000" dirty="0">
              <a:cs typeface="Calibri"/>
            </a:endParaRPr>
          </a:p>
        </p:txBody>
      </p:sp>
      <p:sp>
        <p:nvSpPr>
          <p:cNvPr id="10" name="Content Placeholder 2">
            <a:extLst>
              <a:ext uri="{FF2B5EF4-FFF2-40B4-BE49-F238E27FC236}">
                <a16:creationId xmlns:a16="http://schemas.microsoft.com/office/drawing/2014/main" id="{0593BDF4-EBAE-4C5C-B67C-B92008138700}"/>
              </a:ext>
            </a:extLst>
          </p:cNvPr>
          <p:cNvSpPr>
            <a:spLocks noGrp="1"/>
          </p:cNvSpPr>
          <p:nvPr/>
        </p:nvSpPr>
        <p:spPr>
          <a:xfrm>
            <a:off x="773490" y="1794446"/>
            <a:ext cx="6528466" cy="1676346"/>
          </a:xfrm>
          <a:prstGeom prst="rect">
            <a:avLst/>
          </a:prstGeom>
        </p:spPr>
        <p:txBody>
          <a:bodyPr vert="horz" lIns="91440" tIns="45720" rIns="91440" bIns="45720" rtlCol="0" anchor="t">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None/>
            </a:pPr>
            <a:r>
              <a:rPr lang="tr-TR" sz="2000" b="1" dirty="0">
                <a:solidFill>
                  <a:schemeClr val="accent1"/>
                </a:solidFill>
              </a:rPr>
              <a:t>Artırılmış gerçeklik (</a:t>
            </a:r>
            <a:r>
              <a:rPr lang="tr-TR" sz="2000" b="1" noProof="1">
                <a:solidFill>
                  <a:schemeClr val="accent1"/>
                </a:solidFill>
              </a:rPr>
              <a:t>Augmented Reality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Dijital görsel öğeler, ses veya teknoloji aracılığıyla sağlanan diğer duyusal uyaranların kullanımıyla  elde edilen gerçek fiziksel dünyanın geliştirilmiş bir versiyonudur.</a:t>
            </a:r>
            <a:endParaRPr lang="tr-TR" dirty="0">
              <a:ea typeface="Calibri" panose="020F0502020204030204"/>
              <a:cs typeface="Calibri" panose="020F0502020204030204"/>
            </a:endParaRPr>
          </a:p>
          <a:p>
            <a:pPr marL="342900" indent="-342900" algn="just">
              <a:buFont typeface="Arial" panose="020B0604020202020204" pitchFamily="34" charset="0"/>
              <a:buChar char="•"/>
            </a:pPr>
            <a:r>
              <a:rPr lang="tr-TR" sz="2000" dirty="0"/>
              <a:t>Özellikle mobil bilgi işlem ve iş uygulamalarıyla uğraşan şirketler arasında büyüyen bir trenddir. </a:t>
            </a:r>
            <a:endParaRPr lang="tr-TR" dirty="0">
              <a:ea typeface="Calibri" panose="020F0502020204030204"/>
              <a:cs typeface="Calibri" panose="020F0502020204030204"/>
            </a:endParaRPr>
          </a:p>
        </p:txBody>
      </p:sp>
      <p:pic>
        <p:nvPicPr>
          <p:cNvPr id="4" name="Picture 3" descr="A hand holding a phone&#10;&#10;Description automatically generated with medium confidence">
            <a:extLst>
              <a:ext uri="{FF2B5EF4-FFF2-40B4-BE49-F238E27FC236}">
                <a16:creationId xmlns:a16="http://schemas.microsoft.com/office/drawing/2014/main" id="{D444A903-7C64-4745-8362-F7E1D36B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266" y="1526443"/>
            <a:ext cx="3424767" cy="2169367"/>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B55A7CA3-ECD3-4133-85BC-26722F821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46" y="3705521"/>
            <a:ext cx="3513667" cy="197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2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Timeline&#10;&#10;Description automatically generated with medium confidence">
            <a:extLst>
              <a:ext uri="{FF2B5EF4-FFF2-40B4-BE49-F238E27FC236}">
                <a16:creationId xmlns:a16="http://schemas.microsoft.com/office/drawing/2014/main" id="{6B05C363-336D-4CD5-ACD0-D4EDA21238F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1" r="106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39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F9C41-FC72-49BE-86F1-CDCC739C0D5D}"/>
              </a:ext>
            </a:extLst>
          </p:cNvPr>
          <p:cNvSpPr>
            <a:spLocks noGrp="1"/>
          </p:cNvSpPr>
          <p:nvPr>
            <p:ph type="title"/>
          </p:nvPr>
        </p:nvSpPr>
        <p:spPr>
          <a:xfrm>
            <a:off x="838200" y="365125"/>
            <a:ext cx="10515600" cy="1325563"/>
          </a:xfrm>
        </p:spPr>
        <p:txBody>
          <a:bodyPr>
            <a:normAutofit/>
          </a:bodyPr>
          <a:lstStyle/>
          <a:p>
            <a:r>
              <a:rPr lang="tr-TR" sz="4600">
                <a:solidFill>
                  <a:srgbClr val="FFFFFF"/>
                </a:solidFill>
                <a:cs typeface="Calibri Light"/>
              </a:rPr>
              <a:t>Örnekler</a:t>
            </a:r>
          </a:p>
        </p:txBody>
      </p:sp>
      <p:sp>
        <p:nvSpPr>
          <p:cNvPr id="3" name="Content Placeholder 2">
            <a:extLst>
              <a:ext uri="{FF2B5EF4-FFF2-40B4-BE49-F238E27FC236}">
                <a16:creationId xmlns:a16="http://schemas.microsoft.com/office/drawing/2014/main" id="{AF5A94AE-74E1-4B57-AB06-08DA1B2978F9}"/>
              </a:ext>
            </a:extLst>
          </p:cNvPr>
          <p:cNvSpPr>
            <a:spLocks noGrp="1"/>
          </p:cNvSpPr>
          <p:nvPr>
            <p:ph idx="1"/>
          </p:nvPr>
        </p:nvSpPr>
        <p:spPr>
          <a:xfrm>
            <a:off x="838200" y="2438400"/>
            <a:ext cx="10515600" cy="3738562"/>
          </a:xfrm>
        </p:spPr>
        <p:txBody>
          <a:bodyPr vert="horz" lIns="91440" tIns="45720" rIns="91440" bIns="45720" rtlCol="0">
            <a:normAutofit/>
          </a:bodyPr>
          <a:lstStyle/>
          <a:p>
            <a:r>
              <a:rPr lang="tr-TR" sz="2600">
                <a:cs typeface="Calibri"/>
              </a:rPr>
              <a:t>Sanal Gerçekliğin Veri Görselleştirme Üzerinde Örnekleri</a:t>
            </a:r>
            <a:r>
              <a:rPr lang="en-US" sz="2600">
                <a:cs typeface="Calibri"/>
              </a:rPr>
              <a:t>:</a:t>
            </a:r>
          </a:p>
          <a:p>
            <a:endParaRPr lang="en-US" sz="2600">
              <a:cs typeface="Calibri"/>
            </a:endParaRPr>
          </a:p>
          <a:p>
            <a:pPr lvl="1"/>
            <a:r>
              <a:rPr lang="tr-TR" sz="2600" u="sng">
                <a:latin typeface="Arial"/>
                <a:cs typeface="Arial"/>
                <a:hlinkClick r:id="rId2"/>
              </a:rPr>
              <a:t>Data Visualization in Virtual Reality – A VR Demo Project</a:t>
            </a:r>
            <a:r>
              <a:rPr lang="tr-TR" sz="2600">
                <a:latin typeface="Arial"/>
                <a:cs typeface="Arial"/>
              </a:rPr>
              <a:t> </a:t>
            </a:r>
            <a:endParaRPr lang="en-US" sz="2600"/>
          </a:p>
        </p:txBody>
      </p:sp>
      <p:pic>
        <p:nvPicPr>
          <p:cNvPr id="4" name="Picture 3" descr="Icon&#10;&#10;Description automatically generated">
            <a:extLst>
              <a:ext uri="{FF2B5EF4-FFF2-40B4-BE49-F238E27FC236}">
                <a16:creationId xmlns:a16="http://schemas.microsoft.com/office/drawing/2014/main" id="{5F333FED-D7CC-4734-BCFF-5BDCA000FA7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5">
            <a:extLst>
              <a:ext uri="{FF2B5EF4-FFF2-40B4-BE49-F238E27FC236}">
                <a16:creationId xmlns:a16="http://schemas.microsoft.com/office/drawing/2014/main" id="{A3A67D7A-ADDA-4699-A0ED-010285E4D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4538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t>WebVR nedir?</a:t>
            </a:r>
          </a:p>
        </p:txBody>
      </p:sp>
      <p:graphicFrame>
        <p:nvGraphicFramePr>
          <p:cNvPr id="17" name="Content Placeholder 2">
            <a:extLst>
              <a:ext uri="{FF2B5EF4-FFF2-40B4-BE49-F238E27FC236}">
                <a16:creationId xmlns:a16="http://schemas.microsoft.com/office/drawing/2014/main" id="{E654CAF9-68D5-7C17-8A7A-8A458700652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C20545F7-3542-44C8-B275-6989B39B2029}"/>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9874E3C-3CB8-46D5-AF29-5964EEBFD1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65FE4-2AB4-46CE-B7AF-5D196E5A728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300" kern="1200">
                <a:solidFill>
                  <a:srgbClr val="FFFFFF"/>
                </a:solidFill>
                <a:latin typeface="+mj-lt"/>
                <a:ea typeface="+mj-ea"/>
                <a:cs typeface="+mj-cs"/>
              </a:rPr>
              <a:t> </a:t>
            </a:r>
            <a:r>
              <a:rPr lang="tr-TR" sz="4300">
                <a:solidFill>
                  <a:srgbClr val="FFFFFF"/>
                </a:solidFill>
              </a:rPr>
              <a:t>Çalışmanın</a:t>
            </a:r>
            <a:r>
              <a:rPr lang="tr-TR" sz="4300" kern="1200">
                <a:solidFill>
                  <a:srgbClr val="FFFFFF"/>
                </a:solidFill>
                <a:latin typeface="+mj-lt"/>
                <a:ea typeface="+mj-ea"/>
                <a:cs typeface="+mj-cs"/>
              </a:rPr>
              <a:t> Amacı</a:t>
            </a:r>
            <a:br>
              <a:rPr lang="en-US" sz="4300">
                <a:solidFill>
                  <a:srgbClr val="FFFFFF"/>
                </a:solidFill>
                <a:ea typeface="Calibri Light"/>
                <a:cs typeface="Calibri Light"/>
              </a:rPr>
            </a:br>
            <a:endParaRPr lang="en-US" sz="4300" kern="1200">
              <a:solidFill>
                <a:srgbClr val="FFFFFF"/>
              </a:solidFill>
              <a:latin typeface="+mj-lt"/>
              <a:ea typeface="Calibri Light"/>
              <a:cs typeface="Calibri Light"/>
            </a:endParaRPr>
          </a:p>
        </p:txBody>
      </p:sp>
      <p:pic>
        <p:nvPicPr>
          <p:cNvPr id="7" name="Picture 6" descr="Icon&#10;&#10;Description automatically generated">
            <a:extLst>
              <a:ext uri="{FF2B5EF4-FFF2-40B4-BE49-F238E27FC236}">
                <a16:creationId xmlns:a16="http://schemas.microsoft.com/office/drawing/2014/main" id="{FEC26D3D-D78D-452D-A186-2E9834742B8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8" name="Graphic 5">
            <a:extLst>
              <a:ext uri="{FF2B5EF4-FFF2-40B4-BE49-F238E27FC236}">
                <a16:creationId xmlns:a16="http://schemas.microsoft.com/office/drawing/2014/main" id="{F63931EC-E0D2-4408-8B2F-94E53F43D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3" name="TextBox 5">
            <a:extLst>
              <a:ext uri="{FF2B5EF4-FFF2-40B4-BE49-F238E27FC236}">
                <a16:creationId xmlns:a16="http://schemas.microsoft.com/office/drawing/2014/main" id="{15A177B3-3B2E-1723-32C5-D8F2EEC06469}"/>
              </a:ext>
            </a:extLst>
          </p:cNvPr>
          <p:cNvGraphicFramePr/>
          <p:nvPr>
            <p:extLst>
              <p:ext uri="{D42A27DB-BD31-4B8C-83A1-F6EECF244321}">
                <p14:modId xmlns:p14="http://schemas.microsoft.com/office/powerpoint/2010/main" val="3617918861"/>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18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a:xfrm>
            <a:off x="344623" y="320675"/>
            <a:ext cx="11407487" cy="1325563"/>
          </a:xfrm>
        </p:spPr>
        <p:txBody>
          <a:bodyPr>
            <a:normAutofit/>
          </a:bodyPr>
          <a:lstStyle/>
          <a:p>
            <a:r>
              <a:rPr lang="tr-TR" sz="5400"/>
              <a:t>Aşamalar</a:t>
            </a:r>
          </a:p>
        </p:txBody>
      </p:sp>
      <p:sp>
        <p:nvSpPr>
          <p:cNvPr id="13"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4C44EE8-D67E-4825-8226-DDD12C9400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432362F4-1D45-4581-B478-B7A8D2CDF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9" name="Content Placeholder 2">
            <a:extLst>
              <a:ext uri="{FF2B5EF4-FFF2-40B4-BE49-F238E27FC236}">
                <a16:creationId xmlns:a16="http://schemas.microsoft.com/office/drawing/2014/main" id="{A7CD0C66-A732-EBE7-A326-47B1CA29F8F1}"/>
              </a:ext>
            </a:extLst>
          </p:cNvPr>
          <p:cNvGraphicFramePr>
            <a:graphicFrameLocks noGrp="1"/>
          </p:cNvGraphicFramePr>
          <p:nvPr>
            <p:ph idx="1"/>
            <p:extLst>
              <p:ext uri="{D42A27DB-BD31-4B8C-83A1-F6EECF244321}">
                <p14:modId xmlns:p14="http://schemas.microsoft.com/office/powerpoint/2010/main" val="4587789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8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6631-7E41-43CF-92A2-AD59C46CF5DE}"/>
              </a:ext>
            </a:extLst>
          </p:cNvPr>
          <p:cNvSpPr>
            <a:spLocks noGrp="1"/>
          </p:cNvSpPr>
          <p:nvPr>
            <p:ph type="title"/>
          </p:nvPr>
        </p:nvSpPr>
        <p:spPr>
          <a:xfrm>
            <a:off x="1913468" y="365125"/>
            <a:ext cx="9440332" cy="1325563"/>
          </a:xfrm>
        </p:spPr>
        <p:txBody>
          <a:bodyPr>
            <a:normAutofit/>
          </a:bodyPr>
          <a:lstStyle/>
          <a:p>
            <a:r>
              <a:rPr lang="tr-TR" sz="5400"/>
              <a:t>SWOT Analizi</a:t>
            </a:r>
            <a:endParaRPr lang="en-US" sz="5400"/>
          </a:p>
        </p:txBody>
      </p:sp>
      <p:sp>
        <p:nvSpPr>
          <p:cNvPr id="32" name="Rectangle 1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921BBC59-3C44-49A6-895D-72525FB75A9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9C9882F0-0A6D-49CF-966C-63CE873B7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4" name="Diagram 14">
            <a:extLst>
              <a:ext uri="{FF2B5EF4-FFF2-40B4-BE49-F238E27FC236}">
                <a16:creationId xmlns:a16="http://schemas.microsoft.com/office/drawing/2014/main" id="{2855619D-3F4F-46AD-AE8F-CC6818FF16EA}"/>
              </a:ext>
            </a:extLst>
          </p:cNvPr>
          <p:cNvGraphicFramePr/>
          <p:nvPr>
            <p:extLst>
              <p:ext uri="{D42A27DB-BD31-4B8C-83A1-F6EECF244321}">
                <p14:modId xmlns:p14="http://schemas.microsoft.com/office/powerpoint/2010/main" val="1613349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3222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1173</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 ile WebVR üzerinde Veri Görselleştirme</vt:lpstr>
      <vt:lpstr>Sanal Gerçeklik Nedir?</vt:lpstr>
      <vt:lpstr>Sanallaştırılmış Gerçeklik Türleri</vt:lpstr>
      <vt:lpstr>PowerPoint Presentation</vt:lpstr>
      <vt:lpstr>Örnekler</vt:lpstr>
      <vt:lpstr>WebVR nedir?</vt:lpstr>
      <vt:lpstr> Çalışmanın Amacı </vt:lpstr>
      <vt:lpstr>Aşamalar</vt:lpstr>
      <vt:lpstr>SWOT Analizi</vt:lpstr>
      <vt:lpstr>Kullanılan R Paketleri</vt:lpstr>
      <vt:lpstr>Uygulama</vt:lpstr>
      <vt:lpstr>PowerPoint Presentation</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Yakup Tarık AÇAN</cp:lastModifiedBy>
  <cp:revision>265</cp:revision>
  <dcterms:created xsi:type="dcterms:W3CDTF">2022-03-09T12:31:40Z</dcterms:created>
  <dcterms:modified xsi:type="dcterms:W3CDTF">2022-03-27T18:05:33Z</dcterms:modified>
</cp:coreProperties>
</file>