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4A67FE-DFF9-4696-BA4E-371D487EF1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B04FD7-5686-4B7F-A6E3-ACACD4B2F9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C7F3B1-B753-4BD0-A68F-360A59AFEB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86872F-1172-4595-BD05-36871244B4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FE2A23-4451-4D96-99E0-11EDE5F9A0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5C058A-638C-41CE-9EE8-4D4CBD29BE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5094C8-8650-424B-BC08-4882BE4C42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F66BDC-F529-44AE-BC3B-5B60AB9184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7DAA57-01F8-44C8-BB03-72236EE55D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DB2869-71F7-41A5-84A4-63595D9C80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79144B-11E2-432D-A50F-D2DDD5271E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6D4BCE-D812-4E26-AB6F-1B2D98016F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DBCB73-306C-4680-91EA-C12204744A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BFF796-F696-4029-AD61-8FC27C5956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7DD0A6-CFA7-4EF5-ACF4-C8453EB3AE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79F061-B88E-49EA-BD96-53D4331105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06D127-1574-41B5-A992-6D04D81B3F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C94327-7B5A-43D4-B6DF-BC95A68EDA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E5979E-C260-494F-B192-AF3E55BD53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34FFEB-DA90-429B-A94C-D6DC190746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A92B81-BAD7-4028-A020-A7255FC2FB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3F3058-7D5C-4E84-A36A-018D39F2BF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0F97BE-A747-47AC-B709-B141AEEDC7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3BBD01-D53E-484D-B5BA-39A60846B1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ru-RU" sz="4800" spc="-1" strike="noStrike" cap="all">
                <a:solidFill>
                  <a:srgbClr val="ffffff"/>
                </a:solidFill>
                <a:latin typeface="Calibri Light"/>
              </a:rPr>
              <a:t>Образец заголовка</a:t>
            </a:r>
            <a:endParaRPr b="0" lang="ru-RU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E70BDC-119C-4576-B192-DF76BD18A766}" type="slidenum">
              <a:rPr b="0" lang="ru-RU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ru-RU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ru-RU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rgbClr val="ffffff"/>
                </a:solidFill>
                <a:latin typeface="Calibri Light"/>
              </a:rPr>
              <a:t>Образец заголовка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Образец текста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</a:rPr>
              <a:t>Второй уровень</a:t>
            </a:r>
            <a:endParaRPr b="0" lang="ru-RU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Третий уровень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36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Четвертый уровень</a:t>
            </a:r>
            <a:endParaRPr b="0" lang="ru-RU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36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Пятый уровень</a:t>
            </a:r>
            <a:endParaRPr b="0" lang="ru-RU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0F2F13-112F-49F7-9863-7A2C39CC958E}" type="slidenum">
              <a:rPr b="0" lang="ru-RU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Matrica</a:t>
            </a:r>
            <a:endParaRPr b="0" lang="ru-RU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962520" y="4538520"/>
            <a:ext cx="7197480" cy="140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 cap="all">
                <a:solidFill>
                  <a:srgbClr val="ffffff"/>
                </a:solidFill>
                <a:latin typeface="Calibri"/>
              </a:rPr>
              <a:t>Проект по </a:t>
            </a:r>
            <a:r>
              <a:rPr b="0" lang="en-US" sz="1800" spc="-1" strike="noStrike" cap="all">
                <a:solidFill>
                  <a:srgbClr val="ffffff"/>
                </a:solidFill>
                <a:latin typeface="Calibri"/>
              </a:rPr>
              <a:t>pygame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rgbClr val="ffffff"/>
                </a:solidFill>
                <a:latin typeface="Calibri Light"/>
              </a:rPr>
              <a:t>Реализация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13080" y="1143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В данном проекте были использованы: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Прямоугольники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Прямоугольники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Картинки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И Прямоугольники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429000" y="2743200"/>
            <a:ext cx="7679160" cy="380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Pygame</a:t>
            </a:r>
            <a:endParaRPr b="0" lang="ru-RU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85800" y="1828800"/>
            <a:ext cx="10131120" cy="45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Единственный внешний модуль в этой игре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28600" y="2514600"/>
            <a:ext cx="5710680" cy="29826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6172200" y="2514600"/>
            <a:ext cx="569016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32</TotalTime>
  <Application>LibreOffice/7.3.7.2$Linux_X86_64 LibreOffice_project/30$Build-2</Application>
  <AppVersion>15.0000</AppVersion>
  <Words>9</Words>
  <Paragraphs>5</Paragraphs>
  <Company>diakov.net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2023-02-27T13:54:41Z</dcterms:created>
  <dc:creator>RePack by Diakov</dc:creator>
  <dc:description/>
  <dc:language>en-US</dc:language>
  <cp:lastModifiedBy/>
  <dcterms:modified xsi:type="dcterms:W3CDTF">2023-02-28T21:22:10Z</dcterms:modified>
  <cp:revision>3</cp:revision>
  <dc:subject/>
  <dc:title>Super survival 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