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6c4dda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6c4dda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6c4dd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6c4dd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6c4dda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6c4dda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66c4dda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66c4dda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6c4dda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6c4dda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82108" y="71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к ЕГЭ.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41475" y="3769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Площадка: Москва РУДН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by Истомин Родион Андреевич</a:t>
            </a:r>
            <a:endParaRPr sz="1879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900"/>
            <a:ext cx="2654300" cy="8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Проблема, актуальность, цели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Многие выпускники ищут место, где собрана информация для бота к ЕГЭ по русскому языку. Однако на сайтах информация </a:t>
            </a:r>
            <a:r>
              <a:rPr lang="ru"/>
              <a:t>несистематична</a:t>
            </a:r>
            <a:r>
              <a:rPr lang="ru"/>
              <a:t>. Приложение решает вопрос систематизации теории.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325" y="2571750"/>
            <a:ext cx="5984699" cy="3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150175" y="38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r>
              <a:rPr lang="ru"/>
              <a:t> приложения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13" y="1017725"/>
            <a:ext cx="7364576" cy="40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Андроид студио и eclipse-ide были использованы для разработки приложения. Гитхаб - место, в котором сохранялись стабильные версии приложения во время разработки.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Intent, GestureDetector, MotionEvent помогли с приложением на Android. </a:t>
            </a:r>
            <a:r>
              <a:rPr lang="ru"/>
              <a:t>swing решил проблему “Графической части” сервера.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00" y="3031075"/>
            <a:ext cx="2112424" cy="21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675" y="3202250"/>
            <a:ext cx="3379401" cy="19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7" y="0"/>
            <a:ext cx="27416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728" y="0"/>
            <a:ext cx="256941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493" y="0"/>
            <a:ext cx="25791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Выполненные</a:t>
            </a:r>
            <a:r>
              <a:rPr lang="ru"/>
              <a:t> цели, планы на будущее.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Своих целей я добился, ведь приложение имеет систематизированную подачу информации по каждому из заданий ЕГЭ.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Позже хочется опубликовать данное приложение в </a:t>
            </a:r>
            <a:r>
              <a:rPr lang="ru"/>
              <a:t>Play Market</a:t>
            </a:r>
            <a:r>
              <a:rPr lang="ru"/>
              <a:t>. Алсо, хочется прокинуть сервер через Ngrok.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325" y="2810825"/>
            <a:ext cx="3039351" cy="2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