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66c4dda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66c4dda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66c4dda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66c4dda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66c4dda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66c4dda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66c4dda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66c4dda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66c4dda9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66c4dda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82108" y="712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Теория к ЕГЭ.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02125" y="3511050"/>
            <a:ext cx="8520600" cy="15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79"/>
              <a:t>Индивидуальный проект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79"/>
              <a:t>Город</a:t>
            </a:r>
            <a:r>
              <a:rPr lang="ru" sz="1879"/>
              <a:t>: Москва 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79"/>
              <a:t>Площадка:РУДН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79"/>
              <a:t>Выполнил: Истомин Родион Андреевич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79"/>
              <a:t>Преподаватель Евгений Владиславович Коновалов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879"/>
              <a:t>Для 19.05.2021</a:t>
            </a:r>
            <a:endParaRPr sz="1879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900"/>
            <a:ext cx="2654300" cy="86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Проблема, актуальность, цели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Многие выпускники ищут место, где собрана информация для бота к ЕГЭ по русскому языку. Однако на сайтах информация </a:t>
            </a:r>
            <a:r>
              <a:rPr lang="ru"/>
              <a:t>несистематична</a:t>
            </a:r>
            <a:r>
              <a:rPr lang="ru"/>
              <a:t>. Приложение решает вопрос систематизации теории.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525" y="2307275"/>
            <a:ext cx="5984699" cy="31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150175" y="38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</a:t>
            </a:r>
            <a:r>
              <a:rPr lang="ru"/>
              <a:t> приложения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638" y="896625"/>
            <a:ext cx="7056729" cy="38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47" y="0"/>
            <a:ext cx="274165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728" y="0"/>
            <a:ext cx="256941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3493" y="0"/>
            <a:ext cx="25791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Андроид студио использовалась для разработки приложения. Гитхаб - место, в котором сохранялись стабильные версии приложения во время разработки.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Intent, GestureDetector, MotionEvent помогли с приложением на Android. FireBase дали место для БД.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00" y="3031075"/>
            <a:ext cx="2112424" cy="211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675" y="3202250"/>
            <a:ext cx="3379401" cy="19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Выполненные</a:t>
            </a:r>
            <a:r>
              <a:rPr lang="ru"/>
              <a:t> цели, планы на будущее.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Своих целей я добился, ведь приложение имеет систематизированную подачу информации по каждому из заданий ЕГЭ.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Позже хочется опубликовать данное приложение в </a:t>
            </a:r>
            <a:r>
              <a:rPr lang="ru"/>
              <a:t>Play Market</a:t>
            </a:r>
            <a:r>
              <a:rPr lang="ru"/>
              <a:t>. Алсо хочется купить тариф на FireBase для более успешной работы.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325" y="2810825"/>
            <a:ext cx="3039351" cy="22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