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66c4dda9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d66c4dda9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66c4dda9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66c4dda9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66c4dda9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66c4dda9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66c4dda9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66c4dda9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66c4dda9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66c4dda9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182108" y="7127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Теория к ЕГЭ.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341475" y="37693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879"/>
              <a:t>Площадка: Москва РУДН</a:t>
            </a:r>
            <a:endParaRPr sz="1879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879"/>
              <a:t>by Истомин Родион Андреевич</a:t>
            </a:r>
            <a:endParaRPr sz="1879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8900"/>
            <a:ext cx="2654300" cy="863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Проблема, актуальность, цели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Многие выпускники ищут место, где собрана информация для бота к ЕГЭ по русскому языку. Однако на сайтах информация </a:t>
            </a:r>
            <a:r>
              <a:rPr lang="ru"/>
              <a:t>несистематична</a:t>
            </a:r>
            <a:r>
              <a:rPr lang="ru"/>
              <a:t>. Приложение решает вопрос систематизации теории.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525" y="2307275"/>
            <a:ext cx="5984699" cy="31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2150175" y="381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Архитектура</a:t>
            </a:r>
            <a:r>
              <a:rPr lang="ru"/>
              <a:t> приложения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638" y="896625"/>
            <a:ext cx="7056729" cy="388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47" y="0"/>
            <a:ext cx="274165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9728" y="0"/>
            <a:ext cx="2569416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3493" y="0"/>
            <a:ext cx="257918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Технологии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Андроид студио использовалась для разработки приложения. Гитхаб - место, в котором сохранялись стабильные версии приложения во время разработки.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Intent, GestureDetector, MotionEvent помогли с приложением на Android. FireBase дали место для БД.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600" y="3031075"/>
            <a:ext cx="2112424" cy="211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6675" y="3202250"/>
            <a:ext cx="3379401" cy="190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Выполненные</a:t>
            </a:r>
            <a:r>
              <a:rPr lang="ru"/>
              <a:t> цели, планы на будущее.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Своих целей я добился, ведь приложение имеет систематизированную подачу информации по каждому из заданий ЕГЭ.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Позже хочется опубликовать данное приложение в </a:t>
            </a:r>
            <a:r>
              <a:rPr lang="ru"/>
              <a:t>Play Market</a:t>
            </a:r>
            <a:r>
              <a:rPr lang="ru"/>
              <a:t>. Алсо хочется купить тариф на FireBase для более успешной работы.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2325" y="2810825"/>
            <a:ext cx="3039351" cy="227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