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4"/>
  </p:notesMasterIdLst>
  <p:handoutMasterIdLst>
    <p:handoutMasterId r:id="rId35"/>
  </p:handoutMasterIdLst>
  <p:sldIdLst>
    <p:sldId id="278" r:id="rId5"/>
    <p:sldId id="271" r:id="rId6"/>
    <p:sldId id="283" r:id="rId7"/>
    <p:sldId id="297" r:id="rId8"/>
    <p:sldId id="300" r:id="rId9"/>
    <p:sldId id="294" r:id="rId10"/>
    <p:sldId id="284" r:id="rId11"/>
    <p:sldId id="301" r:id="rId12"/>
    <p:sldId id="302" r:id="rId13"/>
    <p:sldId id="296" r:id="rId14"/>
    <p:sldId id="304" r:id="rId15"/>
    <p:sldId id="305" r:id="rId16"/>
    <p:sldId id="306" r:id="rId17"/>
    <p:sldId id="307" r:id="rId18"/>
    <p:sldId id="308" r:id="rId19"/>
    <p:sldId id="303" r:id="rId20"/>
    <p:sldId id="298" r:id="rId21"/>
    <p:sldId id="311" r:id="rId22"/>
    <p:sldId id="312" r:id="rId23"/>
    <p:sldId id="313" r:id="rId24"/>
    <p:sldId id="314" r:id="rId25"/>
    <p:sldId id="309" r:id="rId26"/>
    <p:sldId id="310" r:id="rId27"/>
    <p:sldId id="295" r:id="rId28"/>
    <p:sldId id="299" r:id="rId29"/>
    <p:sldId id="286" r:id="rId30"/>
    <p:sldId id="287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67C88-AAC3-24C2-BC37-A725375AB9B2}" v="289" dt="2024-11-19T17:03:50.277"/>
    <p1510:client id="{31AE53B8-52C6-5583-1466-5A05A07D1EB7}" v="14" dt="2024-11-19T18:17:57.969"/>
    <p1510:client id="{9FA4DD38-3FCA-942F-3557-B072289755E4}" v="132" dt="2024-11-18T18:47:05.264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80" d="100"/>
          <a:sy n="80" d="100"/>
        </p:scale>
        <p:origin x="46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 Low Spec PC" userId="7c633899f9a72a79" providerId="Windows Live" clId="Web-{9FA4DD38-3FCA-942F-3557-B072289755E4}"/>
    <pc:docChg chg="addSld delSld modSld">
      <pc:chgData name="The Low Spec PC" userId="7c633899f9a72a79" providerId="Windows Live" clId="Web-{9FA4DD38-3FCA-942F-3557-B072289755E4}" dt="2024-11-18T18:47:05.264" v="123" actId="20577"/>
      <pc:docMkLst>
        <pc:docMk/>
      </pc:docMkLst>
      <pc:sldChg chg="modSp">
        <pc:chgData name="The Low Spec PC" userId="7c633899f9a72a79" providerId="Windows Live" clId="Web-{9FA4DD38-3FCA-942F-3557-B072289755E4}" dt="2024-11-18T18:22:24.237" v="7" actId="20577"/>
        <pc:sldMkLst>
          <pc:docMk/>
          <pc:sldMk cId="1839748091" sldId="271"/>
        </pc:sldMkLst>
        <pc:spChg chg="mod">
          <ac:chgData name="The Low Spec PC" userId="7c633899f9a72a79" providerId="Windows Live" clId="Web-{9FA4DD38-3FCA-942F-3557-B072289755E4}" dt="2024-11-18T18:22:24.237" v="7" actId="20577"/>
          <ac:spMkLst>
            <pc:docMk/>
            <pc:sldMk cId="1839748091" sldId="271"/>
            <ac:spMk id="3" creationId="{A0034E89-1952-5288-08A0-70A4A73BE39E}"/>
          </ac:spMkLst>
        </pc:spChg>
      </pc:sldChg>
      <pc:sldChg chg="modSp">
        <pc:chgData name="The Low Spec PC" userId="7c633899f9a72a79" providerId="Windows Live" clId="Web-{9FA4DD38-3FCA-942F-3557-B072289755E4}" dt="2024-11-18T18:39:50.077" v="57" actId="20577"/>
        <pc:sldMkLst>
          <pc:docMk/>
          <pc:sldMk cId="2803092014" sldId="278"/>
        </pc:sldMkLst>
        <pc:spChg chg="mod">
          <ac:chgData name="The Low Spec PC" userId="7c633899f9a72a79" providerId="Windows Live" clId="Web-{9FA4DD38-3FCA-942F-3557-B072289755E4}" dt="2024-11-18T18:39:50.077" v="57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del">
        <pc:chgData name="The Low Spec PC" userId="7c633899f9a72a79" providerId="Windows Live" clId="Web-{9FA4DD38-3FCA-942F-3557-B072289755E4}" dt="2024-11-18T18:40:05.734" v="58"/>
        <pc:sldMkLst>
          <pc:docMk/>
          <pc:sldMk cId="2665045518" sldId="282"/>
        </pc:sldMkLst>
        <pc:spChg chg="mod">
          <ac:chgData name="The Low Spec PC" userId="7c633899f9a72a79" providerId="Windows Live" clId="Web-{9FA4DD38-3FCA-942F-3557-B072289755E4}" dt="2024-11-18T18:21:50.126" v="5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addSp delSp modSp">
        <pc:chgData name="The Low Spec PC" userId="7c633899f9a72a79" providerId="Windows Live" clId="Web-{9FA4DD38-3FCA-942F-3557-B072289755E4}" dt="2024-11-18T18:31:05.360" v="22" actId="1076"/>
        <pc:sldMkLst>
          <pc:docMk/>
          <pc:sldMk cId="1388592114" sldId="283"/>
        </pc:sldMkLst>
        <pc:spChg chg="mod">
          <ac:chgData name="The Low Spec PC" userId="7c633899f9a72a79" providerId="Windows Live" clId="Web-{9FA4DD38-3FCA-942F-3557-B072289755E4}" dt="2024-11-18T18:22:57.112" v="13" actId="1076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The Low Spec PC" userId="7c633899f9a72a79" providerId="Windows Live" clId="Web-{9FA4DD38-3FCA-942F-3557-B072289755E4}" dt="2024-11-18T18:22:59.941" v="14" actId="1076"/>
          <ac:spMkLst>
            <pc:docMk/>
            <pc:sldMk cId="1388592114" sldId="283"/>
            <ac:spMk id="3" creationId="{72446868-83F0-CEEF-5E60-6D55C93B523F}"/>
          </ac:spMkLst>
        </pc:spChg>
        <pc:spChg chg="add del mod">
          <ac:chgData name="The Low Spec PC" userId="7c633899f9a72a79" providerId="Windows Live" clId="Web-{9FA4DD38-3FCA-942F-3557-B072289755E4}" dt="2024-11-18T18:31:01.828" v="21"/>
          <ac:spMkLst>
            <pc:docMk/>
            <pc:sldMk cId="1388592114" sldId="283"/>
            <ac:spMk id="6" creationId="{A3887DFC-034D-96FF-B0F5-C2A99AAB2362}"/>
          </ac:spMkLst>
        </pc:spChg>
        <pc:picChg chg="add del mod">
          <ac:chgData name="The Low Spec PC" userId="7c633899f9a72a79" providerId="Windows Live" clId="Web-{9FA4DD38-3FCA-942F-3557-B072289755E4}" dt="2024-11-18T18:24:36.099" v="20"/>
          <ac:picMkLst>
            <pc:docMk/>
            <pc:sldMk cId="1388592114" sldId="283"/>
            <ac:picMk id="4" creationId="{3A7B0587-A19F-8840-69F6-67D60218CC20}"/>
          </ac:picMkLst>
        </pc:picChg>
        <pc:picChg chg="del">
          <ac:chgData name="The Low Spec PC" userId="7c633899f9a72a79" providerId="Windows Live" clId="Web-{9FA4DD38-3FCA-942F-3557-B072289755E4}" dt="2024-11-18T18:24:24.318" v="18"/>
          <ac:picMkLst>
            <pc:docMk/>
            <pc:sldMk cId="1388592114" sldId="283"/>
            <ac:picMk id="7" creationId="{58104626-8F66-9575-5E49-2907EACF11CE}"/>
          </ac:picMkLst>
        </pc:picChg>
        <pc:picChg chg="add mod ord">
          <ac:chgData name="The Low Spec PC" userId="7c633899f9a72a79" providerId="Windows Live" clId="Web-{9FA4DD38-3FCA-942F-3557-B072289755E4}" dt="2024-11-18T18:31:05.360" v="22" actId="1076"/>
          <ac:picMkLst>
            <pc:docMk/>
            <pc:sldMk cId="1388592114" sldId="283"/>
            <ac:picMk id="8" creationId="{EE108975-CCF9-163F-349D-C7A2515A97F1}"/>
          </ac:picMkLst>
        </pc:picChg>
      </pc:sldChg>
      <pc:sldChg chg="modSp">
        <pc:chgData name="The Low Spec PC" userId="7c633899f9a72a79" providerId="Windows Live" clId="Web-{9FA4DD38-3FCA-942F-3557-B072289755E4}" dt="2024-11-18T18:45:23.901" v="91" actId="20577"/>
        <pc:sldMkLst>
          <pc:docMk/>
          <pc:sldMk cId="652841706" sldId="284"/>
        </pc:sldMkLst>
        <pc:spChg chg="mod">
          <ac:chgData name="The Low Spec PC" userId="7c633899f9a72a79" providerId="Windows Live" clId="Web-{9FA4DD38-3FCA-942F-3557-B072289755E4}" dt="2024-11-18T18:45:16.775" v="90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The Low Spec PC" userId="7c633899f9a72a79" providerId="Windows Live" clId="Web-{9FA4DD38-3FCA-942F-3557-B072289755E4}" dt="2024-11-18T18:45:23.901" v="91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del">
        <pc:chgData name="The Low Spec PC" userId="7c633899f9a72a79" providerId="Windows Live" clId="Web-{9FA4DD38-3FCA-942F-3557-B072289755E4}" dt="2024-11-18T18:33:40.458" v="32"/>
        <pc:sldMkLst>
          <pc:docMk/>
          <pc:sldMk cId="2855514139" sldId="285"/>
        </pc:sldMkLst>
      </pc:sldChg>
      <pc:sldChg chg="addSp delSp modSp">
        <pc:chgData name="The Low Spec PC" userId="7c633899f9a72a79" providerId="Windows Live" clId="Web-{9FA4DD38-3FCA-942F-3557-B072289755E4}" dt="2024-11-18T18:45:41.276" v="94" actId="20577"/>
        <pc:sldMkLst>
          <pc:docMk/>
          <pc:sldMk cId="233018862" sldId="286"/>
        </pc:sldMkLst>
        <pc:spChg chg="mod">
          <ac:chgData name="The Low Spec PC" userId="7c633899f9a72a79" providerId="Windows Live" clId="Web-{9FA4DD38-3FCA-942F-3557-B072289755E4}" dt="2024-11-18T18:45:32.651" v="92" actId="20577"/>
          <ac:spMkLst>
            <pc:docMk/>
            <pc:sldMk cId="233018862" sldId="286"/>
            <ac:spMk id="3" creationId="{476CC09F-7383-3A4C-555C-35DA0BB4B76E}"/>
          </ac:spMkLst>
        </pc:spChg>
        <pc:spChg chg="add del mod">
          <ac:chgData name="The Low Spec PC" userId="7c633899f9a72a79" providerId="Windows Live" clId="Web-{9FA4DD38-3FCA-942F-3557-B072289755E4}" dt="2024-11-18T18:34:43.225" v="37"/>
          <ac:spMkLst>
            <pc:docMk/>
            <pc:sldMk cId="233018862" sldId="286"/>
            <ac:spMk id="4" creationId="{B6AA730D-06BD-0400-79BE-BD8C97F4919E}"/>
          </ac:spMkLst>
        </pc:spChg>
        <pc:spChg chg="mod">
          <ac:chgData name="The Low Spec PC" userId="7c633899f9a72a79" providerId="Windows Live" clId="Web-{9FA4DD38-3FCA-942F-3557-B072289755E4}" dt="2024-11-18T18:45:41.276" v="94" actId="20577"/>
          <ac:spMkLst>
            <pc:docMk/>
            <pc:sldMk cId="233018862" sldId="286"/>
            <ac:spMk id="6" creationId="{9BE7E655-DBBE-1E38-D543-EB34028F2F2B}"/>
          </ac:spMkLst>
        </pc:spChg>
        <pc:spChg chg="del">
          <ac:chgData name="The Low Spec PC" userId="7c633899f9a72a79" providerId="Windows Live" clId="Web-{9FA4DD38-3FCA-942F-3557-B072289755E4}" dt="2024-11-18T18:34:02.224" v="34"/>
          <ac:spMkLst>
            <pc:docMk/>
            <pc:sldMk cId="233018862" sldId="286"/>
            <ac:spMk id="7" creationId="{845A03A5-6D4D-7072-B3BD-F2DA38CADEB0}"/>
          </ac:spMkLst>
        </pc:spChg>
      </pc:sldChg>
      <pc:sldChg chg="addSp delSp modSp">
        <pc:chgData name="The Low Spec PC" userId="7c633899f9a72a79" providerId="Windows Live" clId="Web-{9FA4DD38-3FCA-942F-3557-B072289755E4}" dt="2024-11-18T18:45:55.776" v="97" actId="20577"/>
        <pc:sldMkLst>
          <pc:docMk/>
          <pc:sldMk cId="3353460760" sldId="287"/>
        </pc:sldMkLst>
        <pc:spChg chg="mod">
          <ac:chgData name="The Low Spec PC" userId="7c633899f9a72a79" providerId="Windows Live" clId="Web-{9FA4DD38-3FCA-942F-3557-B072289755E4}" dt="2024-11-18T18:45:47.682" v="95" actId="20577"/>
          <ac:spMkLst>
            <pc:docMk/>
            <pc:sldMk cId="3353460760" sldId="287"/>
            <ac:spMk id="3" creationId="{476CC09F-7383-3A4C-555C-35DA0BB4B76E}"/>
          </ac:spMkLst>
        </pc:spChg>
        <pc:spChg chg="add del mod">
          <ac:chgData name="The Low Spec PC" userId="7c633899f9a72a79" providerId="Windows Live" clId="Web-{9FA4DD38-3FCA-942F-3557-B072289755E4}" dt="2024-11-18T18:36:50.728" v="49"/>
          <ac:spMkLst>
            <pc:docMk/>
            <pc:sldMk cId="3353460760" sldId="287"/>
            <ac:spMk id="4" creationId="{B58AFE61-CE56-B484-DDF3-8F0DCB2085D3}"/>
          </ac:spMkLst>
        </pc:spChg>
        <pc:spChg chg="mod">
          <ac:chgData name="The Low Spec PC" userId="7c633899f9a72a79" providerId="Windows Live" clId="Web-{9FA4DD38-3FCA-942F-3557-B072289755E4}" dt="2024-11-18T18:45:55.776" v="97" actId="20577"/>
          <ac:spMkLst>
            <pc:docMk/>
            <pc:sldMk cId="3353460760" sldId="287"/>
            <ac:spMk id="6" creationId="{9BE7E655-DBBE-1E38-D543-EB34028F2F2B}"/>
          </ac:spMkLst>
        </pc:spChg>
        <pc:spChg chg="del">
          <ac:chgData name="The Low Spec PC" userId="7c633899f9a72a79" providerId="Windows Live" clId="Web-{9FA4DD38-3FCA-942F-3557-B072289755E4}" dt="2024-11-18T18:36:47.588" v="48"/>
          <ac:spMkLst>
            <pc:docMk/>
            <pc:sldMk cId="3353460760" sldId="287"/>
            <ac:spMk id="7" creationId="{845A03A5-6D4D-7072-B3BD-F2DA38CADEB0}"/>
          </ac:spMkLst>
        </pc:spChg>
      </pc:sldChg>
      <pc:sldChg chg="del">
        <pc:chgData name="The Low Spec PC" userId="7c633899f9a72a79" providerId="Windows Live" clId="Web-{9FA4DD38-3FCA-942F-3557-B072289755E4}" dt="2024-11-18T18:38:13.106" v="55"/>
        <pc:sldMkLst>
          <pc:docMk/>
          <pc:sldMk cId="414523832" sldId="288"/>
        </pc:sldMkLst>
      </pc:sldChg>
      <pc:sldChg chg="del">
        <pc:chgData name="The Low Spec PC" userId="7c633899f9a72a79" providerId="Windows Live" clId="Web-{9FA4DD38-3FCA-942F-3557-B072289755E4}" dt="2024-11-18T18:38:07.402" v="54"/>
        <pc:sldMkLst>
          <pc:docMk/>
          <pc:sldMk cId="314440392" sldId="289"/>
        </pc:sldMkLst>
      </pc:sldChg>
      <pc:sldChg chg="del">
        <pc:chgData name="The Low Spec PC" userId="7c633899f9a72a79" providerId="Windows Live" clId="Web-{9FA4DD38-3FCA-942F-3557-B072289755E4}" dt="2024-11-18T18:38:04.777" v="53"/>
        <pc:sldMkLst>
          <pc:docMk/>
          <pc:sldMk cId="118667928" sldId="290"/>
        </pc:sldMkLst>
      </pc:sldChg>
      <pc:sldChg chg="del">
        <pc:chgData name="The Low Spec PC" userId="7c633899f9a72a79" providerId="Windows Live" clId="Web-{9FA4DD38-3FCA-942F-3557-B072289755E4}" dt="2024-11-18T18:38:02.558" v="52"/>
        <pc:sldMkLst>
          <pc:docMk/>
          <pc:sldMk cId="849465297" sldId="291"/>
        </pc:sldMkLst>
      </pc:sldChg>
      <pc:sldChg chg="modSp">
        <pc:chgData name="The Low Spec PC" userId="7c633899f9a72a79" providerId="Windows Live" clId="Web-{9FA4DD38-3FCA-942F-3557-B072289755E4}" dt="2024-11-18T18:47:05.264" v="123" actId="20577"/>
        <pc:sldMkLst>
          <pc:docMk/>
          <pc:sldMk cId="2547630249" sldId="292"/>
        </pc:sldMkLst>
        <pc:spChg chg="mod">
          <ac:chgData name="The Low Spec PC" userId="7c633899f9a72a79" providerId="Windows Live" clId="Web-{9FA4DD38-3FCA-942F-3557-B072289755E4}" dt="2024-11-18T18:47:05.264" v="123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modSp add replId">
        <pc:chgData name="The Low Spec PC" userId="7c633899f9a72a79" providerId="Windows Live" clId="Web-{9FA4DD38-3FCA-942F-3557-B072289755E4}" dt="2024-11-18T18:46:26.888" v="100" actId="20577"/>
        <pc:sldMkLst>
          <pc:docMk/>
          <pc:sldMk cId="1839700524" sldId="293"/>
        </pc:sldMkLst>
        <pc:spChg chg="mod">
          <ac:chgData name="The Low Spec PC" userId="7c633899f9a72a79" providerId="Windows Live" clId="Web-{9FA4DD38-3FCA-942F-3557-B072289755E4}" dt="2024-11-18T18:46:18.575" v="98" actId="20577"/>
          <ac:spMkLst>
            <pc:docMk/>
            <pc:sldMk cId="1839700524" sldId="293"/>
            <ac:spMk id="3" creationId="{476CC09F-7383-3A4C-555C-35DA0BB4B76E}"/>
          </ac:spMkLst>
        </pc:spChg>
        <pc:spChg chg="mod">
          <ac:chgData name="The Low Spec PC" userId="7c633899f9a72a79" providerId="Windows Live" clId="Web-{9FA4DD38-3FCA-942F-3557-B072289755E4}" dt="2024-11-18T18:46:26.888" v="100" actId="20577"/>
          <ac:spMkLst>
            <pc:docMk/>
            <pc:sldMk cId="1839700524" sldId="293"/>
            <ac:spMk id="6" creationId="{9BE7E655-DBBE-1E38-D543-EB34028F2F2B}"/>
          </ac:spMkLst>
        </pc:spChg>
      </pc:sldChg>
      <pc:sldChg chg="addSp delSp modSp add mod replId setBg">
        <pc:chgData name="The Low Spec PC" userId="7c633899f9a72a79" providerId="Windows Live" clId="Web-{9FA4DD38-3FCA-942F-3557-B072289755E4}" dt="2024-11-18T18:42:57.426" v="79" actId="1076"/>
        <pc:sldMkLst>
          <pc:docMk/>
          <pc:sldMk cId="1485855468" sldId="294"/>
        </pc:sldMkLst>
        <pc:spChg chg="mo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2" creationId="{954ABE40-AA00-F366-A36A-B3F1AADBF025}"/>
          </ac:spMkLst>
        </pc:spChg>
        <pc:spChg chg="mod or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3" creationId="{72446868-83F0-CEEF-5E60-6D55C93B523F}"/>
          </ac:spMkLst>
        </pc:spChg>
        <pc:spChg chg="add del mod">
          <ac:chgData name="The Low Spec PC" userId="7c633899f9a72a79" providerId="Windows Live" clId="Web-{9FA4DD38-3FCA-942F-3557-B072289755E4}" dt="2024-11-18T18:42:15.409" v="73"/>
          <ac:spMkLst>
            <pc:docMk/>
            <pc:sldMk cId="1485855468" sldId="294"/>
            <ac:spMk id="5" creationId="{81E98AC7-746C-8E00-BE72-F8D10BF2F7E6}"/>
          </ac:spMkLst>
        </pc:spChg>
        <pc:spChg chg="add del">
          <ac:chgData name="The Low Spec PC" userId="7c633899f9a72a79" providerId="Windows Live" clId="Web-{9FA4DD38-3FCA-942F-3557-B072289755E4}" dt="2024-11-18T18:42:34.597" v="75"/>
          <ac:spMkLst>
            <pc:docMk/>
            <pc:sldMk cId="1485855468" sldId="294"/>
            <ac:spMk id="17" creationId="{A5931BE0-4B93-4D6C-878E-ACC59D6B4587}"/>
          </ac:spMkLst>
        </pc:spChg>
        <pc:spChg chg="ad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23" creationId="{3E6AA126-9DDC-4FBE-AEE6-8D0E982B0E2C}"/>
          </ac:spMkLst>
        </pc:spChg>
        <pc:spChg chg="add del">
          <ac:chgData name="The Low Spec PC" userId="7c633899f9a72a79" providerId="Windows Live" clId="Web-{9FA4DD38-3FCA-942F-3557-B072289755E4}" dt="2024-11-18T18:42:43.597" v="77"/>
          <ac:spMkLst>
            <pc:docMk/>
            <pc:sldMk cId="1485855468" sldId="294"/>
            <ac:spMk id="30" creationId="{A5931BE0-4B93-4D6C-878E-ACC59D6B4587}"/>
          </ac:spMkLst>
        </pc:spChg>
        <pc:spChg chg="add del">
          <ac:chgData name="The Low Spec PC" userId="7c633899f9a72a79" providerId="Windows Live" clId="Web-{9FA4DD38-3FCA-942F-3557-B072289755E4}" dt="2024-11-18T18:42:43.597" v="77"/>
          <ac:spMkLst>
            <pc:docMk/>
            <pc:sldMk cId="1485855468" sldId="294"/>
            <ac:spMk id="31" creationId="{6B425BBD-042F-4CF8-A9EE-42CC14D252C9}"/>
          </ac:spMkLst>
        </pc:spChg>
        <pc:spChg chg="ad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34" creationId="{A5931BE0-4B93-4D6C-878E-ACC59D6B4587}"/>
          </ac:spMkLst>
        </pc:spChg>
        <pc:grpChg chg="add del">
          <ac:chgData name="The Low Spec PC" userId="7c633899f9a72a79" providerId="Windows Live" clId="Web-{9FA4DD38-3FCA-942F-3557-B072289755E4}" dt="2024-11-18T18:42:34.597" v="75"/>
          <ac:grpSpMkLst>
            <pc:docMk/>
            <pc:sldMk cId="1485855468" sldId="294"/>
            <ac:grpSpMk id="11" creationId="{3BDBC526-6DCD-4FF6-8395-D8C22E46E527}"/>
          </ac:grpSpMkLst>
        </pc:grpChg>
        <pc:grpChg chg="add del">
          <ac:chgData name="The Low Spec PC" userId="7c633899f9a72a79" providerId="Windows Live" clId="Web-{9FA4DD38-3FCA-942F-3557-B072289755E4}" dt="2024-11-18T18:42:34.597" v="75"/>
          <ac:grpSpMkLst>
            <pc:docMk/>
            <pc:sldMk cId="1485855468" sldId="294"/>
            <ac:grpSpMk id="19" creationId="{D0342557-9691-41B1-9FFF-027845ED041F}"/>
          </ac:grpSpMkLst>
        </pc:grpChg>
        <pc:grpChg chg="add del">
          <ac:chgData name="The Low Spec PC" userId="7c633899f9a72a79" providerId="Windows Live" clId="Web-{9FA4DD38-3FCA-942F-3557-B072289755E4}" dt="2024-11-18T18:42:43.597" v="77"/>
          <ac:grpSpMkLst>
            <pc:docMk/>
            <pc:sldMk cId="1485855468" sldId="294"/>
            <ac:grpSpMk id="21" creationId="{F8ED97E8-4320-4F9F-8AB2-2EC6D9FC971E}"/>
          </ac:grpSpMkLst>
        </pc:grpChg>
        <pc:grpChg chg="add del">
          <ac:chgData name="The Low Spec PC" userId="7c633899f9a72a79" providerId="Windows Live" clId="Web-{9FA4DD38-3FCA-942F-3557-B072289755E4}" dt="2024-11-18T18:42:43.597" v="77"/>
          <ac:grpSpMkLst>
            <pc:docMk/>
            <pc:sldMk cId="1485855468" sldId="294"/>
            <ac:grpSpMk id="24" creationId="{3BDBC526-6DCD-4FF6-8395-D8C22E46E527}"/>
          </ac:grpSpMkLst>
        </pc:grpChg>
        <pc:grpChg chg="add del">
          <ac:chgData name="The Low Spec PC" userId="7c633899f9a72a79" providerId="Windows Live" clId="Web-{9FA4DD38-3FCA-942F-3557-B072289755E4}" dt="2024-11-18T18:42:43.597" v="77"/>
          <ac:grpSpMkLst>
            <pc:docMk/>
            <pc:sldMk cId="1485855468" sldId="294"/>
            <ac:grpSpMk id="25" creationId="{3F071BFC-FCD5-404E-90E6-D59655774776}"/>
          </ac:grpSpMkLst>
        </pc:grpChg>
        <pc:grpChg chg="add">
          <ac:chgData name="The Low Spec PC" userId="7c633899f9a72a79" providerId="Windows Live" clId="Web-{9FA4DD38-3FCA-942F-3557-B072289755E4}" dt="2024-11-18T18:42:43.613" v="78"/>
          <ac:grpSpMkLst>
            <pc:docMk/>
            <pc:sldMk cId="1485855468" sldId="294"/>
            <ac:grpSpMk id="33" creationId="{3BDBC526-6DCD-4FF6-8395-D8C22E46E527}"/>
          </ac:grpSpMkLst>
        </pc:grpChg>
        <pc:grpChg chg="add">
          <ac:chgData name="The Low Spec PC" userId="7c633899f9a72a79" providerId="Windows Live" clId="Web-{9FA4DD38-3FCA-942F-3557-B072289755E4}" dt="2024-11-18T18:42:43.613" v="78"/>
          <ac:grpSpMkLst>
            <pc:docMk/>
            <pc:sldMk cId="1485855468" sldId="294"/>
            <ac:grpSpMk id="35" creationId="{11F8F457-0192-4F9A-9EEF-D784521FAC11}"/>
          </ac:grpSpMkLst>
        </pc:grpChg>
        <pc:picChg chg="add mod ord">
          <ac:chgData name="The Low Spec PC" userId="7c633899f9a72a79" providerId="Windows Live" clId="Web-{9FA4DD38-3FCA-942F-3557-B072289755E4}" dt="2024-11-18T18:42:57.426" v="79" actId="1076"/>
          <ac:picMkLst>
            <pc:docMk/>
            <pc:sldMk cId="1485855468" sldId="294"/>
            <ac:picMk id="6" creationId="{AE3CB667-6E87-15E1-19F5-19436F472C88}"/>
          </ac:picMkLst>
        </pc:picChg>
        <pc:picChg chg="del">
          <ac:chgData name="The Low Spec PC" userId="7c633899f9a72a79" providerId="Windows Live" clId="Web-{9FA4DD38-3FCA-942F-3557-B072289755E4}" dt="2024-11-18T18:42:11.940" v="72"/>
          <ac:picMkLst>
            <pc:docMk/>
            <pc:sldMk cId="1485855468" sldId="294"/>
            <ac:picMk id="8" creationId="{EE108975-CCF9-163F-349D-C7A2515A97F1}"/>
          </ac:picMkLst>
        </pc:picChg>
      </pc:sldChg>
      <pc:sldChg chg="addSp delSp modSp add replId">
        <pc:chgData name="The Low Spec PC" userId="7c633899f9a72a79" providerId="Windows Live" clId="Web-{9FA4DD38-3FCA-942F-3557-B072289755E4}" dt="2024-11-18T18:44:52.384" v="89"/>
        <pc:sldMkLst>
          <pc:docMk/>
          <pc:sldMk cId="2034514882" sldId="295"/>
        </pc:sldMkLst>
        <pc:spChg chg="mo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2" creationId="{954ABE40-AA00-F366-A36A-B3F1AADBF025}"/>
          </ac:spMkLst>
        </pc:spChg>
        <pc:spChg chg="mod or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3" creationId="{72446868-83F0-CEEF-5E60-6D55C93B523F}"/>
          </ac:spMkLst>
        </pc:spChg>
        <pc:spChg chg="add del mod">
          <ac:chgData name="The Low Spec PC" userId="7c633899f9a72a79" providerId="Windows Live" clId="Web-{9FA4DD38-3FCA-942F-3557-B072289755E4}" dt="2024-11-18T18:44:36.212" v="86"/>
          <ac:spMkLst>
            <pc:docMk/>
            <pc:sldMk cId="2034514882" sldId="295"/>
            <ac:spMk id="5" creationId="{FCFBF186-0AEB-0621-BB5E-6D77DEADEC12}"/>
          </ac:spMkLst>
        </pc:spChg>
        <pc:spChg chg="del">
          <ac:chgData name="The Low Spec PC" userId="7c633899f9a72a79" providerId="Windows Live" clId="Web-{9FA4DD38-3FCA-942F-3557-B072289755E4}" dt="2024-11-18T18:44:41.821" v="87"/>
          <ac:spMkLst>
            <pc:docMk/>
            <pc:sldMk cId="2034514882" sldId="295"/>
            <ac:spMk id="23" creationId="{3E6AA126-9DDC-4FBE-AEE6-8D0E982B0E2C}"/>
          </ac:spMkLst>
        </pc:spChg>
        <pc:spChg chg="del">
          <ac:chgData name="The Low Spec PC" userId="7c633899f9a72a79" providerId="Windows Live" clId="Web-{9FA4DD38-3FCA-942F-3557-B072289755E4}" dt="2024-11-18T18:44:41.821" v="87"/>
          <ac:spMkLst>
            <pc:docMk/>
            <pc:sldMk cId="2034514882" sldId="295"/>
            <ac:spMk id="34" creationId="{A5931BE0-4B93-4D6C-878E-ACC59D6B4587}"/>
          </ac:spMkLst>
        </pc:spChg>
        <pc:spChg chg="add del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47" creationId="{A5931BE0-4B93-4D6C-878E-ACC59D6B4587}"/>
          </ac:spMkLst>
        </pc:spChg>
        <pc:spChg chg="add del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49" creationId="{6B425BBD-042F-4CF8-A9EE-42CC14D252C9}"/>
          </ac:spMkLst>
        </pc:spChg>
        <pc:spChg chg="ad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70" creationId="{A5931BE0-4B93-4D6C-878E-ACC59D6B4587}"/>
          </ac:spMkLst>
        </pc:spChg>
        <pc:spChg chg="ad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76" creationId="{3E6AA126-9DDC-4FBE-AEE6-8D0E982B0E2C}"/>
          </ac:spMkLst>
        </pc:spChg>
        <pc:grpChg chg="del">
          <ac:chgData name="The Low Spec PC" userId="7c633899f9a72a79" providerId="Windows Live" clId="Web-{9FA4DD38-3FCA-942F-3557-B072289755E4}" dt="2024-11-18T18:44:41.821" v="87"/>
          <ac:grpSpMkLst>
            <pc:docMk/>
            <pc:sldMk cId="2034514882" sldId="295"/>
            <ac:grpSpMk id="33" creationId="{3BDBC526-6DCD-4FF6-8395-D8C22E46E527}"/>
          </ac:grpSpMkLst>
        </pc:grpChg>
        <pc:grpChg chg="del">
          <ac:chgData name="The Low Spec PC" userId="7c633899f9a72a79" providerId="Windows Live" clId="Web-{9FA4DD38-3FCA-942F-3557-B072289755E4}" dt="2024-11-18T18:44:41.821" v="87"/>
          <ac:grpSpMkLst>
            <pc:docMk/>
            <pc:sldMk cId="2034514882" sldId="295"/>
            <ac:grpSpMk id="35" creationId="{11F8F457-0192-4F9A-9EEF-D784521FAC11}"/>
          </ac:grpSpMkLst>
        </pc:grpChg>
        <pc:grpChg chg="add del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41" creationId="{3BDBC526-6DCD-4FF6-8395-D8C22E46E527}"/>
          </ac:grpSpMkLst>
        </pc:grpChg>
        <pc:grpChg chg="add del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51" creationId="{F8ED97E8-4320-4F9F-8AB2-2EC6D9FC971E}"/>
          </ac:grpSpMkLst>
        </pc:grpChg>
        <pc:grpChg chg="add del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55" creationId="{3F071BFC-FCD5-404E-90E6-D59655774776}"/>
          </ac:grpSpMkLst>
        </pc:grpChg>
        <pc:grpChg chg="add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64" creationId="{3BDBC526-6DCD-4FF6-8395-D8C22E46E527}"/>
          </ac:grpSpMkLst>
        </pc:grpChg>
        <pc:grpChg chg="add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72" creationId="{11F8F457-0192-4F9A-9EEF-D784521FAC11}"/>
          </ac:grpSpMkLst>
        </pc:grpChg>
        <pc:picChg chg="del">
          <ac:chgData name="The Low Spec PC" userId="7c633899f9a72a79" providerId="Windows Live" clId="Web-{9FA4DD38-3FCA-942F-3557-B072289755E4}" dt="2024-11-18T18:44:27.305" v="85"/>
          <ac:picMkLst>
            <pc:docMk/>
            <pc:sldMk cId="2034514882" sldId="295"/>
            <ac:picMk id="6" creationId="{AE3CB667-6E87-15E1-19F5-19436F472C88}"/>
          </ac:picMkLst>
        </pc:picChg>
        <pc:picChg chg="add mod ord">
          <ac:chgData name="The Low Spec PC" userId="7c633899f9a72a79" providerId="Windows Live" clId="Web-{9FA4DD38-3FCA-942F-3557-B072289755E4}" dt="2024-11-18T18:44:41.821" v="87"/>
          <ac:picMkLst>
            <pc:docMk/>
            <pc:sldMk cId="2034514882" sldId="295"/>
            <ac:picMk id="7" creationId="{C4261877-19CD-2E61-F1C4-160AC57CF3A8}"/>
          </ac:picMkLst>
        </pc:picChg>
      </pc:sldChg>
    </pc:docChg>
  </pc:docChgLst>
  <pc:docChgLst>
    <pc:chgData name="The Low Spec PC" userId="7c633899f9a72a79" providerId="Windows Live" clId="Web-{31AE53B8-52C6-5583-1466-5A05A07D1EB7}"/>
    <pc:docChg chg="modSld">
      <pc:chgData name="The Low Spec PC" userId="7c633899f9a72a79" providerId="Windows Live" clId="Web-{31AE53B8-52C6-5583-1466-5A05A07D1EB7}" dt="2024-11-19T18:17:57.969" v="13" actId="20577"/>
      <pc:docMkLst>
        <pc:docMk/>
      </pc:docMkLst>
      <pc:sldChg chg="modSp">
        <pc:chgData name="The Low Spec PC" userId="7c633899f9a72a79" providerId="Windows Live" clId="Web-{31AE53B8-52C6-5583-1466-5A05A07D1EB7}" dt="2024-11-19T18:17:57.969" v="13" actId="20577"/>
        <pc:sldMkLst>
          <pc:docMk/>
          <pc:sldMk cId="1388592114" sldId="283"/>
        </pc:sldMkLst>
        <pc:spChg chg="mod">
          <ac:chgData name="The Low Spec PC" userId="7c633899f9a72a79" providerId="Windows Live" clId="Web-{31AE53B8-52C6-5583-1466-5A05A07D1EB7}" dt="2024-11-19T18:17:57.969" v="13" actId="20577"/>
          <ac:spMkLst>
            <pc:docMk/>
            <pc:sldMk cId="1388592114" sldId="283"/>
            <ac:spMk id="3" creationId="{72446868-83F0-CEEF-5E60-6D55C93B523F}"/>
          </ac:spMkLst>
        </pc:spChg>
      </pc:sldChg>
    </pc:docChg>
  </pc:docChgLst>
  <pc:docChgLst>
    <pc:chgData name="The Low Spec PC" userId="7c633899f9a72a79" providerId="Windows Live" clId="Web-{02A67C88-AAC3-24C2-BC37-A725375AB9B2}"/>
    <pc:docChg chg="addSld modSld sldOrd">
      <pc:chgData name="The Low Spec PC" userId="7c633899f9a72a79" providerId="Windows Live" clId="Web-{02A67C88-AAC3-24C2-BC37-A725375AB9B2}" dt="2024-11-19T17:03:50.277" v="267" actId="20577"/>
      <pc:docMkLst>
        <pc:docMk/>
      </pc:docMkLst>
      <pc:sldChg chg="modSp">
        <pc:chgData name="The Low Spec PC" userId="7c633899f9a72a79" providerId="Windows Live" clId="Web-{02A67C88-AAC3-24C2-BC37-A725375AB9B2}" dt="2024-11-19T16:57:30.749" v="227" actId="1076"/>
        <pc:sldMkLst>
          <pc:docMk/>
          <pc:sldMk cId="2803092014" sldId="278"/>
        </pc:sldMkLst>
        <pc:spChg chg="mod">
          <ac:chgData name="The Low Spec PC" userId="7c633899f9a72a79" providerId="Windows Live" clId="Web-{02A67C88-AAC3-24C2-BC37-A725375AB9B2}" dt="2024-11-19T16:57:30.749" v="227" actId="1076"/>
          <ac:spMkLst>
            <pc:docMk/>
            <pc:sldMk cId="2803092014" sldId="278"/>
            <ac:spMk id="4" creationId="{10047101-8D42-6100-9CEA-AEC0FAEAB606}"/>
          </ac:spMkLst>
        </pc:spChg>
        <pc:picChg chg="mod">
          <ac:chgData name="The Low Spec PC" userId="7c633899f9a72a79" providerId="Windows Live" clId="Web-{02A67C88-AAC3-24C2-BC37-A725375AB9B2}" dt="2024-11-19T16:57:27.312" v="226" actId="14100"/>
          <ac:picMkLst>
            <pc:docMk/>
            <pc:sldMk cId="2803092014" sldId="278"/>
            <ac:picMk id="8" creationId="{53227D59-33F9-9DDB-1C5C-A938A989EE51}"/>
          </ac:picMkLst>
        </pc:picChg>
      </pc:sldChg>
      <pc:sldChg chg="modSp ord">
        <pc:chgData name="The Low Spec PC" userId="7c633899f9a72a79" providerId="Windows Live" clId="Web-{02A67C88-AAC3-24C2-BC37-A725375AB9B2}" dt="2024-11-19T16:40:36.935" v="113" actId="20577"/>
        <pc:sldMkLst>
          <pc:docMk/>
          <pc:sldMk cId="652841706" sldId="284"/>
        </pc:sldMkLst>
        <pc:spChg chg="mod">
          <ac:chgData name="The Low Spec PC" userId="7c633899f9a72a79" providerId="Windows Live" clId="Web-{02A67C88-AAC3-24C2-BC37-A725375AB9B2}" dt="2024-11-19T16:40:22.294" v="111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0:36.935" v="113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modSp">
        <pc:chgData name="The Low Spec PC" userId="7c633899f9a72a79" providerId="Windows Live" clId="Web-{02A67C88-AAC3-24C2-BC37-A725375AB9B2}" dt="2024-11-19T17:03:50.277" v="267" actId="20577"/>
        <pc:sldMkLst>
          <pc:docMk/>
          <pc:sldMk cId="2547630249" sldId="292"/>
        </pc:sldMkLst>
        <pc:spChg chg="mod">
          <ac:chgData name="The Low Spec PC" userId="7c633899f9a72a79" providerId="Windows Live" clId="Web-{02A67C88-AAC3-24C2-BC37-A725375AB9B2}" dt="2024-11-19T17:03:50.277" v="267" actId="20577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The Low Spec PC" userId="7c633899f9a72a79" providerId="Windows Live" clId="Web-{02A67C88-AAC3-24C2-BC37-A725375AB9B2}" dt="2024-11-19T17:03:43.793" v="266" actId="1076"/>
          <ac:spMkLst>
            <pc:docMk/>
            <pc:sldMk cId="2547630249" sldId="292"/>
            <ac:spMk id="3" creationId="{1BE98EFF-197D-3136-70B9-7BBD30A48931}"/>
          </ac:spMkLst>
        </pc:spChg>
      </pc:sldChg>
      <pc:sldChg chg="addSp delSp modSp ord">
        <pc:chgData name="The Low Spec PC" userId="7c633899f9a72a79" providerId="Windows Live" clId="Web-{02A67C88-AAC3-24C2-BC37-A725375AB9B2}" dt="2024-11-19T16:40:02.918" v="110"/>
        <pc:sldMkLst>
          <pc:docMk/>
          <pc:sldMk cId="1485855468" sldId="294"/>
        </pc:sldMkLst>
        <pc:spChg chg="mod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29:51.711" v="68"/>
          <ac:spMkLst>
            <pc:docMk/>
            <pc:sldMk cId="1485855468" sldId="294"/>
            <ac:spMk id="23" creationId="{3E6AA126-9DDC-4FBE-AEE6-8D0E982B0E2C}"/>
          </ac:spMkLst>
        </pc:spChg>
        <pc:spChg chg="del">
          <ac:chgData name="The Low Spec PC" userId="7c633899f9a72a79" providerId="Windows Live" clId="Web-{02A67C88-AAC3-24C2-BC37-A725375AB9B2}" dt="2024-11-19T16:29:51.711" v="68"/>
          <ac:spMkLst>
            <pc:docMk/>
            <pc:sldMk cId="1485855468" sldId="294"/>
            <ac:spMk id="34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55" v="74"/>
          <ac:spMkLst>
            <pc:docMk/>
            <pc:sldMk cId="1485855468" sldId="294"/>
            <ac:spMk id="47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55" v="74"/>
          <ac:spMkLst>
            <pc:docMk/>
            <pc:sldMk cId="1485855468" sldId="294"/>
            <ac:spMk id="49" creationId="{C5D31EF7-7A67-43B2-8B5E-B4A6241B1A83}"/>
          </ac:spMkLst>
        </pc:spChg>
        <pc:spChg chg="add del">
          <ac:chgData name="The Low Spec PC" userId="7c633899f9a72a79" providerId="Windows Live" clId="Web-{02A67C88-AAC3-24C2-BC37-A725375AB9B2}" dt="2024-11-19T16:31:25.902" v="71"/>
          <ac:spMkLst>
            <pc:docMk/>
            <pc:sldMk cId="1485855468" sldId="294"/>
            <ac:spMk id="60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39" v="73"/>
          <ac:spMkLst>
            <pc:docMk/>
            <pc:sldMk cId="1485855468" sldId="294"/>
            <ac:spMk id="68" creationId="{D20AE261-8977-4583-A036-88CC1CE1AEBF}"/>
          </ac:spMkLst>
        </pc:spChg>
        <pc:spChg chg="add del">
          <ac:chgData name="The Low Spec PC" userId="7c633899f9a72a79" providerId="Windows Live" clId="Web-{02A67C88-AAC3-24C2-BC37-A725375AB9B2}" dt="2024-11-19T16:31:29.839" v="73"/>
          <ac:spMkLst>
            <pc:docMk/>
            <pc:sldMk cId="1485855468" sldId="294"/>
            <ac:spMk id="73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39" v="73"/>
          <ac:spMkLst>
            <pc:docMk/>
            <pc:sldMk cId="1485855468" sldId="294"/>
            <ac:spMk id="74" creationId="{DE950493-A53F-4D4C-9157-A238C4B2A731}"/>
          </ac:spMkLst>
        </pc:spChg>
        <pc:spChg chg="add del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78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9:01.807" v="101"/>
          <ac:spMkLst>
            <pc:docMk/>
            <pc:sldMk cId="1485855468" sldId="294"/>
            <ac:spMk id="91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9:04.370" v="103"/>
          <ac:spMkLst>
            <pc:docMk/>
            <pc:sldMk cId="1485855468" sldId="294"/>
            <ac:spMk id="97" creationId="{20373973-4586-48A3-ADF2-95A571530B4D}"/>
          </ac:spMkLst>
        </pc:spChg>
        <pc:spChg chg="add del">
          <ac:chgData name="The Low Spec PC" userId="7c633899f9a72a79" providerId="Windows Live" clId="Web-{02A67C88-AAC3-24C2-BC37-A725375AB9B2}" dt="2024-11-19T16:39:01.807" v="101"/>
          <ac:spMkLst>
            <pc:docMk/>
            <pc:sldMk cId="1485855468" sldId="294"/>
            <ac:spMk id="102" creationId="{88EE1369-5265-4B70-B20F-446F16B27427}"/>
          </ac:spMkLst>
        </pc:spChg>
        <pc:spChg chg="add del">
          <ac:chgData name="The Low Spec PC" userId="7c633899f9a72a79" providerId="Windows Live" clId="Web-{02A67C88-AAC3-24C2-BC37-A725375AB9B2}" dt="2024-11-19T16:39:04.370" v="103"/>
          <ac:spMkLst>
            <pc:docMk/>
            <pc:sldMk cId="1485855468" sldId="294"/>
            <ac:spMk id="105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109" creationId="{A5931BE0-4B93-4D6C-878E-ACC59D6B4587}"/>
          </ac:spMkLst>
        </pc:spChg>
        <pc:grpChg chg="del">
          <ac:chgData name="The Low Spec PC" userId="7c633899f9a72a79" providerId="Windows Live" clId="Web-{02A67C88-AAC3-24C2-BC37-A725375AB9B2}" dt="2024-11-19T16:29:51.711" v="68"/>
          <ac:grpSpMkLst>
            <pc:docMk/>
            <pc:sldMk cId="1485855468" sldId="294"/>
            <ac:grpSpMk id="33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29:51.711" v="68"/>
          <ac:grpSpMkLst>
            <pc:docMk/>
            <pc:sldMk cId="1485855468" sldId="294"/>
            <ac:grpSpMk id="35" creationId="{11F8F457-0192-4F9A-9EEF-D784521FAC11}"/>
          </ac:grpSpMkLst>
        </pc:grpChg>
        <pc:grpChg chg="add del">
          <ac:chgData name="The Low Spec PC" userId="7c633899f9a72a79" providerId="Windows Live" clId="Web-{02A67C88-AAC3-24C2-BC37-A725375AB9B2}" dt="2024-11-19T16:31:29.855" v="74"/>
          <ac:grpSpMkLst>
            <pc:docMk/>
            <pc:sldMk cId="1485855468" sldId="294"/>
            <ac:grpSpMk id="41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1:25.902" v="71"/>
          <ac:grpSpMkLst>
            <pc:docMk/>
            <pc:sldMk cId="1485855468" sldId="294"/>
            <ac:grpSpMk id="54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1:25.902" v="71"/>
          <ac:grpSpMkLst>
            <pc:docMk/>
            <pc:sldMk cId="1485855468" sldId="294"/>
            <ac:grpSpMk id="62" creationId="{F4BF4F49-03E6-41CC-AF55-AD65DEBF06C6}"/>
          </ac:grpSpMkLst>
        </pc:grpChg>
        <pc:grpChg chg="add del">
          <ac:chgData name="The Low Spec PC" userId="7c633899f9a72a79" providerId="Windows Live" clId="Web-{02A67C88-AAC3-24C2-BC37-A725375AB9B2}" dt="2024-11-19T16:31:29.839" v="73"/>
          <ac:grpSpMkLst>
            <pc:docMk/>
            <pc:sldMk cId="1485855468" sldId="294"/>
            <ac:grpSpMk id="64" creationId="{FF1EAF9B-8869-450E-98BF-FD6EA6564B03}"/>
          </ac:grpSpMkLst>
        </pc:grpChg>
        <pc:grpChg chg="add del">
          <ac:chgData name="The Low Spec PC" userId="7c633899f9a72a79" providerId="Windows Live" clId="Web-{02A67C88-AAC3-24C2-BC37-A725375AB9B2}" dt="2024-11-19T16:31:25.902" v="71"/>
          <ac:grpSpMkLst>
            <pc:docMk/>
            <pc:sldMk cId="1485855468" sldId="294"/>
            <ac:grpSpMk id="66" creationId="{DA51DAFE-3CF2-44EC-B173-C51A29866644}"/>
          </ac:grpSpMkLst>
        </pc:grpChg>
        <pc:grpChg chg="add del">
          <ac:chgData name="The Low Spec PC" userId="7c633899f9a72a79" providerId="Windows Live" clId="Web-{02A67C88-AAC3-24C2-BC37-A725375AB9B2}" dt="2024-11-19T16:31:29.839" v="73"/>
          <ac:grpSpMkLst>
            <pc:docMk/>
            <pc:sldMk cId="1485855468" sldId="294"/>
            <ac:grpSpMk id="72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77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79" creationId="{D0342557-9691-41B1-9FFF-027845ED041F}"/>
          </ac:grpSpMkLst>
        </pc:grpChg>
        <pc:grpChg chg="add del">
          <ac:chgData name="The Low Spec PC" userId="7c633899f9a72a79" providerId="Windows Live" clId="Web-{02A67C88-AAC3-24C2-BC37-A725375AB9B2}" dt="2024-11-19T16:39:01.807" v="101"/>
          <ac:grpSpMkLst>
            <pc:docMk/>
            <pc:sldMk cId="1485855468" sldId="294"/>
            <ac:grpSpMk id="85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1.807" v="101"/>
          <ac:grpSpMkLst>
            <pc:docMk/>
            <pc:sldMk cId="1485855468" sldId="294"/>
            <ac:grpSpMk id="93" creationId="{69AC6DD2-531E-47F5-AACD-CCE29580014C}"/>
          </ac:grpSpMkLst>
        </pc:grpChg>
        <pc:grpChg chg="add del">
          <ac:chgData name="The Low Spec PC" userId="7c633899f9a72a79" providerId="Windows Live" clId="Web-{02A67C88-AAC3-24C2-BC37-A725375AB9B2}" dt="2024-11-19T16:39:01.807" v="101"/>
          <ac:grpSpMkLst>
            <pc:docMk/>
            <pc:sldMk cId="1485855468" sldId="294"/>
            <ac:grpSpMk id="98" creationId="{7F2E08FF-4BA1-4E4C-9771-C2D489CE8509}"/>
          </ac:grpSpMkLst>
        </pc:grpChg>
        <pc:grpChg chg="add del">
          <ac:chgData name="The Low Spec PC" userId="7c633899f9a72a79" providerId="Windows Live" clId="Web-{02A67C88-AAC3-24C2-BC37-A725375AB9B2}" dt="2024-11-19T16:39:04.370" v="103"/>
          <ac:grpSpMkLst>
            <pc:docMk/>
            <pc:sldMk cId="1485855468" sldId="294"/>
            <ac:grpSpMk id="104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4.370" v="103"/>
          <ac:grpSpMkLst>
            <pc:docMk/>
            <pc:sldMk cId="1485855468" sldId="294"/>
            <ac:grpSpMk id="106" creationId="{5A492954-D4E6-4FAF-94AC-292DFFFDC504}"/>
          </ac:grpSpMkLst>
        </pc:grpChg>
        <pc:grpChg chg="add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108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110" creationId="{D0342557-9691-41B1-9FFF-027845ED041F}"/>
          </ac:grpSpMkLst>
        </pc:grpChg>
        <pc:picChg chg="mod ord modCrop">
          <ac:chgData name="The Low Spec PC" userId="7c633899f9a72a79" providerId="Windows Live" clId="Web-{02A67C88-AAC3-24C2-BC37-A725375AB9B2}" dt="2024-11-19T16:39:32.183" v="107"/>
          <ac:picMkLst>
            <pc:docMk/>
            <pc:sldMk cId="1485855468" sldId="294"/>
            <ac:picMk id="6" creationId="{AE3CB667-6E87-15E1-19F5-19436F472C88}"/>
          </ac:picMkLst>
        </pc:picChg>
      </pc:sldChg>
      <pc:sldChg chg="modSp add ord replId">
        <pc:chgData name="The Low Spec PC" userId="7c633899f9a72a79" providerId="Windows Live" clId="Web-{02A67C88-AAC3-24C2-BC37-A725375AB9B2}" dt="2024-11-19T16:42:40.799" v="127" actId="20577"/>
        <pc:sldMkLst>
          <pc:docMk/>
          <pc:sldMk cId="2759635001" sldId="296"/>
        </pc:sldMkLst>
        <pc:spChg chg="mod">
          <ac:chgData name="The Low Spec PC" userId="7c633899f9a72a79" providerId="Windows Live" clId="Web-{02A67C88-AAC3-24C2-BC37-A725375AB9B2}" dt="2024-11-19T16:42:40.799" v="127" actId="20577"/>
          <ac:spMkLst>
            <pc:docMk/>
            <pc:sldMk cId="2759635001" sldId="296"/>
            <ac:spMk id="3" creationId="{A0034E89-1952-5288-08A0-70A4A73BE39E}"/>
          </ac:spMkLst>
        </pc:spChg>
      </pc:sldChg>
      <pc:sldChg chg="modSp add ord replId">
        <pc:chgData name="The Low Spec PC" userId="7c633899f9a72a79" providerId="Windows Live" clId="Web-{02A67C88-AAC3-24C2-BC37-A725375AB9B2}" dt="2024-11-19T16:24:57.948" v="54" actId="20577"/>
        <pc:sldMkLst>
          <pc:docMk/>
          <pc:sldMk cId="376839639" sldId="297"/>
        </pc:sldMkLst>
        <pc:spChg chg="mod">
          <ac:chgData name="The Low Spec PC" userId="7c633899f9a72a79" providerId="Windows Live" clId="Web-{02A67C88-AAC3-24C2-BC37-A725375AB9B2}" dt="2024-11-19T16:24:57.948" v="54" actId="20577"/>
          <ac:spMkLst>
            <pc:docMk/>
            <pc:sldMk cId="376839639" sldId="297"/>
            <ac:spMk id="3" creationId="{A0034E89-1952-5288-08A0-70A4A73BE39E}"/>
          </ac:spMkLst>
        </pc:spChg>
      </pc:sldChg>
      <pc:sldChg chg="addSp delSp modSp add ord replId">
        <pc:chgData name="The Low Spec PC" userId="7c633899f9a72a79" providerId="Windows Live" clId="Web-{02A67C88-AAC3-24C2-BC37-A725375AB9B2}" dt="2024-11-19T16:49:20.405" v="174" actId="1076"/>
        <pc:sldMkLst>
          <pc:docMk/>
          <pc:sldMk cId="1036998260" sldId="298"/>
        </pc:sldMkLst>
        <pc:spChg chg="mod">
          <ac:chgData name="The Low Spec PC" userId="7c633899f9a72a79" providerId="Windows Live" clId="Web-{02A67C88-AAC3-24C2-BC37-A725375AB9B2}" dt="2024-11-19T16:49:16.968" v="173" actId="1076"/>
          <ac:spMkLst>
            <pc:docMk/>
            <pc:sldMk cId="1036998260" sldId="298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49:20.405" v="174" actId="1076"/>
          <ac:spMkLst>
            <pc:docMk/>
            <pc:sldMk cId="1036998260" sldId="298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23" creationId="{3E6AA126-9DDC-4FBE-AEE6-8D0E982B0E2C}"/>
          </ac:spMkLst>
        </pc:spChg>
        <pc:spChg chg="del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34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47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54" creationId="{647A77D8-817B-4A9F-86AA-FE781E813DBC}"/>
          </ac:spMkLst>
        </pc:spChg>
        <pc:grpChg chg="del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33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35" creationId="{11F8F457-0192-4F9A-9EEF-D784521FAC11}"/>
          </ac:grpSpMkLst>
        </pc:grpChg>
        <pc:grpChg chg="add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41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49" creationId="{183B29DA-9BB8-4BA8-B8E1-8C2B544078C7}"/>
          </ac:grpSpMkLst>
        </pc:grpChg>
        <pc:picChg chg="mod ord">
          <ac:chgData name="The Low Spec PC" userId="7c633899f9a72a79" providerId="Windows Live" clId="Web-{02A67C88-AAC3-24C2-BC37-A725375AB9B2}" dt="2024-11-19T16:48:45.295" v="169"/>
          <ac:picMkLst>
            <pc:docMk/>
            <pc:sldMk cId="1036998260" sldId="298"/>
            <ac:picMk id="6" creationId="{AE3CB667-6E87-15E1-19F5-19436F472C88}"/>
          </ac:picMkLst>
        </pc:picChg>
      </pc:sldChg>
      <pc:sldChg chg="add replId">
        <pc:chgData name="The Low Spec PC" userId="7c633899f9a72a79" providerId="Windows Live" clId="Web-{02A67C88-AAC3-24C2-BC37-A725375AB9B2}" dt="2024-11-19T16:32:11.825" v="77"/>
        <pc:sldMkLst>
          <pc:docMk/>
          <pc:sldMk cId="314971022" sldId="299"/>
        </pc:sldMkLst>
      </pc:sldChg>
      <pc:sldChg chg="modSp add replId">
        <pc:chgData name="The Low Spec PC" userId="7c633899f9a72a79" providerId="Windows Live" clId="Web-{02A67C88-AAC3-24C2-BC37-A725375AB9B2}" dt="2024-11-19T16:39:48.637" v="109"/>
        <pc:sldMkLst>
          <pc:docMk/>
          <pc:sldMk cId="3903383382" sldId="300"/>
        </pc:sldMkLst>
        <pc:spChg chg="mod">
          <ac:chgData name="The Low Spec PC" userId="7c633899f9a72a79" providerId="Windows Live" clId="Web-{02A67C88-AAC3-24C2-BC37-A725375AB9B2}" dt="2024-11-19T16:34:29.595" v="95" actId="14100"/>
          <ac:spMkLst>
            <pc:docMk/>
            <pc:sldMk cId="3903383382" sldId="300"/>
            <ac:spMk id="2" creationId="{954ABE40-AA00-F366-A36A-B3F1AADBF025}"/>
          </ac:spMkLst>
        </pc:spChg>
        <pc:picChg chg="mod modCrop">
          <ac:chgData name="The Low Spec PC" userId="7c633899f9a72a79" providerId="Windows Live" clId="Web-{02A67C88-AAC3-24C2-BC37-A725375AB9B2}" dt="2024-11-19T16:39:48.637" v="109"/>
          <ac:picMkLst>
            <pc:docMk/>
            <pc:sldMk cId="3903383382" sldId="300"/>
            <ac:picMk id="6" creationId="{AE3CB667-6E87-15E1-19F5-19436F472C88}"/>
          </ac:picMkLst>
        </pc:picChg>
      </pc:sldChg>
      <pc:sldChg chg="modSp add replId">
        <pc:chgData name="The Low Spec PC" userId="7c633899f9a72a79" providerId="Windows Live" clId="Web-{02A67C88-AAC3-24C2-BC37-A725375AB9B2}" dt="2024-11-19T16:41:00.327" v="118" actId="20577"/>
        <pc:sldMkLst>
          <pc:docMk/>
          <pc:sldMk cId="3015539277" sldId="301"/>
        </pc:sldMkLst>
        <pc:spChg chg="mod">
          <ac:chgData name="The Low Spec PC" userId="7c633899f9a72a79" providerId="Windows Live" clId="Web-{02A67C88-AAC3-24C2-BC37-A725375AB9B2}" dt="2024-11-19T16:40:56.045" v="116" actId="20577"/>
          <ac:spMkLst>
            <pc:docMk/>
            <pc:sldMk cId="3015539277" sldId="301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1:00.327" v="118" actId="20577"/>
          <ac:spMkLst>
            <pc:docMk/>
            <pc:sldMk cId="3015539277" sldId="301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1:17.890" v="121" actId="20577"/>
        <pc:sldMkLst>
          <pc:docMk/>
          <pc:sldMk cId="3599576696" sldId="302"/>
        </pc:sldMkLst>
        <pc:spChg chg="mod">
          <ac:chgData name="The Low Spec PC" userId="7c633899f9a72a79" providerId="Windows Live" clId="Web-{02A67C88-AAC3-24C2-BC37-A725375AB9B2}" dt="2024-11-19T16:41:09.811" v="120" actId="20577"/>
          <ac:spMkLst>
            <pc:docMk/>
            <pc:sldMk cId="3599576696" sldId="302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1:17.890" v="121" actId="20577"/>
          <ac:spMkLst>
            <pc:docMk/>
            <pc:sldMk cId="3599576696" sldId="302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5:55.992" v="155" actId="20577"/>
        <pc:sldMkLst>
          <pc:docMk/>
          <pc:sldMk cId="2279039297" sldId="303"/>
        </pc:sldMkLst>
        <pc:spChg chg="mod">
          <ac:chgData name="The Low Spec PC" userId="7c633899f9a72a79" providerId="Windows Live" clId="Web-{02A67C88-AAC3-24C2-BC37-A725375AB9B2}" dt="2024-11-19T16:45:55.992" v="155" actId="20577"/>
          <ac:spMkLst>
            <pc:docMk/>
            <pc:sldMk cId="2279039297" sldId="303"/>
            <ac:spMk id="3" creationId="{A0034E89-1952-5288-08A0-70A4A73BE39E}"/>
          </ac:spMkLst>
        </pc:spChg>
      </pc:sldChg>
      <pc:sldChg chg="modSp add ord replId">
        <pc:chgData name="The Low Spec PC" userId="7c633899f9a72a79" providerId="Windows Live" clId="Web-{02A67C88-AAC3-24C2-BC37-A725375AB9B2}" dt="2024-11-19T16:43:00.940" v="131" actId="20577"/>
        <pc:sldMkLst>
          <pc:docMk/>
          <pc:sldMk cId="1831554483" sldId="304"/>
        </pc:sldMkLst>
        <pc:spChg chg="mod">
          <ac:chgData name="The Low Spec PC" userId="7c633899f9a72a79" providerId="Windows Live" clId="Web-{02A67C88-AAC3-24C2-BC37-A725375AB9B2}" dt="2024-11-19T16:42:54.893" v="130" actId="20577"/>
          <ac:spMkLst>
            <pc:docMk/>
            <pc:sldMk cId="1831554483" sldId="304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3:00.940" v="131" actId="20577"/>
          <ac:spMkLst>
            <pc:docMk/>
            <pc:sldMk cId="1831554483" sldId="304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3:23.362" v="134" actId="20577"/>
        <pc:sldMkLst>
          <pc:docMk/>
          <pc:sldMk cId="1236133932" sldId="305"/>
        </pc:sldMkLst>
        <pc:spChg chg="mod">
          <ac:chgData name="The Low Spec PC" userId="7c633899f9a72a79" providerId="Windows Live" clId="Web-{02A67C88-AAC3-24C2-BC37-A725375AB9B2}" dt="2024-11-19T16:43:17.690" v="133" actId="20577"/>
          <ac:spMkLst>
            <pc:docMk/>
            <pc:sldMk cId="1236133932" sldId="305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3:23.362" v="134" actId="20577"/>
          <ac:spMkLst>
            <pc:docMk/>
            <pc:sldMk cId="1236133932" sldId="305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3:53.379" v="137" actId="20577"/>
        <pc:sldMkLst>
          <pc:docMk/>
          <pc:sldMk cId="3850160252" sldId="306"/>
        </pc:sldMkLst>
        <pc:spChg chg="mod">
          <ac:chgData name="The Low Spec PC" userId="7c633899f9a72a79" providerId="Windows Live" clId="Web-{02A67C88-AAC3-24C2-BC37-A725375AB9B2}" dt="2024-11-19T16:43:45.676" v="136" actId="20577"/>
          <ac:spMkLst>
            <pc:docMk/>
            <pc:sldMk cId="3850160252" sldId="306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3:53.379" v="137" actId="20577"/>
          <ac:spMkLst>
            <pc:docMk/>
            <pc:sldMk cId="3850160252" sldId="306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4:11.098" v="140" actId="20577"/>
        <pc:sldMkLst>
          <pc:docMk/>
          <pc:sldMk cId="980978186" sldId="307"/>
        </pc:sldMkLst>
        <pc:spChg chg="mod">
          <ac:chgData name="The Low Spec PC" userId="7c633899f9a72a79" providerId="Windows Live" clId="Web-{02A67C88-AAC3-24C2-BC37-A725375AB9B2}" dt="2024-11-19T16:44:03.051" v="139" actId="20577"/>
          <ac:spMkLst>
            <pc:docMk/>
            <pc:sldMk cId="980978186" sldId="307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4:11.098" v="140" actId="20577"/>
          <ac:spMkLst>
            <pc:docMk/>
            <pc:sldMk cId="980978186" sldId="307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5:11.225" v="146" actId="20577"/>
        <pc:sldMkLst>
          <pc:docMk/>
          <pc:sldMk cId="1966363337" sldId="308"/>
        </pc:sldMkLst>
        <pc:spChg chg="mod">
          <ac:chgData name="The Low Spec PC" userId="7c633899f9a72a79" providerId="Windows Live" clId="Web-{02A67C88-AAC3-24C2-BC37-A725375AB9B2}" dt="2024-11-19T16:44:42.006" v="142" actId="20577"/>
          <ac:spMkLst>
            <pc:docMk/>
            <pc:sldMk cId="1966363337" sldId="308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5:11.225" v="146" actId="20577"/>
          <ac:spMkLst>
            <pc:docMk/>
            <pc:sldMk cId="1966363337" sldId="308"/>
            <ac:spMk id="3" creationId="{1C6744DD-5BC8-42C8-4313-13CE95ED575B}"/>
          </ac:spMkLst>
        </pc:spChg>
      </pc:sldChg>
      <pc:sldChg chg="add replId">
        <pc:chgData name="The Low Spec PC" userId="7c633899f9a72a79" providerId="Windows Live" clId="Web-{02A67C88-AAC3-24C2-BC37-A725375AB9B2}" dt="2024-11-19T16:45:12.991" v="147"/>
        <pc:sldMkLst>
          <pc:docMk/>
          <pc:sldMk cId="840103545" sldId="309"/>
        </pc:sldMkLst>
      </pc:sldChg>
      <pc:sldChg chg="modSp add replId">
        <pc:chgData name="The Low Spec PC" userId="7c633899f9a72a79" providerId="Windows Live" clId="Web-{02A67C88-AAC3-24C2-BC37-A725375AB9B2}" dt="2024-11-19T16:47:39.215" v="167" actId="1076"/>
        <pc:sldMkLst>
          <pc:docMk/>
          <pc:sldMk cId="3131921044" sldId="310"/>
        </pc:sldMkLst>
        <pc:picChg chg="mod modCrop">
          <ac:chgData name="The Low Spec PC" userId="7c633899f9a72a79" providerId="Windows Live" clId="Web-{02A67C88-AAC3-24C2-BC37-A725375AB9B2}" dt="2024-11-19T16:47:39.215" v="167" actId="1076"/>
          <ac:picMkLst>
            <pc:docMk/>
            <pc:sldMk cId="3131921044" sldId="310"/>
            <ac:picMk id="6" creationId="{AE3CB667-6E87-15E1-19F5-19436F472C88}"/>
          </ac:picMkLst>
        </pc:picChg>
      </pc:sldChg>
      <pc:sldChg chg="addSp delSp modSp add replId">
        <pc:chgData name="The Low Spec PC" userId="7c633899f9a72a79" providerId="Windows Live" clId="Web-{02A67C88-AAC3-24C2-BC37-A725375AB9B2}" dt="2024-11-19T16:50:53.690" v="184"/>
        <pc:sldMkLst>
          <pc:docMk/>
          <pc:sldMk cId="2590659387" sldId="311"/>
        </pc:sldMkLst>
        <pc:spChg chg="mo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2" creationId="{954ABE40-AA00-F366-A36A-B3F1AADBF025}"/>
          </ac:spMkLst>
        </pc:spChg>
        <pc:spChg chg="mod or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47" creationId="{A5931BE0-4B93-4D6C-878E-ACC59D6B4587}"/>
          </ac:spMkLst>
        </pc:spChg>
        <pc:spChg chg="del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54" creationId="{647A77D8-817B-4A9F-86AA-FE781E813DBC}"/>
          </ac:spMkLst>
        </pc:spChg>
        <pc:spChg chg="ad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65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71" creationId="{3E6AA126-9DDC-4FBE-AEE6-8D0E982B0E2C}"/>
          </ac:spMkLst>
        </pc:spChg>
        <pc:grpChg chg="del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41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49" creationId="{183B29DA-9BB8-4BA8-B8E1-8C2B544078C7}"/>
          </ac:grpSpMkLst>
        </pc:grpChg>
        <pc:grpChg chg="add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59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67" creationId="{11F8F457-0192-4F9A-9EEF-D784521FAC11}"/>
          </ac:grpSpMkLst>
        </pc:grpChg>
        <pc:picChg chg="mod">
          <ac:chgData name="The Low Spec PC" userId="7c633899f9a72a79" providerId="Windows Live" clId="Web-{02A67C88-AAC3-24C2-BC37-A725375AB9B2}" dt="2024-11-19T16:50:53.690" v="184"/>
          <ac:picMkLst>
            <pc:docMk/>
            <pc:sldMk cId="2590659387" sldId="311"/>
            <ac:picMk id="6" creationId="{AE3CB667-6E87-15E1-19F5-19436F472C88}"/>
          </ac:picMkLst>
        </pc:picChg>
      </pc:sldChg>
      <pc:sldChg chg="addSp delSp modSp add replId">
        <pc:chgData name="The Low Spec PC" userId="7c633899f9a72a79" providerId="Windows Live" clId="Web-{02A67C88-AAC3-24C2-BC37-A725375AB9B2}" dt="2024-11-19T16:52:51.662" v="197" actId="1076"/>
        <pc:sldMkLst>
          <pc:docMk/>
          <pc:sldMk cId="881733702" sldId="312"/>
        </pc:sldMkLst>
        <pc:spChg chg="mod">
          <ac:chgData name="The Low Spec PC" userId="7c633899f9a72a79" providerId="Windows Live" clId="Web-{02A67C88-AAC3-24C2-BC37-A725375AB9B2}" dt="2024-11-19T16:52:46.740" v="196" actId="1076"/>
          <ac:spMkLst>
            <pc:docMk/>
            <pc:sldMk cId="881733702" sldId="312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52:51.662" v="197" actId="1076"/>
          <ac:spMkLst>
            <pc:docMk/>
            <pc:sldMk cId="881733702" sldId="312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52:33.849" v="192"/>
          <ac:spMkLst>
            <pc:docMk/>
            <pc:sldMk cId="881733702" sldId="312"/>
            <ac:spMk id="65" creationId="{A5931BE0-4B93-4D6C-878E-ACC59D6B4587}"/>
          </ac:spMkLst>
        </pc:spChg>
        <pc:spChg chg="del">
          <ac:chgData name="The Low Spec PC" userId="7c633899f9a72a79" providerId="Windows Live" clId="Web-{02A67C88-AAC3-24C2-BC37-A725375AB9B2}" dt="2024-11-19T16:52:33.849" v="192"/>
          <ac:spMkLst>
            <pc:docMk/>
            <pc:sldMk cId="881733702" sldId="312"/>
            <ac:spMk id="71" creationId="{3E6AA126-9DDC-4FBE-AEE6-8D0E982B0E2C}"/>
          </ac:spMkLst>
        </pc:spChg>
        <pc:spChg chg="add">
          <ac:chgData name="The Low Spec PC" userId="7c633899f9a72a79" providerId="Windows Live" clId="Web-{02A67C88-AAC3-24C2-BC37-A725375AB9B2}" dt="2024-11-19T16:52:33.849" v="192"/>
          <ac:spMkLst>
            <pc:docMk/>
            <pc:sldMk cId="881733702" sldId="312"/>
            <ac:spMk id="82" creationId="{A5931BE0-4B93-4D6C-878E-ACC59D6B4587}"/>
          </ac:spMkLst>
        </pc:spChg>
        <pc:grpChg chg="del">
          <ac:chgData name="The Low Spec PC" userId="7c633899f9a72a79" providerId="Windows Live" clId="Web-{02A67C88-AAC3-24C2-BC37-A725375AB9B2}" dt="2024-11-19T16:52:33.849" v="192"/>
          <ac:grpSpMkLst>
            <pc:docMk/>
            <pc:sldMk cId="881733702" sldId="312"/>
            <ac:grpSpMk id="59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52:33.849" v="192"/>
          <ac:grpSpMkLst>
            <pc:docMk/>
            <pc:sldMk cId="881733702" sldId="312"/>
            <ac:grpSpMk id="67" creationId="{11F8F457-0192-4F9A-9EEF-D784521FAC11}"/>
          </ac:grpSpMkLst>
        </pc:grpChg>
        <pc:grpChg chg="add">
          <ac:chgData name="The Low Spec PC" userId="7c633899f9a72a79" providerId="Windows Live" clId="Web-{02A67C88-AAC3-24C2-BC37-A725375AB9B2}" dt="2024-11-19T16:52:33.849" v="192"/>
          <ac:grpSpMkLst>
            <pc:docMk/>
            <pc:sldMk cId="881733702" sldId="312"/>
            <ac:grpSpMk id="76" creationId="{3BDBC526-6DCD-4FF6-8395-D8C22E46E527}"/>
          </ac:grpSpMkLst>
        </pc:grpChg>
        <pc:picChg chg="mod ord">
          <ac:chgData name="The Low Spec PC" userId="7c633899f9a72a79" providerId="Windows Live" clId="Web-{02A67C88-AAC3-24C2-BC37-A725375AB9B2}" dt="2024-11-19T16:52:33.849" v="192"/>
          <ac:picMkLst>
            <pc:docMk/>
            <pc:sldMk cId="881733702" sldId="312"/>
            <ac:picMk id="6" creationId="{AE3CB667-6E87-15E1-19F5-19436F472C88}"/>
          </ac:picMkLst>
        </pc:picChg>
      </pc:sldChg>
      <pc:sldChg chg="modSp add replId">
        <pc:chgData name="The Low Spec PC" userId="7c633899f9a72a79" providerId="Windows Live" clId="Web-{02A67C88-AAC3-24C2-BC37-A725375AB9B2}" dt="2024-11-19T16:54:15.946" v="206"/>
        <pc:sldMkLst>
          <pc:docMk/>
          <pc:sldMk cId="636909474" sldId="313"/>
        </pc:sldMkLst>
        <pc:spChg chg="mod">
          <ac:chgData name="The Low Spec PC" userId="7c633899f9a72a79" providerId="Windows Live" clId="Web-{02A67C88-AAC3-24C2-BC37-A725375AB9B2}" dt="2024-11-19T16:53:26.726" v="200" actId="20577"/>
          <ac:spMkLst>
            <pc:docMk/>
            <pc:sldMk cId="636909474" sldId="313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53:37.836" v="205" actId="20577"/>
          <ac:spMkLst>
            <pc:docMk/>
            <pc:sldMk cId="636909474" sldId="313"/>
            <ac:spMk id="3" creationId="{72446868-83F0-CEEF-5E60-6D55C93B523F}"/>
          </ac:spMkLst>
        </pc:spChg>
        <pc:picChg chg="mod">
          <ac:chgData name="The Low Spec PC" userId="7c633899f9a72a79" providerId="Windows Live" clId="Web-{02A67C88-AAC3-24C2-BC37-A725375AB9B2}" dt="2024-11-19T16:54:15.946" v="206"/>
          <ac:picMkLst>
            <pc:docMk/>
            <pc:sldMk cId="636909474" sldId="313"/>
            <ac:picMk id="6" creationId="{AE3CB667-6E87-15E1-19F5-19436F472C88}"/>
          </ac:picMkLst>
        </pc:picChg>
      </pc:sldChg>
      <pc:sldChg chg="addSp delSp modSp add replId">
        <pc:chgData name="The Low Spec PC" userId="7c633899f9a72a79" providerId="Windows Live" clId="Web-{02A67C88-AAC3-24C2-BC37-A725375AB9B2}" dt="2024-11-19T16:56:23.638" v="225" actId="1076"/>
        <pc:sldMkLst>
          <pc:docMk/>
          <pc:sldMk cId="1448696188" sldId="314"/>
        </pc:sldMkLst>
        <pc:spChg chg="mod">
          <ac:chgData name="The Low Spec PC" userId="7c633899f9a72a79" providerId="Windows Live" clId="Web-{02A67C88-AAC3-24C2-BC37-A725375AB9B2}" dt="2024-11-19T16:56:23.638" v="225" actId="1076"/>
          <ac:spMkLst>
            <pc:docMk/>
            <pc:sldMk cId="1448696188" sldId="314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56:17.169" v="224" actId="14100"/>
          <ac:spMkLst>
            <pc:docMk/>
            <pc:sldMk cId="1448696188" sldId="314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55:43.683" v="216"/>
          <ac:spMkLst>
            <pc:docMk/>
            <pc:sldMk cId="1448696188" sldId="314"/>
            <ac:spMk id="82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55:43.683" v="216"/>
          <ac:spMkLst>
            <pc:docMk/>
            <pc:sldMk cId="1448696188" sldId="314"/>
            <ac:spMk id="93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55:43.683" v="216"/>
          <ac:spMkLst>
            <pc:docMk/>
            <pc:sldMk cId="1448696188" sldId="314"/>
            <ac:spMk id="99" creationId="{5171FAFB-7223-4BE1-983D-8A0626EAC5E4}"/>
          </ac:spMkLst>
        </pc:spChg>
        <pc:grpChg chg="del">
          <ac:chgData name="The Low Spec PC" userId="7c633899f9a72a79" providerId="Windows Live" clId="Web-{02A67C88-AAC3-24C2-BC37-A725375AB9B2}" dt="2024-11-19T16:55:43.683" v="216"/>
          <ac:grpSpMkLst>
            <pc:docMk/>
            <pc:sldMk cId="1448696188" sldId="314"/>
            <ac:grpSpMk id="76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55:43.683" v="216"/>
          <ac:grpSpMkLst>
            <pc:docMk/>
            <pc:sldMk cId="1448696188" sldId="314"/>
            <ac:grpSpMk id="87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55:43.683" v="216"/>
          <ac:grpSpMkLst>
            <pc:docMk/>
            <pc:sldMk cId="1448696188" sldId="314"/>
            <ac:grpSpMk id="95" creationId="{C4967C49-2278-4724-94A5-A258F20C3DFA}"/>
          </ac:grpSpMkLst>
        </pc:grpChg>
        <pc:picChg chg="mod">
          <ac:chgData name="The Low Spec PC" userId="7c633899f9a72a79" providerId="Windows Live" clId="Web-{02A67C88-AAC3-24C2-BC37-A725375AB9B2}" dt="2024-11-19T16:55:43.683" v="216"/>
          <ac:picMkLst>
            <pc:docMk/>
            <pc:sldMk cId="1448696188" sldId="314"/>
            <ac:picMk id="6" creationId="{AE3CB667-6E87-15E1-19F5-19436F472C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6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4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3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0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2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3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82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3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3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6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83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96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60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7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8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7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3C4A872-A473-BFD2-150E-387250C2B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C61DF04-D7CB-2B19-8BB9-3E90A6619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597A3BE-0D13-9033-E3FD-78202DB799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8867D9A-3F3B-94C3-244B-0006226AEF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xmlns="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xmlns="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2491172-466F-19CC-B639-A1C3CAB1D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xmlns="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7BF9F63-86BE-5515-AD3C-59481B3FF4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0ABD6E1-FE78-D78B-E80C-09490F5D8D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BB1BCD-5C1C-ED05-D6B4-F92367209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xmlns="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87E98C0-6053-9701-92D0-4EF9ADBC5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xmlns="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xmlns="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EA0B78B-84F0-8B85-40E8-678689DC1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xmlns="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904CD02-7C7D-28DD-85A8-2FD92C29D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E5F7483-2261-D4C4-30E3-2D379D8CA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EFC6ED4-22DD-0C3B-D15A-218307AB6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xmlns="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xmlns="" id="{5781DEED-6608-D622-CA5E-C91FD8645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E57989ED-9663-5033-AA83-267069FC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4E08E8E-10CB-55BC-8AFF-E64C800B9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xmlns="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xmlns="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xmlns="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xmlns="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534" y="652640"/>
            <a:ext cx="6086658" cy="5542025"/>
          </a:xfrm>
          <a:noFill/>
        </p:spPr>
        <p:txBody>
          <a:bodyPr anchor="ctr">
            <a:noAutofit/>
          </a:bodyPr>
          <a:lstStyle/>
          <a:p>
            <a:r>
              <a:rPr lang="en-US">
                <a:ea typeface="+mj-lt"/>
                <a:cs typeface="+mj-lt"/>
              </a:rPr>
              <a:t>Preparation,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Properties N Applications Of Kevlar And Its Structure</a:t>
            </a:r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xmlns="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082099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ea typeface="+mj-lt"/>
                <a:cs typeface="+mj-lt"/>
              </a:rPr>
              <a:t>Properties of</a:t>
            </a:r>
            <a:r>
              <a:rPr lang="en-US" dirty="0">
                <a:ea typeface="+mj-lt"/>
                <a:cs typeface="+mj-lt"/>
              </a:rPr>
              <a:t> 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xmlns="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5963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Mechanical Properties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High Tensile Strength: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Five times stronger than steel (per unit weight).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Lightweight: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Ideal for applications requiring strength without added bulk.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Flexibility:</a:t>
            </a:r>
            <a:endParaRPr lang="en-US" b="1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Retains strength while being pliable.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5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Thermal</a:t>
            </a:r>
            <a:r>
              <a:rPr lang="en-US" dirty="0">
                <a:ea typeface="+mj-lt"/>
                <a:cs typeface="+mj-lt"/>
              </a:rPr>
              <a:t> Properties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Heat Resistance:</a:t>
            </a:r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Decomposes at around 450°C without melting.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Low Thermal Conductivity: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Effective in fire-resistant clothing.</a:t>
            </a:r>
            <a:endParaRPr lang="en-US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13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Chemical Properties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Chemical Resistance: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Resists degradation by most chemicals, including acids and alkalis.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Low Reactivity: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Stable under most environmental conditions.</a:t>
            </a:r>
            <a:endParaRPr lang="en-US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16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Electrical</a:t>
            </a:r>
            <a:r>
              <a:rPr lang="en-US" dirty="0">
                <a:ea typeface="+mj-lt"/>
                <a:cs typeface="+mj-lt"/>
              </a:rPr>
              <a:t> Properties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Non-Conductive: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Used in electrical insulation.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High Dielectric Strength: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Excellent for high-voltage environments.</a:t>
            </a:r>
            <a:endParaRPr lang="en-US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97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Advantages and Limitations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Advantages: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High strength-to-weight ratio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Heat and chemical resistance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Durability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Limitations: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Degradation under UV exposure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Expensive production</a:t>
            </a:r>
            <a:endParaRPr lang="en-US" dirty="0"/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636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ea typeface="+mj-lt"/>
                <a:cs typeface="+mj-lt"/>
              </a:rPr>
              <a:t>Application of</a:t>
            </a:r>
            <a:r>
              <a:rPr lang="en-US" dirty="0">
                <a:ea typeface="+mj-lt"/>
                <a:cs typeface="+mj-lt"/>
              </a:rPr>
              <a:t> 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xmlns="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27903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296" y="147680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Ballistic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6" y="2379778"/>
            <a:ext cx="4090687" cy="3445316"/>
          </a:xfrm>
        </p:spPr>
        <p:txBody>
          <a:bodyPr vert="horz" wrap="square" lIns="0" tIns="0" rIns="0" bIns="0" rtlCol="0" anchor="t">
            <a:no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Bulletproof vests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Helmets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Armor for vehicles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Advantages: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Lightweight and portable</a:t>
            </a:r>
            <a:endParaRPr lang="en-US" sz="2800" dirty="0">
              <a:solidFill>
                <a:srgbClr val="FFFFFF">
                  <a:alpha val="60000"/>
                </a:srgbClr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High-impact resistance</a:t>
            </a:r>
            <a:endParaRPr lang="en-US" sz="2800" dirty="0">
              <a:solidFill>
                <a:srgbClr val="FFFFFF">
                  <a:alpha val="60000"/>
                </a:srgb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5" descr="A body armor with multiple straps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95" r="47" b="-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183B29DA-9BB8-4BA8-B8E1-8C2B54407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xmlns="" id="{D02496F8-166D-469A-8040-08608013BF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xmlns="" id="{23E648A7-A02A-4DC7-9FEC-489F1BA6F7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xmlns="" id="{4EF573B1-38BC-4C7B-894C-BE3864A04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47A77D8-817B-4A9F-86AA-FE781E813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Aerospace and Automotive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11F8F457-0192-4F9A-9EEF-D784521FAC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811A27EA-330C-4F31-9051-19CBAE9788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786FC59F-EC76-4A7A-AF75-507FBE3B5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The front of a plane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4" r="10363" b="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Aerospace: Reinforced parts in airplanes, spacecraft for weight reduction.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Automotive: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Brake pads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Tires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Reinforced car bodies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Benefits: Enhanced safety and fuel efficiency.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3E6AA126-9DDC-4FBE-AEE6-8D0E982B0E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518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Industrial 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409576"/>
            <a:ext cx="5437187" cy="3415519"/>
          </a:xfrm>
        </p:spPr>
        <p:txBody>
          <a:bodyPr vert="horz" wrap="square" lIns="0" tIns="0" rIns="0" bIns="0" rtlCol="0" anchor="t">
            <a:no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Conveyor belts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Ropes and cables (marine and industrial)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Protective clothing for workers (gloves, aprons).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Advantages: Long lifespan, reduced maintenance.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5" descr="A roll of yellow rubber bands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267" b="17267"/>
          <a:stretch/>
        </p:blipFill>
        <p:spPr>
          <a:xfrm>
            <a:off x="6924675" y="1885992"/>
            <a:ext cx="4713922" cy="308601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173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>
                <a:ea typeface="+mj-lt"/>
                <a:cs typeface="+mj-lt"/>
              </a:rPr>
              <a:t>Introduction to 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xmlns="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518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ea typeface="+mj-lt"/>
                <a:cs typeface="+mj-lt"/>
              </a:rPr>
              <a:t>Sports and Recreation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409576"/>
            <a:ext cx="5437187" cy="3415519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Lightweight canoes and kayaks.</a:t>
            </a:r>
            <a:endParaRPr lang="en-US" sz="320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Racing sails.</a:t>
            </a:r>
            <a:endParaRPr lang="en-US" sz="320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Protective gear for athletes (helmets, gloves).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Char char="•"/>
            </a:pP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Placeholder 5" descr="Two canoes on grass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6300" b="6300"/>
          <a:stretch/>
        </p:blipFill>
        <p:spPr>
          <a:xfrm>
            <a:off x="6924675" y="1885992"/>
            <a:ext cx="4713922" cy="308601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690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" y="611058"/>
            <a:ext cx="5079226" cy="194636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Electronics and Telecommunications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52" y="2729886"/>
            <a:ext cx="4368714" cy="3362939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Fiber-optic cables.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Reinforcement in smartphone components.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5" descr="A red and black cell phone case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872" r="7865" b="-1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C4967C49-2278-4724-94A5-A258F20C3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C5513748-F890-422C-8BC7-7C16A7D3AF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B93B83E9-9019-4D2F-B887-BD399181BD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5171FAFB-7223-4BE1-983D-8A0626EAC5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9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ea typeface="+mj-lt"/>
                <a:cs typeface="+mj-lt"/>
              </a:rPr>
              <a:t>Structure of</a:t>
            </a:r>
            <a:r>
              <a:rPr lang="en-US" dirty="0">
                <a:ea typeface="+mj-lt"/>
                <a:cs typeface="+mj-lt"/>
              </a:rPr>
              <a:t> 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xmlns="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84010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Structure of Kevlar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11F8F457-0192-4F9A-9EEF-D784521FAC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11A27EA-330C-4F31-9051-19CBAE9788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786FC59F-EC76-4A7A-AF75-507FBE3B5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diagram of a chemical structure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319" r="-263" b="-56"/>
          <a:stretch/>
        </p:blipFill>
        <p:spPr>
          <a:xfrm>
            <a:off x="93391" y="3025332"/>
            <a:ext cx="6887049" cy="3298010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>
                    <a:alpha val="60000"/>
                  </a:schemeClr>
                </a:solidFill>
              </a:rPr>
              <a:t>Molecular Formula:</a:t>
            </a: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 (C₁₄H₁₀N₂O₂)n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>
                    <a:alpha val="60000"/>
                  </a:schemeClr>
                </a:solidFill>
              </a:rPr>
              <a:t>Chemical Name:</a:t>
            </a: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 Poly(paraphenylene terephthalamide)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>
                    <a:alpha val="60000"/>
                  </a:schemeClr>
                </a:solidFill>
              </a:rPr>
              <a:t>Key Features:</a:t>
            </a:r>
            <a:endParaRPr lang="en-US" sz="22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Kevlar is a polymer with repeating units of aromatic polyamide (aramid).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It has strong amide bonds (-CO-NH-) between benzene rings.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3E6AA126-9DDC-4FBE-AEE6-8D0E982B0E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1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Molecular Structure of Kevlar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11F8F457-0192-4F9A-9EEF-D784521FAC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11A27EA-330C-4F31-9051-19CBAE9788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786FC59F-EC76-4A7A-AF75-507FBE3B5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 descr="A diagram of a molecule&#10;&#10;Description automatically generated">
            <a:extLst>
              <a:ext uri="{FF2B5EF4-FFF2-40B4-BE49-F238E27FC236}">
                <a16:creationId xmlns:a16="http://schemas.microsoft.com/office/drawing/2014/main" xmlns="" id="{C4261877-19CD-2E61-F1C4-160AC57CF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26" b="12934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60000"/>
                  </a:schemeClr>
                </a:solidFill>
              </a:rPr>
              <a:t>Structure Visualization: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Linear chains of aromatic rings linked by amide groups.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The chains are highly oriented, leading to strong intermolecular hydrogen bonding.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60000"/>
                  </a:schemeClr>
                </a:solidFill>
              </a:rPr>
              <a:t>Diagram: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(Include an illustration of the molecular structure, with labeled amide groups and hydrogen bonds)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3E6AA126-9DDC-4FBE-AEE6-8D0E982B0E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Hydrogen Bonding and Its Impact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Hydrogen Bonding:</a:t>
            </a:r>
          </a:p>
          <a:p>
            <a:r>
              <a:rPr lang="en-US" sz="2400">
                <a:ea typeface="+mn-lt"/>
                <a:cs typeface="+mn-lt"/>
              </a:rPr>
              <a:t>Kevlar's strength is due to hydrogen bonds between adjacent polymer chains.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These bonds contribute to its high tensile strength and thermal stability.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Key Impact:</a:t>
            </a:r>
            <a:endParaRPr lang="en-US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High tensile strength (up to 3,620 MPa).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Resistant to abrasion and high temperatures.</a:t>
            </a:r>
            <a:endParaRPr lang="en-US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71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Microstructure of Kevlar Fibers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1087099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Fiber Alignment: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Kevlar fibers are highly crystalline.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polymer chains align parallel to the fiber axis, increasing strength.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Properties: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High modulus of elasticity (83 </a:t>
            </a:r>
            <a:r>
              <a:rPr lang="en-US" sz="2400" dirty="0" err="1">
                <a:ea typeface="+mn-lt"/>
                <a:cs typeface="+mn-lt"/>
              </a:rPr>
              <a:t>GPa</a:t>
            </a:r>
            <a:r>
              <a:rPr lang="en-US" sz="2400" dirty="0">
                <a:ea typeface="+mn-lt"/>
                <a:cs typeface="+mn-lt"/>
              </a:rPr>
              <a:t>).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Lightweight and flexible.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Comparison with Other Materials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778671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Comparison Table: Kevlar vs. Steel vs. Nylon</a:t>
            </a:r>
            <a:endParaRPr lang="en-US"/>
          </a:p>
          <a:p>
            <a:pPr lvl="1">
              <a:buFont typeface="Arial"/>
            </a:pPr>
            <a:r>
              <a:rPr lang="en-US" sz="2400" b="1">
                <a:ea typeface="+mn-lt"/>
                <a:cs typeface="+mn-lt"/>
              </a:rPr>
              <a:t>Strength-to-weight ratio:</a:t>
            </a:r>
            <a:r>
              <a:rPr lang="en-US" sz="2400">
                <a:ea typeface="+mn-lt"/>
                <a:cs typeface="+mn-lt"/>
              </a:rPr>
              <a:t> Kevlar is 5 times stronger than steel.</a:t>
            </a:r>
            <a:endParaRPr lang="en-US"/>
          </a:p>
          <a:p>
            <a:pPr lvl="1">
              <a:buFont typeface="Arial"/>
            </a:pPr>
            <a:r>
              <a:rPr lang="en-US" sz="2400" b="1" dirty="0">
                <a:ea typeface="+mn-lt"/>
                <a:cs typeface="+mn-lt"/>
              </a:rPr>
              <a:t>Density:</a:t>
            </a:r>
            <a:r>
              <a:rPr lang="en-US" sz="2400" dirty="0">
                <a:ea typeface="+mn-lt"/>
                <a:cs typeface="+mn-lt"/>
              </a:rPr>
              <a:t> Kevlar is lighter than both steel and nylon.</a:t>
            </a:r>
            <a:endParaRPr lang="en-US" dirty="0"/>
          </a:p>
          <a:p>
            <a:pPr lvl="1">
              <a:buFont typeface="Arial"/>
            </a:pPr>
            <a:r>
              <a:rPr lang="en-US" sz="2400" b="1" dirty="0">
                <a:ea typeface="+mn-lt"/>
                <a:cs typeface="+mn-lt"/>
              </a:rPr>
              <a:t>Thermal Resistance:</a:t>
            </a:r>
            <a:r>
              <a:rPr lang="en-US" sz="2400" dirty="0">
                <a:ea typeface="+mn-lt"/>
                <a:cs typeface="+mn-lt"/>
              </a:rPr>
              <a:t> Kevlar withstands temperatures up to 450°C without melting.</a:t>
            </a:r>
            <a:endParaRPr lang="en-US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778671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Summary: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en-US" sz="2400">
                <a:ea typeface="+mn-lt"/>
                <a:cs typeface="+mn-lt"/>
              </a:rPr>
              <a:t>Kevlar’s unique structure offers exceptional strength and durability.</a:t>
            </a:r>
            <a:endParaRPr lang="en-US"/>
          </a:p>
          <a:p>
            <a:pPr marL="285750" indent="-285750">
              <a:buFont typeface="Arial"/>
            </a:pPr>
            <a:r>
              <a:rPr lang="en-US" sz="2400" dirty="0">
                <a:ea typeface="+mn-lt"/>
                <a:cs typeface="+mn-lt"/>
              </a:rPr>
              <a:t>Widely used in various industries for protective and high-performance applications.</a:t>
            </a:r>
            <a:endParaRPr lang="en-US" dirty="0"/>
          </a:p>
          <a:p>
            <a:pPr marL="285750" indent="-285750">
              <a:buFont typeface="Arial"/>
            </a:pPr>
            <a:r>
              <a:rPr lang="en-US" sz="2400" b="1" dirty="0">
                <a:ea typeface="+mn-lt"/>
                <a:cs typeface="+mn-lt"/>
              </a:rPr>
              <a:t>Future Outlook: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en-US" sz="2400" dirty="0">
                <a:ea typeface="+mn-lt"/>
                <a:cs typeface="+mn-lt"/>
              </a:rPr>
              <a:t>Potential innovations in lighter and more cost-effective aramid fibers.</a:t>
            </a:r>
            <a:endParaRPr lang="en-US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70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1616004"/>
          </a:xfrm>
          <a:noFill/>
        </p:spPr>
        <p:txBody>
          <a:bodyPr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2939921"/>
            <a:ext cx="5179330" cy="2706160"/>
          </a:xfrm>
          <a:noFill/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 sz="4400" dirty="0"/>
              <a:t>Credits:</a:t>
            </a:r>
          </a:p>
          <a:p>
            <a:r>
              <a:rPr lang="en-US" sz="2800" dirty="0"/>
              <a:t>Alen Roy Thomas</a:t>
            </a:r>
          </a:p>
          <a:p>
            <a:r>
              <a:rPr lang="en-US" sz="2800" dirty="0"/>
              <a:t>Agatha S Rajesh</a:t>
            </a:r>
          </a:p>
          <a:p>
            <a:r>
              <a:rPr lang="en-US" sz="2800" dirty="0"/>
              <a:t>Amana Shema S J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xmlns="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25499"/>
            <a:ext cx="4159160" cy="1022301"/>
          </a:xfrm>
          <a:noFill/>
        </p:spPr>
        <p:txBody>
          <a:bodyPr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What is Kevlar?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2177143"/>
            <a:ext cx="4906726" cy="4247058"/>
          </a:xfrm>
          <a:noFill/>
        </p:spPr>
        <p:txBody>
          <a:bodyPr vert="horz" wrap="square" lIns="91440" tIns="0" rIns="9144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Kevlar is a high-strength synthetic fiber developed by DuPont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ea typeface="+mn-lt"/>
                <a:cs typeface="+mn-lt"/>
              </a:rPr>
              <a:t>It is a polyamide.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ea typeface="+mn-lt"/>
                <a:cs typeface="+mn-lt"/>
              </a:rPr>
              <a:t>Chemical name is </a:t>
            </a:r>
            <a:r>
              <a:rPr lang="en-IN" dirty="0"/>
              <a:t>poly-para-</a:t>
            </a:r>
            <a:r>
              <a:rPr lang="en-IN" dirty="0" err="1"/>
              <a:t>phenylene</a:t>
            </a:r>
            <a:r>
              <a:rPr lang="en-IN" dirty="0"/>
              <a:t> </a:t>
            </a:r>
            <a:r>
              <a:rPr lang="en-IN" dirty="0" err="1"/>
              <a:t>terephthalamide</a:t>
            </a:r>
            <a:r>
              <a:rPr lang="en-IN" dirty="0"/>
              <a:t> (PPTA</a:t>
            </a:r>
            <a:r>
              <a:rPr lang="en-IN" dirty="0" smtClean="0"/>
              <a:t>) </a:t>
            </a:r>
            <a:r>
              <a:rPr lang="en-US" dirty="0" smtClean="0">
                <a:ea typeface="+mn-lt"/>
                <a:cs typeface="+mn-lt"/>
              </a:rPr>
              <a:t>It's </a:t>
            </a:r>
            <a:r>
              <a:rPr lang="en-US" dirty="0">
                <a:ea typeface="+mn-lt"/>
                <a:cs typeface="+mn-lt"/>
              </a:rPr>
              <a:t>known for its outstanding toughness, heat resistance, and lightweight properties.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Commonly used in bulletproof vests, tires, ropes, and more.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Liquid crystalline polymer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Condensation polymer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Thermosetting polymer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A close-up of a hand holding a black material&#10;&#10;Description automatically generated">
            <a:extLst>
              <a:ext uri="{FF2B5EF4-FFF2-40B4-BE49-F238E27FC236}">
                <a16:creationId xmlns:a16="http://schemas.microsoft.com/office/drawing/2014/main" xmlns="" id="{EE108975-CCF9-163F-349D-C7A2515A97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50" r="16650"/>
          <a:stretch/>
        </p:blipFill>
        <p:spPr>
          <a:xfrm>
            <a:off x="5721592" y="788713"/>
            <a:ext cx="5132388" cy="5132388"/>
          </a:xfr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solidFill>
                  <a:srgbClr val="FFFFFF"/>
                </a:solidFill>
                <a:latin typeface="Walbaum Display"/>
                <a:ea typeface="Calibri"/>
                <a:cs typeface="Calibri"/>
              </a:rPr>
              <a:t>Preparation of</a:t>
            </a:r>
            <a:r>
              <a:rPr lang="en-US" dirty="0">
                <a:solidFill>
                  <a:srgbClr val="FFFFFF"/>
                </a:solidFill>
                <a:latin typeface="Walbaum Display"/>
                <a:ea typeface="Calibri"/>
                <a:cs typeface="Calibri"/>
              </a:rPr>
              <a:t> Kevlar</a:t>
            </a:r>
            <a:endParaRPr lang="en-US" dirty="0">
              <a:solidFill>
                <a:srgbClr val="FFFFFF"/>
              </a:solidFill>
              <a:latin typeface="Walbaum Display"/>
            </a:endParaRP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xmlns="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37683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5" y="580363"/>
            <a:ext cx="5375405" cy="1405136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600" dirty="0"/>
              <a:t>Preparation Process: Polymerization Reaction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D0342557-9691-41B1-9FFF-027845ED0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xmlns="" id="{086D6FFF-B330-42B3-9F1F-607CECF8D9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8D054D43-E740-4CA9-8197-85FBE2ECCE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xmlns="" id="{CB5EB56C-B805-41B2-88BA-B198E68E6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diagram of a chemical structure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00" t="-331" b="2170"/>
          <a:stretch/>
        </p:blipFill>
        <p:spPr>
          <a:xfrm>
            <a:off x="608657" y="3423766"/>
            <a:ext cx="5715979" cy="192697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List the key raw materials: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p-Phenylenediamine (PPD)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Terephthaloyl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chloride (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TCl</a:t>
            </a:r>
            <a:r>
              <a:rPr lang="en-US" sz="2800" dirty="0" smtClean="0">
                <a:solidFill>
                  <a:schemeClr val="tx1">
                    <a:alpha val="60000"/>
                  </a:schemeClr>
                </a:solidFill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alpha val="60000"/>
                  </a:schemeClr>
                </a:solidFill>
              </a:rPr>
              <a:t>By-product formed is </a:t>
            </a:r>
            <a:r>
              <a:rPr lang="en-US" sz="2800" dirty="0" err="1" smtClean="0">
                <a:solidFill>
                  <a:schemeClr val="tx1">
                    <a:alpha val="60000"/>
                  </a:schemeClr>
                </a:solidFill>
              </a:rPr>
              <a:t>HCl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Solvents like N-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methylpyrrolidone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(NMP) or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hexamethylphosphoramide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(HMPA</a:t>
            </a:r>
            <a:r>
              <a:rPr lang="en-US" sz="2800" dirty="0" smtClean="0">
                <a:solidFill>
                  <a:schemeClr val="tx1">
                    <a:alpha val="60000"/>
                  </a:schemeClr>
                </a:solidFill>
              </a:rPr>
              <a:t>) and CaCl2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Polymerization Process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D0342557-9691-41B1-9FFF-027845ED0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xmlns="" id="{086D6FFF-B330-42B3-9F1F-607CECF8D9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xmlns="" id="{8D054D43-E740-4CA9-8197-85FBE2ECCE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xmlns="" id="{CB5EB56C-B805-41B2-88BA-B198E68E6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diagram of a row of green circles&#10;&#10;Description automatically generated">
            <a:extLst>
              <a:ext uri="{FF2B5EF4-FFF2-40B4-BE49-F238E27FC236}">
                <a16:creationId xmlns:a16="http://schemas.microsoft.com/office/drawing/2014/main" xmlns="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0" t="-1083" b="-1416"/>
          <a:stretch/>
        </p:blipFill>
        <p:spPr>
          <a:xfrm>
            <a:off x="613246" y="2925699"/>
            <a:ext cx="5711364" cy="2922037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Condensation reaction between PPD and TPC.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Formation of polymer chains through amide bonds.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5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Step 1 – Synthesis of Polymer</a:t>
            </a:r>
            <a:br>
              <a:rPr lang="en-US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Reaction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PPD reacts with TPC in a solvent.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reaction produces Kevlar chains and hydrochloric acid as a by-product.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Key Conditions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Conducted in a controlled environment.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Reaction temperature: ~0°C to prevent side reactions.</a:t>
            </a:r>
            <a:endParaRPr lang="en-US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Step </a:t>
            </a:r>
            <a:r>
              <a:rPr lang="en-US">
                <a:ea typeface="+mj-lt"/>
                <a:cs typeface="+mj-lt"/>
              </a:rPr>
              <a:t>2 </a:t>
            </a:r>
            <a:r>
              <a:rPr lang="en-US" dirty="0">
                <a:ea typeface="+mj-lt"/>
                <a:cs typeface="+mj-lt"/>
              </a:rPr>
              <a:t>– </a:t>
            </a:r>
            <a:r>
              <a:rPr lang="en-US">
                <a:ea typeface="+mj-lt"/>
                <a:cs typeface="+mj-lt"/>
              </a:rPr>
              <a:t>Spinning the Fibers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Dissolution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polymer is dissolved in concentrated sulfuric acid to produce a viscous spinning solution.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Fiber Formation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Solution is extruded through spinnerets into an acid bath, forming solid fibers.</a:t>
            </a:r>
            <a:endParaRPr lang="en-US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53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Step 3 – Post-Treatment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Washing and Drying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Fibers are thoroughly washed to remove residual acid and impurities.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Dried under controlled conditions to retain structural integrity.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Heat Treatment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Enhances crystallinity and orientation of polymer chains, increasing tensile strength.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5766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sharepoint/v3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1202</TotalTime>
  <Words>798</Words>
  <Application>Microsoft Office PowerPoint</Application>
  <PresentationFormat>Widescreen</PresentationFormat>
  <Paragraphs>213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 MT</vt:lpstr>
      <vt:lpstr>Walbaum Display</vt:lpstr>
      <vt:lpstr>3DFloatVTI</vt:lpstr>
      <vt:lpstr>Preparation, Properties N Applications Of Kevlar And Its Structure</vt:lpstr>
      <vt:lpstr>Introduction to Kevlar</vt:lpstr>
      <vt:lpstr>What is Kevlar?</vt:lpstr>
      <vt:lpstr>Preparation of Kevlar</vt:lpstr>
      <vt:lpstr>Preparation Process: Polymerization Reaction</vt:lpstr>
      <vt:lpstr>Polymerization Process</vt:lpstr>
      <vt:lpstr>Step 1 – Synthesis of Polymer    </vt:lpstr>
      <vt:lpstr>Step 2 – Spinning the Fibers    </vt:lpstr>
      <vt:lpstr>Step 3 – Post-Treatment    </vt:lpstr>
      <vt:lpstr>Properties of Kevlar</vt:lpstr>
      <vt:lpstr>Mechanical Properties    </vt:lpstr>
      <vt:lpstr>Thermal Properties    </vt:lpstr>
      <vt:lpstr>Chemical Properties    </vt:lpstr>
      <vt:lpstr>Electrical Properties    </vt:lpstr>
      <vt:lpstr>Advantages and Limitations    </vt:lpstr>
      <vt:lpstr>Application of Kevlar</vt:lpstr>
      <vt:lpstr>Ballistic Protection</vt:lpstr>
      <vt:lpstr>Aerospace and Automotive</vt:lpstr>
      <vt:lpstr>Industrial Uses</vt:lpstr>
      <vt:lpstr>Sports and Recreation</vt:lpstr>
      <vt:lpstr>Electronics and Telecommunications</vt:lpstr>
      <vt:lpstr>Structure of Kevlar</vt:lpstr>
      <vt:lpstr>Chemical Structure of Kevlar</vt:lpstr>
      <vt:lpstr>Molecular Structure of Kevlar</vt:lpstr>
      <vt:lpstr>Hydrogen Bonding and Its Impact</vt:lpstr>
      <vt:lpstr>Microstructure of Kevlar Fibers</vt:lpstr>
      <vt:lpstr>Comparison with Other Materials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Preparation, Properties N Applications Of Kevlar And Its Structure</dc:title>
  <dc:creator>user</dc:creator>
  <cp:lastModifiedBy>user</cp:lastModifiedBy>
  <cp:revision>263</cp:revision>
  <dcterms:created xsi:type="dcterms:W3CDTF">2024-11-18T18:20:49Z</dcterms:created>
  <dcterms:modified xsi:type="dcterms:W3CDTF">2024-11-25T13:28:31Z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