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494" autoAdjust="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20BB-9F3F-4051-100A-53EC38CD0D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14151A17-7B68-E18D-A826-5AEE386CA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74888FF2-A199-7719-06C2-22E998462C07}"/>
              </a:ext>
            </a:extLst>
          </p:cNvPr>
          <p:cNvSpPr>
            <a:spLocks noGrp="1"/>
          </p:cNvSpPr>
          <p:nvPr>
            <p:ph type="dt" sz="half" idx="10"/>
          </p:nvPr>
        </p:nvSpPr>
        <p:spPr/>
        <p:txBody>
          <a:bodyPr/>
          <a:lstStyle/>
          <a:p>
            <a:fld id="{B176EDF8-CFA5-4785-80ED-C785E7861A22}" type="datetimeFigureOut">
              <a:rPr lang="en-AE" smtClean="0"/>
              <a:t>02/12/2024</a:t>
            </a:fld>
            <a:endParaRPr lang="en-AE"/>
          </a:p>
        </p:txBody>
      </p:sp>
      <p:sp>
        <p:nvSpPr>
          <p:cNvPr id="5" name="Footer Placeholder 4">
            <a:extLst>
              <a:ext uri="{FF2B5EF4-FFF2-40B4-BE49-F238E27FC236}">
                <a16:creationId xmlns:a16="http://schemas.microsoft.com/office/drawing/2014/main" id="{B8A4B6E5-6491-C565-0C99-BDA422C7C43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CE268F3-929B-A05E-C2D7-87027FDFE998}"/>
              </a:ext>
            </a:extLst>
          </p:cNvPr>
          <p:cNvSpPr>
            <a:spLocks noGrp="1"/>
          </p:cNvSpPr>
          <p:nvPr>
            <p:ph type="sldNum" sz="quarter" idx="12"/>
          </p:nvPr>
        </p:nvSpPr>
        <p:spPr/>
        <p:txBody>
          <a:bodyPr/>
          <a:lstStyle/>
          <a:p>
            <a:fld id="{1DB470CC-DA9D-4CDA-9EB6-F6E6D82890A8}" type="slidenum">
              <a:rPr lang="en-AE" smtClean="0"/>
              <a:t>‹#›</a:t>
            </a:fld>
            <a:endParaRPr lang="en-AE"/>
          </a:p>
        </p:txBody>
      </p:sp>
    </p:spTree>
    <p:extLst>
      <p:ext uri="{BB962C8B-B14F-4D97-AF65-F5344CB8AC3E}">
        <p14:creationId xmlns:p14="http://schemas.microsoft.com/office/powerpoint/2010/main" val="367300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15FE-FDEA-73BC-4A5E-B271A9C8EDFB}"/>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560BDD0F-B8F0-64C3-4C63-53B3369E52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61C1827-8378-07C6-C31E-C2C63D75A16A}"/>
              </a:ext>
            </a:extLst>
          </p:cNvPr>
          <p:cNvSpPr>
            <a:spLocks noGrp="1"/>
          </p:cNvSpPr>
          <p:nvPr>
            <p:ph type="dt" sz="half" idx="10"/>
          </p:nvPr>
        </p:nvSpPr>
        <p:spPr/>
        <p:txBody>
          <a:bodyPr/>
          <a:lstStyle/>
          <a:p>
            <a:fld id="{B176EDF8-CFA5-4785-80ED-C785E7861A22}" type="datetimeFigureOut">
              <a:rPr lang="en-AE" smtClean="0"/>
              <a:t>02/12/2024</a:t>
            </a:fld>
            <a:endParaRPr lang="en-AE"/>
          </a:p>
        </p:txBody>
      </p:sp>
      <p:sp>
        <p:nvSpPr>
          <p:cNvPr id="5" name="Footer Placeholder 4">
            <a:extLst>
              <a:ext uri="{FF2B5EF4-FFF2-40B4-BE49-F238E27FC236}">
                <a16:creationId xmlns:a16="http://schemas.microsoft.com/office/drawing/2014/main" id="{59792C31-A46F-CA93-DE3D-E81484D8A15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6486F33-8AFF-EBDC-5D19-C5CB2357AB8F}"/>
              </a:ext>
            </a:extLst>
          </p:cNvPr>
          <p:cNvSpPr>
            <a:spLocks noGrp="1"/>
          </p:cNvSpPr>
          <p:nvPr>
            <p:ph type="sldNum" sz="quarter" idx="12"/>
          </p:nvPr>
        </p:nvSpPr>
        <p:spPr/>
        <p:txBody>
          <a:bodyPr/>
          <a:lstStyle/>
          <a:p>
            <a:fld id="{1DB470CC-DA9D-4CDA-9EB6-F6E6D82890A8}" type="slidenum">
              <a:rPr lang="en-AE" smtClean="0"/>
              <a:t>‹#›</a:t>
            </a:fld>
            <a:endParaRPr lang="en-AE"/>
          </a:p>
        </p:txBody>
      </p:sp>
    </p:spTree>
    <p:extLst>
      <p:ext uri="{BB962C8B-B14F-4D97-AF65-F5344CB8AC3E}">
        <p14:creationId xmlns:p14="http://schemas.microsoft.com/office/powerpoint/2010/main" val="307400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FA97F-3EFE-9E67-AC43-73CF2B7D7A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26D3F300-CB30-BBE9-68C5-8019F576B1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2FC4460-591D-2FEF-EDED-6D9FF1C3AACC}"/>
              </a:ext>
            </a:extLst>
          </p:cNvPr>
          <p:cNvSpPr>
            <a:spLocks noGrp="1"/>
          </p:cNvSpPr>
          <p:nvPr>
            <p:ph type="dt" sz="half" idx="10"/>
          </p:nvPr>
        </p:nvSpPr>
        <p:spPr/>
        <p:txBody>
          <a:bodyPr/>
          <a:lstStyle/>
          <a:p>
            <a:fld id="{B176EDF8-CFA5-4785-80ED-C785E7861A22}" type="datetimeFigureOut">
              <a:rPr lang="en-AE" smtClean="0"/>
              <a:t>02/12/2024</a:t>
            </a:fld>
            <a:endParaRPr lang="en-AE"/>
          </a:p>
        </p:txBody>
      </p:sp>
      <p:sp>
        <p:nvSpPr>
          <p:cNvPr id="5" name="Footer Placeholder 4">
            <a:extLst>
              <a:ext uri="{FF2B5EF4-FFF2-40B4-BE49-F238E27FC236}">
                <a16:creationId xmlns:a16="http://schemas.microsoft.com/office/drawing/2014/main" id="{CEDB065F-A9BD-8875-B2C8-F16D891F210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BF8CAD5-0325-7495-D034-7220A27BB68E}"/>
              </a:ext>
            </a:extLst>
          </p:cNvPr>
          <p:cNvSpPr>
            <a:spLocks noGrp="1"/>
          </p:cNvSpPr>
          <p:nvPr>
            <p:ph type="sldNum" sz="quarter" idx="12"/>
          </p:nvPr>
        </p:nvSpPr>
        <p:spPr/>
        <p:txBody>
          <a:bodyPr/>
          <a:lstStyle/>
          <a:p>
            <a:fld id="{1DB470CC-DA9D-4CDA-9EB6-F6E6D82890A8}" type="slidenum">
              <a:rPr lang="en-AE" smtClean="0"/>
              <a:t>‹#›</a:t>
            </a:fld>
            <a:endParaRPr lang="en-AE"/>
          </a:p>
        </p:txBody>
      </p:sp>
    </p:spTree>
    <p:extLst>
      <p:ext uri="{BB962C8B-B14F-4D97-AF65-F5344CB8AC3E}">
        <p14:creationId xmlns:p14="http://schemas.microsoft.com/office/powerpoint/2010/main" val="101183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46A9-021D-C698-96E2-A04288D5F3B4}"/>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983F793E-93FC-6C36-E71F-22886101C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B75E25-34C6-850D-6EF1-DD80867E3123}"/>
              </a:ext>
            </a:extLst>
          </p:cNvPr>
          <p:cNvSpPr>
            <a:spLocks noGrp="1"/>
          </p:cNvSpPr>
          <p:nvPr>
            <p:ph type="dt" sz="half" idx="10"/>
          </p:nvPr>
        </p:nvSpPr>
        <p:spPr/>
        <p:txBody>
          <a:bodyPr/>
          <a:lstStyle/>
          <a:p>
            <a:fld id="{B176EDF8-CFA5-4785-80ED-C785E7861A22}" type="datetimeFigureOut">
              <a:rPr lang="en-AE" smtClean="0"/>
              <a:t>02/12/2024</a:t>
            </a:fld>
            <a:endParaRPr lang="en-AE"/>
          </a:p>
        </p:txBody>
      </p:sp>
      <p:sp>
        <p:nvSpPr>
          <p:cNvPr id="5" name="Footer Placeholder 4">
            <a:extLst>
              <a:ext uri="{FF2B5EF4-FFF2-40B4-BE49-F238E27FC236}">
                <a16:creationId xmlns:a16="http://schemas.microsoft.com/office/drawing/2014/main" id="{EC843327-CF46-3E7F-D1D0-D7279FCF5CC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600B316B-8AA9-C25C-3FE9-FC923E2AE0D0}"/>
              </a:ext>
            </a:extLst>
          </p:cNvPr>
          <p:cNvSpPr>
            <a:spLocks noGrp="1"/>
          </p:cNvSpPr>
          <p:nvPr>
            <p:ph type="sldNum" sz="quarter" idx="12"/>
          </p:nvPr>
        </p:nvSpPr>
        <p:spPr/>
        <p:txBody>
          <a:bodyPr/>
          <a:lstStyle/>
          <a:p>
            <a:fld id="{1DB470CC-DA9D-4CDA-9EB6-F6E6D82890A8}" type="slidenum">
              <a:rPr lang="en-AE" smtClean="0"/>
              <a:t>‹#›</a:t>
            </a:fld>
            <a:endParaRPr lang="en-AE"/>
          </a:p>
        </p:txBody>
      </p:sp>
    </p:spTree>
    <p:extLst>
      <p:ext uri="{BB962C8B-B14F-4D97-AF65-F5344CB8AC3E}">
        <p14:creationId xmlns:p14="http://schemas.microsoft.com/office/powerpoint/2010/main" val="8768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C61E1-6B39-074E-3A40-9D6C36EC23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04891F52-E1F0-C68F-0C9E-A76053B27A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A08BD6-9842-4E77-EDD3-655B6083B8E4}"/>
              </a:ext>
            </a:extLst>
          </p:cNvPr>
          <p:cNvSpPr>
            <a:spLocks noGrp="1"/>
          </p:cNvSpPr>
          <p:nvPr>
            <p:ph type="dt" sz="half" idx="10"/>
          </p:nvPr>
        </p:nvSpPr>
        <p:spPr/>
        <p:txBody>
          <a:bodyPr/>
          <a:lstStyle/>
          <a:p>
            <a:fld id="{B176EDF8-CFA5-4785-80ED-C785E7861A22}" type="datetimeFigureOut">
              <a:rPr lang="en-AE" smtClean="0"/>
              <a:t>02/12/2024</a:t>
            </a:fld>
            <a:endParaRPr lang="en-AE"/>
          </a:p>
        </p:txBody>
      </p:sp>
      <p:sp>
        <p:nvSpPr>
          <p:cNvPr id="5" name="Footer Placeholder 4">
            <a:extLst>
              <a:ext uri="{FF2B5EF4-FFF2-40B4-BE49-F238E27FC236}">
                <a16:creationId xmlns:a16="http://schemas.microsoft.com/office/drawing/2014/main" id="{B540F32E-76B5-C4C9-7BE2-0519B5020C4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CF0D54C-D08A-AB20-8A9D-EEA6BF696925}"/>
              </a:ext>
            </a:extLst>
          </p:cNvPr>
          <p:cNvSpPr>
            <a:spLocks noGrp="1"/>
          </p:cNvSpPr>
          <p:nvPr>
            <p:ph type="sldNum" sz="quarter" idx="12"/>
          </p:nvPr>
        </p:nvSpPr>
        <p:spPr/>
        <p:txBody>
          <a:bodyPr/>
          <a:lstStyle/>
          <a:p>
            <a:fld id="{1DB470CC-DA9D-4CDA-9EB6-F6E6D82890A8}" type="slidenum">
              <a:rPr lang="en-AE" smtClean="0"/>
              <a:t>‹#›</a:t>
            </a:fld>
            <a:endParaRPr lang="en-AE"/>
          </a:p>
        </p:txBody>
      </p:sp>
    </p:spTree>
    <p:extLst>
      <p:ext uri="{BB962C8B-B14F-4D97-AF65-F5344CB8AC3E}">
        <p14:creationId xmlns:p14="http://schemas.microsoft.com/office/powerpoint/2010/main" val="212090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3C6A-01A7-AA90-3D69-7144ECC9A732}"/>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EAFA2615-2011-F14D-7937-015361CC2D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0501B854-587A-F8F5-AFB6-A0F30A7266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3DBD74C7-996A-AE5E-20AF-9F45E0495079}"/>
              </a:ext>
            </a:extLst>
          </p:cNvPr>
          <p:cNvSpPr>
            <a:spLocks noGrp="1"/>
          </p:cNvSpPr>
          <p:nvPr>
            <p:ph type="dt" sz="half" idx="10"/>
          </p:nvPr>
        </p:nvSpPr>
        <p:spPr/>
        <p:txBody>
          <a:bodyPr/>
          <a:lstStyle/>
          <a:p>
            <a:fld id="{B176EDF8-CFA5-4785-80ED-C785E7861A22}" type="datetimeFigureOut">
              <a:rPr lang="en-AE" smtClean="0"/>
              <a:t>02/12/2024</a:t>
            </a:fld>
            <a:endParaRPr lang="en-AE"/>
          </a:p>
        </p:txBody>
      </p:sp>
      <p:sp>
        <p:nvSpPr>
          <p:cNvPr id="6" name="Footer Placeholder 5">
            <a:extLst>
              <a:ext uri="{FF2B5EF4-FFF2-40B4-BE49-F238E27FC236}">
                <a16:creationId xmlns:a16="http://schemas.microsoft.com/office/drawing/2014/main" id="{0CF17149-D435-0277-555C-817D5F294255}"/>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C248A83-2316-3655-7D65-148E93F92EC1}"/>
              </a:ext>
            </a:extLst>
          </p:cNvPr>
          <p:cNvSpPr>
            <a:spLocks noGrp="1"/>
          </p:cNvSpPr>
          <p:nvPr>
            <p:ph type="sldNum" sz="quarter" idx="12"/>
          </p:nvPr>
        </p:nvSpPr>
        <p:spPr/>
        <p:txBody>
          <a:bodyPr/>
          <a:lstStyle/>
          <a:p>
            <a:fld id="{1DB470CC-DA9D-4CDA-9EB6-F6E6D82890A8}" type="slidenum">
              <a:rPr lang="en-AE" smtClean="0"/>
              <a:t>‹#›</a:t>
            </a:fld>
            <a:endParaRPr lang="en-AE"/>
          </a:p>
        </p:txBody>
      </p:sp>
    </p:spTree>
    <p:extLst>
      <p:ext uri="{BB962C8B-B14F-4D97-AF65-F5344CB8AC3E}">
        <p14:creationId xmlns:p14="http://schemas.microsoft.com/office/powerpoint/2010/main" val="408616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2BA5-627B-21DB-FB13-F1D32CFACFA5}"/>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6B14D206-4303-4698-3988-1839F1E70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208B9C-FDD9-5E3B-8E44-C3117FB5A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422A1775-D744-10F6-3943-DD6F3AF146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A8A147-B438-93BD-42A1-6AD2B3E805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3171B20B-BA68-E5EC-4C48-7085BA26BF1A}"/>
              </a:ext>
            </a:extLst>
          </p:cNvPr>
          <p:cNvSpPr>
            <a:spLocks noGrp="1"/>
          </p:cNvSpPr>
          <p:nvPr>
            <p:ph type="dt" sz="half" idx="10"/>
          </p:nvPr>
        </p:nvSpPr>
        <p:spPr/>
        <p:txBody>
          <a:bodyPr/>
          <a:lstStyle/>
          <a:p>
            <a:fld id="{B176EDF8-CFA5-4785-80ED-C785E7861A22}" type="datetimeFigureOut">
              <a:rPr lang="en-AE" smtClean="0"/>
              <a:t>02/12/2024</a:t>
            </a:fld>
            <a:endParaRPr lang="en-AE"/>
          </a:p>
        </p:txBody>
      </p:sp>
      <p:sp>
        <p:nvSpPr>
          <p:cNvPr id="8" name="Footer Placeholder 7">
            <a:extLst>
              <a:ext uri="{FF2B5EF4-FFF2-40B4-BE49-F238E27FC236}">
                <a16:creationId xmlns:a16="http://schemas.microsoft.com/office/drawing/2014/main" id="{C60A420E-0D38-804B-D37D-824AFBC97D76}"/>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8B5F49B6-5BC2-0FB2-C78D-B76F3A19C889}"/>
              </a:ext>
            </a:extLst>
          </p:cNvPr>
          <p:cNvSpPr>
            <a:spLocks noGrp="1"/>
          </p:cNvSpPr>
          <p:nvPr>
            <p:ph type="sldNum" sz="quarter" idx="12"/>
          </p:nvPr>
        </p:nvSpPr>
        <p:spPr/>
        <p:txBody>
          <a:bodyPr/>
          <a:lstStyle/>
          <a:p>
            <a:fld id="{1DB470CC-DA9D-4CDA-9EB6-F6E6D82890A8}" type="slidenum">
              <a:rPr lang="en-AE" smtClean="0"/>
              <a:t>‹#›</a:t>
            </a:fld>
            <a:endParaRPr lang="en-AE"/>
          </a:p>
        </p:txBody>
      </p:sp>
    </p:spTree>
    <p:extLst>
      <p:ext uri="{BB962C8B-B14F-4D97-AF65-F5344CB8AC3E}">
        <p14:creationId xmlns:p14="http://schemas.microsoft.com/office/powerpoint/2010/main" val="43239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9AEF-92C2-A5A3-94D0-E64658DD6897}"/>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312395C4-8E8E-BF59-8F81-8495F49B39BA}"/>
              </a:ext>
            </a:extLst>
          </p:cNvPr>
          <p:cNvSpPr>
            <a:spLocks noGrp="1"/>
          </p:cNvSpPr>
          <p:nvPr>
            <p:ph type="dt" sz="half" idx="10"/>
          </p:nvPr>
        </p:nvSpPr>
        <p:spPr/>
        <p:txBody>
          <a:bodyPr/>
          <a:lstStyle/>
          <a:p>
            <a:fld id="{B176EDF8-CFA5-4785-80ED-C785E7861A22}" type="datetimeFigureOut">
              <a:rPr lang="en-AE" smtClean="0"/>
              <a:t>02/12/2024</a:t>
            </a:fld>
            <a:endParaRPr lang="en-AE"/>
          </a:p>
        </p:txBody>
      </p:sp>
      <p:sp>
        <p:nvSpPr>
          <p:cNvPr id="4" name="Footer Placeholder 3">
            <a:extLst>
              <a:ext uri="{FF2B5EF4-FFF2-40B4-BE49-F238E27FC236}">
                <a16:creationId xmlns:a16="http://schemas.microsoft.com/office/drawing/2014/main" id="{F4EAD150-BE43-8EE0-198A-6F99AFEE406C}"/>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E83F26F5-2442-8C6E-D0A8-FDF9E76F18AC}"/>
              </a:ext>
            </a:extLst>
          </p:cNvPr>
          <p:cNvSpPr>
            <a:spLocks noGrp="1"/>
          </p:cNvSpPr>
          <p:nvPr>
            <p:ph type="sldNum" sz="quarter" idx="12"/>
          </p:nvPr>
        </p:nvSpPr>
        <p:spPr/>
        <p:txBody>
          <a:bodyPr/>
          <a:lstStyle/>
          <a:p>
            <a:fld id="{1DB470CC-DA9D-4CDA-9EB6-F6E6D82890A8}" type="slidenum">
              <a:rPr lang="en-AE" smtClean="0"/>
              <a:t>‹#›</a:t>
            </a:fld>
            <a:endParaRPr lang="en-AE"/>
          </a:p>
        </p:txBody>
      </p:sp>
    </p:spTree>
    <p:extLst>
      <p:ext uri="{BB962C8B-B14F-4D97-AF65-F5344CB8AC3E}">
        <p14:creationId xmlns:p14="http://schemas.microsoft.com/office/powerpoint/2010/main" val="11405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6DE608-FBB3-B9F6-F435-CABFCED2AA9C}"/>
              </a:ext>
            </a:extLst>
          </p:cNvPr>
          <p:cNvSpPr>
            <a:spLocks noGrp="1"/>
          </p:cNvSpPr>
          <p:nvPr>
            <p:ph type="dt" sz="half" idx="10"/>
          </p:nvPr>
        </p:nvSpPr>
        <p:spPr/>
        <p:txBody>
          <a:bodyPr/>
          <a:lstStyle/>
          <a:p>
            <a:fld id="{B176EDF8-CFA5-4785-80ED-C785E7861A22}" type="datetimeFigureOut">
              <a:rPr lang="en-AE" smtClean="0"/>
              <a:t>02/12/2024</a:t>
            </a:fld>
            <a:endParaRPr lang="en-AE"/>
          </a:p>
        </p:txBody>
      </p:sp>
      <p:sp>
        <p:nvSpPr>
          <p:cNvPr id="3" name="Footer Placeholder 2">
            <a:extLst>
              <a:ext uri="{FF2B5EF4-FFF2-40B4-BE49-F238E27FC236}">
                <a16:creationId xmlns:a16="http://schemas.microsoft.com/office/drawing/2014/main" id="{00366F7F-2388-9372-849F-9640AA9D2DE5}"/>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25FD330D-C044-103B-4A35-7E52C4F13EB3}"/>
              </a:ext>
            </a:extLst>
          </p:cNvPr>
          <p:cNvSpPr>
            <a:spLocks noGrp="1"/>
          </p:cNvSpPr>
          <p:nvPr>
            <p:ph type="sldNum" sz="quarter" idx="12"/>
          </p:nvPr>
        </p:nvSpPr>
        <p:spPr/>
        <p:txBody>
          <a:bodyPr/>
          <a:lstStyle/>
          <a:p>
            <a:fld id="{1DB470CC-DA9D-4CDA-9EB6-F6E6D82890A8}" type="slidenum">
              <a:rPr lang="en-AE" smtClean="0"/>
              <a:t>‹#›</a:t>
            </a:fld>
            <a:endParaRPr lang="en-AE"/>
          </a:p>
        </p:txBody>
      </p:sp>
    </p:spTree>
    <p:extLst>
      <p:ext uri="{BB962C8B-B14F-4D97-AF65-F5344CB8AC3E}">
        <p14:creationId xmlns:p14="http://schemas.microsoft.com/office/powerpoint/2010/main" val="363276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E63C-CD48-2A92-A5AD-9C373C0C1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F0A5B8FD-FCCF-869B-7114-DEE8EE1D9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97140848-0408-BE92-A532-739591088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97AA3C-BF6F-28D4-3A9D-ED5B0B828CDD}"/>
              </a:ext>
            </a:extLst>
          </p:cNvPr>
          <p:cNvSpPr>
            <a:spLocks noGrp="1"/>
          </p:cNvSpPr>
          <p:nvPr>
            <p:ph type="dt" sz="half" idx="10"/>
          </p:nvPr>
        </p:nvSpPr>
        <p:spPr/>
        <p:txBody>
          <a:bodyPr/>
          <a:lstStyle/>
          <a:p>
            <a:fld id="{B176EDF8-CFA5-4785-80ED-C785E7861A22}" type="datetimeFigureOut">
              <a:rPr lang="en-AE" smtClean="0"/>
              <a:t>02/12/2024</a:t>
            </a:fld>
            <a:endParaRPr lang="en-AE"/>
          </a:p>
        </p:txBody>
      </p:sp>
      <p:sp>
        <p:nvSpPr>
          <p:cNvPr id="6" name="Footer Placeholder 5">
            <a:extLst>
              <a:ext uri="{FF2B5EF4-FFF2-40B4-BE49-F238E27FC236}">
                <a16:creationId xmlns:a16="http://schemas.microsoft.com/office/drawing/2014/main" id="{888B9ECA-EA61-A196-05D9-7EC52737AF97}"/>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A2AD89B2-9593-89D2-2E5B-2F4AAC4AF402}"/>
              </a:ext>
            </a:extLst>
          </p:cNvPr>
          <p:cNvSpPr>
            <a:spLocks noGrp="1"/>
          </p:cNvSpPr>
          <p:nvPr>
            <p:ph type="sldNum" sz="quarter" idx="12"/>
          </p:nvPr>
        </p:nvSpPr>
        <p:spPr/>
        <p:txBody>
          <a:bodyPr/>
          <a:lstStyle/>
          <a:p>
            <a:fld id="{1DB470CC-DA9D-4CDA-9EB6-F6E6D82890A8}" type="slidenum">
              <a:rPr lang="en-AE" smtClean="0"/>
              <a:t>‹#›</a:t>
            </a:fld>
            <a:endParaRPr lang="en-AE"/>
          </a:p>
        </p:txBody>
      </p:sp>
    </p:spTree>
    <p:extLst>
      <p:ext uri="{BB962C8B-B14F-4D97-AF65-F5344CB8AC3E}">
        <p14:creationId xmlns:p14="http://schemas.microsoft.com/office/powerpoint/2010/main" val="169946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B0DB-3F2B-9B4F-C878-E60BB37D1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7BD55880-3D56-799C-AAFC-834E13C0E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5A056460-2620-0161-E252-FFD5C18F8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8A335-409F-EEFA-6DFF-0EE848DB27E8}"/>
              </a:ext>
            </a:extLst>
          </p:cNvPr>
          <p:cNvSpPr>
            <a:spLocks noGrp="1"/>
          </p:cNvSpPr>
          <p:nvPr>
            <p:ph type="dt" sz="half" idx="10"/>
          </p:nvPr>
        </p:nvSpPr>
        <p:spPr/>
        <p:txBody>
          <a:bodyPr/>
          <a:lstStyle/>
          <a:p>
            <a:fld id="{B176EDF8-CFA5-4785-80ED-C785E7861A22}" type="datetimeFigureOut">
              <a:rPr lang="en-AE" smtClean="0"/>
              <a:t>02/12/2024</a:t>
            </a:fld>
            <a:endParaRPr lang="en-AE"/>
          </a:p>
        </p:txBody>
      </p:sp>
      <p:sp>
        <p:nvSpPr>
          <p:cNvPr id="6" name="Footer Placeholder 5">
            <a:extLst>
              <a:ext uri="{FF2B5EF4-FFF2-40B4-BE49-F238E27FC236}">
                <a16:creationId xmlns:a16="http://schemas.microsoft.com/office/drawing/2014/main" id="{9B4D3013-1A44-6F67-6BFC-96B59A20AF7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6B3F6C57-A932-9E53-4DEA-16EFDF4A9262}"/>
              </a:ext>
            </a:extLst>
          </p:cNvPr>
          <p:cNvSpPr>
            <a:spLocks noGrp="1"/>
          </p:cNvSpPr>
          <p:nvPr>
            <p:ph type="sldNum" sz="quarter" idx="12"/>
          </p:nvPr>
        </p:nvSpPr>
        <p:spPr/>
        <p:txBody>
          <a:bodyPr/>
          <a:lstStyle/>
          <a:p>
            <a:fld id="{1DB470CC-DA9D-4CDA-9EB6-F6E6D82890A8}" type="slidenum">
              <a:rPr lang="en-AE" smtClean="0"/>
              <a:t>‹#›</a:t>
            </a:fld>
            <a:endParaRPr lang="en-AE"/>
          </a:p>
        </p:txBody>
      </p:sp>
    </p:spTree>
    <p:extLst>
      <p:ext uri="{BB962C8B-B14F-4D97-AF65-F5344CB8AC3E}">
        <p14:creationId xmlns:p14="http://schemas.microsoft.com/office/powerpoint/2010/main" val="330819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8D45E6-BF70-0B66-D23D-2E9606F1B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53FF74F0-CA1D-6C4F-EAB7-61331F2354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1291DCC6-87EF-7B84-939C-61CA9B30D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6EDF8-CFA5-4785-80ED-C785E7861A22}" type="datetimeFigureOut">
              <a:rPr lang="en-AE" smtClean="0"/>
              <a:t>02/12/2024</a:t>
            </a:fld>
            <a:endParaRPr lang="en-AE"/>
          </a:p>
        </p:txBody>
      </p:sp>
      <p:sp>
        <p:nvSpPr>
          <p:cNvPr id="5" name="Footer Placeholder 4">
            <a:extLst>
              <a:ext uri="{FF2B5EF4-FFF2-40B4-BE49-F238E27FC236}">
                <a16:creationId xmlns:a16="http://schemas.microsoft.com/office/drawing/2014/main" id="{F5452831-5AF4-27EF-BE48-8D4A3095A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A54B08A2-8A36-DBC9-CFC0-4B08D21028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470CC-DA9D-4CDA-9EB6-F6E6D82890A8}" type="slidenum">
              <a:rPr lang="en-AE" smtClean="0"/>
              <a:t>‹#›</a:t>
            </a:fld>
            <a:endParaRPr lang="en-AE"/>
          </a:p>
        </p:txBody>
      </p:sp>
    </p:spTree>
    <p:extLst>
      <p:ext uri="{BB962C8B-B14F-4D97-AF65-F5344CB8AC3E}">
        <p14:creationId xmlns:p14="http://schemas.microsoft.com/office/powerpoint/2010/main" val="270370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9E84DD-F236-A83D-24C7-EC653E71386D}"/>
              </a:ext>
            </a:extLst>
          </p:cNvPr>
          <p:cNvSpPr>
            <a:spLocks noGrp="1"/>
          </p:cNvSpPr>
          <p:nvPr>
            <p:ph type="ctrTitle"/>
          </p:nvPr>
        </p:nvSpPr>
        <p:spPr/>
        <p:txBody>
          <a:bodyPr>
            <a:normAutofit/>
          </a:bodyPr>
          <a:lstStyle/>
          <a:p>
            <a:r>
              <a:rPr lang="en-US" sz="6600" b="1" dirty="0"/>
              <a:t>VEHICAL MANAGEMENT SYSTEM IN C PROGRAM</a:t>
            </a:r>
            <a:endParaRPr lang="en-AE" sz="6600" b="1" dirty="0"/>
          </a:p>
        </p:txBody>
      </p:sp>
      <p:sp>
        <p:nvSpPr>
          <p:cNvPr id="5" name="Subtitle 4">
            <a:extLst>
              <a:ext uri="{FF2B5EF4-FFF2-40B4-BE49-F238E27FC236}">
                <a16:creationId xmlns:a16="http://schemas.microsoft.com/office/drawing/2014/main" id="{96A42F0E-FAAB-6A93-4DB0-F138E5C936EB}"/>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2542353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1244A-0816-F70B-379C-EFFD8D9718F1}"/>
              </a:ext>
            </a:extLst>
          </p:cNvPr>
          <p:cNvSpPr>
            <a:spLocks noGrp="1"/>
          </p:cNvSpPr>
          <p:nvPr>
            <p:ph idx="1"/>
          </p:nvPr>
        </p:nvSpPr>
        <p:spPr>
          <a:xfrm>
            <a:off x="268013" y="283778"/>
            <a:ext cx="11524593" cy="6385035"/>
          </a:xfrm>
        </p:spPr>
        <p:txBody>
          <a:bodyPr>
            <a:normAutofit fontScale="92500" lnSpcReduction="10000"/>
          </a:bodyPr>
          <a:lstStyle/>
          <a:p>
            <a:pPr marL="0" indent="0">
              <a:buNone/>
            </a:pPr>
            <a:r>
              <a:rPr lang="en-US" dirty="0" err="1"/>
              <a:t>printf</a:t>
            </a:r>
            <a:r>
              <a:rPr lang="en-US" dirty="0"/>
              <a:t>("Enter vehicle number: ");   </a:t>
            </a:r>
          </a:p>
          <a:p>
            <a:pPr marL="0" indent="0">
              <a:buNone/>
            </a:pPr>
            <a:r>
              <a:rPr lang="en-US" dirty="0"/>
              <a:t> </a:t>
            </a:r>
            <a:r>
              <a:rPr lang="en-US" dirty="0" err="1"/>
              <a:t>scanf</a:t>
            </a:r>
            <a:r>
              <a:rPr lang="en-US" dirty="0"/>
              <a:t>("%s", </a:t>
            </a:r>
            <a:r>
              <a:rPr lang="en-US" dirty="0" err="1"/>
              <a:t>newVehicle.vehicleNumber</a:t>
            </a:r>
            <a:r>
              <a:rPr lang="en-US" dirty="0"/>
              <a:t>);   </a:t>
            </a:r>
          </a:p>
          <a:p>
            <a:pPr marL="0" indent="0">
              <a:buNone/>
            </a:pPr>
            <a:r>
              <a:rPr lang="en-US" dirty="0"/>
              <a:t> </a:t>
            </a:r>
            <a:r>
              <a:rPr lang="en-US" dirty="0" err="1"/>
              <a:t>printf</a:t>
            </a:r>
            <a:r>
              <a:rPr lang="en-US" dirty="0"/>
              <a:t>("Enter vehicle type (Car/Bike): ");  </a:t>
            </a:r>
          </a:p>
          <a:p>
            <a:pPr marL="0" indent="0">
              <a:buNone/>
            </a:pPr>
            <a:r>
              <a:rPr lang="en-US" dirty="0"/>
              <a:t>  </a:t>
            </a:r>
            <a:r>
              <a:rPr lang="en-US" dirty="0" err="1"/>
              <a:t>scanf</a:t>
            </a:r>
            <a:r>
              <a:rPr lang="en-US" dirty="0"/>
              <a:t>("%s", </a:t>
            </a:r>
            <a:r>
              <a:rPr lang="en-US" dirty="0" err="1"/>
              <a:t>newVehicle.vehicleType</a:t>
            </a:r>
            <a:r>
              <a:rPr lang="en-US" dirty="0"/>
              <a:t>);  </a:t>
            </a:r>
          </a:p>
          <a:p>
            <a:pPr marL="0" indent="0">
              <a:buNone/>
            </a:pPr>
            <a:r>
              <a:rPr lang="en-US" dirty="0"/>
              <a:t>  parking[</a:t>
            </a:r>
            <a:r>
              <a:rPr lang="en-US" dirty="0" err="1"/>
              <a:t>vehicleCount</a:t>
            </a:r>
            <a:r>
              <a:rPr lang="en-US" dirty="0"/>
              <a:t>] = </a:t>
            </a:r>
            <a:r>
              <a:rPr lang="en-US" dirty="0" err="1"/>
              <a:t>newVehicle</a:t>
            </a:r>
            <a:r>
              <a:rPr lang="en-US" dirty="0"/>
              <a:t>; </a:t>
            </a:r>
          </a:p>
          <a:p>
            <a:pPr marL="0" indent="0">
              <a:buNone/>
            </a:pPr>
            <a:r>
              <a:rPr lang="en-US" dirty="0"/>
              <a:t>   </a:t>
            </a:r>
            <a:r>
              <a:rPr lang="en-US" dirty="0" err="1"/>
              <a:t>vehicleCount</a:t>
            </a:r>
            <a:r>
              <a:rPr lang="en-US" dirty="0"/>
              <a:t>++;    </a:t>
            </a:r>
          </a:p>
          <a:p>
            <a:pPr marL="0" indent="0">
              <a:buNone/>
            </a:pPr>
            <a:r>
              <a:rPr lang="en-US" dirty="0" err="1"/>
              <a:t>printf</a:t>
            </a:r>
            <a:r>
              <a:rPr lang="en-US" dirty="0"/>
              <a:t>("Vehicle parked successfully at slot %d.\n", </a:t>
            </a:r>
            <a:r>
              <a:rPr lang="en-US" dirty="0" err="1"/>
              <a:t>newVehicle.slotNumber</a:t>
            </a:r>
            <a:r>
              <a:rPr lang="en-US" dirty="0"/>
              <a:t>);</a:t>
            </a:r>
          </a:p>
          <a:p>
            <a:pPr marL="0" indent="0">
              <a:buNone/>
            </a:pPr>
            <a:r>
              <a:rPr lang="en-US" dirty="0"/>
              <a:t>}</a:t>
            </a:r>
          </a:p>
          <a:p>
            <a:pPr marL="0" indent="0">
              <a:buNone/>
            </a:pPr>
            <a:r>
              <a:rPr lang="en-US" dirty="0"/>
              <a:t>// Function to remove a vehicle from the parking</a:t>
            </a:r>
          </a:p>
          <a:p>
            <a:pPr marL="0" indent="0">
              <a:buNone/>
            </a:pPr>
            <a:r>
              <a:rPr lang="en-US" dirty="0"/>
              <a:t>void </a:t>
            </a:r>
            <a:r>
              <a:rPr lang="en-US" dirty="0" err="1"/>
              <a:t>removeVehicle</a:t>
            </a:r>
            <a:r>
              <a:rPr lang="en-US" dirty="0"/>
              <a:t>()</a:t>
            </a:r>
          </a:p>
          <a:p>
            <a:pPr marL="0" indent="0">
              <a:buNone/>
            </a:pPr>
            <a:r>
              <a:rPr lang="en-US" dirty="0"/>
              <a:t> {</a:t>
            </a:r>
          </a:p>
          <a:p>
            <a:pPr marL="0" indent="0">
              <a:buNone/>
            </a:pPr>
            <a:r>
              <a:rPr lang="en-US" dirty="0"/>
              <a:t>    int </a:t>
            </a:r>
            <a:r>
              <a:rPr lang="en-US" dirty="0" err="1"/>
              <a:t>slotNumber</a:t>
            </a:r>
            <a:r>
              <a:rPr lang="en-US" dirty="0"/>
              <a:t>;  </a:t>
            </a:r>
          </a:p>
          <a:p>
            <a:pPr marL="0" indent="0">
              <a:buNone/>
            </a:pPr>
            <a:r>
              <a:rPr lang="en-US" dirty="0"/>
              <a:t>  </a:t>
            </a:r>
            <a:r>
              <a:rPr lang="en-US" dirty="0" err="1"/>
              <a:t>printf</a:t>
            </a:r>
            <a:r>
              <a:rPr lang="en-US" dirty="0"/>
              <a:t>("Enter the slot number to remove the vehicle: "); </a:t>
            </a:r>
          </a:p>
          <a:p>
            <a:pPr marL="0" indent="0">
              <a:buNone/>
            </a:pPr>
            <a:r>
              <a:rPr lang="en-US" dirty="0"/>
              <a:t>   </a:t>
            </a:r>
            <a:r>
              <a:rPr lang="en-US" dirty="0" err="1"/>
              <a:t>scanf</a:t>
            </a:r>
            <a:r>
              <a:rPr lang="en-US" dirty="0"/>
              <a:t>("%d", &amp;</a:t>
            </a:r>
            <a:r>
              <a:rPr lang="en-US" dirty="0" err="1"/>
              <a:t>slotNumber</a:t>
            </a:r>
            <a:r>
              <a:rPr lang="en-US" dirty="0"/>
              <a:t>);</a:t>
            </a:r>
            <a:endParaRPr lang="en-AE" dirty="0"/>
          </a:p>
        </p:txBody>
      </p:sp>
    </p:spTree>
    <p:extLst>
      <p:ext uri="{BB962C8B-B14F-4D97-AF65-F5344CB8AC3E}">
        <p14:creationId xmlns:p14="http://schemas.microsoft.com/office/powerpoint/2010/main" val="579106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E67A28-A01B-8C36-FC08-4A64704BEE74}"/>
              </a:ext>
            </a:extLst>
          </p:cNvPr>
          <p:cNvSpPr>
            <a:spLocks noGrp="1"/>
          </p:cNvSpPr>
          <p:nvPr>
            <p:ph idx="1"/>
          </p:nvPr>
        </p:nvSpPr>
        <p:spPr>
          <a:xfrm>
            <a:off x="299545" y="315310"/>
            <a:ext cx="11508827" cy="6274676"/>
          </a:xfrm>
        </p:spPr>
        <p:txBody>
          <a:bodyPr>
            <a:normAutofit fontScale="92500" lnSpcReduction="10000"/>
          </a:bodyPr>
          <a:lstStyle/>
          <a:p>
            <a:pPr marL="0" indent="0">
              <a:buNone/>
            </a:pPr>
            <a:r>
              <a:rPr lang="en-US" dirty="0"/>
              <a:t>if (</a:t>
            </a:r>
            <a:r>
              <a:rPr lang="en-US" dirty="0" err="1"/>
              <a:t>slotNumber</a:t>
            </a:r>
            <a:r>
              <a:rPr lang="en-US" dirty="0"/>
              <a:t> &lt; 1 || </a:t>
            </a:r>
            <a:r>
              <a:rPr lang="en-US" dirty="0" err="1"/>
              <a:t>slotNumber</a:t>
            </a:r>
            <a:r>
              <a:rPr lang="en-US" dirty="0"/>
              <a:t> &gt; </a:t>
            </a:r>
            <a:r>
              <a:rPr lang="en-US" dirty="0" err="1"/>
              <a:t>vehicleCount</a:t>
            </a:r>
            <a:r>
              <a:rPr lang="en-US" dirty="0"/>
              <a:t>)</a:t>
            </a:r>
          </a:p>
          <a:p>
            <a:pPr marL="0" indent="0">
              <a:buNone/>
            </a:pPr>
            <a:r>
              <a:rPr lang="en-US" dirty="0"/>
              <a:t> {       </a:t>
            </a:r>
          </a:p>
          <a:p>
            <a:pPr marL="0" indent="0">
              <a:buNone/>
            </a:pPr>
            <a:r>
              <a:rPr lang="en-US" dirty="0"/>
              <a:t> </a:t>
            </a:r>
            <a:r>
              <a:rPr lang="en-US" dirty="0" err="1"/>
              <a:t>printf</a:t>
            </a:r>
            <a:r>
              <a:rPr lang="en-US" dirty="0"/>
              <a:t>("Invalid slot number!\n");        </a:t>
            </a:r>
          </a:p>
          <a:p>
            <a:pPr marL="0" indent="0">
              <a:buNone/>
            </a:pPr>
            <a:r>
              <a:rPr lang="en-US" dirty="0"/>
              <a:t>return;  </a:t>
            </a:r>
          </a:p>
          <a:p>
            <a:pPr marL="0" indent="0">
              <a:buNone/>
            </a:pPr>
            <a:r>
              <a:rPr lang="en-US" dirty="0"/>
              <a:t>  }   </a:t>
            </a:r>
          </a:p>
          <a:p>
            <a:pPr marL="0" indent="0">
              <a:buNone/>
            </a:pPr>
            <a:r>
              <a:rPr lang="en-US" dirty="0"/>
              <a:t> </a:t>
            </a:r>
            <a:r>
              <a:rPr lang="en-US" dirty="0" err="1"/>
              <a:t>printf</a:t>
            </a:r>
            <a:r>
              <a:rPr lang="en-US" dirty="0"/>
              <a:t>("Vehicle with number %s removed from slot %d.\n", parking[</a:t>
            </a:r>
            <a:r>
              <a:rPr lang="en-US" dirty="0" err="1"/>
              <a:t>slotNumber</a:t>
            </a:r>
            <a:r>
              <a:rPr lang="en-US" dirty="0"/>
              <a:t> - 1].</a:t>
            </a:r>
            <a:r>
              <a:rPr lang="en-US" dirty="0" err="1"/>
              <a:t>vehicleNumber</a:t>
            </a:r>
            <a:r>
              <a:rPr lang="en-US" dirty="0"/>
              <a:t>, </a:t>
            </a:r>
            <a:r>
              <a:rPr lang="en-US" dirty="0" err="1"/>
              <a:t>slotNumber</a:t>
            </a:r>
            <a:r>
              <a:rPr lang="en-US" dirty="0"/>
              <a:t>);   </a:t>
            </a:r>
          </a:p>
          <a:p>
            <a:pPr marL="0" indent="0">
              <a:buNone/>
            </a:pPr>
            <a:r>
              <a:rPr lang="en-US" dirty="0"/>
              <a:t> // Shift the remaining vehicles    </a:t>
            </a:r>
          </a:p>
          <a:p>
            <a:pPr marL="0" indent="0">
              <a:buNone/>
            </a:pPr>
            <a:r>
              <a:rPr lang="en-US" dirty="0"/>
              <a:t>for (int </a:t>
            </a:r>
            <a:r>
              <a:rPr lang="en-US" dirty="0" err="1"/>
              <a:t>i</a:t>
            </a:r>
            <a:r>
              <a:rPr lang="en-US" dirty="0"/>
              <a:t> = </a:t>
            </a:r>
            <a:r>
              <a:rPr lang="en-US" dirty="0" err="1"/>
              <a:t>slotNumber</a:t>
            </a:r>
            <a:r>
              <a:rPr lang="en-US" dirty="0"/>
              <a:t> - 1; </a:t>
            </a:r>
            <a:r>
              <a:rPr lang="en-US" dirty="0" err="1"/>
              <a:t>i</a:t>
            </a:r>
            <a:r>
              <a:rPr lang="en-US" dirty="0"/>
              <a:t> &lt; </a:t>
            </a:r>
            <a:r>
              <a:rPr lang="en-US" dirty="0" err="1"/>
              <a:t>vehicleCount</a:t>
            </a:r>
            <a:r>
              <a:rPr lang="en-US" dirty="0"/>
              <a:t> - 1; </a:t>
            </a:r>
            <a:r>
              <a:rPr lang="en-US" dirty="0" err="1"/>
              <a:t>i</a:t>
            </a:r>
            <a:r>
              <a:rPr lang="en-US" dirty="0"/>
              <a:t>++) </a:t>
            </a:r>
          </a:p>
          <a:p>
            <a:pPr marL="0" indent="0">
              <a:buNone/>
            </a:pPr>
            <a:r>
              <a:rPr lang="en-US" dirty="0"/>
              <a:t>{       </a:t>
            </a:r>
          </a:p>
          <a:p>
            <a:pPr marL="0" indent="0">
              <a:buNone/>
            </a:pPr>
            <a:r>
              <a:rPr lang="en-US" dirty="0"/>
              <a:t> parking[</a:t>
            </a:r>
            <a:r>
              <a:rPr lang="en-US" dirty="0" err="1"/>
              <a:t>i</a:t>
            </a:r>
            <a:r>
              <a:rPr lang="en-US" dirty="0"/>
              <a:t>] = parking[</a:t>
            </a:r>
            <a:r>
              <a:rPr lang="en-US" dirty="0" err="1"/>
              <a:t>i</a:t>
            </a:r>
            <a:r>
              <a:rPr lang="en-US" dirty="0"/>
              <a:t> + 1];  </a:t>
            </a:r>
          </a:p>
          <a:p>
            <a:pPr marL="0" indent="0">
              <a:buNone/>
            </a:pPr>
            <a:r>
              <a:rPr lang="en-US" dirty="0"/>
              <a:t>  }   </a:t>
            </a:r>
          </a:p>
          <a:p>
            <a:pPr marL="0" indent="0">
              <a:buNone/>
            </a:pPr>
            <a:r>
              <a:rPr lang="en-US" dirty="0"/>
              <a:t> </a:t>
            </a:r>
            <a:r>
              <a:rPr lang="en-US" dirty="0" err="1"/>
              <a:t>vehicleCount</a:t>
            </a:r>
            <a:r>
              <a:rPr lang="en-US" dirty="0"/>
              <a:t>--;</a:t>
            </a:r>
          </a:p>
          <a:p>
            <a:pPr marL="0" indent="0">
              <a:buNone/>
            </a:pPr>
            <a:r>
              <a:rPr lang="en-US" dirty="0"/>
              <a:t>}</a:t>
            </a:r>
            <a:endParaRPr lang="en-AE" dirty="0"/>
          </a:p>
        </p:txBody>
      </p:sp>
    </p:spTree>
    <p:extLst>
      <p:ext uri="{BB962C8B-B14F-4D97-AF65-F5344CB8AC3E}">
        <p14:creationId xmlns:p14="http://schemas.microsoft.com/office/powerpoint/2010/main" val="4943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D0FA4-6164-9CA8-BC8B-500D82B6EFDC}"/>
              </a:ext>
            </a:extLst>
          </p:cNvPr>
          <p:cNvSpPr>
            <a:spLocks noGrp="1"/>
          </p:cNvSpPr>
          <p:nvPr>
            <p:ph idx="1"/>
          </p:nvPr>
        </p:nvSpPr>
        <p:spPr>
          <a:xfrm>
            <a:off x="315310" y="315310"/>
            <a:ext cx="11508828" cy="6258911"/>
          </a:xfrm>
        </p:spPr>
        <p:txBody>
          <a:bodyPr>
            <a:normAutofit fontScale="92500" lnSpcReduction="20000"/>
          </a:bodyPr>
          <a:lstStyle/>
          <a:p>
            <a:pPr marL="0" indent="0">
              <a:buNone/>
            </a:pPr>
            <a:r>
              <a:rPr lang="en-US" dirty="0"/>
              <a:t>// Function to display the parked vehicles</a:t>
            </a:r>
          </a:p>
          <a:p>
            <a:pPr marL="0" indent="0">
              <a:buNone/>
            </a:pPr>
            <a:r>
              <a:rPr lang="en-US" dirty="0"/>
              <a:t>void </a:t>
            </a:r>
            <a:r>
              <a:rPr lang="en-US" dirty="0" err="1"/>
              <a:t>displayVehicles</a:t>
            </a:r>
            <a:r>
              <a:rPr lang="en-US" dirty="0"/>
              <a:t>()</a:t>
            </a:r>
          </a:p>
          <a:p>
            <a:pPr marL="0" indent="0">
              <a:buNone/>
            </a:pPr>
            <a:r>
              <a:rPr lang="en-US" dirty="0"/>
              <a:t> {  </a:t>
            </a:r>
          </a:p>
          <a:p>
            <a:pPr marL="0" indent="0">
              <a:buNone/>
            </a:pPr>
            <a:r>
              <a:rPr lang="en-US" dirty="0"/>
              <a:t>   if (</a:t>
            </a:r>
            <a:r>
              <a:rPr lang="en-US" dirty="0" err="1"/>
              <a:t>vehicleCount</a:t>
            </a:r>
            <a:r>
              <a:rPr lang="en-US" dirty="0"/>
              <a:t> == 0) </a:t>
            </a:r>
          </a:p>
          <a:p>
            <a:pPr marL="0" indent="0">
              <a:buNone/>
            </a:pPr>
            <a:r>
              <a:rPr lang="en-US" dirty="0"/>
              <a:t>{        </a:t>
            </a:r>
            <a:r>
              <a:rPr lang="en-US" dirty="0" err="1"/>
              <a:t>printf</a:t>
            </a:r>
            <a:r>
              <a:rPr lang="en-US" dirty="0"/>
              <a:t>("No vehicles parked.\n");       </a:t>
            </a:r>
          </a:p>
          <a:p>
            <a:pPr marL="0" indent="0">
              <a:buNone/>
            </a:pPr>
            <a:r>
              <a:rPr lang="en-US" dirty="0"/>
              <a:t> return; </a:t>
            </a:r>
          </a:p>
          <a:p>
            <a:pPr marL="0" indent="0">
              <a:buNone/>
            </a:pPr>
            <a:r>
              <a:rPr lang="en-US" dirty="0"/>
              <a:t>   }    </a:t>
            </a:r>
          </a:p>
          <a:p>
            <a:pPr marL="0" indent="0">
              <a:buNone/>
            </a:pPr>
            <a:r>
              <a:rPr lang="en-US" dirty="0" err="1"/>
              <a:t>printf</a:t>
            </a:r>
            <a:r>
              <a:rPr lang="en-US" dirty="0"/>
              <a:t>("Slot No.\</a:t>
            </a:r>
            <a:r>
              <a:rPr lang="en-US" dirty="0" err="1"/>
              <a:t>tVehicle</a:t>
            </a:r>
            <a:r>
              <a:rPr lang="en-US" dirty="0"/>
              <a:t> Number\</a:t>
            </a:r>
            <a:r>
              <a:rPr lang="en-US" dirty="0" err="1"/>
              <a:t>tVehicle</a:t>
            </a:r>
            <a:r>
              <a:rPr lang="en-US" dirty="0"/>
              <a:t> Type\n");  </a:t>
            </a:r>
          </a:p>
          <a:p>
            <a:pPr marL="0" indent="0">
              <a:buNone/>
            </a:pPr>
            <a:r>
              <a:rPr lang="en-US" dirty="0"/>
              <a:t>  </a:t>
            </a:r>
            <a:r>
              <a:rPr lang="en-US" dirty="0" err="1"/>
              <a:t>printf</a:t>
            </a:r>
            <a:r>
              <a:rPr lang="en-US" dirty="0"/>
              <a:t>("-------------------------------------------------\n");  </a:t>
            </a:r>
          </a:p>
          <a:p>
            <a:pPr marL="0" indent="0">
              <a:buNone/>
            </a:pPr>
            <a:r>
              <a:rPr lang="en-US" dirty="0"/>
              <a:t>  for (int </a:t>
            </a:r>
            <a:r>
              <a:rPr lang="en-US" dirty="0" err="1"/>
              <a:t>i</a:t>
            </a:r>
            <a:r>
              <a:rPr lang="en-US" dirty="0"/>
              <a:t> = 0; </a:t>
            </a:r>
            <a:r>
              <a:rPr lang="en-US" dirty="0" err="1"/>
              <a:t>i</a:t>
            </a:r>
            <a:r>
              <a:rPr lang="en-US" dirty="0"/>
              <a:t> &lt; </a:t>
            </a:r>
            <a:r>
              <a:rPr lang="en-US" dirty="0" err="1"/>
              <a:t>vehicleCount</a:t>
            </a:r>
            <a:r>
              <a:rPr lang="en-US" dirty="0"/>
              <a:t>; </a:t>
            </a:r>
            <a:r>
              <a:rPr lang="en-US" dirty="0" err="1"/>
              <a:t>i</a:t>
            </a:r>
            <a:r>
              <a:rPr lang="en-US" dirty="0"/>
              <a:t>++) </a:t>
            </a:r>
          </a:p>
          <a:p>
            <a:pPr marL="0" indent="0">
              <a:buNone/>
            </a:pPr>
            <a:r>
              <a:rPr lang="en-US" dirty="0"/>
              <a:t>{       </a:t>
            </a:r>
          </a:p>
          <a:p>
            <a:pPr marL="0" indent="0">
              <a:buNone/>
            </a:pPr>
            <a:r>
              <a:rPr lang="en-US" dirty="0"/>
              <a:t> </a:t>
            </a:r>
            <a:r>
              <a:rPr lang="en-US" dirty="0" err="1"/>
              <a:t>printf</a:t>
            </a:r>
            <a:r>
              <a:rPr lang="en-US" dirty="0"/>
              <a:t>("%d\t\</a:t>
            </a:r>
            <a:r>
              <a:rPr lang="en-US" dirty="0" err="1"/>
              <a:t>t%s</a:t>
            </a:r>
            <a:r>
              <a:rPr lang="en-US" dirty="0"/>
              <a:t>\t\</a:t>
            </a:r>
            <a:r>
              <a:rPr lang="en-US" dirty="0" err="1"/>
              <a:t>t%s</a:t>
            </a:r>
            <a:r>
              <a:rPr lang="en-US" dirty="0"/>
              <a:t>\n", parking[</a:t>
            </a:r>
            <a:r>
              <a:rPr lang="en-US" dirty="0" err="1"/>
              <a:t>i</a:t>
            </a:r>
            <a:r>
              <a:rPr lang="en-US" dirty="0"/>
              <a:t>].</a:t>
            </a:r>
            <a:r>
              <a:rPr lang="en-US" dirty="0" err="1"/>
              <a:t>slotNumber</a:t>
            </a:r>
            <a:r>
              <a:rPr lang="en-US" dirty="0"/>
              <a:t>, parking[</a:t>
            </a:r>
            <a:r>
              <a:rPr lang="en-US" dirty="0" err="1"/>
              <a:t>i</a:t>
            </a:r>
            <a:r>
              <a:rPr lang="en-US" dirty="0"/>
              <a:t>].</a:t>
            </a:r>
            <a:r>
              <a:rPr lang="en-US" dirty="0" err="1"/>
              <a:t>vehicleNumber</a:t>
            </a:r>
            <a:r>
              <a:rPr lang="en-US" dirty="0"/>
              <a:t>, parking[</a:t>
            </a:r>
            <a:r>
              <a:rPr lang="en-US" dirty="0" err="1"/>
              <a:t>i</a:t>
            </a:r>
            <a:r>
              <a:rPr lang="en-US" dirty="0"/>
              <a:t>].</a:t>
            </a:r>
            <a:r>
              <a:rPr lang="en-US" dirty="0" err="1"/>
              <a:t>vehicleType</a:t>
            </a:r>
            <a:r>
              <a:rPr lang="en-US" dirty="0"/>
              <a:t>);  </a:t>
            </a:r>
          </a:p>
          <a:p>
            <a:pPr marL="0" indent="0">
              <a:buNone/>
            </a:pPr>
            <a:r>
              <a:rPr lang="en-US" dirty="0"/>
              <a:t>  }</a:t>
            </a:r>
          </a:p>
          <a:p>
            <a:pPr marL="0" indent="0">
              <a:buNone/>
            </a:pPr>
            <a:r>
              <a:rPr lang="en-US" dirty="0"/>
              <a:t>}</a:t>
            </a:r>
            <a:endParaRPr lang="en-AE" dirty="0"/>
          </a:p>
        </p:txBody>
      </p:sp>
    </p:spTree>
    <p:extLst>
      <p:ext uri="{BB962C8B-B14F-4D97-AF65-F5344CB8AC3E}">
        <p14:creationId xmlns:p14="http://schemas.microsoft.com/office/powerpoint/2010/main" val="391709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7FB3FA-1790-EA98-D3E4-3934EA0AF059}"/>
              </a:ext>
            </a:extLst>
          </p:cNvPr>
          <p:cNvSpPr>
            <a:spLocks noGrp="1"/>
          </p:cNvSpPr>
          <p:nvPr>
            <p:ph idx="1"/>
          </p:nvPr>
        </p:nvSpPr>
        <p:spPr>
          <a:xfrm>
            <a:off x="315310" y="252248"/>
            <a:ext cx="11508828" cy="6448097"/>
          </a:xfrm>
        </p:spPr>
        <p:txBody>
          <a:bodyPr>
            <a:normAutofit lnSpcReduction="10000"/>
          </a:bodyPr>
          <a:lstStyle/>
          <a:p>
            <a:pPr marL="0" indent="0">
              <a:buNone/>
            </a:pPr>
            <a:r>
              <a:rPr lang="en-US" dirty="0"/>
              <a:t>// Main function to run the parking management system</a:t>
            </a:r>
          </a:p>
          <a:p>
            <a:pPr marL="0" indent="0">
              <a:buNone/>
            </a:pPr>
            <a:r>
              <a:rPr lang="en-US" dirty="0"/>
              <a:t>int main()</a:t>
            </a:r>
          </a:p>
          <a:p>
            <a:pPr marL="0" indent="0">
              <a:buNone/>
            </a:pPr>
            <a:r>
              <a:rPr lang="en-US" dirty="0"/>
              <a:t> {  </a:t>
            </a:r>
          </a:p>
          <a:p>
            <a:pPr marL="0" indent="0">
              <a:buNone/>
            </a:pPr>
            <a:r>
              <a:rPr lang="en-US" dirty="0"/>
              <a:t>  Int choice;  </a:t>
            </a:r>
          </a:p>
          <a:p>
            <a:pPr marL="0" indent="0">
              <a:buNone/>
            </a:pPr>
            <a:r>
              <a:rPr lang="en-US" dirty="0"/>
              <a:t>  do </a:t>
            </a:r>
          </a:p>
          <a:p>
            <a:pPr marL="0" indent="0">
              <a:buNone/>
            </a:pPr>
            <a:r>
              <a:rPr lang="en-US" dirty="0"/>
              <a:t>{       </a:t>
            </a:r>
          </a:p>
          <a:p>
            <a:pPr marL="0" indent="0">
              <a:buNone/>
            </a:pPr>
            <a:r>
              <a:rPr lang="en-US" dirty="0"/>
              <a:t> </a:t>
            </a:r>
            <a:r>
              <a:rPr lang="en-US" dirty="0" err="1"/>
              <a:t>printf</a:t>
            </a:r>
            <a:r>
              <a:rPr lang="en-US" dirty="0"/>
              <a:t>("\n--- Vehicle Parking Management System ---\n");       </a:t>
            </a:r>
          </a:p>
          <a:p>
            <a:pPr marL="0" indent="0">
              <a:buNone/>
            </a:pPr>
            <a:r>
              <a:rPr lang="en-US" dirty="0"/>
              <a:t> </a:t>
            </a:r>
            <a:r>
              <a:rPr lang="en-US" dirty="0" err="1"/>
              <a:t>printf</a:t>
            </a:r>
            <a:r>
              <a:rPr lang="en-US" dirty="0"/>
              <a:t>("1. Park Vehicle\n");      </a:t>
            </a:r>
          </a:p>
          <a:p>
            <a:pPr marL="0" indent="0">
              <a:buNone/>
            </a:pPr>
            <a:r>
              <a:rPr lang="en-US" dirty="0"/>
              <a:t> </a:t>
            </a:r>
            <a:r>
              <a:rPr lang="en-US" dirty="0" err="1"/>
              <a:t>printf</a:t>
            </a:r>
            <a:r>
              <a:rPr lang="en-US" dirty="0"/>
              <a:t>("2. Remove Vehicle\n");   </a:t>
            </a:r>
          </a:p>
          <a:p>
            <a:pPr marL="0" indent="0">
              <a:buNone/>
            </a:pPr>
            <a:r>
              <a:rPr lang="en-US" dirty="0"/>
              <a:t> </a:t>
            </a:r>
            <a:r>
              <a:rPr lang="en-US" dirty="0" err="1"/>
              <a:t>printf</a:t>
            </a:r>
            <a:r>
              <a:rPr lang="en-US" dirty="0"/>
              <a:t>("3. Display Parked Vehicles\n");      </a:t>
            </a:r>
          </a:p>
          <a:p>
            <a:pPr marL="0" indent="0">
              <a:buNone/>
            </a:pPr>
            <a:r>
              <a:rPr lang="en-US" dirty="0"/>
              <a:t> </a:t>
            </a:r>
            <a:r>
              <a:rPr lang="en-US" dirty="0" err="1"/>
              <a:t>printf</a:t>
            </a:r>
            <a:r>
              <a:rPr lang="en-US" dirty="0"/>
              <a:t>("4. Exit\n");             </a:t>
            </a:r>
          </a:p>
          <a:p>
            <a:pPr marL="0" indent="0">
              <a:buNone/>
            </a:pPr>
            <a:r>
              <a:rPr lang="en-US" dirty="0"/>
              <a:t> </a:t>
            </a:r>
            <a:r>
              <a:rPr lang="en-US" dirty="0" err="1"/>
              <a:t>printf</a:t>
            </a:r>
            <a:r>
              <a:rPr lang="en-US" dirty="0"/>
              <a:t>("Enter your choice: ");      </a:t>
            </a:r>
          </a:p>
          <a:p>
            <a:pPr marL="0" indent="0">
              <a:buNone/>
            </a:pPr>
            <a:r>
              <a:rPr lang="en-US" dirty="0"/>
              <a:t> </a:t>
            </a:r>
            <a:r>
              <a:rPr lang="en-US" dirty="0" err="1"/>
              <a:t>scanf</a:t>
            </a:r>
            <a:r>
              <a:rPr lang="en-US" dirty="0"/>
              <a:t>("%d", &amp;choice);</a:t>
            </a:r>
            <a:endParaRPr lang="en-AE" dirty="0"/>
          </a:p>
        </p:txBody>
      </p:sp>
    </p:spTree>
    <p:extLst>
      <p:ext uri="{BB962C8B-B14F-4D97-AF65-F5344CB8AC3E}">
        <p14:creationId xmlns:p14="http://schemas.microsoft.com/office/powerpoint/2010/main" val="340765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20222-D2E6-E9B1-D99E-CE4B978A24A8}"/>
              </a:ext>
            </a:extLst>
          </p:cNvPr>
          <p:cNvSpPr>
            <a:spLocks noGrp="1"/>
          </p:cNvSpPr>
          <p:nvPr>
            <p:ph idx="1"/>
          </p:nvPr>
        </p:nvSpPr>
        <p:spPr>
          <a:xfrm>
            <a:off x="252247" y="299545"/>
            <a:ext cx="11666483" cy="6385034"/>
          </a:xfrm>
        </p:spPr>
        <p:txBody>
          <a:bodyPr>
            <a:normAutofit fontScale="92500" lnSpcReduction="10000"/>
          </a:bodyPr>
          <a:lstStyle/>
          <a:p>
            <a:pPr marL="0" indent="0">
              <a:buNone/>
            </a:pPr>
            <a:r>
              <a:rPr lang="en-US" dirty="0"/>
              <a:t>switch (choice) </a:t>
            </a:r>
          </a:p>
          <a:p>
            <a:pPr marL="0" indent="0">
              <a:buNone/>
            </a:pPr>
            <a:r>
              <a:rPr lang="en-US" dirty="0"/>
              <a:t>{</a:t>
            </a:r>
          </a:p>
          <a:p>
            <a:pPr marL="0" indent="0">
              <a:buNone/>
            </a:pPr>
            <a:r>
              <a:rPr lang="en-US" dirty="0"/>
              <a:t>  case 1:             </a:t>
            </a:r>
          </a:p>
          <a:p>
            <a:pPr marL="0" indent="0">
              <a:buNone/>
            </a:pPr>
            <a:r>
              <a:rPr lang="en-US" dirty="0"/>
              <a:t>            </a:t>
            </a:r>
            <a:r>
              <a:rPr lang="en-US" dirty="0" err="1"/>
              <a:t>addVehicle</a:t>
            </a:r>
            <a:r>
              <a:rPr lang="en-US" dirty="0"/>
              <a:t>();  </a:t>
            </a:r>
          </a:p>
          <a:p>
            <a:pPr marL="0" indent="0">
              <a:buNone/>
            </a:pPr>
            <a:r>
              <a:rPr lang="en-US" dirty="0"/>
              <a:t>            break;     </a:t>
            </a:r>
          </a:p>
          <a:p>
            <a:pPr marL="0" indent="0">
              <a:buNone/>
            </a:pPr>
            <a:r>
              <a:rPr lang="en-US" dirty="0"/>
              <a:t> case 2:     </a:t>
            </a:r>
          </a:p>
          <a:p>
            <a:pPr marL="0" indent="0">
              <a:buNone/>
            </a:pPr>
            <a:r>
              <a:rPr lang="en-US" dirty="0"/>
              <a:t>           </a:t>
            </a:r>
            <a:r>
              <a:rPr lang="en-US" dirty="0" err="1"/>
              <a:t>removeVehicle</a:t>
            </a:r>
            <a:r>
              <a:rPr lang="en-US" dirty="0"/>
              <a:t>();               </a:t>
            </a:r>
          </a:p>
          <a:p>
            <a:pPr marL="0" indent="0">
              <a:buNone/>
            </a:pPr>
            <a:r>
              <a:rPr lang="en-US" dirty="0"/>
              <a:t>           break;            </a:t>
            </a:r>
          </a:p>
          <a:p>
            <a:pPr marL="0" indent="0">
              <a:buNone/>
            </a:pPr>
            <a:r>
              <a:rPr lang="en-US" dirty="0"/>
              <a:t> case 3:               </a:t>
            </a:r>
          </a:p>
          <a:p>
            <a:pPr marL="0" indent="0">
              <a:buNone/>
            </a:pPr>
            <a:r>
              <a:rPr lang="en-US" dirty="0"/>
              <a:t>           </a:t>
            </a:r>
            <a:r>
              <a:rPr lang="en-US" dirty="0" err="1"/>
              <a:t>displayVehicles</a:t>
            </a:r>
            <a:r>
              <a:rPr lang="en-US" dirty="0"/>
              <a:t>();             </a:t>
            </a:r>
          </a:p>
          <a:p>
            <a:pPr marL="0" indent="0">
              <a:buNone/>
            </a:pPr>
            <a:r>
              <a:rPr lang="en-US" dirty="0"/>
              <a:t>           break;           </a:t>
            </a:r>
          </a:p>
          <a:p>
            <a:pPr marL="0" indent="0">
              <a:buNone/>
            </a:pPr>
            <a:r>
              <a:rPr lang="en-US" dirty="0"/>
              <a:t> case 4:             </a:t>
            </a:r>
          </a:p>
          <a:p>
            <a:pPr marL="0" indent="0">
              <a:buNone/>
            </a:pPr>
            <a:r>
              <a:rPr lang="en-US" dirty="0"/>
              <a:t>           </a:t>
            </a:r>
            <a:r>
              <a:rPr lang="en-US" dirty="0" err="1"/>
              <a:t>printf</a:t>
            </a:r>
            <a:r>
              <a:rPr lang="en-US" dirty="0"/>
              <a:t>("Exiting the program. Goodbye!\n");             </a:t>
            </a:r>
          </a:p>
          <a:p>
            <a:pPr marL="0" indent="0">
              <a:buNone/>
            </a:pPr>
            <a:r>
              <a:rPr lang="en-US" dirty="0"/>
              <a:t>           break;          </a:t>
            </a:r>
          </a:p>
          <a:p>
            <a:pPr marL="0" indent="0">
              <a:buNone/>
            </a:pPr>
            <a:endParaRPr lang="en-AE" dirty="0"/>
          </a:p>
        </p:txBody>
      </p:sp>
    </p:spTree>
    <p:extLst>
      <p:ext uri="{BB962C8B-B14F-4D97-AF65-F5344CB8AC3E}">
        <p14:creationId xmlns:p14="http://schemas.microsoft.com/office/powerpoint/2010/main" val="3687972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C108B-A255-E92F-4075-3B43A386CBDB}"/>
              </a:ext>
            </a:extLst>
          </p:cNvPr>
          <p:cNvSpPr>
            <a:spLocks noGrp="1"/>
          </p:cNvSpPr>
          <p:nvPr>
            <p:ph idx="1"/>
          </p:nvPr>
        </p:nvSpPr>
        <p:spPr>
          <a:xfrm>
            <a:off x="331076" y="299545"/>
            <a:ext cx="11493062" cy="6337738"/>
          </a:xfrm>
        </p:spPr>
        <p:txBody>
          <a:bodyPr/>
          <a:lstStyle/>
          <a:p>
            <a:pPr marL="0" indent="0">
              <a:buNone/>
            </a:pPr>
            <a:r>
              <a:rPr lang="en-US" dirty="0"/>
              <a:t>default:              </a:t>
            </a:r>
          </a:p>
          <a:p>
            <a:pPr marL="0" indent="0">
              <a:buNone/>
            </a:pPr>
            <a:r>
              <a:rPr lang="en-US" dirty="0"/>
              <a:t>      </a:t>
            </a:r>
            <a:r>
              <a:rPr lang="en-US" dirty="0" err="1"/>
              <a:t>printf</a:t>
            </a:r>
            <a:r>
              <a:rPr lang="en-US" dirty="0"/>
              <a:t>("Invalid choice! Please try again.\n");  </a:t>
            </a:r>
          </a:p>
          <a:p>
            <a:pPr marL="0" indent="0">
              <a:buNone/>
            </a:pPr>
            <a:r>
              <a:rPr lang="en-US" dirty="0"/>
              <a:t>      }  </a:t>
            </a:r>
          </a:p>
          <a:p>
            <a:pPr marL="0" indent="0">
              <a:buNone/>
            </a:pPr>
            <a:r>
              <a:rPr lang="en-US" dirty="0"/>
              <a:t>  } </a:t>
            </a:r>
          </a:p>
          <a:p>
            <a:pPr marL="0" indent="0">
              <a:buNone/>
            </a:pPr>
            <a:r>
              <a:rPr lang="en-US" dirty="0"/>
              <a:t>while (choice != 4);  </a:t>
            </a:r>
          </a:p>
          <a:p>
            <a:pPr marL="0" indent="0">
              <a:buNone/>
            </a:pPr>
            <a:r>
              <a:rPr lang="en-US" dirty="0"/>
              <a:t>  return 0;</a:t>
            </a:r>
          </a:p>
          <a:p>
            <a:pPr marL="0" indent="0">
              <a:buNone/>
            </a:pPr>
            <a:r>
              <a:rPr lang="en-US" dirty="0"/>
              <a:t>}</a:t>
            </a:r>
            <a:endParaRPr lang="en-AE" dirty="0"/>
          </a:p>
        </p:txBody>
      </p:sp>
    </p:spTree>
    <p:extLst>
      <p:ext uri="{BB962C8B-B14F-4D97-AF65-F5344CB8AC3E}">
        <p14:creationId xmlns:p14="http://schemas.microsoft.com/office/powerpoint/2010/main" val="32566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1514-7E44-BA70-AD08-F5CBB04B900E}"/>
              </a:ext>
            </a:extLst>
          </p:cNvPr>
          <p:cNvSpPr>
            <a:spLocks noGrp="1"/>
          </p:cNvSpPr>
          <p:nvPr>
            <p:ph type="title"/>
          </p:nvPr>
        </p:nvSpPr>
        <p:spPr/>
        <p:txBody>
          <a:bodyPr>
            <a:normAutofit/>
          </a:bodyPr>
          <a:lstStyle/>
          <a:p>
            <a:r>
              <a:rPr lang="en-US" sz="6000" dirty="0"/>
              <a:t>Abstract</a:t>
            </a:r>
            <a:endParaRPr lang="en-AE" sz="6000" dirty="0"/>
          </a:p>
        </p:txBody>
      </p:sp>
      <p:sp>
        <p:nvSpPr>
          <p:cNvPr id="3" name="Content Placeholder 2">
            <a:extLst>
              <a:ext uri="{FF2B5EF4-FFF2-40B4-BE49-F238E27FC236}">
                <a16:creationId xmlns:a16="http://schemas.microsoft.com/office/drawing/2014/main" id="{7BFAE874-2BE6-6E8E-65D7-E63D51523C1F}"/>
              </a:ext>
            </a:extLst>
          </p:cNvPr>
          <p:cNvSpPr>
            <a:spLocks noGrp="1"/>
          </p:cNvSpPr>
          <p:nvPr>
            <p:ph idx="1"/>
          </p:nvPr>
        </p:nvSpPr>
        <p:spPr>
          <a:xfrm>
            <a:off x="838200" y="1478783"/>
            <a:ext cx="10515600" cy="4351338"/>
          </a:xfrm>
        </p:spPr>
        <p:txBody>
          <a:bodyPr>
            <a:noAutofit/>
          </a:bodyPr>
          <a:lstStyle/>
          <a:p>
            <a:pPr marL="0" indent="0">
              <a:buNone/>
            </a:pPr>
            <a:r>
              <a:rPr lang="en-US" sz="3200" dirty="0"/>
              <a:t>The Vehicle Parking Management System is a lightweight software application developed in C, designed to streamline and automate the management of vehicle parking in small to medium-sized parking facilities. This system addresses common challenges such as inefficient allocation of parking spaces, manual tracking of vehicle details, and time-consuming vehicle removal processes. The program provides key functionalities, including registering vehicles with a unique slot assignment, removing vehicles from the parking lot with automatic reorganization of available slots, and displaying a complete list of parked vehicles for quick reference.</a:t>
            </a:r>
            <a:endParaRPr lang="en-AE" sz="3200" dirty="0"/>
          </a:p>
        </p:txBody>
      </p:sp>
    </p:spTree>
    <p:extLst>
      <p:ext uri="{BB962C8B-B14F-4D97-AF65-F5344CB8AC3E}">
        <p14:creationId xmlns:p14="http://schemas.microsoft.com/office/powerpoint/2010/main" val="101053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26AF7-0168-C820-2821-11E6FA17688B}"/>
              </a:ext>
            </a:extLst>
          </p:cNvPr>
          <p:cNvSpPr>
            <a:spLocks noGrp="1"/>
          </p:cNvSpPr>
          <p:nvPr>
            <p:ph idx="1"/>
          </p:nvPr>
        </p:nvSpPr>
        <p:spPr>
          <a:xfrm>
            <a:off x="347100" y="213610"/>
            <a:ext cx="11053997" cy="6430780"/>
          </a:xfrm>
        </p:spPr>
        <p:txBody>
          <a:bodyPr>
            <a:normAutofit/>
          </a:bodyPr>
          <a:lstStyle/>
          <a:p>
            <a:pPr marL="0" indent="0">
              <a:buNone/>
            </a:pPr>
            <a:r>
              <a:rPr lang="en-US" sz="3200" dirty="0"/>
              <a:t>By utilizing structured data storage and efficient algorithms, the system ensures the optimal utilization of parking spaces, reduces errors associated with manual processes, and offers a user-friendly interface for administrators. This solution is ideal for shopping malls, residential complexes, and small businesses seeking a cost-effective method to manage parking spaces without requiring sophisticated hardware or infrastructure. The modular design allows for easy scalability and potential integration with advanced features, such as search functionality or persistent data storage.</a:t>
            </a:r>
            <a:endParaRPr lang="en-AE" sz="3200" dirty="0"/>
          </a:p>
        </p:txBody>
      </p:sp>
    </p:spTree>
    <p:extLst>
      <p:ext uri="{BB962C8B-B14F-4D97-AF65-F5344CB8AC3E}">
        <p14:creationId xmlns:p14="http://schemas.microsoft.com/office/powerpoint/2010/main" val="163946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A1D0-DC31-95FB-48E2-A83C505D93FE}"/>
              </a:ext>
            </a:extLst>
          </p:cNvPr>
          <p:cNvSpPr>
            <a:spLocks noGrp="1"/>
          </p:cNvSpPr>
          <p:nvPr>
            <p:ph type="title"/>
          </p:nvPr>
        </p:nvSpPr>
        <p:spPr/>
        <p:txBody>
          <a:bodyPr>
            <a:normAutofit/>
          </a:bodyPr>
          <a:lstStyle/>
          <a:p>
            <a:r>
              <a:rPr lang="en-US" sz="6000" dirty="0"/>
              <a:t>Problems and Solutions</a:t>
            </a:r>
            <a:endParaRPr lang="en-AE" sz="6000" dirty="0"/>
          </a:p>
        </p:txBody>
      </p:sp>
      <p:sp>
        <p:nvSpPr>
          <p:cNvPr id="3" name="Content Placeholder 2">
            <a:extLst>
              <a:ext uri="{FF2B5EF4-FFF2-40B4-BE49-F238E27FC236}">
                <a16:creationId xmlns:a16="http://schemas.microsoft.com/office/drawing/2014/main" id="{DE7ED037-2BE1-642E-3910-2FA6386DBDB8}"/>
              </a:ext>
            </a:extLst>
          </p:cNvPr>
          <p:cNvSpPr>
            <a:spLocks noGrp="1"/>
          </p:cNvSpPr>
          <p:nvPr>
            <p:ph idx="1"/>
          </p:nvPr>
        </p:nvSpPr>
        <p:spPr>
          <a:xfrm>
            <a:off x="614597" y="1469036"/>
            <a:ext cx="11062741" cy="5023839"/>
          </a:xfrm>
        </p:spPr>
        <p:txBody>
          <a:bodyPr>
            <a:normAutofit/>
          </a:bodyPr>
          <a:lstStyle/>
          <a:p>
            <a:pPr marL="0" indent="0">
              <a:buNone/>
            </a:pPr>
            <a:r>
              <a:rPr lang="en-US" b="1" dirty="0"/>
              <a:t>Manual Tracking of Parked Vehicles</a:t>
            </a:r>
          </a:p>
          <a:p>
            <a:r>
              <a:rPr lang="en-US" dirty="0"/>
              <a:t>Problem: Manually recording vehicle details (like vehicle number, type, and parking slot) can lead to errors and inefficiency</a:t>
            </a:r>
          </a:p>
          <a:p>
            <a:r>
              <a:rPr lang="en-US" dirty="0"/>
              <a:t>Solution: The system automates the process by maintaining a structured         record of vehicles in the parking lot.</a:t>
            </a:r>
          </a:p>
          <a:p>
            <a:pPr marL="0" indent="0">
              <a:buNone/>
            </a:pPr>
            <a:r>
              <a:rPr lang="en-US" b="1" dirty="0"/>
              <a:t>Efficient Space Utilization</a:t>
            </a:r>
          </a:p>
          <a:p>
            <a:r>
              <a:rPr lang="en-US" dirty="0"/>
              <a:t>Problem: Inefficient allocation of parking slots can lead to confusion and underutilized parking spaces.</a:t>
            </a:r>
          </a:p>
          <a:p>
            <a:r>
              <a:rPr lang="en-US" dirty="0"/>
              <a:t>Solution: The program assigns the next available parking slot systematically, ensuring no slot is wasted.</a:t>
            </a:r>
          </a:p>
        </p:txBody>
      </p:sp>
    </p:spTree>
    <p:extLst>
      <p:ext uri="{BB962C8B-B14F-4D97-AF65-F5344CB8AC3E}">
        <p14:creationId xmlns:p14="http://schemas.microsoft.com/office/powerpoint/2010/main" val="1643080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13F3D2-4334-47EE-9F4D-7E641AE57BDB}"/>
              </a:ext>
            </a:extLst>
          </p:cNvPr>
          <p:cNvSpPr>
            <a:spLocks noGrp="1"/>
          </p:cNvSpPr>
          <p:nvPr>
            <p:ph idx="1"/>
          </p:nvPr>
        </p:nvSpPr>
        <p:spPr>
          <a:xfrm>
            <a:off x="126124" y="157655"/>
            <a:ext cx="11950262" cy="6589986"/>
          </a:xfrm>
        </p:spPr>
        <p:txBody>
          <a:bodyPr>
            <a:normAutofit/>
          </a:bodyPr>
          <a:lstStyle/>
          <a:p>
            <a:pPr marL="0" indent="0">
              <a:buNone/>
            </a:pPr>
            <a:r>
              <a:rPr lang="en-US" b="1" dirty="0"/>
              <a:t>Vehicle Removal and Slot Reorganization</a:t>
            </a:r>
          </a:p>
          <a:p>
            <a:r>
              <a:rPr lang="en-US" dirty="0"/>
              <a:t>Problem: Removing vehicles and keeping track of the updated parking layout manually can be cumbersome.</a:t>
            </a:r>
          </a:p>
          <a:p>
            <a:r>
              <a:rPr lang="en-US" dirty="0"/>
              <a:t>Solution: The system handles vehicle removal and dynamically reorganizes slots to maintain efficiency.</a:t>
            </a:r>
          </a:p>
          <a:p>
            <a:pPr marL="0" indent="0">
              <a:buNone/>
            </a:pPr>
            <a:r>
              <a:rPr lang="en-US" b="1" dirty="0"/>
              <a:t>Quick Access to Parking Information</a:t>
            </a:r>
          </a:p>
          <a:p>
            <a:r>
              <a:rPr lang="en-US" dirty="0"/>
              <a:t>Problem: Manually searching for a vehicle or slot information is time-consuming.</a:t>
            </a:r>
          </a:p>
          <a:p>
            <a:r>
              <a:rPr lang="en-US" dirty="0"/>
              <a:t>Solution: The system allows users to quickly view all parked vehicles, their slot numbers, and types in a tabular format.</a:t>
            </a:r>
          </a:p>
          <a:p>
            <a:pPr marL="0" indent="0">
              <a:buNone/>
            </a:pPr>
            <a:r>
              <a:rPr lang="en-US" b="1" dirty="0"/>
              <a:t>Scalability for Small to Medium Parking Lots</a:t>
            </a:r>
          </a:p>
          <a:p>
            <a:pPr marL="0" indent="0">
              <a:buNone/>
            </a:pPr>
            <a:r>
              <a:rPr lang="en-US" dirty="0"/>
              <a:t>Problem: Smaller parking lots often lack affordable systems for managing parking.</a:t>
            </a:r>
          </a:p>
          <a:p>
            <a:pPr marL="0" indent="0">
              <a:buNone/>
            </a:pPr>
            <a:r>
              <a:rPr lang="en-US" dirty="0"/>
              <a:t>Solution: This lightweight system is suitable for small to medium-sized lots, providing an affordable and easy-to-use solution.</a:t>
            </a:r>
          </a:p>
          <a:p>
            <a:pPr marL="0" indent="0">
              <a:buNone/>
            </a:pPr>
            <a:endParaRPr lang="en-AE" b="1" dirty="0"/>
          </a:p>
        </p:txBody>
      </p:sp>
    </p:spTree>
    <p:extLst>
      <p:ext uri="{BB962C8B-B14F-4D97-AF65-F5344CB8AC3E}">
        <p14:creationId xmlns:p14="http://schemas.microsoft.com/office/powerpoint/2010/main" val="1956854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01BED-DEBC-4AC9-07DC-CFE0E1116422}"/>
              </a:ext>
            </a:extLst>
          </p:cNvPr>
          <p:cNvSpPr>
            <a:spLocks noGrp="1"/>
          </p:cNvSpPr>
          <p:nvPr>
            <p:ph idx="1"/>
          </p:nvPr>
        </p:nvSpPr>
        <p:spPr>
          <a:xfrm>
            <a:off x="346841" y="236482"/>
            <a:ext cx="11524593" cy="6416565"/>
          </a:xfrm>
        </p:spPr>
        <p:txBody>
          <a:bodyPr/>
          <a:lstStyle/>
          <a:p>
            <a:pPr marL="0" indent="0">
              <a:buNone/>
            </a:pPr>
            <a:r>
              <a:rPr lang="en-US" b="1" dirty="0"/>
              <a:t>Use Cases</a:t>
            </a:r>
          </a:p>
          <a:p>
            <a:r>
              <a:rPr lang="en-US" dirty="0"/>
              <a:t>Shopping Malls and Offices: To track vehicles in parking spaces and avoid conflicts or mismanagement.</a:t>
            </a:r>
          </a:p>
          <a:p>
            <a:r>
              <a:rPr lang="en-US" dirty="0"/>
              <a:t>Residential Communities: For managing allocated parking slots for residents and visitors.</a:t>
            </a:r>
          </a:p>
          <a:p>
            <a:r>
              <a:rPr lang="en-US" dirty="0"/>
              <a:t>Small Businesses: To organize parking for employees and customers. By organizing parking effectively, this system reduces the chances of slot misuse, saves time, and improves user satisfaction in parking lot operations.</a:t>
            </a:r>
            <a:endParaRPr lang="en-AE" dirty="0"/>
          </a:p>
        </p:txBody>
      </p:sp>
    </p:spTree>
    <p:extLst>
      <p:ext uri="{BB962C8B-B14F-4D97-AF65-F5344CB8AC3E}">
        <p14:creationId xmlns:p14="http://schemas.microsoft.com/office/powerpoint/2010/main" val="6373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DE05-225C-F5B6-43E4-9C094BF91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586" y="204952"/>
            <a:ext cx="10137228" cy="6385034"/>
          </a:xfrm>
          <a:prstGeom prst="rect">
            <a:avLst/>
          </a:prstGeom>
        </p:spPr>
      </p:pic>
      <p:sp>
        <p:nvSpPr>
          <p:cNvPr id="8" name="Title 7">
            <a:extLst>
              <a:ext uri="{FF2B5EF4-FFF2-40B4-BE49-F238E27FC236}">
                <a16:creationId xmlns:a16="http://schemas.microsoft.com/office/drawing/2014/main" id="{32BD4FFA-88B1-B018-E9E9-ECC87FD88F07}"/>
              </a:ext>
            </a:extLst>
          </p:cNvPr>
          <p:cNvSpPr>
            <a:spLocks noGrp="1"/>
          </p:cNvSpPr>
          <p:nvPr>
            <p:ph type="title"/>
          </p:nvPr>
        </p:nvSpPr>
        <p:spPr>
          <a:xfrm>
            <a:off x="617482" y="-310275"/>
            <a:ext cx="2945524" cy="1325563"/>
          </a:xfrm>
        </p:spPr>
        <p:txBody>
          <a:bodyPr>
            <a:normAutofit/>
          </a:bodyPr>
          <a:lstStyle/>
          <a:p>
            <a:r>
              <a:rPr lang="en-US" sz="3600" b="1" dirty="0"/>
              <a:t>Flow Chart:</a:t>
            </a:r>
            <a:endParaRPr lang="en-AE" sz="3600" b="1" dirty="0"/>
          </a:p>
        </p:txBody>
      </p:sp>
    </p:spTree>
    <p:extLst>
      <p:ext uri="{BB962C8B-B14F-4D97-AF65-F5344CB8AC3E}">
        <p14:creationId xmlns:p14="http://schemas.microsoft.com/office/powerpoint/2010/main" val="132487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3165-F4E7-6027-3D80-683A5BB79537}"/>
              </a:ext>
            </a:extLst>
          </p:cNvPr>
          <p:cNvSpPr>
            <a:spLocks noGrp="1"/>
          </p:cNvSpPr>
          <p:nvPr>
            <p:ph type="title"/>
          </p:nvPr>
        </p:nvSpPr>
        <p:spPr/>
        <p:txBody>
          <a:bodyPr>
            <a:normAutofit/>
          </a:bodyPr>
          <a:lstStyle/>
          <a:p>
            <a:r>
              <a:rPr lang="en-US" sz="6000" b="1" dirty="0"/>
              <a:t>Code</a:t>
            </a:r>
            <a:endParaRPr lang="en-AE" sz="6000" b="1" dirty="0"/>
          </a:p>
        </p:txBody>
      </p:sp>
      <p:sp>
        <p:nvSpPr>
          <p:cNvPr id="3" name="Content Placeholder 2">
            <a:extLst>
              <a:ext uri="{FF2B5EF4-FFF2-40B4-BE49-F238E27FC236}">
                <a16:creationId xmlns:a16="http://schemas.microsoft.com/office/drawing/2014/main" id="{44A499EF-53DA-01EA-46CA-053A0EE049B2}"/>
              </a:ext>
            </a:extLst>
          </p:cNvPr>
          <p:cNvSpPr>
            <a:spLocks noGrp="1"/>
          </p:cNvSpPr>
          <p:nvPr>
            <p:ph idx="1"/>
          </p:nvPr>
        </p:nvSpPr>
        <p:spPr>
          <a:xfrm>
            <a:off x="838200" y="1418896"/>
            <a:ext cx="10515600" cy="5234151"/>
          </a:xfrm>
        </p:spPr>
        <p:txBody>
          <a:bodyPr>
            <a:normAutofit/>
          </a:bodyPr>
          <a:lstStyle/>
          <a:p>
            <a:pPr marL="0" indent="0">
              <a:buNone/>
            </a:pPr>
            <a:r>
              <a:rPr lang="en-US" dirty="0"/>
              <a:t>#include &lt;</a:t>
            </a:r>
            <a:r>
              <a:rPr lang="en-US" dirty="0" err="1"/>
              <a:t>stdio.h</a:t>
            </a:r>
            <a:r>
              <a:rPr lang="en-US" dirty="0"/>
              <a:t>&gt;</a:t>
            </a:r>
          </a:p>
          <a:p>
            <a:pPr marL="0" indent="0">
              <a:buNone/>
            </a:pPr>
            <a:r>
              <a:rPr lang="en-US" dirty="0"/>
              <a:t>#include &lt;</a:t>
            </a:r>
            <a:r>
              <a:rPr lang="en-US" dirty="0" err="1"/>
              <a:t>string.h</a:t>
            </a:r>
            <a:r>
              <a:rPr lang="en-US" dirty="0"/>
              <a:t>&gt;</a:t>
            </a:r>
          </a:p>
          <a:p>
            <a:pPr marL="0" indent="0">
              <a:buNone/>
            </a:pPr>
            <a:r>
              <a:rPr lang="en-US" dirty="0"/>
              <a:t>#define MAX_PARKING_SPOTS 50</a:t>
            </a:r>
          </a:p>
          <a:p>
            <a:pPr marL="0" indent="0">
              <a:buNone/>
            </a:pPr>
            <a:r>
              <a:rPr lang="en-US" dirty="0"/>
              <a:t>// Structure to store vehicle details</a:t>
            </a:r>
          </a:p>
          <a:p>
            <a:pPr marL="0" indent="0">
              <a:buNone/>
            </a:pPr>
            <a:r>
              <a:rPr lang="en-US" dirty="0"/>
              <a:t>typedef struct </a:t>
            </a:r>
          </a:p>
          <a:p>
            <a:pPr marL="0" indent="0">
              <a:buNone/>
            </a:pPr>
            <a:r>
              <a:rPr lang="en-US" dirty="0"/>
              <a:t>{    </a:t>
            </a:r>
          </a:p>
          <a:p>
            <a:pPr marL="0" indent="0">
              <a:buNone/>
            </a:pPr>
            <a:r>
              <a:rPr lang="en-US" dirty="0"/>
              <a:t>int </a:t>
            </a:r>
            <a:r>
              <a:rPr lang="en-US" dirty="0" err="1"/>
              <a:t>slotNumber</a:t>
            </a:r>
            <a:r>
              <a:rPr lang="en-US" dirty="0"/>
              <a:t>; </a:t>
            </a:r>
          </a:p>
          <a:p>
            <a:pPr marL="0" indent="0">
              <a:buNone/>
            </a:pPr>
            <a:r>
              <a:rPr lang="en-US" dirty="0"/>
              <a:t>char </a:t>
            </a:r>
            <a:r>
              <a:rPr lang="en-US" dirty="0" err="1"/>
              <a:t>vehicleNumber</a:t>
            </a:r>
            <a:r>
              <a:rPr lang="en-US" dirty="0"/>
              <a:t>[20];   </a:t>
            </a:r>
          </a:p>
          <a:p>
            <a:pPr marL="0" indent="0">
              <a:buNone/>
            </a:pPr>
            <a:r>
              <a:rPr lang="en-US" dirty="0"/>
              <a:t>char </a:t>
            </a:r>
            <a:r>
              <a:rPr lang="en-US" dirty="0" err="1"/>
              <a:t>vehicleType</a:t>
            </a:r>
            <a:r>
              <a:rPr lang="en-US" dirty="0"/>
              <a:t>[20];</a:t>
            </a:r>
          </a:p>
          <a:p>
            <a:pPr marL="0" indent="0">
              <a:buNone/>
            </a:pPr>
            <a:r>
              <a:rPr lang="en-US" dirty="0"/>
              <a:t>} Vehicle;</a:t>
            </a:r>
            <a:endParaRPr lang="en-AE" dirty="0"/>
          </a:p>
        </p:txBody>
      </p:sp>
    </p:spTree>
    <p:extLst>
      <p:ext uri="{BB962C8B-B14F-4D97-AF65-F5344CB8AC3E}">
        <p14:creationId xmlns:p14="http://schemas.microsoft.com/office/powerpoint/2010/main" val="3566119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2C448-71CC-EC08-B09E-9D402DB9B089}"/>
              </a:ext>
            </a:extLst>
          </p:cNvPr>
          <p:cNvSpPr>
            <a:spLocks noGrp="1"/>
          </p:cNvSpPr>
          <p:nvPr>
            <p:ph idx="1"/>
          </p:nvPr>
        </p:nvSpPr>
        <p:spPr>
          <a:xfrm>
            <a:off x="299545" y="220716"/>
            <a:ext cx="11540358" cy="6369269"/>
          </a:xfrm>
        </p:spPr>
        <p:txBody>
          <a:bodyPr>
            <a:normAutofit/>
          </a:bodyPr>
          <a:lstStyle/>
          <a:p>
            <a:pPr marL="0" indent="0">
              <a:buNone/>
            </a:pPr>
            <a:r>
              <a:rPr lang="en-US" dirty="0"/>
              <a:t>// Global parking array and parking count</a:t>
            </a:r>
          </a:p>
          <a:p>
            <a:pPr marL="0" indent="0">
              <a:buNone/>
            </a:pPr>
            <a:r>
              <a:rPr lang="en-US" dirty="0"/>
              <a:t>Vehicle parking[MAX_PARKING_SPOTS];</a:t>
            </a:r>
          </a:p>
          <a:p>
            <a:pPr marL="0" indent="0">
              <a:buNone/>
            </a:pPr>
            <a:r>
              <a:rPr lang="en-US" dirty="0"/>
              <a:t>int </a:t>
            </a:r>
            <a:r>
              <a:rPr lang="en-US" dirty="0" err="1"/>
              <a:t>vehicleCount</a:t>
            </a:r>
            <a:r>
              <a:rPr lang="en-US" dirty="0"/>
              <a:t> = 0;</a:t>
            </a:r>
          </a:p>
          <a:p>
            <a:pPr marL="0" indent="0">
              <a:buNone/>
            </a:pPr>
            <a:r>
              <a:rPr lang="en-US" dirty="0"/>
              <a:t>// Function to add a vehicle to the parking</a:t>
            </a:r>
          </a:p>
          <a:p>
            <a:pPr marL="0" indent="0">
              <a:buNone/>
            </a:pPr>
            <a:r>
              <a:rPr lang="en-US" dirty="0"/>
              <a:t>void </a:t>
            </a:r>
            <a:r>
              <a:rPr lang="en-US" dirty="0" err="1"/>
              <a:t>addVehicle</a:t>
            </a:r>
            <a:r>
              <a:rPr lang="en-US" dirty="0"/>
              <a:t>()</a:t>
            </a:r>
          </a:p>
          <a:p>
            <a:pPr marL="0" indent="0">
              <a:buNone/>
            </a:pPr>
            <a:r>
              <a:rPr lang="en-US" dirty="0"/>
              <a:t> {   </a:t>
            </a:r>
          </a:p>
          <a:p>
            <a:pPr marL="0" indent="0">
              <a:buNone/>
            </a:pPr>
            <a:r>
              <a:rPr lang="en-US" dirty="0"/>
              <a:t> if (</a:t>
            </a:r>
            <a:r>
              <a:rPr lang="en-US" dirty="0" err="1"/>
              <a:t>vehicleCount</a:t>
            </a:r>
            <a:r>
              <a:rPr lang="en-US" dirty="0"/>
              <a:t> &gt;= MAX_PARKING_SPOTS)</a:t>
            </a:r>
          </a:p>
          <a:p>
            <a:pPr marL="0" indent="0">
              <a:buNone/>
            </a:pPr>
            <a:r>
              <a:rPr lang="en-US" dirty="0"/>
              <a:t> {        </a:t>
            </a:r>
            <a:r>
              <a:rPr lang="en-US" dirty="0" err="1"/>
              <a:t>printf</a:t>
            </a:r>
            <a:r>
              <a:rPr lang="en-US" dirty="0"/>
              <a:t>("Parking is full!\n");       </a:t>
            </a:r>
          </a:p>
          <a:p>
            <a:pPr marL="0" indent="0">
              <a:buNone/>
            </a:pPr>
            <a:r>
              <a:rPr lang="en-US" dirty="0"/>
              <a:t> return;   </a:t>
            </a:r>
          </a:p>
          <a:p>
            <a:pPr marL="0" indent="0">
              <a:buNone/>
            </a:pPr>
            <a:r>
              <a:rPr lang="en-US" dirty="0"/>
              <a:t> }</a:t>
            </a:r>
          </a:p>
          <a:p>
            <a:pPr marL="0" indent="0">
              <a:buNone/>
            </a:pPr>
            <a:r>
              <a:rPr lang="en-US" dirty="0"/>
              <a:t>Vehicle </a:t>
            </a:r>
            <a:r>
              <a:rPr lang="en-US" dirty="0" err="1"/>
              <a:t>newVehicle</a:t>
            </a:r>
            <a:r>
              <a:rPr lang="en-US" dirty="0"/>
              <a:t>; </a:t>
            </a:r>
          </a:p>
          <a:p>
            <a:pPr marL="0" indent="0">
              <a:buNone/>
            </a:pPr>
            <a:r>
              <a:rPr lang="en-US" dirty="0"/>
              <a:t>   </a:t>
            </a:r>
            <a:r>
              <a:rPr lang="en-US" dirty="0" err="1"/>
              <a:t>newVehicle.slotNumber</a:t>
            </a:r>
            <a:r>
              <a:rPr lang="en-US" dirty="0"/>
              <a:t> = </a:t>
            </a:r>
            <a:r>
              <a:rPr lang="en-US" dirty="0" err="1"/>
              <a:t>vehicleCount</a:t>
            </a:r>
            <a:r>
              <a:rPr lang="en-US" dirty="0"/>
              <a:t> + 1;</a:t>
            </a:r>
            <a:endParaRPr lang="en-AE" dirty="0"/>
          </a:p>
        </p:txBody>
      </p:sp>
    </p:spTree>
    <p:extLst>
      <p:ext uri="{BB962C8B-B14F-4D97-AF65-F5344CB8AC3E}">
        <p14:creationId xmlns:p14="http://schemas.microsoft.com/office/powerpoint/2010/main" val="2751519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TotalTime>
  <Words>1062</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VEHICAL MANAGEMENT SYSTEM IN C PROGRAM</vt:lpstr>
      <vt:lpstr>Abstract</vt:lpstr>
      <vt:lpstr>PowerPoint Presentation</vt:lpstr>
      <vt:lpstr>Problems and Solutions</vt:lpstr>
      <vt:lpstr>PowerPoint Presentation</vt:lpstr>
      <vt:lpstr>PowerPoint Presentation</vt:lpstr>
      <vt:lpstr>Flow Chart:</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FMT</dc:creator>
  <cp:lastModifiedBy>FMT</cp:lastModifiedBy>
  <cp:revision>1</cp:revision>
  <dcterms:created xsi:type="dcterms:W3CDTF">2024-12-02T00:50:36Z</dcterms:created>
  <dcterms:modified xsi:type="dcterms:W3CDTF">2024-12-02T02:05:31Z</dcterms:modified>
</cp:coreProperties>
</file>