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0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743876-F33C-4342-AE33-E3DA15FA5067}">
          <p14:sldIdLst>
            <p14:sldId id="256"/>
            <p14:sldId id="257"/>
          </p14:sldIdLst>
        </p14:section>
        <p14:section name="Untitled Section" id="{F8996AE6-6859-47A8-9FF2-DF17D448C986}">
          <p14:sldIdLst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5505" autoAdjust="0"/>
  </p:normalViewPr>
  <p:slideViewPr>
    <p:cSldViewPr snapToGrid="0" snapToObjects="1">
      <p:cViewPr varScale="1">
        <p:scale>
          <a:sx n="81" d="100"/>
          <a:sy n="81" d="100"/>
        </p:scale>
        <p:origin x="7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E88AF-49C9-4608-AC9E-FAB1E1A309C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8CF3F-6B08-4570-B828-AAF2A74C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9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CF3F-6B08-4570-B828-AAF2A74C1C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4E94B35-8853-F340-B0AF-E0D2C8E8F96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3469538-899E-FC43-8935-878B9295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1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4B35-8853-F340-B0AF-E0D2C8E8F96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538-899E-FC43-8935-878B9295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0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4B35-8853-F340-B0AF-E0D2C8E8F96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538-899E-FC43-8935-878B9295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32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4B35-8853-F340-B0AF-E0D2C8E8F96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538-899E-FC43-8935-878B9295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88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4B35-8853-F340-B0AF-E0D2C8E8F96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538-899E-FC43-8935-878B9295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58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4B35-8853-F340-B0AF-E0D2C8E8F96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538-899E-FC43-8935-878B9295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24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4B35-8853-F340-B0AF-E0D2C8E8F96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538-899E-FC43-8935-878B9295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86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4E94B35-8853-F340-B0AF-E0D2C8E8F96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538-899E-FC43-8935-878B9295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20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4E94B35-8853-F340-B0AF-E0D2C8E8F96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538-899E-FC43-8935-878B9295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4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4B35-8853-F340-B0AF-E0D2C8E8F96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538-899E-FC43-8935-878B9295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7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4B35-8853-F340-B0AF-E0D2C8E8F96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538-899E-FC43-8935-878B9295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4B35-8853-F340-B0AF-E0D2C8E8F96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538-899E-FC43-8935-878B9295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0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4B35-8853-F340-B0AF-E0D2C8E8F96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538-899E-FC43-8935-878B9295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4B35-8853-F340-B0AF-E0D2C8E8F96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538-899E-FC43-8935-878B9295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3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4B35-8853-F340-B0AF-E0D2C8E8F96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538-899E-FC43-8935-878B9295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4B35-8853-F340-B0AF-E0D2C8E8F96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538-899E-FC43-8935-878B9295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2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4B35-8853-F340-B0AF-E0D2C8E8F96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9538-899E-FC43-8935-878B9295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4E94B35-8853-F340-B0AF-E0D2C8E8F96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3469538-899E-FC43-8935-878B9295E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4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0AA5-114A-F74F-B2DD-8A037B894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031" y="1353498"/>
            <a:ext cx="9801937" cy="2677648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>BANK LOAN OF CUSTOMERS</a:t>
            </a:r>
            <a:endParaRPr lang="en-US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795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0C19-45C6-BB4D-BCD4-4B6FD21D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masis MT Pro Black" panose="02040A04050005020304" pitchFamily="18" charset="0"/>
              </a:rPr>
              <a:t>TEAM MEMBERS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E2D3F-0E25-864A-9D27-BD88E0D30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70701" cy="34163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masis MT Pro Medium" panose="02040604050005020304" pitchFamily="18" charset="0"/>
              </a:rPr>
              <a:t>Pooja Rani Nayak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masis MT Pro Medium" panose="02040604050005020304" pitchFamily="18" charset="0"/>
              </a:rPr>
              <a:t>Pravin Shende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masis MT Pro Medium" panose="02040604050005020304" pitchFamily="18" charset="0"/>
              </a:rPr>
              <a:t>Ankit Prakash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masis MT Pro Medium" panose="02040604050005020304" pitchFamily="18" charset="0"/>
              </a:rPr>
              <a:t>Prince Dadhich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3688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8E6B-0117-4C6B-AAA7-A1717B03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92" y="647700"/>
            <a:ext cx="3683748" cy="1600200"/>
          </a:xfrm>
        </p:spPr>
        <p:txBody>
          <a:bodyPr/>
          <a:lstStyle/>
          <a:p>
            <a:r>
              <a:rPr lang="en-US" sz="2800" b="1" u="sng" dirty="0">
                <a:latin typeface="Amasis MT Pro Black" panose="02040A04050005020304" pitchFamily="18" charset="0"/>
              </a:rPr>
              <a:t>Year Wise Loan Amount Stats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C3C69-0FCA-46DF-810A-ED4492465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892" y="2682240"/>
            <a:ext cx="3907268" cy="35280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next image we see that in the 2011  has the highest loan amount and 2007 as the least loan amount.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highest amount is seen to be as </a:t>
            </a:r>
            <a:r>
              <a:rPr lang="en-IN" dirty="0"/>
              <a:t>260506575</a:t>
            </a:r>
            <a:r>
              <a:rPr lang="en-US" dirty="0"/>
              <a:t> and the lowest is seen to be </a:t>
            </a:r>
            <a:r>
              <a:rPr lang="en-IN" dirty="0"/>
              <a:t>2219275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year 2010, 2009, 2008 the loan amount was seen to be 122050200, 46436325 &amp; 14390275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3486F-C997-4E13-9D08-D921C1AF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612" y="1201420"/>
            <a:ext cx="6635748" cy="500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15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8E6B-0117-4C6B-AAA7-A1717B03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92" y="647700"/>
            <a:ext cx="3683748" cy="1600200"/>
          </a:xfrm>
        </p:spPr>
        <p:txBody>
          <a:bodyPr/>
          <a:lstStyle/>
          <a:p>
            <a:r>
              <a:rPr lang="en-US" sz="2800" b="1" u="sng" dirty="0">
                <a:latin typeface="Amasis MT Pro Black" panose="02040A04050005020304" pitchFamily="18" charset="0"/>
              </a:rPr>
              <a:t>Grade and sub grade wise </a:t>
            </a:r>
            <a:r>
              <a:rPr lang="en-US" sz="2800" b="1" u="sng" dirty="0" err="1">
                <a:latin typeface="Amasis MT Pro Black" panose="02040A04050005020304" pitchFamily="18" charset="0"/>
              </a:rPr>
              <a:t>revol_bal</a:t>
            </a:r>
            <a:endParaRPr lang="en-US" sz="2800" b="1" u="sng" dirty="0">
              <a:latin typeface="Amasis MT Pro Black" panose="02040A040500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C3C69-0FCA-46DF-810A-ED4492465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892" y="2682240"/>
            <a:ext cx="3907268" cy="35280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5 Grades as seen figure those are A,B,C,D,E,F,G.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Grade is further divided into 5 sub grades, such as A is divided to A1, A2, A3, A4 &amp;A5 and so on..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image we can see that B is highest grade against the </a:t>
            </a:r>
            <a:r>
              <a:rPr lang="en-US" dirty="0" err="1"/>
              <a:t>Revol</a:t>
            </a:r>
            <a:r>
              <a:rPr lang="en-US" dirty="0"/>
              <a:t> Bal and G has the lowest grade against the </a:t>
            </a:r>
            <a:r>
              <a:rPr lang="en-US" dirty="0" err="1"/>
              <a:t>Revol</a:t>
            </a:r>
            <a:r>
              <a:rPr lang="en-US" dirty="0"/>
              <a:t> Bal.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9F63A-E23F-7802-7ACF-88E78355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BB6CD-2B3C-23C2-1686-F6248EBCC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360" y="1447800"/>
            <a:ext cx="68681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48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8E6B-0117-4C6B-AAA7-A1717B03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92" y="647700"/>
            <a:ext cx="3683748" cy="160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Amasis MT Pro Black" panose="02040A04050005020304" pitchFamily="18" charset="0"/>
              </a:rPr>
              <a:t>Total Payment for Verified Status Vs Non Verified Status</a:t>
            </a:r>
            <a:endParaRPr lang="en-US" sz="2800" b="1" u="sng" dirty="0">
              <a:latin typeface="Amasis MT Pro Black" panose="02040A040500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C3C69-0FCA-46DF-810A-ED4492465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892" y="2682240"/>
            <a:ext cx="3907268" cy="35280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image shows as total verified payment &amp; total not verified payment in this we can see that verified payment is higher than the not verified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payment of the verified status is seen to be 219892307.51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payment of not verified is seen to be 15,3541418.21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72CEC-1D91-834D-C4F1-46294DC6B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092" y="1752918"/>
            <a:ext cx="7011148" cy="335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28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8E6B-0117-4C6B-AAA7-A1717B03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92" y="647700"/>
            <a:ext cx="3683748" cy="1600200"/>
          </a:xfrm>
        </p:spPr>
        <p:txBody>
          <a:bodyPr/>
          <a:lstStyle/>
          <a:p>
            <a:r>
              <a:rPr lang="en-US" sz="2800" b="1" u="sng" dirty="0">
                <a:latin typeface="Amasis MT Pro Black" panose="02040A04050005020304" pitchFamily="18" charset="0"/>
              </a:rPr>
              <a:t>State wise and last_credit_pull_d wise loan status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C3C69-0FCA-46DF-810A-ED4492465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892" y="2682240"/>
            <a:ext cx="3907268" cy="35280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image we have different year showing us the state was loan amount taken.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five state with the highest loan amount is B3, B4, C1, C2 &amp; D3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seen, we have different </a:t>
            </a:r>
            <a:r>
              <a:rPr lang="en-US" dirty="0" err="1"/>
              <a:t>Rec_Int</a:t>
            </a:r>
            <a:r>
              <a:rPr lang="en-US" dirty="0"/>
              <a:t> by purpose few of them are weeding, medical, house. The highest Rec_Int is for Debt Consolidate and the least is for Renewable Energy.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89E8C-AF3D-4944-9160-675EA46CB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557" y="1443210"/>
            <a:ext cx="7050795" cy="488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0226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8E6B-0117-4C6B-AAA7-A1717B03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92" y="647700"/>
            <a:ext cx="3683748" cy="1600200"/>
          </a:xfrm>
        </p:spPr>
        <p:txBody>
          <a:bodyPr/>
          <a:lstStyle/>
          <a:p>
            <a:r>
              <a:rPr lang="en-US" sz="2800" b="1" u="sng" dirty="0">
                <a:latin typeface="Amasis MT Pro Black" panose="02040A04050005020304" pitchFamily="18" charset="0"/>
              </a:rPr>
              <a:t>Home ownership Vs last payment date stats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C3C69-0FCA-46DF-810A-ED4492465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892" y="2682240"/>
            <a:ext cx="3907268" cy="35280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home ownership section, we have 3 major things Mortgage, Rent &amp; 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last payment amount for Mortgage is 56305545, rent is 41686653 &amp; Own is 8228967.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highest last payment was seen in Mortgage &amp; the lowest is seen in lowest.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4C28F2-B37C-4147-B6FD-5DB826409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0" y="1259840"/>
            <a:ext cx="6370320" cy="2550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5D189A-C5F0-44E9-A8C5-CA0BCC9D8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200" y="3810000"/>
            <a:ext cx="6370320" cy="287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5FAB-11D9-4BAE-A617-E40EA97D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4201329">
            <a:off x="2561007" y="-2327947"/>
            <a:ext cx="1234964" cy="1402096"/>
          </a:xfrm>
        </p:spPr>
        <p:txBody>
          <a:bodyPr/>
          <a:lstStyle/>
          <a:p>
            <a:pPr algn="ctr"/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937D2-4B87-4024-86A5-E4C0809F3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chemeClr val="accent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9032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268</TotalTime>
  <Words>371</Words>
  <Application>Microsoft Office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Amasis MT Pro Black</vt:lpstr>
      <vt:lpstr>Amasis MT Pro Medium</vt:lpstr>
      <vt:lpstr>Arial</vt:lpstr>
      <vt:lpstr>Calibri</vt:lpstr>
      <vt:lpstr>Century Gothic</vt:lpstr>
      <vt:lpstr>Wingdings 3</vt:lpstr>
      <vt:lpstr>Ion Boardroom</vt:lpstr>
      <vt:lpstr>BANK LOAN OF CUSTOMERS</vt:lpstr>
      <vt:lpstr>TEAM MEMBERS  </vt:lpstr>
      <vt:lpstr>Year Wise Loan Amount Stats</vt:lpstr>
      <vt:lpstr>Grade and sub grade wise revol_bal</vt:lpstr>
      <vt:lpstr>Total Payment for Verified Status Vs Non Verified Status</vt:lpstr>
      <vt:lpstr>State wise and last_credit_pull_d wise loan status</vt:lpstr>
      <vt:lpstr>Home ownership Vs last payment date stats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Pravin Shende</cp:lastModifiedBy>
  <cp:revision>31</cp:revision>
  <dcterms:created xsi:type="dcterms:W3CDTF">2022-11-12T18:29:54Z</dcterms:created>
  <dcterms:modified xsi:type="dcterms:W3CDTF">2022-11-19T14:34:40Z</dcterms:modified>
</cp:coreProperties>
</file>