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be4cd780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be4cd780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795b870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f795b870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b0ccde41b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b0ccde41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fd411f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bfd411f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bfd411ff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bfd411ff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fd411ff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fd411f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b0ccde41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b0ccde41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fd411ff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fd411ff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bfd411ff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bfd411ff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b0ccde4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b0ccde4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Orice blockchain are nevoie de un consensus algorithm pentru a determina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</a:t>
            </a:r>
            <a:r>
              <a:rPr lang="ro"/>
              <a:t>-&gt; </a:t>
            </a:r>
            <a:r>
              <a:rPr lang="ro">
                <a:solidFill>
                  <a:srgbClr val="292929"/>
                </a:solidFill>
                <a:highlight>
                  <a:srgbClr val="FFFFFF"/>
                </a:highlight>
              </a:rPr>
              <a:t>SGX - Software Guard Extensions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fd411ff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fd411f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9400" y="729725"/>
            <a:ext cx="27252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e-Buletin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600" y="1708275"/>
            <a:ext cx="3486625" cy="26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2017400" y="3861550"/>
            <a:ext cx="28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Echipa DecentralizedBugs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357975" y="143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2FA</a:t>
            </a:r>
            <a:endParaRPr sz="40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75" y="924650"/>
            <a:ext cx="491362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73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Key </a:t>
            </a:r>
            <a:r>
              <a:rPr lang="ro" sz="4000"/>
              <a:t>Recovery</a:t>
            </a:r>
            <a:endParaRPr sz="40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57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/>
              <a:t>G</a:t>
            </a:r>
            <a:r>
              <a:rPr lang="ro" sz="2000"/>
              <a:t>enerare 24 cuvinte aleatorii (BIP-39)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/>
              <a:t>Folosite ca seed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/>
              <a:t>Regenere private key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146800" y="215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900">
                <a:latin typeface="Trebuchet MS"/>
                <a:ea typeface="Trebuchet MS"/>
                <a:cs typeface="Trebuchet MS"/>
                <a:sym typeface="Trebuchet MS"/>
              </a:rPr>
              <a:t>Mulțumim!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7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 ce e-Buletin ?</a:t>
            </a:r>
            <a:endParaRPr sz="4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04350" y="1899100"/>
            <a:ext cx="51774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format fizic documentele pot fi pierdute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Soluția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păstrarea lor în format digital pe Blockchain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10992" t="0"/>
          <a:stretch/>
        </p:blipFill>
        <p:spPr>
          <a:xfrm>
            <a:off x="5726862" y="1208975"/>
            <a:ext cx="2877174" cy="24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37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 ce e-Buletin ?</a:t>
            </a:r>
            <a:endParaRPr sz="4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821500" y="1593475"/>
            <a:ext cx="51774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Problema: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durata lungă de timp necesara creării si eliberării documentelor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Soluția: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interfață WEB pentru accesul rapid la documentele de pe Blockchain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13107" r="6182" t="5249"/>
          <a:stretch/>
        </p:blipFill>
        <p:spPr>
          <a:xfrm>
            <a:off x="6128975" y="1016925"/>
            <a:ext cx="2724552" cy="24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7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 ce e-Buletin ?</a:t>
            </a:r>
            <a:endParaRPr sz="4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76950" y="1507300"/>
            <a:ext cx="517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lipsa securității în format fizic: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Problema: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documentele unui cetățean pot fi furate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Soluția: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stocarea acestora pe Blockchain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Problema:</a:t>
            </a:r>
            <a:r>
              <a:rPr lang="ro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documente  pot fi falsificate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 u="sng">
                <a:latin typeface="Times New Roman"/>
                <a:ea typeface="Times New Roman"/>
                <a:cs typeface="Times New Roman"/>
                <a:sym typeface="Times New Roman"/>
              </a:rPr>
              <a:t>Soluția: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verificarea autenticității cetățeanului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1178" l="8411" r="10865" t="6757"/>
          <a:stretch/>
        </p:blipFill>
        <p:spPr>
          <a:xfrm>
            <a:off x="6019175" y="1130000"/>
            <a:ext cx="2758026" cy="2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45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Participanții</a:t>
            </a:r>
            <a:endParaRPr sz="40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07900" y="1307850"/>
            <a:ext cx="46746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Admin: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contul inițial de pe blockchain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Funcționarii guvernului: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pot accesa </a:t>
            </a: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și</a:t>
            </a: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 realiza </a:t>
            </a: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tranzacții</a:t>
            </a: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 pe blockchain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Validatorii: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validează fiecare tranzacție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crează blocuri prin ajungerea la un consens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server de tip REST pentru comunicare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Cetățenii: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nu au acces direct la blockchain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pot realiza doar o singura tranzactie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ro" sz="1400">
                <a:latin typeface="Trebuchet MS"/>
                <a:ea typeface="Trebuchet MS"/>
                <a:cs typeface="Trebuchet MS"/>
                <a:sym typeface="Trebuchet MS"/>
              </a:rPr>
              <a:t>interacționează prin intermediul unui validator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275" y="1528325"/>
            <a:ext cx="3293650" cy="247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Semnarea unei tranzacții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Se realizează din punct de vedere criptografic pe baza algoritmului de semnătura digitala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o" sz="1300"/>
              <a:t>Emitatorul</a:t>
            </a:r>
            <a:r>
              <a:rPr lang="ro" sz="1300"/>
              <a:t> mesajului calculeaza hash-ul tranzactiei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o" sz="1300"/>
              <a:t>Emitatorul  semneaza folosind cheia sa privata si o trimite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o" sz="1300"/>
              <a:t>Receiver-ul decripteaza tranzactia si calculeaza hash-ul acesteia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o" sz="1300"/>
              <a:t>Receiver-ul compara hash-ul  primit cu cel calculat de 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o" sz="1300"/>
              <a:t>Se recuperearea cheii publice din semnatura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ECDSA algorithm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46750" y="44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Crearea</a:t>
            </a:r>
            <a:r>
              <a:rPr lang="ro"/>
              <a:t> unui document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25" y="1089188"/>
            <a:ext cx="5157251" cy="38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052550" y="34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Algoritm de consens</a:t>
            </a:r>
            <a:endParaRPr sz="40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052550" y="1322475"/>
            <a:ext cx="36357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Proof of Elapsed Time: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inspirat de o tehnologie Intel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eficiență sporită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Generarea timpului din adresa validatorului și hash-ul ultimului block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Verificarea integrității blockchain-ului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9560" l="0" r="0" t="9560"/>
          <a:stretch/>
        </p:blipFill>
        <p:spPr>
          <a:xfrm>
            <a:off x="4891125" y="1326463"/>
            <a:ext cx="4105951" cy="24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052550" y="34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Last 24h</a:t>
            </a:r>
            <a:endParaRPr sz="40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052550" y="1322500"/>
            <a:ext cx="68904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1" lang="ro" sz="1800">
                <a:latin typeface="Trebuchet MS"/>
                <a:ea typeface="Trebuchet MS"/>
                <a:cs typeface="Trebuchet MS"/>
                <a:sym typeface="Trebuchet MS"/>
              </a:rPr>
              <a:t>Secret recovery phrase pentru cetățeni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o" sz="1800">
                <a:latin typeface="Trebuchet MS"/>
                <a:ea typeface="Trebuchet MS"/>
                <a:cs typeface="Trebuchet MS"/>
                <a:sym typeface="Trebuchet MS"/>
              </a:rPr>
              <a:t>2FA code prin email pentru cetățeni și funcționarii guvernului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o" sz="1800">
                <a:latin typeface="Trebuchet MS"/>
                <a:ea typeface="Trebuchet MS"/>
                <a:cs typeface="Trebuchet MS"/>
                <a:sym typeface="Trebuchet MS"/>
              </a:rPr>
              <a:t>Asigurarea integrității rețelei (în cazul lipsei unui bloc)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o" sz="1800">
                <a:latin typeface="Trebuchet MS"/>
                <a:ea typeface="Trebuchet MS"/>
                <a:cs typeface="Trebuchet MS"/>
                <a:sym typeface="Trebuchet MS"/>
              </a:rPr>
              <a:t>Definirea rolurilor tuturor participanților la rețea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o" sz="1800">
                <a:latin typeface="Trebuchet MS"/>
                <a:ea typeface="Trebuchet MS"/>
                <a:cs typeface="Trebuchet MS"/>
                <a:sym typeface="Trebuchet MS"/>
              </a:rPr>
              <a:t>Pe baza rolurilor: autorizare web și a tranzacțiilor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