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NI0XdQYRc2TGp9TaHvox6KKM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4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3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 430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4 – LCD displays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1080000" y="1152000"/>
            <a:ext cx="7992000" cy="363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that uses the display in some fun way.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An air hockey game where an ‘X’ (puck) bounces back and forth and you press the button to return the puck?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A stopwatch?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Use an LED and the button together?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553760"/>
            <a:ext cx="8955720" cy="463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47773" t="0"/>
          <a:stretch/>
        </p:blipFill>
        <p:spPr>
          <a:xfrm>
            <a:off x="1872000" y="121680"/>
            <a:ext cx="6776280" cy="732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000" y="1538280"/>
            <a:ext cx="6095520" cy="457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520" y="1296000"/>
            <a:ext cx="8610480" cy="49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680" y="1332000"/>
            <a:ext cx="8780760" cy="5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80" y="1080000"/>
            <a:ext cx="950184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19788" l="0" r="15629" t="0"/>
          <a:stretch/>
        </p:blipFill>
        <p:spPr>
          <a:xfrm>
            <a:off x="216000" y="258840"/>
            <a:ext cx="9845280" cy="52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0" y="978480"/>
            <a:ext cx="10079640" cy="5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0" y="978480"/>
            <a:ext cx="10079640" cy="5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0" y="978480"/>
            <a:ext cx="10079640" cy="56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2018-02-15T01:30:09Z</dcterms:created>
</cp:coreProperties>
</file>