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0C9E72E-3E43-4089-9A17-DA703DD8E6A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 430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5 – Sensors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Safety Engineer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the newest engineer at Absturz Motors, your task is to use sensors to design a system to prevent a self-driving car from crashing. When it senses the car is coming too close to something it hits the brakes. Remember that the speed matters too – you can come close to an object if you’re going slowly and you have to brake sooner if you’re moving quickly.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 =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FreeSans"/>
              </a:rPr>
              <a:t>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FreeSans"/>
              </a:rPr>
              <a:t>D /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FreeSans"/>
              </a:rPr>
              <a:t>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FreeSans"/>
              </a:rPr>
              <a:t>T      and    A =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FreeSans"/>
              </a:rPr>
              <a:t>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FreeSans"/>
              </a:rPr>
              <a:t>V /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  <a:ea typeface="FreeSans"/>
              </a:rPr>
              <a:t>∆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FreeSans"/>
              </a:rPr>
              <a:t>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FreeSans"/>
              </a:rPr>
              <a:t>Use LEDs and your display to let the driver know what’s happening. Use a red LED to represent the brakes.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Ultrasonic and heat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57560" y="3312000"/>
            <a:ext cx="4334400" cy="28800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376960" y="3444120"/>
            <a:ext cx="3407040" cy="283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Batfink’s supersonic sonar radar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Ultrasonic operation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584000" y="2304000"/>
            <a:ext cx="7114680" cy="381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Pi’s POV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080000" y="1828440"/>
            <a:ext cx="7676280" cy="493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PIR operation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18000" y="1819800"/>
            <a:ext cx="6505200" cy="395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Converting 5V to 3.3V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023000" y="2098080"/>
            <a:ext cx="2095200" cy="269532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1152000" y="2088000"/>
            <a:ext cx="292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5V signal from Echo output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5184000" y="2533680"/>
            <a:ext cx="1779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1K ohm resistor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5132520" y="3613680"/>
            <a:ext cx="1779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2K ohm resistor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5"/>
          <p:cNvSpPr txBox="1"/>
          <p:nvPr/>
        </p:nvSpPr>
        <p:spPr>
          <a:xfrm>
            <a:off x="6912000" y="3096000"/>
            <a:ext cx="1552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3.3V to the Pi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6"/>
          <p:cNvSpPr/>
          <p:nvPr/>
        </p:nvSpPr>
        <p:spPr>
          <a:xfrm flipH="1">
            <a:off x="5832000" y="3240000"/>
            <a:ext cx="1080000" cy="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LCD connected via I2C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58760" y="1972800"/>
            <a:ext cx="7941240" cy="450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PIR looks like a pushbutton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231560" y="1685160"/>
            <a:ext cx="7677720" cy="481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LibreOffice/5.2.7.2$Linux_ARM_EABI LibreOffice_project/528e71104c3fcc3637004cef595401b05295414c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2018-02-15T01:30:09Z</dcterms:created>
  <dc:creator/>
  <dc:description/>
  <dc:language>en-GB</dc:language>
  <cp:lastModifiedBy/>
  <dcterms:modified xsi:type="dcterms:W3CDTF">2018-10-02T20:45:05Z</dcterms:modified>
  <cp:revision>4</cp:revision>
  <dc:subject/>
  <dc:title/>
</cp:coreProperties>
</file>