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96">
          <p15:clr>
            <a:srgbClr val="A4A3A4"/>
          </p15:clr>
        </p15:guide>
        <p15:guide id="2" pos="5566">
          <p15:clr>
            <a:srgbClr val="A4A3A4"/>
          </p15:clr>
        </p15:guide>
        <p15:guide id="3" orient="horz" pos="18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72"/>
      </p:cViewPr>
      <p:guideLst>
        <p:guide pos="196"/>
        <p:guide pos="5566"/>
        <p:guide orient="horz" pos="1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f604d04e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f604d04e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f604d0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f604d0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變數的記憶體大小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f604d04e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f604d04e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數值加減乘除應用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f604d04e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1f604d04e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字串處理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1f604d04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1f604d04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字元轉ASCII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f604d04e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f604d04e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練習加減乘除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f604d04e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f604d04e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 sz="1800">
                <a:solidFill>
                  <a:srgbClr val="434343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Howework 2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B7B7B7"/>
                </a:solidFill>
                <a:highlight>
                  <a:srgbClr val="FFFFFF"/>
                </a:highlight>
              </a:rPr>
              <a:t>C Fundamentals and Basic Data Types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 1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Please print </a:t>
            </a:r>
            <a:r>
              <a:rPr lang="zh-TW">
                <a:solidFill>
                  <a:srgbClr val="0000FF"/>
                </a:solidFill>
              </a:rPr>
              <a:t>char</a:t>
            </a:r>
            <a:r>
              <a:rPr lang="zh-TW">
                <a:solidFill>
                  <a:srgbClr val="434343"/>
                </a:solidFill>
              </a:rPr>
              <a:t>, </a:t>
            </a:r>
            <a:r>
              <a:rPr lang="zh-TW">
                <a:solidFill>
                  <a:srgbClr val="0000FF"/>
                </a:solidFill>
              </a:rPr>
              <a:t>short</a:t>
            </a:r>
            <a:r>
              <a:rPr lang="zh-TW">
                <a:solidFill>
                  <a:srgbClr val="434343"/>
                </a:solidFill>
              </a:rPr>
              <a:t>, </a:t>
            </a:r>
            <a:r>
              <a:rPr lang="zh-TW">
                <a:solidFill>
                  <a:srgbClr val="0000FF"/>
                </a:solidFill>
              </a:rPr>
              <a:t>int</a:t>
            </a:r>
            <a:r>
              <a:rPr lang="zh-TW">
                <a:solidFill>
                  <a:srgbClr val="434343"/>
                </a:solidFill>
              </a:rPr>
              <a:t>, </a:t>
            </a:r>
            <a:r>
              <a:rPr lang="zh-TW">
                <a:solidFill>
                  <a:srgbClr val="0000FF"/>
                </a:solidFill>
              </a:rPr>
              <a:t>float</a:t>
            </a:r>
            <a:r>
              <a:rPr lang="zh-TW">
                <a:solidFill>
                  <a:srgbClr val="434343"/>
                </a:solidFill>
              </a:rPr>
              <a:t>, and </a:t>
            </a:r>
            <a:r>
              <a:rPr lang="zh-TW">
                <a:solidFill>
                  <a:srgbClr val="0000FF"/>
                </a:solidFill>
              </a:rPr>
              <a:t>double</a:t>
            </a:r>
            <a:r>
              <a:rPr lang="zh-TW">
                <a:solidFill>
                  <a:srgbClr val="434343"/>
                </a:solidFill>
              </a:rPr>
              <a:t> variable's memory size.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t="6165" r="6820" b="71909"/>
          <a:stretch/>
        </p:blipFill>
        <p:spPr>
          <a:xfrm>
            <a:off x="311700" y="3520400"/>
            <a:ext cx="8520599" cy="10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 2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Input a Celsius temperature and then output a Fahrenheit temperature.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Formula: </a:t>
            </a:r>
            <a:r>
              <a:rPr lang="zh-TW">
                <a:solidFill>
                  <a:srgbClr val="0000FF"/>
                </a:solidFill>
              </a:rPr>
              <a:t>F = (C *9/5)+32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t="6261" r="6820" b="80708"/>
          <a:stretch/>
        </p:blipFill>
        <p:spPr>
          <a:xfrm>
            <a:off x="311700" y="3945725"/>
            <a:ext cx="8520599" cy="6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Question 3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Write a program that accepts a date from the user in the form </a:t>
            </a:r>
            <a:r>
              <a:rPr lang="zh-TW">
                <a:solidFill>
                  <a:srgbClr val="0000FF"/>
                </a:solidFill>
              </a:rPr>
              <a:t>mm/dd/yyyy</a:t>
            </a:r>
            <a:r>
              <a:rPr lang="zh-TW"/>
              <a:t> and then displays it in the form </a:t>
            </a:r>
            <a:r>
              <a:rPr lang="zh-TW">
                <a:solidFill>
                  <a:srgbClr val="0000FF"/>
                </a:solidFill>
              </a:rPr>
              <a:t>yyyymmdd</a:t>
            </a:r>
            <a:r>
              <a:rPr lang="zh-TW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t="5651" r="6820" b="77594"/>
          <a:stretch/>
        </p:blipFill>
        <p:spPr>
          <a:xfrm>
            <a:off x="311700" y="3767675"/>
            <a:ext cx="8520599" cy="80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 4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Input a char and then </a:t>
            </a:r>
            <a:r>
              <a:rPr lang="zh-TW">
                <a:solidFill>
                  <a:srgbClr val="0000FF"/>
                </a:solidFill>
              </a:rPr>
              <a:t>print it</a:t>
            </a:r>
            <a:r>
              <a:rPr lang="zh-TW">
                <a:solidFill>
                  <a:srgbClr val="434343"/>
                </a:solidFill>
              </a:rPr>
              <a:t> and </a:t>
            </a:r>
            <a:r>
              <a:rPr lang="zh-TW">
                <a:solidFill>
                  <a:srgbClr val="0000FF"/>
                </a:solidFill>
              </a:rPr>
              <a:t>it's ASCII code</a:t>
            </a:r>
            <a:r>
              <a:rPr lang="zh-TW">
                <a:solidFill>
                  <a:srgbClr val="434343"/>
                </a:solidFill>
              </a:rPr>
              <a:t>.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t="6103" r="6820" b="80245"/>
          <a:stretch/>
        </p:blipFill>
        <p:spPr>
          <a:xfrm>
            <a:off x="311700" y="3916050"/>
            <a:ext cx="8520599" cy="65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 5</a:t>
            </a: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Please write a program, input a </a:t>
            </a:r>
            <a:r>
              <a:rPr lang="zh-TW">
                <a:solidFill>
                  <a:srgbClr val="0000FF"/>
                </a:solidFill>
              </a:rPr>
              <a:t>lower case char</a:t>
            </a:r>
            <a:r>
              <a:rPr lang="zh-TW">
                <a:solidFill>
                  <a:srgbClr val="434343"/>
                </a:solidFill>
              </a:rPr>
              <a:t>, output </a:t>
            </a:r>
            <a:r>
              <a:rPr lang="zh-TW">
                <a:solidFill>
                  <a:srgbClr val="0000FF"/>
                </a:solidFill>
              </a:rPr>
              <a:t>an uppercase char</a:t>
            </a:r>
            <a:r>
              <a:rPr lang="zh-TW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If the input is uppercase, output has to keep uppercase char.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t="6463" r="6777" b="81560"/>
          <a:stretch/>
        </p:blipFill>
        <p:spPr>
          <a:xfrm>
            <a:off x="309975" y="3996175"/>
            <a:ext cx="85240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 6 (bonus)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Please write a program to determine whether the input number is odd or even. If the input number is </a:t>
            </a:r>
            <a:r>
              <a:rPr lang="zh-TW">
                <a:solidFill>
                  <a:srgbClr val="0000FF"/>
                </a:solidFill>
              </a:rPr>
              <a:t>-1</a:t>
            </a:r>
            <a:r>
              <a:rPr lang="zh-TW"/>
              <a:t>, </a:t>
            </a:r>
            <a:r>
              <a:rPr lang="zh-TW">
                <a:solidFill>
                  <a:srgbClr val="0000FF"/>
                </a:solidFill>
              </a:rPr>
              <a:t>end the program</a:t>
            </a:r>
            <a:r>
              <a:rPr lang="zh-TW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If the number is </a:t>
            </a:r>
            <a:r>
              <a:rPr lang="zh-TW">
                <a:solidFill>
                  <a:srgbClr val="0000FF"/>
                </a:solidFill>
              </a:rPr>
              <a:t>odd</a:t>
            </a:r>
            <a:r>
              <a:rPr lang="zh-TW"/>
              <a:t>, the output shows "</a:t>
            </a:r>
            <a:r>
              <a:rPr lang="zh-TW">
                <a:solidFill>
                  <a:srgbClr val="0000FF"/>
                </a:solidFill>
              </a:rPr>
              <a:t>The number is odd</a:t>
            </a:r>
            <a:r>
              <a:rPr lang="zh-TW"/>
              <a:t>".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If the number is </a:t>
            </a:r>
            <a:r>
              <a:rPr lang="zh-TW">
                <a:solidFill>
                  <a:srgbClr val="0000FF"/>
                </a:solidFill>
              </a:rPr>
              <a:t>even</a:t>
            </a:r>
            <a:r>
              <a:rPr lang="zh-TW"/>
              <a:t>, the output shows "</a:t>
            </a:r>
            <a:r>
              <a:rPr lang="zh-TW">
                <a:solidFill>
                  <a:srgbClr val="0000FF"/>
                </a:solidFill>
              </a:rPr>
              <a:t>The number is even</a:t>
            </a:r>
            <a:r>
              <a:rPr lang="zh-TW"/>
              <a:t>".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t="6112" r="6820" b="68364"/>
          <a:stretch/>
        </p:blipFill>
        <p:spPr>
          <a:xfrm>
            <a:off x="311700" y="3348300"/>
            <a:ext cx="8520599" cy="12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如螢幕大小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Howework 2  C Fundamentals and Basic Data Types</vt:lpstr>
      <vt:lpstr>Question 1</vt:lpstr>
      <vt:lpstr>Question 2</vt:lpstr>
      <vt:lpstr>Question 3</vt:lpstr>
      <vt:lpstr>Question 4</vt:lpstr>
      <vt:lpstr>Question 5</vt:lpstr>
      <vt:lpstr>Question 6 (bonus)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Howework 2  C Fundamentals and Basic Data Types</dc:title>
  <cp:lastModifiedBy>Windows 使用者</cp:lastModifiedBy>
  <cp:revision>1</cp:revision>
  <dcterms:modified xsi:type="dcterms:W3CDTF">2018-09-24T08:41:43Z</dcterms:modified>
</cp:coreProperties>
</file>