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160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2A2B-C293-44CB-B86D-5146C9784E7A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E85D6-F5C3-4D3B-B51A-9F7902495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08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2b27f2e6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2b27f2e6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78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063-2694-4603-944D-6121A0179C1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BD2-5AB6-4614-BA27-A6EFC93E1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29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063-2694-4603-944D-6121A0179C1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BD2-5AB6-4614-BA27-A6EFC93E1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85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063-2694-4603-944D-6121A0179C1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BD2-5AB6-4614-BA27-A6EFC93E1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82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74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063-2694-4603-944D-6121A0179C1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BD2-5AB6-4614-BA27-A6EFC93E1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063-2694-4603-944D-6121A0179C1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BD2-5AB6-4614-BA27-A6EFC93E1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26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063-2694-4603-944D-6121A0179C1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BD2-5AB6-4614-BA27-A6EFC93E1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9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063-2694-4603-944D-6121A0179C1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BD2-5AB6-4614-BA27-A6EFC93E1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3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063-2694-4603-944D-6121A0179C1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BD2-5AB6-4614-BA27-A6EFC93E1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4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063-2694-4603-944D-6121A0179C1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BD2-5AB6-4614-BA27-A6EFC93E1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7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063-2694-4603-944D-6121A0179C1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BD2-5AB6-4614-BA27-A6EFC93E1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95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063-2694-4603-944D-6121A0179C1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BD2-5AB6-4614-BA27-A6EFC93E1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9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5063-2694-4603-944D-6121A0179C1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ABD2-5AB6-4614-BA27-A6EFC93E1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36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 err="1" smtClean="0"/>
              <a:t>Howework</a:t>
            </a:r>
            <a:r>
              <a:rPr lang="en-US" altLang="zh-TW" dirty="0" smtClean="0"/>
              <a:t> 3 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29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Question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計算兩點</a:t>
            </a:r>
            <a:r>
              <a:rPr lang="en-US" altLang="zh-TW" dirty="0" smtClean="0"/>
              <a:t>A(a1,a2) , B(b1,b2)</a:t>
            </a:r>
            <a:r>
              <a:rPr lang="zh-TW" altLang="en-US" dirty="0" smtClean="0"/>
              <a:t>距離是否大於</a:t>
            </a:r>
            <a:r>
              <a:rPr lang="en-US" altLang="zh-TW" dirty="0" err="1" smtClean="0"/>
              <a:t>Dist</a:t>
            </a:r>
            <a:endParaRPr lang="en-US" altLang="zh-TW" dirty="0" smtClean="0"/>
          </a:p>
          <a:p>
            <a:r>
              <a:rPr lang="en-US" altLang="zh-TW" dirty="0" smtClean="0"/>
              <a:t>Input : </a:t>
            </a:r>
          </a:p>
          <a:p>
            <a:pPr lvl="1"/>
            <a:r>
              <a:rPr lang="en-US" altLang="zh-TW" dirty="0" smtClean="0"/>
              <a:t>A(a1,a2) B(b1,b2) (</a:t>
            </a:r>
            <a:r>
              <a:rPr lang="zh-TW" altLang="en-US" dirty="0" smtClean="0"/>
              <a:t>註：</a:t>
            </a:r>
            <a:r>
              <a:rPr lang="en-US" altLang="zh-TW" dirty="0" smtClean="0"/>
              <a:t>a1 a2 b1 b2</a:t>
            </a:r>
            <a:r>
              <a:rPr lang="zh-TW" altLang="en-US" dirty="0" smtClean="0"/>
              <a:t>皆為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Dist</a:t>
            </a:r>
            <a:r>
              <a:rPr lang="en-US" altLang="zh-TW" dirty="0" smtClean="0"/>
              <a:t>(</a:t>
            </a:r>
            <a:r>
              <a:rPr lang="zh-TW" altLang="en-US" dirty="0" smtClean="0"/>
              <a:t>註：</a:t>
            </a:r>
            <a:r>
              <a:rPr lang="en-US" altLang="zh-TW" dirty="0" err="1" smtClean="0"/>
              <a:t>Dist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float)</a:t>
            </a:r>
          </a:p>
          <a:p>
            <a:r>
              <a:rPr lang="en-US" altLang="zh-TW" dirty="0" smtClean="0"/>
              <a:t>Output : &gt; </a:t>
            </a:r>
            <a:r>
              <a:rPr lang="zh-TW" altLang="en-US" dirty="0" smtClean="0"/>
              <a:t>或</a:t>
            </a:r>
            <a:r>
              <a:rPr lang="en-US" altLang="zh-TW" dirty="0" smtClean="0"/>
              <a:t> =</a:t>
            </a:r>
            <a:r>
              <a:rPr lang="zh-TW" altLang="en-US" dirty="0" smtClean="0"/>
              <a:t> 或 </a:t>
            </a:r>
            <a:r>
              <a:rPr lang="en-US" altLang="zh-TW" dirty="0" smtClean="0"/>
              <a:t>&lt;</a:t>
            </a:r>
          </a:p>
          <a:p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2059" t="24183" r="60073" b="65882"/>
          <a:stretch/>
        </p:blipFill>
        <p:spPr>
          <a:xfrm>
            <a:off x="3438086" y="5377273"/>
            <a:ext cx="4660834" cy="9346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2059" t="6535" r="69191" b="83269"/>
          <a:stretch/>
        </p:blipFill>
        <p:spPr>
          <a:xfrm>
            <a:off x="0" y="4283113"/>
            <a:ext cx="4808406" cy="9592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7132" t="15294" r="64706" b="74510"/>
          <a:stretch/>
        </p:blipFill>
        <p:spPr>
          <a:xfrm>
            <a:off x="7221998" y="4314488"/>
            <a:ext cx="4710025" cy="9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Question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an integer </a:t>
            </a:r>
            <a:r>
              <a:rPr lang="zh-TW" altLang="en-US" dirty="0" smtClean="0"/>
              <a:t>𝑛 </a:t>
            </a:r>
            <a:r>
              <a:rPr lang="en-US" altLang="zh-TW" dirty="0" smtClean="0"/>
              <a:t>= 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9</a:t>
            </a:r>
            <a:r>
              <a:rPr lang="zh-TW" altLang="en-US" sz="1600" dirty="0" smtClean="0"/>
              <a:t> </a:t>
            </a:r>
            <a:r>
              <a:rPr lang="zh-TW" altLang="en-US" dirty="0" smtClean="0"/>
              <a:t>⋯𝑑</a:t>
            </a:r>
            <a:r>
              <a:rPr lang="en-US" altLang="zh-TW" sz="1800" dirty="0" smtClean="0"/>
              <a:t>2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1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0</a:t>
            </a:r>
            <a:r>
              <a:rPr lang="en-US" altLang="zh-TW" dirty="0" smtClean="0"/>
              <a:t>, where each </a:t>
            </a:r>
            <a:r>
              <a:rPr lang="zh-TW" altLang="en-US" dirty="0" smtClean="0"/>
              <a:t>𝑑𝑖 </a:t>
            </a:r>
            <a:r>
              <a:rPr lang="en-US" altLang="zh-TW" dirty="0" smtClean="0"/>
              <a:t>is a decimal digit, </a:t>
            </a:r>
          </a:p>
          <a:p>
            <a:r>
              <a:rPr lang="en-US" altLang="zh-TW" dirty="0" smtClean="0"/>
              <a:t>n </a:t>
            </a:r>
            <a:r>
              <a:rPr lang="zh-TW" altLang="en-US" dirty="0" smtClean="0"/>
              <a:t>為</a:t>
            </a:r>
            <a:r>
              <a:rPr lang="en-US" altLang="zh-TW" b="1" i="1" dirty="0" smtClean="0">
                <a:solidFill>
                  <a:schemeClr val="accent2"/>
                </a:solidFill>
              </a:rPr>
              <a:t>10</a:t>
            </a:r>
            <a:r>
              <a:rPr lang="zh-TW" altLang="en-US" b="1" i="1" dirty="0" smtClean="0">
                <a:solidFill>
                  <a:schemeClr val="accent2"/>
                </a:solidFill>
              </a:rPr>
              <a:t>位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, n &gt;= 0</a:t>
            </a:r>
          </a:p>
          <a:p>
            <a:r>
              <a:rPr lang="zh-TW" altLang="en-US" dirty="0" smtClean="0"/>
              <a:t>請計算</a:t>
            </a:r>
            <a:r>
              <a:rPr lang="en-US" altLang="zh-TW" dirty="0" smtClean="0"/>
              <a:t>Sum = 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9</a:t>
            </a:r>
            <a:r>
              <a:rPr lang="zh-TW" altLang="en-US" sz="1800" dirty="0" smtClean="0"/>
              <a:t> </a:t>
            </a:r>
            <a:r>
              <a:rPr lang="zh-TW" altLang="en-US" dirty="0" smtClean="0"/>
              <a:t>− 𝑑</a:t>
            </a:r>
            <a:r>
              <a:rPr lang="en-US" altLang="zh-TW" sz="1800" dirty="0" smtClean="0"/>
              <a:t>8</a:t>
            </a:r>
            <a:r>
              <a:rPr lang="en-US" altLang="zh-TW" dirty="0" smtClean="0"/>
              <a:t> + 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7</a:t>
            </a:r>
            <a:r>
              <a:rPr lang="zh-TW" altLang="en-US" sz="1800" dirty="0" smtClean="0"/>
              <a:t> </a:t>
            </a:r>
            <a:r>
              <a:rPr lang="zh-TW" altLang="en-US" dirty="0" smtClean="0"/>
              <a:t>− 𝑑</a:t>
            </a:r>
            <a:r>
              <a:rPr lang="en-US" altLang="zh-TW" sz="1800" dirty="0"/>
              <a:t>6</a:t>
            </a:r>
            <a:r>
              <a:rPr lang="en-US" altLang="zh-TW" dirty="0" smtClean="0"/>
              <a:t> + </a:t>
            </a:r>
            <a:r>
              <a:rPr lang="zh-TW" altLang="en-US" dirty="0" smtClean="0"/>
              <a:t>𝑑</a:t>
            </a:r>
            <a:r>
              <a:rPr lang="en-US" altLang="zh-TW" sz="1800" dirty="0"/>
              <a:t>5</a:t>
            </a:r>
            <a:r>
              <a:rPr lang="en-US" altLang="zh-TW" dirty="0" smtClean="0"/>
              <a:t> </a:t>
            </a:r>
            <a:r>
              <a:rPr lang="zh-TW" altLang="en-US" sz="1800" dirty="0" smtClean="0"/>
              <a:t> </a:t>
            </a:r>
            <a:r>
              <a:rPr lang="zh-TW" altLang="en-US" dirty="0" smtClean="0"/>
              <a:t>− 𝑑</a:t>
            </a:r>
            <a:r>
              <a:rPr lang="en-US" altLang="zh-TW" sz="1800" dirty="0"/>
              <a:t>4</a:t>
            </a:r>
            <a:r>
              <a:rPr lang="en-US" altLang="zh-TW" dirty="0" smtClean="0"/>
              <a:t> + </a:t>
            </a:r>
            <a:r>
              <a:rPr lang="zh-TW" altLang="en-US" dirty="0" smtClean="0"/>
              <a:t>𝑑</a:t>
            </a:r>
            <a:r>
              <a:rPr lang="en-US" altLang="zh-TW" sz="1800" dirty="0"/>
              <a:t>3</a:t>
            </a:r>
            <a:r>
              <a:rPr lang="en-US" altLang="zh-TW" dirty="0" smtClean="0"/>
              <a:t> </a:t>
            </a:r>
            <a:r>
              <a:rPr lang="zh-TW" altLang="en-US" sz="1800" dirty="0" smtClean="0"/>
              <a:t> </a:t>
            </a:r>
            <a:r>
              <a:rPr lang="zh-TW" altLang="en-US" dirty="0" smtClean="0"/>
              <a:t>− 𝑑</a:t>
            </a:r>
            <a:r>
              <a:rPr lang="en-US" altLang="zh-TW" sz="1800" dirty="0"/>
              <a:t>2</a:t>
            </a:r>
            <a:r>
              <a:rPr lang="en-US" altLang="zh-TW" dirty="0" smtClean="0"/>
              <a:t> + 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1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zh-TW" altLang="en-US" dirty="0">
                <a:solidFill>
                  <a:prstClr val="black"/>
                </a:solidFill>
              </a:rPr>
              <a:t>− </a:t>
            </a:r>
            <a:r>
              <a:rPr lang="zh-TW" altLang="en-US" dirty="0" smtClean="0">
                <a:solidFill>
                  <a:prstClr val="black"/>
                </a:solidFill>
              </a:rPr>
              <a:t>𝑑</a:t>
            </a:r>
            <a:r>
              <a:rPr lang="en-US" altLang="zh-TW" sz="1800" dirty="0">
                <a:solidFill>
                  <a:prstClr val="black"/>
                </a:solidFill>
              </a:rPr>
              <a:t>0</a:t>
            </a:r>
            <a:r>
              <a:rPr lang="zh-TW" altLang="en-US" sz="1800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Input: n(n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Output: 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9</a:t>
            </a:r>
            <a:r>
              <a:rPr lang="zh-TW" altLang="en-US" sz="1800" dirty="0" smtClean="0"/>
              <a:t> </a:t>
            </a:r>
            <a:r>
              <a:rPr lang="zh-TW" altLang="en-US" dirty="0" smtClean="0"/>
              <a:t>− 𝑑</a:t>
            </a:r>
            <a:r>
              <a:rPr lang="en-US" altLang="zh-TW" sz="1800" dirty="0" smtClean="0"/>
              <a:t>8</a:t>
            </a:r>
            <a:r>
              <a:rPr lang="en-US" altLang="zh-TW" dirty="0" smtClean="0"/>
              <a:t> + 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7</a:t>
            </a:r>
            <a:r>
              <a:rPr lang="zh-TW" altLang="en-US" sz="1800" dirty="0" smtClean="0"/>
              <a:t> </a:t>
            </a:r>
            <a:r>
              <a:rPr lang="zh-TW" altLang="en-US" dirty="0" smtClean="0"/>
              <a:t>− 𝑑</a:t>
            </a:r>
            <a:r>
              <a:rPr lang="en-US" altLang="zh-TW" sz="1800" dirty="0" smtClean="0"/>
              <a:t>6</a:t>
            </a:r>
            <a:r>
              <a:rPr lang="en-US" altLang="zh-TW" dirty="0" smtClean="0"/>
              <a:t> + 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5</a:t>
            </a:r>
            <a:r>
              <a:rPr lang="en-US" altLang="zh-TW" dirty="0" smtClean="0"/>
              <a:t> </a:t>
            </a:r>
            <a:r>
              <a:rPr lang="zh-TW" altLang="en-US" sz="1800" dirty="0" smtClean="0"/>
              <a:t> </a:t>
            </a:r>
            <a:r>
              <a:rPr lang="zh-TW" altLang="en-US" dirty="0" smtClean="0"/>
              <a:t>− 𝑑</a:t>
            </a:r>
            <a:r>
              <a:rPr lang="en-US" altLang="zh-TW" sz="1800" dirty="0" smtClean="0"/>
              <a:t>4</a:t>
            </a:r>
            <a:r>
              <a:rPr lang="en-US" altLang="zh-TW" dirty="0" smtClean="0"/>
              <a:t> + 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3</a:t>
            </a:r>
            <a:r>
              <a:rPr lang="en-US" altLang="zh-TW" dirty="0" smtClean="0"/>
              <a:t> </a:t>
            </a:r>
            <a:r>
              <a:rPr lang="zh-TW" altLang="en-US" sz="1800" dirty="0" smtClean="0"/>
              <a:t> </a:t>
            </a:r>
            <a:r>
              <a:rPr lang="zh-TW" altLang="en-US" dirty="0" smtClean="0"/>
              <a:t>− 𝑑</a:t>
            </a:r>
            <a:r>
              <a:rPr lang="en-US" altLang="zh-TW" sz="1800" dirty="0" smtClean="0"/>
              <a:t>2</a:t>
            </a:r>
            <a:r>
              <a:rPr lang="en-US" altLang="zh-TW" dirty="0" smtClean="0"/>
              <a:t> + 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1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zh-TW" altLang="en-US" dirty="0">
                <a:solidFill>
                  <a:prstClr val="black"/>
                </a:solidFill>
              </a:rPr>
              <a:t>− 𝑑</a:t>
            </a:r>
            <a:r>
              <a:rPr lang="en-US" altLang="zh-TW" sz="1800" dirty="0">
                <a:solidFill>
                  <a:prstClr val="black"/>
                </a:solidFill>
              </a:rPr>
              <a:t>0</a:t>
            </a:r>
            <a:r>
              <a:rPr lang="zh-TW" altLang="en-US" sz="1800" dirty="0" smtClean="0"/>
              <a:t>  </a:t>
            </a:r>
            <a:r>
              <a:rPr lang="en-US" altLang="zh-TW" dirty="0" smtClean="0"/>
              <a:t>= sum</a:t>
            </a:r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5441" t="12287" r="67426" b="78693"/>
          <a:stretch/>
        </p:blipFill>
        <p:spPr>
          <a:xfrm>
            <a:off x="2232212" y="4527177"/>
            <a:ext cx="7526838" cy="14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7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Question </a:t>
            </a: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an integer </a:t>
            </a:r>
            <a:r>
              <a:rPr lang="zh-TW" altLang="en-US" dirty="0" smtClean="0"/>
              <a:t>𝑛 </a:t>
            </a:r>
            <a:r>
              <a:rPr lang="en-US" altLang="zh-TW" dirty="0" smtClean="0"/>
              <a:t>= </a:t>
            </a:r>
            <a:r>
              <a:rPr lang="zh-TW" altLang="en-US" dirty="0" smtClean="0"/>
              <a:t>𝑑</a:t>
            </a:r>
            <a:r>
              <a:rPr lang="en-US" altLang="zh-TW" sz="1800" dirty="0"/>
              <a:t>8</a:t>
            </a:r>
            <a:r>
              <a:rPr lang="zh-TW" altLang="en-US" sz="1600" dirty="0" smtClean="0"/>
              <a:t> </a:t>
            </a:r>
            <a:r>
              <a:rPr lang="zh-TW" altLang="en-US" dirty="0" smtClean="0"/>
              <a:t>⋯𝑑</a:t>
            </a:r>
            <a:r>
              <a:rPr lang="en-US" altLang="zh-TW" sz="1800" dirty="0" smtClean="0"/>
              <a:t>2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1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0</a:t>
            </a:r>
            <a:r>
              <a:rPr lang="en-US" altLang="zh-TW" dirty="0" smtClean="0"/>
              <a:t>, where each </a:t>
            </a:r>
            <a:r>
              <a:rPr lang="zh-TW" altLang="en-US" dirty="0" smtClean="0"/>
              <a:t>𝑑𝑖 </a:t>
            </a:r>
            <a:r>
              <a:rPr lang="en-US" altLang="zh-TW" dirty="0" smtClean="0"/>
              <a:t>is a decimal digit, </a:t>
            </a:r>
          </a:p>
          <a:p>
            <a:r>
              <a:rPr lang="en-US" altLang="zh-TW" dirty="0" smtClean="0"/>
              <a:t>n </a:t>
            </a:r>
            <a:r>
              <a:rPr lang="zh-TW" altLang="en-US" dirty="0" smtClean="0"/>
              <a:t>為</a:t>
            </a:r>
            <a:r>
              <a:rPr lang="en-US" altLang="zh-TW" b="1" i="1" dirty="0" smtClean="0">
                <a:solidFill>
                  <a:schemeClr val="accent2"/>
                </a:solidFill>
              </a:rPr>
              <a:t>9</a:t>
            </a:r>
            <a:r>
              <a:rPr lang="zh-TW" altLang="en-US" b="1" i="1" dirty="0" smtClean="0">
                <a:solidFill>
                  <a:schemeClr val="accent2"/>
                </a:solidFill>
              </a:rPr>
              <a:t>位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, n &gt;= 0</a:t>
            </a:r>
          </a:p>
          <a:p>
            <a:r>
              <a:rPr lang="zh-TW" altLang="en-US" dirty="0" smtClean="0"/>
              <a:t>請計算</a:t>
            </a:r>
            <a:r>
              <a:rPr lang="en-US" altLang="zh-TW" dirty="0" smtClean="0"/>
              <a:t>Sum = (…((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0</a:t>
            </a:r>
            <a:r>
              <a:rPr lang="en-US" altLang="zh-TW" dirty="0" smtClean="0"/>
              <a:t> × 10 + 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1</a:t>
            </a:r>
            <a:r>
              <a:rPr lang="en-US" altLang="zh-TW" dirty="0" smtClean="0"/>
              <a:t>) × 10 + 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2</a:t>
            </a:r>
            <a:r>
              <a:rPr lang="en-US" altLang="zh-TW" dirty="0" smtClean="0"/>
              <a:t>)…) × 10 + </a:t>
            </a:r>
            <a:r>
              <a:rPr lang="zh-TW" altLang="en-US" dirty="0" smtClean="0"/>
              <a:t>𝑑</a:t>
            </a:r>
            <a:r>
              <a:rPr lang="en-US" altLang="zh-TW" sz="1800" dirty="0"/>
              <a:t>8</a:t>
            </a:r>
            <a:endParaRPr lang="en-US" altLang="zh-TW" dirty="0"/>
          </a:p>
          <a:p>
            <a:r>
              <a:rPr lang="en-US" altLang="zh-TW" dirty="0" smtClean="0"/>
              <a:t>Input: n</a:t>
            </a:r>
          </a:p>
          <a:p>
            <a:r>
              <a:rPr lang="en-US" altLang="zh-TW" dirty="0" smtClean="0"/>
              <a:t>Output: sum</a:t>
            </a:r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2059" t="24183" r="60441" b="67712"/>
          <a:stretch/>
        </p:blipFill>
        <p:spPr>
          <a:xfrm>
            <a:off x="1769808" y="4589929"/>
            <a:ext cx="8652384" cy="143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Question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費氏數列定義為以下： 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b="1" dirty="0"/>
              <a:t>F</a:t>
            </a:r>
            <a:r>
              <a:rPr lang="en-US" altLang="zh-TW" b="1" baseline="-25000" dirty="0"/>
              <a:t>0</a:t>
            </a:r>
            <a:r>
              <a:rPr lang="zh-TW" altLang="en-US" b="1" dirty="0"/>
              <a:t> </a:t>
            </a:r>
            <a:r>
              <a:rPr lang="en-US" altLang="zh-TW" b="1" dirty="0"/>
              <a:t>= 0</a:t>
            </a:r>
            <a:br>
              <a:rPr lang="en-US" altLang="zh-TW" b="1" dirty="0"/>
            </a:br>
            <a:r>
              <a:rPr lang="en-US" altLang="zh-TW" b="1" dirty="0"/>
              <a:t>F</a:t>
            </a:r>
            <a:r>
              <a:rPr lang="en-US" altLang="zh-TW" b="1" baseline="-25000" dirty="0"/>
              <a:t>1</a:t>
            </a:r>
            <a:r>
              <a:rPr lang="zh-TW" altLang="en-US" b="1" dirty="0"/>
              <a:t> </a:t>
            </a:r>
            <a:r>
              <a:rPr lang="en-US" altLang="zh-TW" b="1" dirty="0"/>
              <a:t>= 1</a:t>
            </a:r>
            <a:br>
              <a:rPr lang="en-US" altLang="zh-TW" b="1" dirty="0"/>
            </a:br>
            <a:r>
              <a:rPr lang="en-US" altLang="zh-TW" b="1" dirty="0" err="1"/>
              <a:t>F</a:t>
            </a:r>
            <a:r>
              <a:rPr lang="en-US" altLang="zh-TW" b="1" baseline="-25000" dirty="0" err="1"/>
              <a:t>n</a:t>
            </a:r>
            <a:r>
              <a:rPr lang="zh-TW" altLang="en-US" b="1" dirty="0"/>
              <a:t> </a:t>
            </a:r>
            <a:r>
              <a:rPr lang="en-US" altLang="zh-TW" b="1" dirty="0"/>
              <a:t>= F</a:t>
            </a:r>
            <a:r>
              <a:rPr lang="en-US" altLang="zh-TW" b="1" baseline="-25000" dirty="0"/>
              <a:t>n-1</a:t>
            </a:r>
            <a:r>
              <a:rPr lang="zh-TW" altLang="en-US" b="1" dirty="0"/>
              <a:t> </a:t>
            </a:r>
            <a:r>
              <a:rPr lang="en-US" altLang="zh-TW" b="1" dirty="0"/>
              <a:t>+ F</a:t>
            </a:r>
            <a:r>
              <a:rPr lang="en-US" altLang="zh-TW" b="1" baseline="-25000" dirty="0"/>
              <a:t>n-2</a:t>
            </a:r>
            <a:endParaRPr lang="zh-TW" altLang="en-US" b="1" dirty="0" smtClean="0"/>
          </a:p>
          <a:p>
            <a:r>
              <a:rPr lang="zh-TW" altLang="en-US" dirty="0" smtClean="0"/>
              <a:t>請計算</a:t>
            </a:r>
            <a:r>
              <a:rPr lang="en-US" altLang="zh-TW" b="1" dirty="0" err="1" smtClean="0"/>
              <a:t>F</a:t>
            </a:r>
            <a:r>
              <a:rPr lang="en-US" altLang="zh-TW" sz="2000" b="1" dirty="0" err="1" smtClean="0"/>
              <a:t>n</a:t>
            </a:r>
            <a:r>
              <a:rPr lang="en-US" altLang="zh-TW" sz="2000" b="1" dirty="0" smtClean="0"/>
              <a:t> </a:t>
            </a:r>
            <a:r>
              <a:rPr lang="en-US" altLang="zh-TW" b="1" dirty="0" smtClean="0"/>
              <a:t>(0&lt;=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n &lt;= 10)</a:t>
            </a:r>
          </a:p>
          <a:p>
            <a:r>
              <a:rPr lang="en-US" altLang="zh-TW" dirty="0" smtClean="0"/>
              <a:t>Input : n</a:t>
            </a:r>
          </a:p>
          <a:p>
            <a:r>
              <a:rPr lang="en-US" altLang="zh-TW" dirty="0" smtClean="0"/>
              <a:t>Output : </a:t>
            </a:r>
            <a:r>
              <a:rPr lang="en-US" altLang="zh-TW" b="1" dirty="0" err="1" smtClean="0"/>
              <a:t>F</a:t>
            </a:r>
            <a:r>
              <a:rPr lang="en-US" altLang="zh-TW" b="1" baseline="-25000" dirty="0" err="1"/>
              <a:t>n</a:t>
            </a:r>
            <a:r>
              <a:rPr lang="en-US" altLang="zh-TW" b="1" baseline="-25000" dirty="0" smtClean="0"/>
              <a:t> </a:t>
            </a:r>
            <a:r>
              <a:rPr lang="zh-TW" altLang="en-US" b="1" dirty="0" smtClean="0"/>
              <a:t> 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0465" t="21114" r="61545" b="70719"/>
          <a:stretch/>
        </p:blipFill>
        <p:spPr>
          <a:xfrm>
            <a:off x="2345494" y="5405174"/>
            <a:ext cx="6998616" cy="11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4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Question </a:t>
            </a:r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 </a:t>
            </a:r>
            <a:r>
              <a:rPr lang="en-US" altLang="zh-TW" dirty="0" smtClean="0"/>
              <a:t>a, b, c, d (</a:t>
            </a:r>
            <a:r>
              <a:rPr lang="zh-TW" altLang="en-US" dirty="0" smtClean="0"/>
              <a:t>皆為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r>
              <a:rPr lang="zh-TW" altLang="en-US" dirty="0" smtClean="0"/>
              <a:t> 然後計算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=</a:t>
            </a:r>
            <a:r>
              <a:rPr lang="zh-TW" altLang="en-US" dirty="0" smtClean="0"/>
              <a:t> </a:t>
            </a:r>
            <a:r>
              <a:rPr lang="en-US" altLang="zh-TW" dirty="0" smtClean="0"/>
              <a:t>a + b * c – d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此</a:t>
            </a:r>
            <a:r>
              <a:rPr lang="zh-TW" altLang="en-US" dirty="0"/>
              <a:t>題不用考慮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，直接計算即可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Input : a , b, c, d</a:t>
            </a:r>
          </a:p>
          <a:p>
            <a:r>
              <a:rPr lang="en-US" altLang="zh-TW" dirty="0" smtClean="0"/>
              <a:t>Output : </a:t>
            </a:r>
            <a:r>
              <a:rPr lang="en-US" altLang="zh-TW" dirty="0" err="1" smtClean="0"/>
              <a:t>Ans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059" t="24053" r="59191" b="67320"/>
          <a:stretch/>
        </p:blipFill>
        <p:spPr>
          <a:xfrm>
            <a:off x="2438399" y="4969763"/>
            <a:ext cx="7151753" cy="12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8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Question </a:t>
            </a:r>
            <a:r>
              <a:rPr lang="en-US" altLang="zh-TW" dirty="0" smtClean="0"/>
              <a:t>f(Bonus)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an integer </a:t>
            </a:r>
            <a:r>
              <a:rPr lang="zh-TW" altLang="en-US" dirty="0" smtClean="0"/>
              <a:t>𝑛 </a:t>
            </a:r>
            <a:r>
              <a:rPr lang="en-US" altLang="zh-TW" dirty="0" smtClean="0"/>
              <a:t>= 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9</a:t>
            </a:r>
            <a:r>
              <a:rPr lang="zh-TW" altLang="en-US" sz="1600" dirty="0" smtClean="0"/>
              <a:t> </a:t>
            </a:r>
            <a:r>
              <a:rPr lang="zh-TW" altLang="en-US" dirty="0" smtClean="0"/>
              <a:t>⋯𝑑</a:t>
            </a:r>
            <a:r>
              <a:rPr lang="en-US" altLang="zh-TW" sz="1800" dirty="0" smtClean="0"/>
              <a:t>2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1</a:t>
            </a:r>
            <a:r>
              <a:rPr lang="zh-TW" altLang="en-US" dirty="0" smtClean="0"/>
              <a:t>𝑑</a:t>
            </a:r>
            <a:r>
              <a:rPr lang="en-US" altLang="zh-TW" sz="1800" dirty="0" smtClean="0"/>
              <a:t>0</a:t>
            </a:r>
            <a:r>
              <a:rPr lang="en-US" altLang="zh-TW" dirty="0" smtClean="0"/>
              <a:t>, where each </a:t>
            </a:r>
            <a:r>
              <a:rPr lang="zh-TW" altLang="en-US" dirty="0" smtClean="0"/>
              <a:t>𝑑𝑖 </a:t>
            </a:r>
            <a:r>
              <a:rPr lang="en-US" altLang="zh-TW" dirty="0" smtClean="0"/>
              <a:t>is a decimal digit, </a:t>
            </a:r>
          </a:p>
          <a:p>
            <a:r>
              <a:rPr lang="en-US" altLang="zh-TW" dirty="0" smtClean="0"/>
              <a:t>n </a:t>
            </a:r>
            <a:r>
              <a:rPr lang="zh-TW" altLang="en-US" dirty="0" smtClean="0"/>
              <a:t>為</a:t>
            </a:r>
            <a:r>
              <a:rPr lang="en-US" altLang="zh-TW" b="1" i="1" dirty="0" smtClean="0">
                <a:solidFill>
                  <a:schemeClr val="accent2"/>
                </a:solidFill>
              </a:rPr>
              <a:t>10</a:t>
            </a:r>
            <a:r>
              <a:rPr lang="zh-TW" altLang="en-US" b="1" i="1" dirty="0" smtClean="0">
                <a:solidFill>
                  <a:schemeClr val="accent2"/>
                </a:solidFill>
              </a:rPr>
              <a:t>位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, n &gt;= 0</a:t>
            </a:r>
          </a:p>
          <a:p>
            <a:r>
              <a:rPr lang="zh-TW" altLang="en-US" dirty="0"/>
              <a:t>請計算</a:t>
            </a:r>
            <a:r>
              <a:rPr lang="en-US" altLang="zh-TW" dirty="0"/>
              <a:t>Sum = (…((</a:t>
            </a:r>
            <a:r>
              <a:rPr lang="zh-TW" altLang="en-US" dirty="0"/>
              <a:t>𝑑</a:t>
            </a:r>
            <a:r>
              <a:rPr lang="en-US" altLang="zh-TW" sz="1800" dirty="0"/>
              <a:t>0</a:t>
            </a:r>
            <a:r>
              <a:rPr lang="en-US" altLang="zh-TW" dirty="0"/>
              <a:t> × 10 + </a:t>
            </a:r>
            <a:r>
              <a:rPr lang="zh-TW" altLang="en-US" dirty="0"/>
              <a:t>𝑑</a:t>
            </a:r>
            <a:r>
              <a:rPr lang="en-US" altLang="zh-TW" sz="1800" dirty="0"/>
              <a:t>1</a:t>
            </a:r>
            <a:r>
              <a:rPr lang="en-US" altLang="zh-TW" dirty="0"/>
              <a:t>) × 10 + </a:t>
            </a:r>
            <a:r>
              <a:rPr lang="zh-TW" altLang="en-US" dirty="0"/>
              <a:t>𝑑</a:t>
            </a:r>
            <a:r>
              <a:rPr lang="en-US" altLang="zh-TW" sz="1800" dirty="0"/>
              <a:t>2</a:t>
            </a:r>
            <a:r>
              <a:rPr lang="en-US" altLang="zh-TW" dirty="0"/>
              <a:t>)…) × 10 + </a:t>
            </a:r>
            <a:r>
              <a:rPr lang="zh-TW" altLang="en-US" dirty="0"/>
              <a:t>𝑑</a:t>
            </a:r>
            <a:r>
              <a:rPr lang="en-US" altLang="zh-TW" sz="1800" dirty="0" smtClean="0"/>
              <a:t>8 </a:t>
            </a:r>
            <a:r>
              <a:rPr lang="zh-TW" altLang="en-US" sz="1800" dirty="0" smtClean="0"/>
              <a:t>，</a:t>
            </a:r>
            <a:r>
              <a:rPr lang="en-US" altLang="zh-TW" dirty="0" smtClean="0"/>
              <a:t>Sum</a:t>
            </a:r>
            <a:r>
              <a:rPr lang="zh-TW" altLang="en-US" dirty="0" smtClean="0"/>
              <a:t>是 </a:t>
            </a:r>
            <a:r>
              <a:rPr lang="en-US" altLang="zh-TW" dirty="0" err="1" smtClean="0"/>
              <a:t>int</a:t>
            </a:r>
            <a:endParaRPr lang="en-US" altLang="zh-TW" dirty="0"/>
          </a:p>
          <a:p>
            <a:r>
              <a:rPr lang="zh-TW" altLang="en-US" dirty="0" smtClean="0"/>
              <a:t>若</a:t>
            </a:r>
            <a:r>
              <a:rPr lang="en-US" altLang="zh-TW" dirty="0" smtClean="0"/>
              <a:t>Sum</a:t>
            </a:r>
            <a:r>
              <a:rPr lang="zh-TW" altLang="en-US" dirty="0" smtClean="0"/>
              <a:t>無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印</a:t>
            </a:r>
            <a:r>
              <a:rPr lang="en-US" altLang="zh-TW" dirty="0" smtClean="0"/>
              <a:t>Sum</a:t>
            </a:r>
          </a:p>
          <a:p>
            <a:r>
              <a:rPr lang="zh-TW" altLang="en-US" dirty="0" smtClean="0"/>
              <a:t>若</a:t>
            </a:r>
            <a:r>
              <a:rPr lang="en-US" altLang="zh-TW" dirty="0"/>
              <a:t>Sum overflow </a:t>
            </a:r>
            <a:r>
              <a:rPr lang="zh-TW" altLang="en-US" dirty="0" smtClean="0"/>
              <a:t>印出 </a:t>
            </a:r>
            <a:r>
              <a:rPr lang="en-US" altLang="zh-TW" dirty="0" smtClean="0"/>
              <a:t>overflow</a:t>
            </a:r>
            <a:endParaRPr lang="en-US" altLang="zh-TW" dirty="0"/>
          </a:p>
          <a:p>
            <a:r>
              <a:rPr lang="en-US" altLang="zh-TW" dirty="0" smtClean="0"/>
              <a:t>Input: n</a:t>
            </a:r>
          </a:p>
          <a:p>
            <a:r>
              <a:rPr lang="en-US" altLang="zh-TW" dirty="0" smtClean="0"/>
              <a:t>Output:</a:t>
            </a:r>
            <a:r>
              <a:rPr lang="zh-TW" altLang="en-US" dirty="0" smtClean="0"/>
              <a:t> </a:t>
            </a:r>
            <a:r>
              <a:rPr lang="en-US" altLang="zh-TW" dirty="0" smtClean="0"/>
              <a:t>sum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overflow</a:t>
            </a:r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8824" t="18301" r="63161" b="73333"/>
          <a:stretch/>
        </p:blipFill>
        <p:spPr>
          <a:xfrm>
            <a:off x="838199" y="5629835"/>
            <a:ext cx="5237391" cy="87977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986" t="6535" r="70293" b="85491"/>
          <a:stretch/>
        </p:blipFill>
        <p:spPr>
          <a:xfrm>
            <a:off x="6096000" y="5629835"/>
            <a:ext cx="5437276" cy="87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5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Upload Format</a:t>
            </a:r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dirty="0"/>
              <a:t>Please upload the compressed file of the current week’s work, the naming rules are: (your student number)_hw(the number of weeks).zip.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TW" dirty="0"/>
              <a:t>e.g: </a:t>
            </a:r>
            <a:r>
              <a:rPr lang="zh-TW" dirty="0">
                <a:solidFill>
                  <a:srgbClr val="0000FF"/>
                </a:solidFill>
              </a:rPr>
              <a:t>0756600</a:t>
            </a:r>
            <a:r>
              <a:rPr lang="zh-TW" dirty="0" smtClean="0">
                <a:solidFill>
                  <a:srgbClr val="0000FF"/>
                </a:solidFill>
              </a:rPr>
              <a:t>_hw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r>
              <a:rPr lang="zh-TW" dirty="0" smtClean="0">
                <a:solidFill>
                  <a:srgbClr val="0000FF"/>
                </a:solidFill>
              </a:rPr>
              <a:t>.zip</a:t>
            </a:r>
            <a:endParaRPr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TW" dirty="0"/>
              <a:t>One homework per week, each homeweek has six questions, each of which is named as follows: (your student number)_hw(the number of weeks)(the alphabet of questions).c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TW" dirty="0"/>
              <a:t>e.g: </a:t>
            </a:r>
            <a:r>
              <a:rPr lang="zh-TW" dirty="0">
                <a:solidFill>
                  <a:srgbClr val="0000FF"/>
                </a:solidFill>
              </a:rPr>
              <a:t>0756600</a:t>
            </a:r>
            <a:r>
              <a:rPr lang="zh-TW" dirty="0" smtClean="0">
                <a:solidFill>
                  <a:srgbClr val="0000FF"/>
                </a:solidFill>
              </a:rPr>
              <a:t>_hw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r>
              <a:rPr lang="zh-TW" smtClean="0">
                <a:solidFill>
                  <a:srgbClr val="0000FF"/>
                </a:solidFill>
              </a:rPr>
              <a:t>a</a:t>
            </a:r>
            <a:r>
              <a:rPr lang="zh-TW" dirty="0">
                <a:solidFill>
                  <a:srgbClr val="0000FF"/>
                </a:solidFill>
              </a:rPr>
              <a:t>.c</a:t>
            </a:r>
            <a:endParaRPr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TW" dirty="0"/>
              <a:t>The deadline is </a:t>
            </a:r>
            <a:r>
              <a:rPr lang="zh-TW" dirty="0">
                <a:solidFill>
                  <a:srgbClr val="00FF00"/>
                </a:solidFill>
              </a:rPr>
              <a:t>October </a:t>
            </a:r>
            <a:r>
              <a:rPr lang="en-US" altLang="zh-TW" dirty="0">
                <a:solidFill>
                  <a:srgbClr val="00FF00"/>
                </a:solidFill>
              </a:rPr>
              <a:t>7</a:t>
            </a:r>
            <a:r>
              <a:rPr lang="zh-TW" dirty="0" smtClean="0">
                <a:solidFill>
                  <a:srgbClr val="00FF00"/>
                </a:solidFill>
              </a:rPr>
              <a:t>, </a:t>
            </a:r>
            <a:r>
              <a:rPr lang="zh-TW" dirty="0">
                <a:solidFill>
                  <a:srgbClr val="00FF00"/>
                </a:solidFill>
              </a:rPr>
              <a:t>2018</a:t>
            </a:r>
            <a:r>
              <a:rPr lang="zh-TW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92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457</Words>
  <Application>Microsoft Office PowerPoint</Application>
  <PresentationFormat>寬螢幕</PresentationFormat>
  <Paragraphs>43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Howework 3  </vt:lpstr>
      <vt:lpstr>Question a</vt:lpstr>
      <vt:lpstr>Question b</vt:lpstr>
      <vt:lpstr>Question c</vt:lpstr>
      <vt:lpstr>Question d</vt:lpstr>
      <vt:lpstr>Question e</vt:lpstr>
      <vt:lpstr>Question f(Bonus)</vt:lpstr>
      <vt:lpstr>Upload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Howework 3</dc:title>
  <dc:creator>user</dc:creator>
  <cp:lastModifiedBy>劉炳瓚</cp:lastModifiedBy>
  <cp:revision>36</cp:revision>
  <dcterms:created xsi:type="dcterms:W3CDTF">2018-09-25T05:44:47Z</dcterms:created>
  <dcterms:modified xsi:type="dcterms:W3CDTF">2018-10-01T07:19:41Z</dcterms:modified>
</cp:coreProperties>
</file>