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3" r:id="rId2"/>
    <p:sldId id="262" r:id="rId3"/>
    <p:sldId id="265" r:id="rId4"/>
    <p:sldId id="266" r:id="rId5"/>
    <p:sldId id="267" r:id="rId6"/>
    <p:sldId id="268" r:id="rId7"/>
    <p:sldId id="269" r:id="rId8"/>
    <p:sldId id="270" r:id="rId9"/>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40"/>
    <p:restoredTop sz="94586"/>
  </p:normalViewPr>
  <p:slideViewPr>
    <p:cSldViewPr snapToGrid="0" snapToObjects="1">
      <p:cViewPr varScale="1">
        <p:scale>
          <a:sx n="115" d="100"/>
          <a:sy n="115" d="100"/>
        </p:scale>
        <p:origin x="31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4F6FA8-EE56-4A46-A56D-F5795FAF6EB0}"/>
              </a:ext>
            </a:extLst>
          </p:cNvPr>
          <p:cNvSpPr>
            <a:spLocks noGrp="1"/>
          </p:cNvSpPr>
          <p:nvPr>
            <p:ph type="ctrTitle"/>
          </p:nvPr>
        </p:nvSpPr>
        <p:spPr>
          <a:xfrm>
            <a:off x="1524000" y="1122363"/>
            <a:ext cx="9144000" cy="2387600"/>
          </a:xfrm>
        </p:spPr>
        <p:txBody>
          <a:bodyPr anchor="b"/>
          <a:lstStyle>
            <a:lvl1pPr algn="ctr">
              <a:defRPr sz="6000"/>
            </a:lvl1pPr>
          </a:lstStyle>
          <a:p>
            <a:r>
              <a:rPr kumimoji="1" lang="zh-TW" altLang="en-US"/>
              <a:t>按一下以編輯母片標題樣式</a:t>
            </a:r>
          </a:p>
        </p:txBody>
      </p:sp>
      <p:sp>
        <p:nvSpPr>
          <p:cNvPr id="3" name="副標題 2">
            <a:extLst>
              <a:ext uri="{FF2B5EF4-FFF2-40B4-BE49-F238E27FC236}">
                <a16:creationId xmlns:a16="http://schemas.microsoft.com/office/drawing/2014/main" id="{CEDB2F0D-D7A0-5441-BD6D-7530697598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TW" altLang="en-US"/>
              <a:t>按一下以編輯母片子標題樣式</a:t>
            </a:r>
          </a:p>
        </p:txBody>
      </p:sp>
      <p:sp>
        <p:nvSpPr>
          <p:cNvPr id="4" name="日期版面配置區 3">
            <a:extLst>
              <a:ext uri="{FF2B5EF4-FFF2-40B4-BE49-F238E27FC236}">
                <a16:creationId xmlns:a16="http://schemas.microsoft.com/office/drawing/2014/main" id="{D3731F6C-E190-3F43-A397-FB8B6364CB8C}"/>
              </a:ext>
            </a:extLst>
          </p:cNvPr>
          <p:cNvSpPr>
            <a:spLocks noGrp="1"/>
          </p:cNvSpPr>
          <p:nvPr>
            <p:ph type="dt" sz="half" idx="10"/>
          </p:nvPr>
        </p:nvSpPr>
        <p:spPr/>
        <p:txBody>
          <a:bodyPr/>
          <a:lstStyle/>
          <a:p>
            <a:fld id="{C24A9AAA-5151-7C4F-9C19-230539AB0120}" type="datetimeFigureOut">
              <a:rPr kumimoji="1" lang="zh-TW" altLang="en-US" smtClean="0"/>
              <a:t>2018/10/8</a:t>
            </a:fld>
            <a:endParaRPr kumimoji="1" lang="zh-TW" altLang="en-US"/>
          </a:p>
        </p:txBody>
      </p:sp>
      <p:sp>
        <p:nvSpPr>
          <p:cNvPr id="5" name="頁尾版面配置區 4">
            <a:extLst>
              <a:ext uri="{FF2B5EF4-FFF2-40B4-BE49-F238E27FC236}">
                <a16:creationId xmlns:a16="http://schemas.microsoft.com/office/drawing/2014/main" id="{EEE076B1-C877-DD40-AEBF-6DE1C67D1C4D}"/>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8BA0C09C-53B8-FB4D-940D-46C656EA2683}"/>
              </a:ext>
            </a:extLst>
          </p:cNvPr>
          <p:cNvSpPr>
            <a:spLocks noGrp="1"/>
          </p:cNvSpPr>
          <p:nvPr>
            <p:ph type="sldNum" sz="quarter" idx="12"/>
          </p:nvPr>
        </p:nvSpPr>
        <p:spPr/>
        <p:txBody>
          <a:bodyPr/>
          <a:lstStyle/>
          <a:p>
            <a:fld id="{435979FB-B216-BE46-B01E-0AD36A1D9D7E}" type="slidenum">
              <a:rPr kumimoji="1" lang="zh-TW" altLang="en-US" smtClean="0"/>
              <a:t>‹#›</a:t>
            </a:fld>
            <a:endParaRPr kumimoji="1" lang="zh-TW" altLang="en-US"/>
          </a:p>
        </p:txBody>
      </p:sp>
    </p:spTree>
    <p:extLst>
      <p:ext uri="{BB962C8B-B14F-4D97-AF65-F5344CB8AC3E}">
        <p14:creationId xmlns:p14="http://schemas.microsoft.com/office/powerpoint/2010/main" val="579398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7CEE20E-D542-CF49-AC16-44FF370361BE}"/>
              </a:ext>
            </a:extLst>
          </p:cNvPr>
          <p:cNvSpPr>
            <a:spLocks noGrp="1"/>
          </p:cNvSpPr>
          <p:nvPr>
            <p:ph type="title"/>
          </p:nvPr>
        </p:nvSpPr>
        <p:spPr/>
        <p:txBody>
          <a:bodyPr/>
          <a:lstStyle/>
          <a:p>
            <a:r>
              <a:rPr kumimoji="1" lang="zh-TW" altLang="en-US"/>
              <a:t>按一下以編輯母片標題樣式</a:t>
            </a:r>
          </a:p>
        </p:txBody>
      </p:sp>
      <p:sp>
        <p:nvSpPr>
          <p:cNvPr id="3" name="直排文字版面配置區 2">
            <a:extLst>
              <a:ext uri="{FF2B5EF4-FFF2-40B4-BE49-F238E27FC236}">
                <a16:creationId xmlns:a16="http://schemas.microsoft.com/office/drawing/2014/main" id="{450D4618-7521-0247-8338-AC93C6BF2FCB}"/>
              </a:ext>
            </a:extLst>
          </p:cNvPr>
          <p:cNvSpPr>
            <a:spLocks noGrp="1"/>
          </p:cNvSpPr>
          <p:nvPr>
            <p:ph type="body" orient="vert" idx="1"/>
          </p:nvPr>
        </p:nvSpPr>
        <p:spPr/>
        <p:txBody>
          <a:bodyPr vert="eaVert"/>
          <a:lstStyle/>
          <a:p>
            <a:r>
              <a:rPr kumimoji="1" lang="zh-TW" altLang="en-US"/>
              <a:t>編輯母片文字樣式
第二層
第三層
第四層
第五層</a:t>
            </a:r>
          </a:p>
        </p:txBody>
      </p:sp>
      <p:sp>
        <p:nvSpPr>
          <p:cNvPr id="4" name="日期版面配置區 3">
            <a:extLst>
              <a:ext uri="{FF2B5EF4-FFF2-40B4-BE49-F238E27FC236}">
                <a16:creationId xmlns:a16="http://schemas.microsoft.com/office/drawing/2014/main" id="{D074FF5A-5FC6-3A4D-8105-D5569C27C12D}"/>
              </a:ext>
            </a:extLst>
          </p:cNvPr>
          <p:cNvSpPr>
            <a:spLocks noGrp="1"/>
          </p:cNvSpPr>
          <p:nvPr>
            <p:ph type="dt" sz="half" idx="10"/>
          </p:nvPr>
        </p:nvSpPr>
        <p:spPr/>
        <p:txBody>
          <a:bodyPr/>
          <a:lstStyle/>
          <a:p>
            <a:fld id="{C24A9AAA-5151-7C4F-9C19-230539AB0120}" type="datetimeFigureOut">
              <a:rPr kumimoji="1" lang="zh-TW" altLang="en-US" smtClean="0"/>
              <a:t>2018/10/8</a:t>
            </a:fld>
            <a:endParaRPr kumimoji="1" lang="zh-TW" altLang="en-US"/>
          </a:p>
        </p:txBody>
      </p:sp>
      <p:sp>
        <p:nvSpPr>
          <p:cNvPr id="5" name="頁尾版面配置區 4">
            <a:extLst>
              <a:ext uri="{FF2B5EF4-FFF2-40B4-BE49-F238E27FC236}">
                <a16:creationId xmlns:a16="http://schemas.microsoft.com/office/drawing/2014/main" id="{85B3A822-F2A0-3E4B-AF4F-6F1F9700D6B4}"/>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431AA24E-8262-9A40-A559-233536ED186C}"/>
              </a:ext>
            </a:extLst>
          </p:cNvPr>
          <p:cNvSpPr>
            <a:spLocks noGrp="1"/>
          </p:cNvSpPr>
          <p:nvPr>
            <p:ph type="sldNum" sz="quarter" idx="12"/>
          </p:nvPr>
        </p:nvSpPr>
        <p:spPr/>
        <p:txBody>
          <a:bodyPr/>
          <a:lstStyle/>
          <a:p>
            <a:fld id="{435979FB-B216-BE46-B01E-0AD36A1D9D7E}" type="slidenum">
              <a:rPr kumimoji="1" lang="zh-TW" altLang="en-US" smtClean="0"/>
              <a:t>‹#›</a:t>
            </a:fld>
            <a:endParaRPr kumimoji="1" lang="zh-TW" altLang="en-US"/>
          </a:p>
        </p:txBody>
      </p:sp>
    </p:spTree>
    <p:extLst>
      <p:ext uri="{BB962C8B-B14F-4D97-AF65-F5344CB8AC3E}">
        <p14:creationId xmlns:p14="http://schemas.microsoft.com/office/powerpoint/2010/main" val="2788467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3CAD90AD-D4F2-494D-8D40-3A47E4118B1D}"/>
              </a:ext>
            </a:extLst>
          </p:cNvPr>
          <p:cNvSpPr>
            <a:spLocks noGrp="1"/>
          </p:cNvSpPr>
          <p:nvPr>
            <p:ph type="title" orient="vert"/>
          </p:nvPr>
        </p:nvSpPr>
        <p:spPr>
          <a:xfrm>
            <a:off x="8724900" y="365125"/>
            <a:ext cx="2628900" cy="5811838"/>
          </a:xfrm>
        </p:spPr>
        <p:txBody>
          <a:bodyPr vert="eaVert"/>
          <a:lstStyle/>
          <a:p>
            <a:r>
              <a:rPr kumimoji="1" lang="zh-TW" altLang="en-US"/>
              <a:t>按一下以編輯母片標題樣式</a:t>
            </a:r>
          </a:p>
        </p:txBody>
      </p:sp>
      <p:sp>
        <p:nvSpPr>
          <p:cNvPr id="3" name="直排文字版面配置區 2">
            <a:extLst>
              <a:ext uri="{FF2B5EF4-FFF2-40B4-BE49-F238E27FC236}">
                <a16:creationId xmlns:a16="http://schemas.microsoft.com/office/drawing/2014/main" id="{0490BB44-DFDF-F64C-89F3-532C1E0AF5FF}"/>
              </a:ext>
            </a:extLst>
          </p:cNvPr>
          <p:cNvSpPr>
            <a:spLocks noGrp="1"/>
          </p:cNvSpPr>
          <p:nvPr>
            <p:ph type="body" orient="vert" idx="1"/>
          </p:nvPr>
        </p:nvSpPr>
        <p:spPr>
          <a:xfrm>
            <a:off x="838200" y="365125"/>
            <a:ext cx="7734300" cy="5811838"/>
          </a:xfrm>
        </p:spPr>
        <p:txBody>
          <a:bodyPr vert="eaVert"/>
          <a:lstStyle/>
          <a:p>
            <a:r>
              <a:rPr kumimoji="1" lang="zh-TW" altLang="en-US"/>
              <a:t>編輯母片文字樣式
第二層
第三層
第四層
第五層</a:t>
            </a:r>
          </a:p>
        </p:txBody>
      </p:sp>
      <p:sp>
        <p:nvSpPr>
          <p:cNvPr id="4" name="日期版面配置區 3">
            <a:extLst>
              <a:ext uri="{FF2B5EF4-FFF2-40B4-BE49-F238E27FC236}">
                <a16:creationId xmlns:a16="http://schemas.microsoft.com/office/drawing/2014/main" id="{7CE5C6BB-797E-034D-8E1B-A955A4890695}"/>
              </a:ext>
            </a:extLst>
          </p:cNvPr>
          <p:cNvSpPr>
            <a:spLocks noGrp="1"/>
          </p:cNvSpPr>
          <p:nvPr>
            <p:ph type="dt" sz="half" idx="10"/>
          </p:nvPr>
        </p:nvSpPr>
        <p:spPr/>
        <p:txBody>
          <a:bodyPr/>
          <a:lstStyle/>
          <a:p>
            <a:fld id="{C24A9AAA-5151-7C4F-9C19-230539AB0120}" type="datetimeFigureOut">
              <a:rPr kumimoji="1" lang="zh-TW" altLang="en-US" smtClean="0"/>
              <a:t>2018/10/8</a:t>
            </a:fld>
            <a:endParaRPr kumimoji="1" lang="zh-TW" altLang="en-US"/>
          </a:p>
        </p:txBody>
      </p:sp>
      <p:sp>
        <p:nvSpPr>
          <p:cNvPr id="5" name="頁尾版面配置區 4">
            <a:extLst>
              <a:ext uri="{FF2B5EF4-FFF2-40B4-BE49-F238E27FC236}">
                <a16:creationId xmlns:a16="http://schemas.microsoft.com/office/drawing/2014/main" id="{B65EE14F-E6F5-6442-80FF-77BF02E6303F}"/>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18465316-1127-4243-940F-D7C6B4D60172}"/>
              </a:ext>
            </a:extLst>
          </p:cNvPr>
          <p:cNvSpPr>
            <a:spLocks noGrp="1"/>
          </p:cNvSpPr>
          <p:nvPr>
            <p:ph type="sldNum" sz="quarter" idx="12"/>
          </p:nvPr>
        </p:nvSpPr>
        <p:spPr/>
        <p:txBody>
          <a:bodyPr/>
          <a:lstStyle/>
          <a:p>
            <a:fld id="{435979FB-B216-BE46-B01E-0AD36A1D9D7E}" type="slidenum">
              <a:rPr kumimoji="1" lang="zh-TW" altLang="en-US" smtClean="0"/>
              <a:t>‹#›</a:t>
            </a:fld>
            <a:endParaRPr kumimoji="1" lang="zh-TW" altLang="en-US"/>
          </a:p>
        </p:txBody>
      </p:sp>
    </p:spTree>
    <p:extLst>
      <p:ext uri="{BB962C8B-B14F-4D97-AF65-F5344CB8AC3E}">
        <p14:creationId xmlns:p14="http://schemas.microsoft.com/office/powerpoint/2010/main" val="5566049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D21C7DD-68F6-DA41-9915-7C2E84DB0282}"/>
              </a:ext>
            </a:extLst>
          </p:cNvPr>
          <p:cNvSpPr>
            <a:spLocks noGrp="1"/>
          </p:cNvSpPr>
          <p:nvPr>
            <p:ph type="title"/>
          </p:nvPr>
        </p:nvSpPr>
        <p:spPr/>
        <p:txBody>
          <a:body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3D49FF85-19EE-6349-AD23-96495650626B}"/>
              </a:ext>
            </a:extLst>
          </p:cNvPr>
          <p:cNvSpPr>
            <a:spLocks noGrp="1"/>
          </p:cNvSpPr>
          <p:nvPr>
            <p:ph idx="1"/>
          </p:nvPr>
        </p:nvSpPr>
        <p:spPr/>
        <p:txBody>
          <a:bodyPr/>
          <a:lstStyle/>
          <a:p>
            <a:r>
              <a:rPr kumimoji="1" lang="zh-TW" altLang="en-US"/>
              <a:t>編輯母片文字樣式
第二層
第三層
第四層
第五層</a:t>
            </a:r>
          </a:p>
        </p:txBody>
      </p:sp>
      <p:sp>
        <p:nvSpPr>
          <p:cNvPr id="4" name="日期版面配置區 3">
            <a:extLst>
              <a:ext uri="{FF2B5EF4-FFF2-40B4-BE49-F238E27FC236}">
                <a16:creationId xmlns:a16="http://schemas.microsoft.com/office/drawing/2014/main" id="{2A4788D7-4EA9-7E4F-B6FF-9519B6ECA3F3}"/>
              </a:ext>
            </a:extLst>
          </p:cNvPr>
          <p:cNvSpPr>
            <a:spLocks noGrp="1"/>
          </p:cNvSpPr>
          <p:nvPr>
            <p:ph type="dt" sz="half" idx="10"/>
          </p:nvPr>
        </p:nvSpPr>
        <p:spPr/>
        <p:txBody>
          <a:bodyPr/>
          <a:lstStyle/>
          <a:p>
            <a:fld id="{C24A9AAA-5151-7C4F-9C19-230539AB0120}" type="datetimeFigureOut">
              <a:rPr kumimoji="1" lang="zh-TW" altLang="en-US" smtClean="0"/>
              <a:t>2018/10/8</a:t>
            </a:fld>
            <a:endParaRPr kumimoji="1" lang="zh-TW" altLang="en-US"/>
          </a:p>
        </p:txBody>
      </p:sp>
      <p:sp>
        <p:nvSpPr>
          <p:cNvPr id="5" name="頁尾版面配置區 4">
            <a:extLst>
              <a:ext uri="{FF2B5EF4-FFF2-40B4-BE49-F238E27FC236}">
                <a16:creationId xmlns:a16="http://schemas.microsoft.com/office/drawing/2014/main" id="{8A43C18E-FEAA-374E-874B-F453F3C09A85}"/>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E9A255BF-A50B-864E-B71E-C3D285850635}"/>
              </a:ext>
            </a:extLst>
          </p:cNvPr>
          <p:cNvSpPr>
            <a:spLocks noGrp="1"/>
          </p:cNvSpPr>
          <p:nvPr>
            <p:ph type="sldNum" sz="quarter" idx="12"/>
          </p:nvPr>
        </p:nvSpPr>
        <p:spPr/>
        <p:txBody>
          <a:bodyPr/>
          <a:lstStyle/>
          <a:p>
            <a:fld id="{435979FB-B216-BE46-B01E-0AD36A1D9D7E}" type="slidenum">
              <a:rPr kumimoji="1" lang="zh-TW" altLang="en-US" smtClean="0"/>
              <a:t>‹#›</a:t>
            </a:fld>
            <a:endParaRPr kumimoji="1" lang="zh-TW" altLang="en-US"/>
          </a:p>
        </p:txBody>
      </p:sp>
    </p:spTree>
    <p:extLst>
      <p:ext uri="{BB962C8B-B14F-4D97-AF65-F5344CB8AC3E}">
        <p14:creationId xmlns:p14="http://schemas.microsoft.com/office/powerpoint/2010/main" val="3186935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6BD6F60-B4E6-4348-8A73-B126FCEBC8C2}"/>
              </a:ext>
            </a:extLst>
          </p:cNvPr>
          <p:cNvSpPr>
            <a:spLocks noGrp="1"/>
          </p:cNvSpPr>
          <p:nvPr>
            <p:ph type="title"/>
          </p:nvPr>
        </p:nvSpPr>
        <p:spPr>
          <a:xfrm>
            <a:off x="831850" y="1709738"/>
            <a:ext cx="10515600" cy="2852737"/>
          </a:xfrm>
        </p:spPr>
        <p:txBody>
          <a:bodyPr anchor="b"/>
          <a:lstStyle>
            <a:lvl1pPr>
              <a:defRPr sz="6000"/>
            </a:lvl1p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70587263-2FED-B04C-9549-4243C980F8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kumimoji="1" lang="zh-TW" altLang="en-US"/>
              <a:t>編輯母片文字樣式
第二層
第三層
第四層
第五層</a:t>
            </a:r>
          </a:p>
        </p:txBody>
      </p:sp>
      <p:sp>
        <p:nvSpPr>
          <p:cNvPr id="4" name="日期版面配置區 3">
            <a:extLst>
              <a:ext uri="{FF2B5EF4-FFF2-40B4-BE49-F238E27FC236}">
                <a16:creationId xmlns:a16="http://schemas.microsoft.com/office/drawing/2014/main" id="{910A02B1-4F78-F54E-BB35-CC3B2EEC2D97}"/>
              </a:ext>
            </a:extLst>
          </p:cNvPr>
          <p:cNvSpPr>
            <a:spLocks noGrp="1"/>
          </p:cNvSpPr>
          <p:nvPr>
            <p:ph type="dt" sz="half" idx="10"/>
          </p:nvPr>
        </p:nvSpPr>
        <p:spPr/>
        <p:txBody>
          <a:bodyPr/>
          <a:lstStyle/>
          <a:p>
            <a:fld id="{C24A9AAA-5151-7C4F-9C19-230539AB0120}" type="datetimeFigureOut">
              <a:rPr kumimoji="1" lang="zh-TW" altLang="en-US" smtClean="0"/>
              <a:t>2018/10/8</a:t>
            </a:fld>
            <a:endParaRPr kumimoji="1" lang="zh-TW" altLang="en-US"/>
          </a:p>
        </p:txBody>
      </p:sp>
      <p:sp>
        <p:nvSpPr>
          <p:cNvPr id="5" name="頁尾版面配置區 4">
            <a:extLst>
              <a:ext uri="{FF2B5EF4-FFF2-40B4-BE49-F238E27FC236}">
                <a16:creationId xmlns:a16="http://schemas.microsoft.com/office/drawing/2014/main" id="{9ED30CFE-D135-404E-88FA-170741F3E832}"/>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8D438536-7A15-B044-9084-3EF3DC3729A8}"/>
              </a:ext>
            </a:extLst>
          </p:cNvPr>
          <p:cNvSpPr>
            <a:spLocks noGrp="1"/>
          </p:cNvSpPr>
          <p:nvPr>
            <p:ph type="sldNum" sz="quarter" idx="12"/>
          </p:nvPr>
        </p:nvSpPr>
        <p:spPr/>
        <p:txBody>
          <a:bodyPr/>
          <a:lstStyle/>
          <a:p>
            <a:fld id="{435979FB-B216-BE46-B01E-0AD36A1D9D7E}" type="slidenum">
              <a:rPr kumimoji="1" lang="zh-TW" altLang="en-US" smtClean="0"/>
              <a:t>‹#›</a:t>
            </a:fld>
            <a:endParaRPr kumimoji="1" lang="zh-TW" altLang="en-US"/>
          </a:p>
        </p:txBody>
      </p:sp>
    </p:spTree>
    <p:extLst>
      <p:ext uri="{BB962C8B-B14F-4D97-AF65-F5344CB8AC3E}">
        <p14:creationId xmlns:p14="http://schemas.microsoft.com/office/powerpoint/2010/main" val="2303707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F33D010-55E9-134C-BA5B-2AFD7F8064E0}"/>
              </a:ext>
            </a:extLst>
          </p:cNvPr>
          <p:cNvSpPr>
            <a:spLocks noGrp="1"/>
          </p:cNvSpPr>
          <p:nvPr>
            <p:ph type="title"/>
          </p:nvPr>
        </p:nvSpPr>
        <p:spPr/>
        <p:txBody>
          <a:body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51CDCD2F-B4AF-4248-AB96-AF2DE6D5DB5C}"/>
              </a:ext>
            </a:extLst>
          </p:cNvPr>
          <p:cNvSpPr>
            <a:spLocks noGrp="1"/>
          </p:cNvSpPr>
          <p:nvPr>
            <p:ph sz="half" idx="1"/>
          </p:nvPr>
        </p:nvSpPr>
        <p:spPr>
          <a:xfrm>
            <a:off x="838200" y="1825625"/>
            <a:ext cx="5181600" cy="4351338"/>
          </a:xfrm>
        </p:spPr>
        <p:txBody>
          <a:bodyPr/>
          <a:lstStyle/>
          <a:p>
            <a:r>
              <a:rPr kumimoji="1" lang="zh-TW" altLang="en-US"/>
              <a:t>編輯母片文字樣式
第二層
第三層
第四層
第五層</a:t>
            </a:r>
          </a:p>
        </p:txBody>
      </p:sp>
      <p:sp>
        <p:nvSpPr>
          <p:cNvPr id="4" name="內容版面配置區 3">
            <a:extLst>
              <a:ext uri="{FF2B5EF4-FFF2-40B4-BE49-F238E27FC236}">
                <a16:creationId xmlns:a16="http://schemas.microsoft.com/office/drawing/2014/main" id="{544E6ACE-E233-9A43-A3F4-6B018D16E528}"/>
              </a:ext>
            </a:extLst>
          </p:cNvPr>
          <p:cNvSpPr>
            <a:spLocks noGrp="1"/>
          </p:cNvSpPr>
          <p:nvPr>
            <p:ph sz="half" idx="2"/>
          </p:nvPr>
        </p:nvSpPr>
        <p:spPr>
          <a:xfrm>
            <a:off x="6172200" y="1825625"/>
            <a:ext cx="5181600" cy="4351338"/>
          </a:xfrm>
        </p:spPr>
        <p:txBody>
          <a:bodyPr/>
          <a:lstStyle/>
          <a:p>
            <a:r>
              <a:rPr kumimoji="1" lang="zh-TW" altLang="en-US"/>
              <a:t>編輯母片文字樣式
第二層
第三層
第四層
第五層</a:t>
            </a:r>
          </a:p>
        </p:txBody>
      </p:sp>
      <p:sp>
        <p:nvSpPr>
          <p:cNvPr id="5" name="日期版面配置區 4">
            <a:extLst>
              <a:ext uri="{FF2B5EF4-FFF2-40B4-BE49-F238E27FC236}">
                <a16:creationId xmlns:a16="http://schemas.microsoft.com/office/drawing/2014/main" id="{8F963F04-A3DD-9644-A8CD-1F13EEFFDC2A}"/>
              </a:ext>
            </a:extLst>
          </p:cNvPr>
          <p:cNvSpPr>
            <a:spLocks noGrp="1"/>
          </p:cNvSpPr>
          <p:nvPr>
            <p:ph type="dt" sz="half" idx="10"/>
          </p:nvPr>
        </p:nvSpPr>
        <p:spPr/>
        <p:txBody>
          <a:bodyPr/>
          <a:lstStyle/>
          <a:p>
            <a:fld id="{C24A9AAA-5151-7C4F-9C19-230539AB0120}" type="datetimeFigureOut">
              <a:rPr kumimoji="1" lang="zh-TW" altLang="en-US" smtClean="0"/>
              <a:t>2018/10/8</a:t>
            </a:fld>
            <a:endParaRPr kumimoji="1" lang="zh-TW" altLang="en-US"/>
          </a:p>
        </p:txBody>
      </p:sp>
      <p:sp>
        <p:nvSpPr>
          <p:cNvPr id="6" name="頁尾版面配置區 5">
            <a:extLst>
              <a:ext uri="{FF2B5EF4-FFF2-40B4-BE49-F238E27FC236}">
                <a16:creationId xmlns:a16="http://schemas.microsoft.com/office/drawing/2014/main" id="{B2F0812B-CBED-8547-8368-A19542D9FD7F}"/>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37E38295-8B40-3342-A1A5-CC7AD2EBA6EC}"/>
              </a:ext>
            </a:extLst>
          </p:cNvPr>
          <p:cNvSpPr>
            <a:spLocks noGrp="1"/>
          </p:cNvSpPr>
          <p:nvPr>
            <p:ph type="sldNum" sz="quarter" idx="12"/>
          </p:nvPr>
        </p:nvSpPr>
        <p:spPr/>
        <p:txBody>
          <a:bodyPr/>
          <a:lstStyle/>
          <a:p>
            <a:fld id="{435979FB-B216-BE46-B01E-0AD36A1D9D7E}" type="slidenum">
              <a:rPr kumimoji="1" lang="zh-TW" altLang="en-US" smtClean="0"/>
              <a:t>‹#›</a:t>
            </a:fld>
            <a:endParaRPr kumimoji="1" lang="zh-TW" altLang="en-US"/>
          </a:p>
        </p:txBody>
      </p:sp>
    </p:spTree>
    <p:extLst>
      <p:ext uri="{BB962C8B-B14F-4D97-AF65-F5344CB8AC3E}">
        <p14:creationId xmlns:p14="http://schemas.microsoft.com/office/powerpoint/2010/main" val="3930178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F1D3DBD-0271-8641-B794-D270A98AE718}"/>
              </a:ext>
            </a:extLst>
          </p:cNvPr>
          <p:cNvSpPr>
            <a:spLocks noGrp="1"/>
          </p:cNvSpPr>
          <p:nvPr>
            <p:ph type="title"/>
          </p:nvPr>
        </p:nvSpPr>
        <p:spPr>
          <a:xfrm>
            <a:off x="839788" y="365125"/>
            <a:ext cx="10515600" cy="1325563"/>
          </a:xfrm>
        </p:spPr>
        <p:txBody>
          <a:body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5027A4E6-A347-464F-BB0A-FDF4ED427C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TW" altLang="en-US"/>
              <a:t>編輯母片文字樣式
第二層
第三層
第四層
第五層</a:t>
            </a:r>
          </a:p>
        </p:txBody>
      </p:sp>
      <p:sp>
        <p:nvSpPr>
          <p:cNvPr id="4" name="內容版面配置區 3">
            <a:extLst>
              <a:ext uri="{FF2B5EF4-FFF2-40B4-BE49-F238E27FC236}">
                <a16:creationId xmlns:a16="http://schemas.microsoft.com/office/drawing/2014/main" id="{AA057EBD-E4DD-AF48-BC16-F2BE058E7D77}"/>
              </a:ext>
            </a:extLst>
          </p:cNvPr>
          <p:cNvSpPr>
            <a:spLocks noGrp="1"/>
          </p:cNvSpPr>
          <p:nvPr>
            <p:ph sz="half" idx="2"/>
          </p:nvPr>
        </p:nvSpPr>
        <p:spPr>
          <a:xfrm>
            <a:off x="839788" y="2505075"/>
            <a:ext cx="5157787" cy="3684588"/>
          </a:xfrm>
        </p:spPr>
        <p:txBody>
          <a:bodyPr/>
          <a:lstStyle/>
          <a:p>
            <a:r>
              <a:rPr kumimoji="1" lang="zh-TW" altLang="en-US"/>
              <a:t>編輯母片文字樣式
第二層
第三層
第四層
第五層</a:t>
            </a:r>
          </a:p>
        </p:txBody>
      </p:sp>
      <p:sp>
        <p:nvSpPr>
          <p:cNvPr id="5" name="文字版面配置區 4">
            <a:extLst>
              <a:ext uri="{FF2B5EF4-FFF2-40B4-BE49-F238E27FC236}">
                <a16:creationId xmlns:a16="http://schemas.microsoft.com/office/drawing/2014/main" id="{7C7FC6AC-3C08-A749-941B-10F7A5D4D5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TW" altLang="en-US"/>
              <a:t>編輯母片文字樣式
第二層
第三層
第四層
第五層</a:t>
            </a:r>
          </a:p>
        </p:txBody>
      </p:sp>
      <p:sp>
        <p:nvSpPr>
          <p:cNvPr id="6" name="內容版面配置區 5">
            <a:extLst>
              <a:ext uri="{FF2B5EF4-FFF2-40B4-BE49-F238E27FC236}">
                <a16:creationId xmlns:a16="http://schemas.microsoft.com/office/drawing/2014/main" id="{2A403D76-DF4A-8745-A9B5-A809EC408740}"/>
              </a:ext>
            </a:extLst>
          </p:cNvPr>
          <p:cNvSpPr>
            <a:spLocks noGrp="1"/>
          </p:cNvSpPr>
          <p:nvPr>
            <p:ph sz="quarter" idx="4"/>
          </p:nvPr>
        </p:nvSpPr>
        <p:spPr>
          <a:xfrm>
            <a:off x="6172200" y="2505075"/>
            <a:ext cx="5183188" cy="3684588"/>
          </a:xfrm>
        </p:spPr>
        <p:txBody>
          <a:bodyPr/>
          <a:lstStyle/>
          <a:p>
            <a:r>
              <a:rPr kumimoji="1" lang="zh-TW" altLang="en-US"/>
              <a:t>編輯母片文字樣式
第二層
第三層
第四層
第五層</a:t>
            </a:r>
          </a:p>
        </p:txBody>
      </p:sp>
      <p:sp>
        <p:nvSpPr>
          <p:cNvPr id="7" name="日期版面配置區 6">
            <a:extLst>
              <a:ext uri="{FF2B5EF4-FFF2-40B4-BE49-F238E27FC236}">
                <a16:creationId xmlns:a16="http://schemas.microsoft.com/office/drawing/2014/main" id="{2E3792A4-C914-8E4C-B8AB-50658CE4351D}"/>
              </a:ext>
            </a:extLst>
          </p:cNvPr>
          <p:cNvSpPr>
            <a:spLocks noGrp="1"/>
          </p:cNvSpPr>
          <p:nvPr>
            <p:ph type="dt" sz="half" idx="10"/>
          </p:nvPr>
        </p:nvSpPr>
        <p:spPr/>
        <p:txBody>
          <a:bodyPr/>
          <a:lstStyle/>
          <a:p>
            <a:fld id="{C24A9AAA-5151-7C4F-9C19-230539AB0120}" type="datetimeFigureOut">
              <a:rPr kumimoji="1" lang="zh-TW" altLang="en-US" smtClean="0"/>
              <a:t>2018/10/8</a:t>
            </a:fld>
            <a:endParaRPr kumimoji="1" lang="zh-TW" altLang="en-US"/>
          </a:p>
        </p:txBody>
      </p:sp>
      <p:sp>
        <p:nvSpPr>
          <p:cNvPr id="8" name="頁尾版面配置區 7">
            <a:extLst>
              <a:ext uri="{FF2B5EF4-FFF2-40B4-BE49-F238E27FC236}">
                <a16:creationId xmlns:a16="http://schemas.microsoft.com/office/drawing/2014/main" id="{01D3782C-9677-584C-A206-5F8FC4AA6D44}"/>
              </a:ext>
            </a:extLst>
          </p:cNvPr>
          <p:cNvSpPr>
            <a:spLocks noGrp="1"/>
          </p:cNvSpPr>
          <p:nvPr>
            <p:ph type="ftr" sz="quarter" idx="11"/>
          </p:nvPr>
        </p:nvSpPr>
        <p:spPr/>
        <p:txBody>
          <a:bodyPr/>
          <a:lstStyle/>
          <a:p>
            <a:endParaRPr kumimoji="1" lang="zh-TW" altLang="en-US"/>
          </a:p>
        </p:txBody>
      </p:sp>
      <p:sp>
        <p:nvSpPr>
          <p:cNvPr id="9" name="投影片編號版面配置區 8">
            <a:extLst>
              <a:ext uri="{FF2B5EF4-FFF2-40B4-BE49-F238E27FC236}">
                <a16:creationId xmlns:a16="http://schemas.microsoft.com/office/drawing/2014/main" id="{9195AA02-99E2-4848-916C-63CB71714E85}"/>
              </a:ext>
            </a:extLst>
          </p:cNvPr>
          <p:cNvSpPr>
            <a:spLocks noGrp="1"/>
          </p:cNvSpPr>
          <p:nvPr>
            <p:ph type="sldNum" sz="quarter" idx="12"/>
          </p:nvPr>
        </p:nvSpPr>
        <p:spPr/>
        <p:txBody>
          <a:bodyPr/>
          <a:lstStyle/>
          <a:p>
            <a:fld id="{435979FB-B216-BE46-B01E-0AD36A1D9D7E}" type="slidenum">
              <a:rPr kumimoji="1" lang="zh-TW" altLang="en-US" smtClean="0"/>
              <a:t>‹#›</a:t>
            </a:fld>
            <a:endParaRPr kumimoji="1" lang="zh-TW" altLang="en-US"/>
          </a:p>
        </p:txBody>
      </p:sp>
    </p:spTree>
    <p:extLst>
      <p:ext uri="{BB962C8B-B14F-4D97-AF65-F5344CB8AC3E}">
        <p14:creationId xmlns:p14="http://schemas.microsoft.com/office/powerpoint/2010/main" val="3168570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50F31D6-8835-3645-BD79-8ED5818A80D4}"/>
              </a:ext>
            </a:extLst>
          </p:cNvPr>
          <p:cNvSpPr>
            <a:spLocks noGrp="1"/>
          </p:cNvSpPr>
          <p:nvPr>
            <p:ph type="title"/>
          </p:nvPr>
        </p:nvSpPr>
        <p:spPr/>
        <p:txBody>
          <a:bodyPr/>
          <a:lstStyle/>
          <a:p>
            <a:r>
              <a:rPr kumimoji="1" lang="zh-TW" altLang="en-US"/>
              <a:t>按一下以編輯母片標題樣式</a:t>
            </a:r>
          </a:p>
        </p:txBody>
      </p:sp>
      <p:sp>
        <p:nvSpPr>
          <p:cNvPr id="3" name="日期版面配置區 2">
            <a:extLst>
              <a:ext uri="{FF2B5EF4-FFF2-40B4-BE49-F238E27FC236}">
                <a16:creationId xmlns:a16="http://schemas.microsoft.com/office/drawing/2014/main" id="{888E5DC4-0B8D-4E4A-85E9-49374BB5E6C6}"/>
              </a:ext>
            </a:extLst>
          </p:cNvPr>
          <p:cNvSpPr>
            <a:spLocks noGrp="1"/>
          </p:cNvSpPr>
          <p:nvPr>
            <p:ph type="dt" sz="half" idx="10"/>
          </p:nvPr>
        </p:nvSpPr>
        <p:spPr/>
        <p:txBody>
          <a:bodyPr/>
          <a:lstStyle/>
          <a:p>
            <a:fld id="{C24A9AAA-5151-7C4F-9C19-230539AB0120}" type="datetimeFigureOut">
              <a:rPr kumimoji="1" lang="zh-TW" altLang="en-US" smtClean="0"/>
              <a:t>2018/10/8</a:t>
            </a:fld>
            <a:endParaRPr kumimoji="1" lang="zh-TW" altLang="en-US"/>
          </a:p>
        </p:txBody>
      </p:sp>
      <p:sp>
        <p:nvSpPr>
          <p:cNvPr id="4" name="頁尾版面配置區 3">
            <a:extLst>
              <a:ext uri="{FF2B5EF4-FFF2-40B4-BE49-F238E27FC236}">
                <a16:creationId xmlns:a16="http://schemas.microsoft.com/office/drawing/2014/main" id="{C4348E05-56CD-554D-BBA1-21295950C4D6}"/>
              </a:ext>
            </a:extLst>
          </p:cNvPr>
          <p:cNvSpPr>
            <a:spLocks noGrp="1"/>
          </p:cNvSpPr>
          <p:nvPr>
            <p:ph type="ftr" sz="quarter" idx="11"/>
          </p:nvPr>
        </p:nvSpPr>
        <p:spPr/>
        <p:txBody>
          <a:bodyPr/>
          <a:lstStyle/>
          <a:p>
            <a:endParaRPr kumimoji="1" lang="zh-TW" altLang="en-US"/>
          </a:p>
        </p:txBody>
      </p:sp>
      <p:sp>
        <p:nvSpPr>
          <p:cNvPr id="5" name="投影片編號版面配置區 4">
            <a:extLst>
              <a:ext uri="{FF2B5EF4-FFF2-40B4-BE49-F238E27FC236}">
                <a16:creationId xmlns:a16="http://schemas.microsoft.com/office/drawing/2014/main" id="{E52E4613-5F03-5E4D-B6F5-E2E7446ADCCD}"/>
              </a:ext>
            </a:extLst>
          </p:cNvPr>
          <p:cNvSpPr>
            <a:spLocks noGrp="1"/>
          </p:cNvSpPr>
          <p:nvPr>
            <p:ph type="sldNum" sz="quarter" idx="12"/>
          </p:nvPr>
        </p:nvSpPr>
        <p:spPr/>
        <p:txBody>
          <a:bodyPr/>
          <a:lstStyle/>
          <a:p>
            <a:fld id="{435979FB-B216-BE46-B01E-0AD36A1D9D7E}" type="slidenum">
              <a:rPr kumimoji="1" lang="zh-TW" altLang="en-US" smtClean="0"/>
              <a:t>‹#›</a:t>
            </a:fld>
            <a:endParaRPr kumimoji="1" lang="zh-TW" altLang="en-US"/>
          </a:p>
        </p:txBody>
      </p:sp>
    </p:spTree>
    <p:extLst>
      <p:ext uri="{BB962C8B-B14F-4D97-AF65-F5344CB8AC3E}">
        <p14:creationId xmlns:p14="http://schemas.microsoft.com/office/powerpoint/2010/main" val="3566866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7F832057-0A6C-EB46-AC7B-9DEF84A2EC52}"/>
              </a:ext>
            </a:extLst>
          </p:cNvPr>
          <p:cNvSpPr>
            <a:spLocks noGrp="1"/>
          </p:cNvSpPr>
          <p:nvPr>
            <p:ph type="dt" sz="half" idx="10"/>
          </p:nvPr>
        </p:nvSpPr>
        <p:spPr/>
        <p:txBody>
          <a:bodyPr/>
          <a:lstStyle/>
          <a:p>
            <a:fld id="{C24A9AAA-5151-7C4F-9C19-230539AB0120}" type="datetimeFigureOut">
              <a:rPr kumimoji="1" lang="zh-TW" altLang="en-US" smtClean="0"/>
              <a:t>2018/10/8</a:t>
            </a:fld>
            <a:endParaRPr kumimoji="1" lang="zh-TW" altLang="en-US"/>
          </a:p>
        </p:txBody>
      </p:sp>
      <p:sp>
        <p:nvSpPr>
          <p:cNvPr id="3" name="頁尾版面配置區 2">
            <a:extLst>
              <a:ext uri="{FF2B5EF4-FFF2-40B4-BE49-F238E27FC236}">
                <a16:creationId xmlns:a16="http://schemas.microsoft.com/office/drawing/2014/main" id="{3FE64854-90BB-AD4C-A7C5-04E61CCECC9C}"/>
              </a:ext>
            </a:extLst>
          </p:cNvPr>
          <p:cNvSpPr>
            <a:spLocks noGrp="1"/>
          </p:cNvSpPr>
          <p:nvPr>
            <p:ph type="ftr" sz="quarter" idx="11"/>
          </p:nvPr>
        </p:nvSpPr>
        <p:spPr/>
        <p:txBody>
          <a:bodyPr/>
          <a:lstStyle/>
          <a:p>
            <a:endParaRPr kumimoji="1" lang="zh-TW" altLang="en-US"/>
          </a:p>
        </p:txBody>
      </p:sp>
      <p:sp>
        <p:nvSpPr>
          <p:cNvPr id="4" name="投影片編號版面配置區 3">
            <a:extLst>
              <a:ext uri="{FF2B5EF4-FFF2-40B4-BE49-F238E27FC236}">
                <a16:creationId xmlns:a16="http://schemas.microsoft.com/office/drawing/2014/main" id="{58614FE3-3558-2D48-8518-C7E6E2FDCCAC}"/>
              </a:ext>
            </a:extLst>
          </p:cNvPr>
          <p:cNvSpPr>
            <a:spLocks noGrp="1"/>
          </p:cNvSpPr>
          <p:nvPr>
            <p:ph type="sldNum" sz="quarter" idx="12"/>
          </p:nvPr>
        </p:nvSpPr>
        <p:spPr/>
        <p:txBody>
          <a:bodyPr/>
          <a:lstStyle/>
          <a:p>
            <a:fld id="{435979FB-B216-BE46-B01E-0AD36A1D9D7E}" type="slidenum">
              <a:rPr kumimoji="1" lang="zh-TW" altLang="en-US" smtClean="0"/>
              <a:t>‹#›</a:t>
            </a:fld>
            <a:endParaRPr kumimoji="1" lang="zh-TW" altLang="en-US"/>
          </a:p>
        </p:txBody>
      </p:sp>
    </p:spTree>
    <p:extLst>
      <p:ext uri="{BB962C8B-B14F-4D97-AF65-F5344CB8AC3E}">
        <p14:creationId xmlns:p14="http://schemas.microsoft.com/office/powerpoint/2010/main" val="415128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B7F3E3B-9765-E044-9089-16DC6ACC1AA3}"/>
              </a:ext>
            </a:extLst>
          </p:cNvPr>
          <p:cNvSpPr>
            <a:spLocks noGrp="1"/>
          </p:cNvSpPr>
          <p:nvPr>
            <p:ph type="title"/>
          </p:nvPr>
        </p:nvSpPr>
        <p:spPr>
          <a:xfrm>
            <a:off x="839788" y="457200"/>
            <a:ext cx="3932237" cy="1600200"/>
          </a:xfrm>
        </p:spPr>
        <p:txBody>
          <a:bodyPr anchor="b"/>
          <a:lstStyle>
            <a:lvl1pPr>
              <a:defRPr sz="3200"/>
            </a:lvl1p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9F84C211-AF77-5345-8C0E-BEFEAD0241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kumimoji="1" lang="zh-TW" altLang="en-US"/>
              <a:t>編輯母片文字樣式
第二層
第三層
第四層
第五層</a:t>
            </a:r>
          </a:p>
        </p:txBody>
      </p:sp>
      <p:sp>
        <p:nvSpPr>
          <p:cNvPr id="4" name="文字版面配置區 3">
            <a:extLst>
              <a:ext uri="{FF2B5EF4-FFF2-40B4-BE49-F238E27FC236}">
                <a16:creationId xmlns:a16="http://schemas.microsoft.com/office/drawing/2014/main" id="{DEAF68B1-29BA-D94B-8C8F-20B082F18E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TW" altLang="en-US"/>
              <a:t>編輯母片文字樣式
第二層
第三層
第四層
第五層</a:t>
            </a:r>
          </a:p>
        </p:txBody>
      </p:sp>
      <p:sp>
        <p:nvSpPr>
          <p:cNvPr id="5" name="日期版面配置區 4">
            <a:extLst>
              <a:ext uri="{FF2B5EF4-FFF2-40B4-BE49-F238E27FC236}">
                <a16:creationId xmlns:a16="http://schemas.microsoft.com/office/drawing/2014/main" id="{79998CAB-1251-2D46-B262-77168D431130}"/>
              </a:ext>
            </a:extLst>
          </p:cNvPr>
          <p:cNvSpPr>
            <a:spLocks noGrp="1"/>
          </p:cNvSpPr>
          <p:nvPr>
            <p:ph type="dt" sz="half" idx="10"/>
          </p:nvPr>
        </p:nvSpPr>
        <p:spPr/>
        <p:txBody>
          <a:bodyPr/>
          <a:lstStyle/>
          <a:p>
            <a:fld id="{C24A9AAA-5151-7C4F-9C19-230539AB0120}" type="datetimeFigureOut">
              <a:rPr kumimoji="1" lang="zh-TW" altLang="en-US" smtClean="0"/>
              <a:t>2018/10/8</a:t>
            </a:fld>
            <a:endParaRPr kumimoji="1" lang="zh-TW" altLang="en-US"/>
          </a:p>
        </p:txBody>
      </p:sp>
      <p:sp>
        <p:nvSpPr>
          <p:cNvPr id="6" name="頁尾版面配置區 5">
            <a:extLst>
              <a:ext uri="{FF2B5EF4-FFF2-40B4-BE49-F238E27FC236}">
                <a16:creationId xmlns:a16="http://schemas.microsoft.com/office/drawing/2014/main" id="{33414EF2-D9C6-3643-A063-63D7486E5521}"/>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4A3A9688-9ADA-6844-9520-66F04FE388C7}"/>
              </a:ext>
            </a:extLst>
          </p:cNvPr>
          <p:cNvSpPr>
            <a:spLocks noGrp="1"/>
          </p:cNvSpPr>
          <p:nvPr>
            <p:ph type="sldNum" sz="quarter" idx="12"/>
          </p:nvPr>
        </p:nvSpPr>
        <p:spPr/>
        <p:txBody>
          <a:bodyPr/>
          <a:lstStyle/>
          <a:p>
            <a:fld id="{435979FB-B216-BE46-B01E-0AD36A1D9D7E}" type="slidenum">
              <a:rPr kumimoji="1" lang="zh-TW" altLang="en-US" smtClean="0"/>
              <a:t>‹#›</a:t>
            </a:fld>
            <a:endParaRPr kumimoji="1" lang="zh-TW" altLang="en-US"/>
          </a:p>
        </p:txBody>
      </p:sp>
    </p:spTree>
    <p:extLst>
      <p:ext uri="{BB962C8B-B14F-4D97-AF65-F5344CB8AC3E}">
        <p14:creationId xmlns:p14="http://schemas.microsoft.com/office/powerpoint/2010/main" val="1633059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D8454D9-B149-B148-AB2C-52822AB206EE}"/>
              </a:ext>
            </a:extLst>
          </p:cNvPr>
          <p:cNvSpPr>
            <a:spLocks noGrp="1"/>
          </p:cNvSpPr>
          <p:nvPr>
            <p:ph type="title"/>
          </p:nvPr>
        </p:nvSpPr>
        <p:spPr>
          <a:xfrm>
            <a:off x="839788" y="457200"/>
            <a:ext cx="3932237" cy="1600200"/>
          </a:xfrm>
        </p:spPr>
        <p:txBody>
          <a:bodyPr anchor="b"/>
          <a:lstStyle>
            <a:lvl1pPr>
              <a:defRPr sz="3200"/>
            </a:lvl1pPr>
          </a:lstStyle>
          <a:p>
            <a:r>
              <a:rPr kumimoji="1" lang="zh-TW" altLang="en-US"/>
              <a:t>按一下以編輯母片標題樣式</a:t>
            </a:r>
          </a:p>
        </p:txBody>
      </p:sp>
      <p:sp>
        <p:nvSpPr>
          <p:cNvPr id="3" name="圖片版面配置區 2">
            <a:extLst>
              <a:ext uri="{FF2B5EF4-FFF2-40B4-BE49-F238E27FC236}">
                <a16:creationId xmlns:a16="http://schemas.microsoft.com/office/drawing/2014/main" id="{EF470CE8-A7C7-EE41-8936-C1EDDE4B00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TW" altLang="en-US"/>
          </a:p>
        </p:txBody>
      </p:sp>
      <p:sp>
        <p:nvSpPr>
          <p:cNvPr id="4" name="文字版面配置區 3">
            <a:extLst>
              <a:ext uri="{FF2B5EF4-FFF2-40B4-BE49-F238E27FC236}">
                <a16:creationId xmlns:a16="http://schemas.microsoft.com/office/drawing/2014/main" id="{A41F39BC-251D-ED4B-9CBF-892D8E34B8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TW" altLang="en-US"/>
              <a:t>編輯母片文字樣式
第二層
第三層
第四層
第五層</a:t>
            </a:r>
          </a:p>
        </p:txBody>
      </p:sp>
      <p:sp>
        <p:nvSpPr>
          <p:cNvPr id="5" name="日期版面配置區 4">
            <a:extLst>
              <a:ext uri="{FF2B5EF4-FFF2-40B4-BE49-F238E27FC236}">
                <a16:creationId xmlns:a16="http://schemas.microsoft.com/office/drawing/2014/main" id="{02C1A9C7-3423-B04D-9E7A-68FDCE354F00}"/>
              </a:ext>
            </a:extLst>
          </p:cNvPr>
          <p:cNvSpPr>
            <a:spLocks noGrp="1"/>
          </p:cNvSpPr>
          <p:nvPr>
            <p:ph type="dt" sz="half" idx="10"/>
          </p:nvPr>
        </p:nvSpPr>
        <p:spPr/>
        <p:txBody>
          <a:bodyPr/>
          <a:lstStyle/>
          <a:p>
            <a:fld id="{C24A9AAA-5151-7C4F-9C19-230539AB0120}" type="datetimeFigureOut">
              <a:rPr kumimoji="1" lang="zh-TW" altLang="en-US" smtClean="0"/>
              <a:t>2018/10/8</a:t>
            </a:fld>
            <a:endParaRPr kumimoji="1" lang="zh-TW" altLang="en-US"/>
          </a:p>
        </p:txBody>
      </p:sp>
      <p:sp>
        <p:nvSpPr>
          <p:cNvPr id="6" name="頁尾版面配置區 5">
            <a:extLst>
              <a:ext uri="{FF2B5EF4-FFF2-40B4-BE49-F238E27FC236}">
                <a16:creationId xmlns:a16="http://schemas.microsoft.com/office/drawing/2014/main" id="{729992C4-C48E-F44B-807D-940E43288E85}"/>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AC7AA93C-1386-7B41-A44E-259A461E16D1}"/>
              </a:ext>
            </a:extLst>
          </p:cNvPr>
          <p:cNvSpPr>
            <a:spLocks noGrp="1"/>
          </p:cNvSpPr>
          <p:nvPr>
            <p:ph type="sldNum" sz="quarter" idx="12"/>
          </p:nvPr>
        </p:nvSpPr>
        <p:spPr/>
        <p:txBody>
          <a:bodyPr/>
          <a:lstStyle/>
          <a:p>
            <a:fld id="{435979FB-B216-BE46-B01E-0AD36A1D9D7E}" type="slidenum">
              <a:rPr kumimoji="1" lang="zh-TW" altLang="en-US" smtClean="0"/>
              <a:t>‹#›</a:t>
            </a:fld>
            <a:endParaRPr kumimoji="1" lang="zh-TW" altLang="en-US"/>
          </a:p>
        </p:txBody>
      </p:sp>
    </p:spTree>
    <p:extLst>
      <p:ext uri="{BB962C8B-B14F-4D97-AF65-F5344CB8AC3E}">
        <p14:creationId xmlns:p14="http://schemas.microsoft.com/office/powerpoint/2010/main" val="1237390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CB6B49B2-F726-3D46-A30B-A75727A496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101BF51B-5F08-9B49-8009-A4EEA3BD53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kumimoji="1" lang="zh-TW" altLang="en-US"/>
              <a:t>編輯母片文字樣式
第二層
第三層
第四層
第五層</a:t>
            </a:r>
          </a:p>
        </p:txBody>
      </p:sp>
      <p:sp>
        <p:nvSpPr>
          <p:cNvPr id="4" name="日期版面配置區 3">
            <a:extLst>
              <a:ext uri="{FF2B5EF4-FFF2-40B4-BE49-F238E27FC236}">
                <a16:creationId xmlns:a16="http://schemas.microsoft.com/office/drawing/2014/main" id="{D84DC84F-0B60-FD44-97C1-71E037A3EA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4A9AAA-5151-7C4F-9C19-230539AB0120}" type="datetimeFigureOut">
              <a:rPr kumimoji="1" lang="zh-TW" altLang="en-US" smtClean="0"/>
              <a:t>2018/10/8</a:t>
            </a:fld>
            <a:endParaRPr kumimoji="1" lang="zh-TW" altLang="en-US"/>
          </a:p>
        </p:txBody>
      </p:sp>
      <p:sp>
        <p:nvSpPr>
          <p:cNvPr id="5" name="頁尾版面配置區 4">
            <a:extLst>
              <a:ext uri="{FF2B5EF4-FFF2-40B4-BE49-F238E27FC236}">
                <a16:creationId xmlns:a16="http://schemas.microsoft.com/office/drawing/2014/main" id="{E546647F-8B56-7947-AEA3-7D1438E43E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TW" altLang="en-US"/>
          </a:p>
        </p:txBody>
      </p:sp>
      <p:sp>
        <p:nvSpPr>
          <p:cNvPr id="6" name="投影片編號版面配置區 5">
            <a:extLst>
              <a:ext uri="{FF2B5EF4-FFF2-40B4-BE49-F238E27FC236}">
                <a16:creationId xmlns:a16="http://schemas.microsoft.com/office/drawing/2014/main" id="{40F6EB02-5FF3-274E-B725-17BCBB8AE9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5979FB-B216-BE46-B01E-0AD36A1D9D7E}" type="slidenum">
              <a:rPr kumimoji="1" lang="zh-TW" altLang="en-US" smtClean="0"/>
              <a:t>‹#›</a:t>
            </a:fld>
            <a:endParaRPr kumimoji="1" lang="zh-TW" altLang="en-US"/>
          </a:p>
        </p:txBody>
      </p:sp>
    </p:spTree>
    <p:extLst>
      <p:ext uri="{BB962C8B-B14F-4D97-AF65-F5344CB8AC3E}">
        <p14:creationId xmlns:p14="http://schemas.microsoft.com/office/powerpoint/2010/main" val="37286040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7D43266-7C95-8A4B-8907-06DE29D85059}"/>
              </a:ext>
            </a:extLst>
          </p:cNvPr>
          <p:cNvSpPr>
            <a:spLocks noGrp="1"/>
          </p:cNvSpPr>
          <p:nvPr>
            <p:ph type="ctrTitle"/>
          </p:nvPr>
        </p:nvSpPr>
        <p:spPr>
          <a:xfrm>
            <a:off x="1524000" y="1573775"/>
            <a:ext cx="9144000" cy="2387600"/>
          </a:xfrm>
        </p:spPr>
        <p:txBody>
          <a:bodyPr/>
          <a:lstStyle/>
          <a:p>
            <a:r>
              <a:rPr kumimoji="1" lang="en-US" altLang="zh-TW" dirty="0">
                <a:cs typeface="Consolas" panose="020B0609020204030204" pitchFamily="49" charset="0"/>
              </a:rPr>
              <a:t>Homework 4</a:t>
            </a:r>
            <a:endParaRPr kumimoji="1" lang="zh-TW" altLang="en-US" dirty="0">
              <a:latin typeface="+mn-lt"/>
              <a:cs typeface="Consolas" panose="020B0609020204030204" pitchFamily="49" charset="0"/>
            </a:endParaRPr>
          </a:p>
        </p:txBody>
      </p:sp>
    </p:spTree>
    <p:extLst>
      <p:ext uri="{BB962C8B-B14F-4D97-AF65-F5344CB8AC3E}">
        <p14:creationId xmlns:p14="http://schemas.microsoft.com/office/powerpoint/2010/main" val="4168962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95A7A26-1688-8149-BF80-73B9933C039C}"/>
              </a:ext>
            </a:extLst>
          </p:cNvPr>
          <p:cNvSpPr>
            <a:spLocks noGrp="1"/>
          </p:cNvSpPr>
          <p:nvPr>
            <p:ph type="title"/>
          </p:nvPr>
        </p:nvSpPr>
        <p:spPr/>
        <p:txBody>
          <a:bodyPr/>
          <a:lstStyle/>
          <a:p>
            <a:r>
              <a:rPr kumimoji="1" lang="en-US" altLang="zh-TW" dirty="0"/>
              <a:t>Question a</a:t>
            </a:r>
            <a:endParaRPr kumimoji="1" lang="zh-TW" altLang="en-US" dirty="0"/>
          </a:p>
        </p:txBody>
      </p:sp>
      <p:sp>
        <p:nvSpPr>
          <p:cNvPr id="3" name="內容版面配置區 2">
            <a:extLst>
              <a:ext uri="{FF2B5EF4-FFF2-40B4-BE49-F238E27FC236}">
                <a16:creationId xmlns:a16="http://schemas.microsoft.com/office/drawing/2014/main" id="{24E3DCC6-A6FC-824E-9BD8-51AC640E1E0D}"/>
              </a:ext>
            </a:extLst>
          </p:cNvPr>
          <p:cNvSpPr>
            <a:spLocks noGrp="1"/>
          </p:cNvSpPr>
          <p:nvPr>
            <p:ph idx="1"/>
          </p:nvPr>
        </p:nvSpPr>
        <p:spPr>
          <a:xfrm>
            <a:off x="838200" y="1825625"/>
            <a:ext cx="10515600" cy="4351338"/>
          </a:xfrm>
        </p:spPr>
        <p:txBody>
          <a:bodyPr/>
          <a:lstStyle/>
          <a:p>
            <a:r>
              <a:rPr kumimoji="1" lang="en-US" altLang="zh-TW" dirty="0"/>
              <a:t>Print</a:t>
            </a:r>
            <a:r>
              <a:rPr kumimoji="1" lang="en-US" altLang="zh-CN" dirty="0"/>
              <a:t> a n*n multiplication table</a:t>
            </a:r>
          </a:p>
          <a:p>
            <a:r>
              <a:rPr kumimoji="1" lang="en-US" altLang="zh-TW" dirty="0"/>
              <a:t>Input : </a:t>
            </a:r>
          </a:p>
          <a:p>
            <a:pPr lvl="1"/>
            <a:r>
              <a:rPr kumimoji="1" lang="en-US" altLang="zh-TW" dirty="0"/>
              <a:t>3</a:t>
            </a:r>
          </a:p>
          <a:p>
            <a:r>
              <a:rPr kumimoji="1" lang="en-US" altLang="zh-TW" dirty="0"/>
              <a:t>Output : </a:t>
            </a:r>
          </a:p>
          <a:p>
            <a:pPr lvl="1"/>
            <a:r>
              <a:rPr kumimoji="1" lang="en-US" altLang="zh-TW" dirty="0"/>
              <a:t>3*3 multiplication table</a:t>
            </a:r>
            <a:endParaRPr kumimoji="1" lang="zh-TW" altLang="en-US" dirty="0"/>
          </a:p>
        </p:txBody>
      </p:sp>
      <p:pic>
        <p:nvPicPr>
          <p:cNvPr id="5" name="圖片 4">
            <a:extLst>
              <a:ext uri="{FF2B5EF4-FFF2-40B4-BE49-F238E27FC236}">
                <a16:creationId xmlns:a16="http://schemas.microsoft.com/office/drawing/2014/main" id="{4D54CD1F-2326-ED47-89B5-04FDD4231EA5}"/>
              </a:ext>
            </a:extLst>
          </p:cNvPr>
          <p:cNvPicPr>
            <a:picLocks noChangeAspect="1"/>
          </p:cNvPicPr>
          <p:nvPr/>
        </p:nvPicPr>
        <p:blipFill>
          <a:blip r:embed="rId2"/>
          <a:stretch>
            <a:fillRect/>
          </a:stretch>
        </p:blipFill>
        <p:spPr>
          <a:xfrm>
            <a:off x="1040756" y="4346535"/>
            <a:ext cx="9891074" cy="1406084"/>
          </a:xfrm>
          <a:prstGeom prst="rect">
            <a:avLst/>
          </a:prstGeom>
        </p:spPr>
      </p:pic>
      <p:cxnSp>
        <p:nvCxnSpPr>
          <p:cNvPr id="7" name="直線箭頭接點 6">
            <a:extLst>
              <a:ext uri="{FF2B5EF4-FFF2-40B4-BE49-F238E27FC236}">
                <a16:creationId xmlns:a16="http://schemas.microsoft.com/office/drawing/2014/main" id="{83972FF7-0225-5541-A39E-77E2AC5DDD9A}"/>
              </a:ext>
            </a:extLst>
          </p:cNvPr>
          <p:cNvCxnSpPr>
            <a:cxnSpLocks/>
            <a:stCxn id="8" idx="2"/>
            <a:endCxn id="11" idx="0"/>
          </p:cNvCxnSpPr>
          <p:nvPr/>
        </p:nvCxnSpPr>
        <p:spPr>
          <a:xfrm>
            <a:off x="1854844" y="5752619"/>
            <a:ext cx="0" cy="239678"/>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矩形 7">
            <a:extLst>
              <a:ext uri="{FF2B5EF4-FFF2-40B4-BE49-F238E27FC236}">
                <a16:creationId xmlns:a16="http://schemas.microsoft.com/office/drawing/2014/main" id="{E24F00BC-B90D-7B41-86CD-D6DF440FAED2}"/>
              </a:ext>
            </a:extLst>
          </p:cNvPr>
          <p:cNvSpPr/>
          <p:nvPr/>
        </p:nvSpPr>
        <p:spPr>
          <a:xfrm>
            <a:off x="1344112" y="5416952"/>
            <a:ext cx="1021464" cy="335667"/>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1" name="文字方塊 10">
            <a:extLst>
              <a:ext uri="{FF2B5EF4-FFF2-40B4-BE49-F238E27FC236}">
                <a16:creationId xmlns:a16="http://schemas.microsoft.com/office/drawing/2014/main" id="{1834BC66-2C68-DC48-812C-B36256846886}"/>
              </a:ext>
            </a:extLst>
          </p:cNvPr>
          <p:cNvSpPr txBox="1"/>
          <p:nvPr/>
        </p:nvSpPr>
        <p:spPr>
          <a:xfrm>
            <a:off x="1016966" y="5992297"/>
            <a:ext cx="1675756" cy="369332"/>
          </a:xfrm>
          <a:prstGeom prst="rect">
            <a:avLst/>
          </a:prstGeom>
          <a:noFill/>
        </p:spPr>
        <p:txBody>
          <a:bodyPr wrap="square" rtlCol="0">
            <a:spAutoFit/>
          </a:bodyPr>
          <a:lstStyle/>
          <a:p>
            <a:r>
              <a:rPr kumimoji="1" lang="en-US" altLang="zh-TW" dirty="0">
                <a:latin typeface="+mj-lt"/>
                <a:ea typeface="Kaiti SC" panose="02010600040101010101" pitchFamily="2" charset="-122"/>
              </a:rPr>
              <a:t>you may use \t</a:t>
            </a:r>
            <a:endParaRPr kumimoji="1" lang="zh-TW" altLang="en-US" dirty="0">
              <a:latin typeface="+mj-lt"/>
              <a:ea typeface="Kaiti SC" panose="02010600040101010101" pitchFamily="2" charset="-122"/>
            </a:endParaRPr>
          </a:p>
        </p:txBody>
      </p:sp>
    </p:spTree>
    <p:extLst>
      <p:ext uri="{BB962C8B-B14F-4D97-AF65-F5344CB8AC3E}">
        <p14:creationId xmlns:p14="http://schemas.microsoft.com/office/powerpoint/2010/main" val="1564298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9F3D05B-439C-A248-87F7-406727B7190E}"/>
              </a:ext>
            </a:extLst>
          </p:cNvPr>
          <p:cNvSpPr>
            <a:spLocks noGrp="1"/>
          </p:cNvSpPr>
          <p:nvPr>
            <p:ph type="title"/>
          </p:nvPr>
        </p:nvSpPr>
        <p:spPr/>
        <p:txBody>
          <a:bodyPr/>
          <a:lstStyle/>
          <a:p>
            <a:r>
              <a:rPr kumimoji="1" lang="en-US" altLang="zh-TW" dirty="0"/>
              <a:t>Question b</a:t>
            </a:r>
            <a:endParaRPr kumimoji="1" lang="zh-TW" altLang="en-US" dirty="0"/>
          </a:p>
        </p:txBody>
      </p:sp>
      <p:sp>
        <p:nvSpPr>
          <p:cNvPr id="3" name="內容版面配置區 2">
            <a:extLst>
              <a:ext uri="{FF2B5EF4-FFF2-40B4-BE49-F238E27FC236}">
                <a16:creationId xmlns:a16="http://schemas.microsoft.com/office/drawing/2014/main" id="{F289E027-1B76-7B4F-A5A2-1CEA078AB81E}"/>
              </a:ext>
            </a:extLst>
          </p:cNvPr>
          <p:cNvSpPr>
            <a:spLocks noGrp="1"/>
          </p:cNvSpPr>
          <p:nvPr>
            <p:ph idx="1"/>
          </p:nvPr>
        </p:nvSpPr>
        <p:spPr/>
        <p:txBody>
          <a:bodyPr>
            <a:normAutofit lnSpcReduction="10000"/>
          </a:bodyPr>
          <a:lstStyle/>
          <a:p>
            <a:r>
              <a:rPr kumimoji="1" lang="en-US" altLang="zh-TW" dirty="0"/>
              <a:t>Print the same result as you input.</a:t>
            </a:r>
          </a:p>
          <a:p>
            <a:r>
              <a:rPr kumimoji="1" lang="en-US" altLang="zh-TW" dirty="0"/>
              <a:t>Input </a:t>
            </a:r>
            <a:r>
              <a:rPr kumimoji="1" lang="en-US" altLang="zh-TW" sz="1800" dirty="0"/>
              <a:t>(There will be only char, you don’t have to consider </a:t>
            </a:r>
            <a:r>
              <a:rPr kumimoji="1" lang="en-US" altLang="zh-TW" sz="1800" dirty="0" err="1"/>
              <a:t>int</a:t>
            </a:r>
            <a:r>
              <a:rPr kumimoji="1" lang="en-US" altLang="zh-TW" sz="1800" dirty="0"/>
              <a:t>)</a:t>
            </a:r>
            <a:r>
              <a:rPr kumimoji="1" lang="en-US" altLang="zh-TW" dirty="0"/>
              <a:t> :</a:t>
            </a:r>
            <a:r>
              <a:rPr kumimoji="1" lang="en-US" altLang="zh-TW" sz="1800" dirty="0"/>
              <a:t>  </a:t>
            </a:r>
            <a:endParaRPr kumimoji="1" lang="en-US" altLang="zh-TW" dirty="0"/>
          </a:p>
          <a:p>
            <a:pPr lvl="1"/>
            <a:r>
              <a:rPr kumimoji="1" lang="en-US" altLang="zh-TW" dirty="0"/>
              <a:t>I love computer science!</a:t>
            </a:r>
          </a:p>
          <a:p>
            <a:r>
              <a:rPr kumimoji="1" lang="en-US" altLang="zh-TW" dirty="0"/>
              <a:t>Output :</a:t>
            </a:r>
          </a:p>
          <a:p>
            <a:pPr lvl="1"/>
            <a:r>
              <a:rPr kumimoji="1" lang="en-US" altLang="zh-TW" dirty="0"/>
              <a:t>I love computer science!</a:t>
            </a:r>
          </a:p>
          <a:p>
            <a:pPr lvl="1"/>
            <a:endParaRPr kumimoji="1" lang="en-US" altLang="zh-TW" dirty="0"/>
          </a:p>
          <a:p>
            <a:pPr lvl="1"/>
            <a:endParaRPr kumimoji="1" lang="en-US" altLang="zh-TW" dirty="0"/>
          </a:p>
          <a:p>
            <a:pPr lvl="1"/>
            <a:endParaRPr kumimoji="1" lang="en-US" altLang="zh-TW" dirty="0"/>
          </a:p>
          <a:p>
            <a:pPr lvl="1"/>
            <a:endParaRPr kumimoji="1" lang="en-US" altLang="zh-TW" dirty="0"/>
          </a:p>
          <a:p>
            <a:r>
              <a:rPr kumimoji="1" lang="en-US" altLang="zh-TW" dirty="0"/>
              <a:t>Hint : Everything you need is in this </a:t>
            </a:r>
            <a:r>
              <a:rPr kumimoji="1" lang="en-US" altLang="zh-TW" dirty="0" err="1"/>
              <a:t>powerpoint</a:t>
            </a:r>
            <a:r>
              <a:rPr kumimoji="1" lang="en-US" altLang="zh-TW" dirty="0"/>
              <a:t>!</a:t>
            </a:r>
            <a:endParaRPr kumimoji="1" lang="zh-TW" altLang="en-US" dirty="0"/>
          </a:p>
        </p:txBody>
      </p:sp>
      <p:pic>
        <p:nvPicPr>
          <p:cNvPr id="5" name="圖片 4">
            <a:extLst>
              <a:ext uri="{FF2B5EF4-FFF2-40B4-BE49-F238E27FC236}">
                <a16:creationId xmlns:a16="http://schemas.microsoft.com/office/drawing/2014/main" id="{003C7304-7AAB-3144-8B0C-C536F4C16025}"/>
              </a:ext>
            </a:extLst>
          </p:cNvPr>
          <p:cNvPicPr>
            <a:picLocks noChangeAspect="1"/>
          </p:cNvPicPr>
          <p:nvPr/>
        </p:nvPicPr>
        <p:blipFill>
          <a:blip r:embed="rId2"/>
          <a:stretch>
            <a:fillRect/>
          </a:stretch>
        </p:blipFill>
        <p:spPr>
          <a:xfrm>
            <a:off x="591003" y="4521200"/>
            <a:ext cx="11009993" cy="673100"/>
          </a:xfrm>
          <a:prstGeom prst="rect">
            <a:avLst/>
          </a:prstGeom>
        </p:spPr>
      </p:pic>
    </p:spTree>
    <p:extLst>
      <p:ext uri="{BB962C8B-B14F-4D97-AF65-F5344CB8AC3E}">
        <p14:creationId xmlns:p14="http://schemas.microsoft.com/office/powerpoint/2010/main" val="519970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2CB5D83-41EC-2540-AF96-E408FAF2EB4F}"/>
              </a:ext>
            </a:extLst>
          </p:cNvPr>
          <p:cNvSpPr>
            <a:spLocks noGrp="1"/>
          </p:cNvSpPr>
          <p:nvPr>
            <p:ph type="title"/>
          </p:nvPr>
        </p:nvSpPr>
        <p:spPr/>
        <p:txBody>
          <a:bodyPr/>
          <a:lstStyle/>
          <a:p>
            <a:r>
              <a:rPr kumimoji="1" lang="en-US" altLang="zh-TW" dirty="0"/>
              <a:t>Question c</a:t>
            </a:r>
            <a:endParaRPr kumimoji="1" lang="zh-TW" altLang="en-US" dirty="0"/>
          </a:p>
        </p:txBody>
      </p:sp>
      <p:sp>
        <p:nvSpPr>
          <p:cNvPr id="3" name="內容版面配置區 2">
            <a:extLst>
              <a:ext uri="{FF2B5EF4-FFF2-40B4-BE49-F238E27FC236}">
                <a16:creationId xmlns:a16="http://schemas.microsoft.com/office/drawing/2014/main" id="{471697A1-9BC1-C442-98AC-D932C4881E4B}"/>
              </a:ext>
            </a:extLst>
          </p:cNvPr>
          <p:cNvSpPr>
            <a:spLocks noGrp="1"/>
          </p:cNvSpPr>
          <p:nvPr>
            <p:ph idx="1"/>
          </p:nvPr>
        </p:nvSpPr>
        <p:spPr>
          <a:xfrm>
            <a:off x="838200" y="1825624"/>
            <a:ext cx="10515600" cy="4498975"/>
          </a:xfrm>
        </p:spPr>
        <p:txBody>
          <a:bodyPr>
            <a:normAutofit/>
          </a:bodyPr>
          <a:lstStyle/>
          <a:p>
            <a:r>
              <a:rPr kumimoji="1" lang="en-US" altLang="zh-TW" dirty="0"/>
              <a:t>Transform a decimal into</a:t>
            </a:r>
          </a:p>
          <a:p>
            <a:pPr marL="971550" lvl="1" indent="-514350">
              <a:buAutoNum type="romanLcParenBoth"/>
            </a:pPr>
            <a:r>
              <a:rPr kumimoji="1" lang="en-US" altLang="zh-TW" dirty="0"/>
              <a:t>Binary          (ii) Octal          (iii) Hexadecimal</a:t>
            </a:r>
          </a:p>
          <a:p>
            <a:pPr marL="457200" lvl="1" indent="0">
              <a:buNone/>
            </a:pPr>
            <a:r>
              <a:rPr kumimoji="1" lang="en-US" altLang="zh-TW" dirty="0"/>
              <a:t>and return when the input is 0</a:t>
            </a:r>
          </a:p>
          <a:p>
            <a:r>
              <a:rPr kumimoji="1" lang="en-US" altLang="zh-TW" dirty="0"/>
              <a:t>Input :</a:t>
            </a:r>
          </a:p>
          <a:p>
            <a:pPr lvl="1"/>
            <a:r>
              <a:rPr kumimoji="1" lang="en-US" altLang="zh-TW" dirty="0"/>
              <a:t>11</a:t>
            </a:r>
          </a:p>
          <a:p>
            <a:r>
              <a:rPr kumimoji="1" lang="en-US" altLang="zh-TW" dirty="0"/>
              <a:t>Output :</a:t>
            </a:r>
          </a:p>
          <a:p>
            <a:pPr lvl="1"/>
            <a:r>
              <a:rPr kumimoji="1" lang="en-US" altLang="zh-TW" dirty="0"/>
              <a:t>1011</a:t>
            </a:r>
          </a:p>
          <a:p>
            <a:pPr lvl="1"/>
            <a:r>
              <a:rPr kumimoji="1" lang="en-US" altLang="zh-TW" dirty="0"/>
              <a:t>13</a:t>
            </a:r>
          </a:p>
          <a:p>
            <a:pPr lvl="1"/>
            <a:r>
              <a:rPr kumimoji="1" lang="en-US" altLang="zh-TW" dirty="0"/>
              <a:t>b</a:t>
            </a:r>
          </a:p>
        </p:txBody>
      </p:sp>
      <p:pic>
        <p:nvPicPr>
          <p:cNvPr id="7" name="圖片 6">
            <a:extLst>
              <a:ext uri="{FF2B5EF4-FFF2-40B4-BE49-F238E27FC236}">
                <a16:creationId xmlns:a16="http://schemas.microsoft.com/office/drawing/2014/main" id="{5A3176B2-740C-8E4F-B342-A5E76743ED7E}"/>
              </a:ext>
            </a:extLst>
          </p:cNvPr>
          <p:cNvPicPr>
            <a:picLocks noChangeAspect="1"/>
          </p:cNvPicPr>
          <p:nvPr/>
        </p:nvPicPr>
        <p:blipFill>
          <a:blip r:embed="rId2"/>
          <a:stretch>
            <a:fillRect/>
          </a:stretch>
        </p:blipFill>
        <p:spPr>
          <a:xfrm>
            <a:off x="3416300" y="3169444"/>
            <a:ext cx="7390884" cy="2278856"/>
          </a:xfrm>
          <a:prstGeom prst="rect">
            <a:avLst/>
          </a:prstGeom>
        </p:spPr>
      </p:pic>
    </p:spTree>
    <p:extLst>
      <p:ext uri="{BB962C8B-B14F-4D97-AF65-F5344CB8AC3E}">
        <p14:creationId xmlns:p14="http://schemas.microsoft.com/office/powerpoint/2010/main" val="594129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2D6514E-612D-1140-B9C7-30A062B8614D}"/>
              </a:ext>
            </a:extLst>
          </p:cNvPr>
          <p:cNvSpPr>
            <a:spLocks noGrp="1"/>
          </p:cNvSpPr>
          <p:nvPr>
            <p:ph type="title"/>
          </p:nvPr>
        </p:nvSpPr>
        <p:spPr/>
        <p:txBody>
          <a:bodyPr/>
          <a:lstStyle/>
          <a:p>
            <a:r>
              <a:rPr kumimoji="1" lang="en-US" altLang="zh-TW" dirty="0"/>
              <a:t>Question d</a:t>
            </a:r>
            <a:endParaRPr kumimoji="1" lang="zh-TW" altLang="en-US" dirty="0"/>
          </a:p>
        </p:txBody>
      </p:sp>
      <p:sp>
        <p:nvSpPr>
          <p:cNvPr id="3" name="內容版面配置區 2">
            <a:extLst>
              <a:ext uri="{FF2B5EF4-FFF2-40B4-BE49-F238E27FC236}">
                <a16:creationId xmlns:a16="http://schemas.microsoft.com/office/drawing/2014/main" id="{6178EFD0-BA7B-5D48-9B58-6CAA26EA76DA}"/>
              </a:ext>
            </a:extLst>
          </p:cNvPr>
          <p:cNvSpPr>
            <a:spLocks noGrp="1"/>
          </p:cNvSpPr>
          <p:nvPr>
            <p:ph idx="1"/>
          </p:nvPr>
        </p:nvSpPr>
        <p:spPr>
          <a:xfrm>
            <a:off x="838200" y="1825624"/>
            <a:ext cx="10515600" cy="4791076"/>
          </a:xfrm>
        </p:spPr>
        <p:txBody>
          <a:bodyPr>
            <a:normAutofit/>
          </a:bodyPr>
          <a:lstStyle/>
          <a:p>
            <a:r>
              <a:rPr kumimoji="1" lang="en-US" altLang="zh-TW" dirty="0"/>
              <a:t>Sort the numbers you entered, and return when the input is 0</a:t>
            </a:r>
          </a:p>
          <a:p>
            <a:r>
              <a:rPr kumimoji="1" lang="en-US" altLang="zh-TW" dirty="0"/>
              <a:t>Input :</a:t>
            </a:r>
          </a:p>
          <a:p>
            <a:pPr lvl="1"/>
            <a:r>
              <a:rPr kumimoji="1" lang="en-US" altLang="zh-TW" dirty="0"/>
              <a:t>3</a:t>
            </a:r>
          </a:p>
          <a:p>
            <a:pPr lvl="1"/>
            <a:r>
              <a:rPr kumimoji="1" lang="en-US" altLang="zh-TW" dirty="0"/>
              <a:t>8</a:t>
            </a:r>
          </a:p>
          <a:p>
            <a:pPr lvl="1"/>
            <a:r>
              <a:rPr kumimoji="1" lang="en-US" altLang="zh-TW" dirty="0"/>
              <a:t>4</a:t>
            </a:r>
          </a:p>
          <a:p>
            <a:pPr lvl="1"/>
            <a:r>
              <a:rPr kumimoji="1" lang="en-US" altLang="zh-TW" dirty="0"/>
              <a:t>5</a:t>
            </a:r>
          </a:p>
          <a:p>
            <a:r>
              <a:rPr kumimoji="1" lang="en-US" altLang="zh-TW" dirty="0"/>
              <a:t>Output :</a:t>
            </a:r>
          </a:p>
          <a:p>
            <a:pPr lvl="1"/>
            <a:r>
              <a:rPr kumimoji="1" lang="en-US" altLang="zh-TW" dirty="0"/>
              <a:t>4 5 8</a:t>
            </a:r>
          </a:p>
          <a:p>
            <a:pPr lvl="1"/>
            <a:endParaRPr kumimoji="1" lang="en-US" altLang="zh-TW" dirty="0"/>
          </a:p>
          <a:p>
            <a:r>
              <a:rPr kumimoji="1" lang="en-US" altLang="zh-TW" sz="2400" dirty="0"/>
              <a:t>Hint : You can google any sort method, the best way to do is merge sort or quick sort. If you think the code is too difficult, you can try bubble sort or selection sort.</a:t>
            </a:r>
            <a:endParaRPr kumimoji="1" lang="zh-TW" altLang="en-US" sz="2400" dirty="0"/>
          </a:p>
        </p:txBody>
      </p:sp>
      <p:pic>
        <p:nvPicPr>
          <p:cNvPr id="5" name="圖片 4">
            <a:extLst>
              <a:ext uri="{FF2B5EF4-FFF2-40B4-BE49-F238E27FC236}">
                <a16:creationId xmlns:a16="http://schemas.microsoft.com/office/drawing/2014/main" id="{5EA07A64-DA41-624D-AA18-8C4F94DEDF6B}"/>
              </a:ext>
            </a:extLst>
          </p:cNvPr>
          <p:cNvPicPr>
            <a:picLocks noChangeAspect="1"/>
          </p:cNvPicPr>
          <p:nvPr/>
        </p:nvPicPr>
        <p:blipFill>
          <a:blip r:embed="rId2"/>
          <a:stretch>
            <a:fillRect/>
          </a:stretch>
        </p:blipFill>
        <p:spPr>
          <a:xfrm>
            <a:off x="3396474" y="2792413"/>
            <a:ext cx="7677926" cy="2508250"/>
          </a:xfrm>
          <a:prstGeom prst="rect">
            <a:avLst/>
          </a:prstGeom>
        </p:spPr>
      </p:pic>
    </p:spTree>
    <p:extLst>
      <p:ext uri="{BB962C8B-B14F-4D97-AF65-F5344CB8AC3E}">
        <p14:creationId xmlns:p14="http://schemas.microsoft.com/office/powerpoint/2010/main" val="2077170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17DB031-A9AE-5F4E-88E7-03B83AF2F723}"/>
              </a:ext>
            </a:extLst>
          </p:cNvPr>
          <p:cNvSpPr>
            <a:spLocks noGrp="1"/>
          </p:cNvSpPr>
          <p:nvPr>
            <p:ph type="title"/>
          </p:nvPr>
        </p:nvSpPr>
        <p:spPr/>
        <p:txBody>
          <a:bodyPr/>
          <a:lstStyle/>
          <a:p>
            <a:r>
              <a:rPr kumimoji="1" lang="en-US" altLang="zh-TW" dirty="0"/>
              <a:t>Question e</a:t>
            </a:r>
            <a:endParaRPr kumimoji="1" lang="zh-TW" altLang="en-US" dirty="0"/>
          </a:p>
        </p:txBody>
      </p:sp>
      <p:sp>
        <p:nvSpPr>
          <p:cNvPr id="3" name="內容版面配置區 2">
            <a:extLst>
              <a:ext uri="{FF2B5EF4-FFF2-40B4-BE49-F238E27FC236}">
                <a16:creationId xmlns:a16="http://schemas.microsoft.com/office/drawing/2014/main" id="{30623C7D-FE16-1D49-A5C1-6F35E08A777D}"/>
              </a:ext>
            </a:extLst>
          </p:cNvPr>
          <p:cNvSpPr>
            <a:spLocks noGrp="1"/>
          </p:cNvSpPr>
          <p:nvPr>
            <p:ph idx="1"/>
          </p:nvPr>
        </p:nvSpPr>
        <p:spPr/>
        <p:txBody>
          <a:bodyPr/>
          <a:lstStyle/>
          <a:p>
            <a:r>
              <a:rPr kumimoji="1" lang="en-US" altLang="zh-TW" dirty="0"/>
              <a:t>Find the prime number within 2~n, and print all of them. Return when the input is 0</a:t>
            </a:r>
          </a:p>
          <a:p>
            <a:r>
              <a:rPr kumimoji="1" lang="en-US" altLang="zh-TW" dirty="0"/>
              <a:t>Input n : </a:t>
            </a:r>
          </a:p>
          <a:p>
            <a:pPr lvl="1"/>
            <a:r>
              <a:rPr kumimoji="1" lang="en-US" altLang="zh-TW" dirty="0"/>
              <a:t>10</a:t>
            </a:r>
          </a:p>
          <a:p>
            <a:r>
              <a:rPr kumimoji="1" lang="en-US" altLang="zh-TW" dirty="0"/>
              <a:t>Output :</a:t>
            </a:r>
          </a:p>
          <a:p>
            <a:pPr lvl="1"/>
            <a:r>
              <a:rPr kumimoji="1" lang="en-US" altLang="zh-TW" dirty="0"/>
              <a:t>2 3 5 7</a:t>
            </a:r>
          </a:p>
          <a:p>
            <a:endParaRPr kumimoji="1" lang="en-US" altLang="zh-TW" dirty="0"/>
          </a:p>
          <a:p>
            <a:r>
              <a:rPr kumimoji="1" lang="en-US" altLang="zh-TW" dirty="0"/>
              <a:t>Hint : Find prime numbers by </a:t>
            </a:r>
            <a:r>
              <a:rPr kumimoji="1" lang="en-US" altLang="zh-TW"/>
              <a:t>using CD (</a:t>
            </a:r>
            <a:r>
              <a:rPr kumimoji="1" lang="zh-CN" altLang="en-US">
                <a:latin typeface="Kaiti SC" panose="02010600040101010101" pitchFamily="2" charset="-122"/>
                <a:ea typeface="Kaiti SC" panose="02010600040101010101" pitchFamily="2" charset="-122"/>
                <a:cs typeface="Consolas" panose="020B0609020204030204" pitchFamily="49" charset="0"/>
              </a:rPr>
              <a:t>因</a:t>
            </a:r>
            <a:r>
              <a:rPr kumimoji="1" lang="zh-CN" altLang="en-US" dirty="0">
                <a:latin typeface="Kaiti SC" panose="02010600040101010101" pitchFamily="2" charset="-122"/>
                <a:ea typeface="Kaiti SC" panose="02010600040101010101" pitchFamily="2" charset="-122"/>
                <a:cs typeface="Consolas" panose="020B0609020204030204" pitchFamily="49" charset="0"/>
              </a:rPr>
              <a:t>數</a:t>
            </a:r>
            <a:r>
              <a:rPr kumimoji="1" lang="en-US" altLang="zh-TW" dirty="0"/>
              <a:t>)</a:t>
            </a:r>
            <a:endParaRPr kumimoji="1" lang="zh-TW" altLang="en-US" dirty="0"/>
          </a:p>
        </p:txBody>
      </p:sp>
      <p:pic>
        <p:nvPicPr>
          <p:cNvPr id="7" name="圖片 6">
            <a:extLst>
              <a:ext uri="{FF2B5EF4-FFF2-40B4-BE49-F238E27FC236}">
                <a16:creationId xmlns:a16="http://schemas.microsoft.com/office/drawing/2014/main" id="{A4591222-0D35-BB40-BB43-70CF31202494}"/>
              </a:ext>
            </a:extLst>
          </p:cNvPr>
          <p:cNvPicPr>
            <a:picLocks noChangeAspect="1"/>
          </p:cNvPicPr>
          <p:nvPr/>
        </p:nvPicPr>
        <p:blipFill>
          <a:blip r:embed="rId2"/>
          <a:stretch>
            <a:fillRect/>
          </a:stretch>
        </p:blipFill>
        <p:spPr>
          <a:xfrm>
            <a:off x="3721100" y="3098800"/>
            <a:ext cx="6932706" cy="1473200"/>
          </a:xfrm>
          <a:prstGeom prst="rect">
            <a:avLst/>
          </a:prstGeom>
        </p:spPr>
      </p:pic>
    </p:spTree>
    <p:extLst>
      <p:ext uri="{BB962C8B-B14F-4D97-AF65-F5344CB8AC3E}">
        <p14:creationId xmlns:p14="http://schemas.microsoft.com/office/powerpoint/2010/main" val="668556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D03891D-906E-7E46-91A1-816DCD22FED4}"/>
              </a:ext>
            </a:extLst>
          </p:cNvPr>
          <p:cNvSpPr>
            <a:spLocks noGrp="1"/>
          </p:cNvSpPr>
          <p:nvPr>
            <p:ph type="title"/>
          </p:nvPr>
        </p:nvSpPr>
        <p:spPr/>
        <p:txBody>
          <a:bodyPr/>
          <a:lstStyle/>
          <a:p>
            <a:r>
              <a:rPr kumimoji="1" lang="en-US" altLang="zh-TW" dirty="0"/>
              <a:t>Question f (Bonus)</a:t>
            </a:r>
            <a:endParaRPr kumimoji="1" lang="zh-TW" altLang="en-US" dirty="0"/>
          </a:p>
        </p:txBody>
      </p:sp>
      <p:sp>
        <p:nvSpPr>
          <p:cNvPr id="3" name="內容版面配置區 2">
            <a:extLst>
              <a:ext uri="{FF2B5EF4-FFF2-40B4-BE49-F238E27FC236}">
                <a16:creationId xmlns:a16="http://schemas.microsoft.com/office/drawing/2014/main" id="{3760BA19-5909-2042-BA71-1AB9A28AC568}"/>
              </a:ext>
            </a:extLst>
          </p:cNvPr>
          <p:cNvSpPr>
            <a:spLocks noGrp="1"/>
          </p:cNvSpPr>
          <p:nvPr>
            <p:ph idx="1"/>
          </p:nvPr>
        </p:nvSpPr>
        <p:spPr>
          <a:xfrm>
            <a:off x="838200" y="1825624"/>
            <a:ext cx="10515600" cy="4719741"/>
          </a:xfrm>
        </p:spPr>
        <p:txBody>
          <a:bodyPr>
            <a:normAutofit/>
          </a:bodyPr>
          <a:lstStyle/>
          <a:p>
            <a:r>
              <a:rPr kumimoji="1" lang="en-US" altLang="zh-TW" dirty="0"/>
              <a:t>First, enter the number of test cases. And then enter the length of four lines in a quadrangle. Finally, determines if it is a</a:t>
            </a:r>
          </a:p>
          <a:p>
            <a:pPr marL="971550" lvl="1" indent="-514350">
              <a:buAutoNum type="romanLcParenBoth"/>
            </a:pPr>
            <a:r>
              <a:rPr kumimoji="1" lang="en-US" altLang="zh-TW" dirty="0"/>
              <a:t>square          (ii) rectangle          (iii) quadrangle          (iv) nothing</a:t>
            </a:r>
          </a:p>
          <a:p>
            <a:pPr marL="457200" lvl="1" indent="0">
              <a:buNone/>
            </a:pPr>
            <a:endParaRPr kumimoji="1" lang="en-US" altLang="zh-TW" dirty="0"/>
          </a:p>
          <a:p>
            <a:r>
              <a:rPr kumimoji="1" lang="en-US" altLang="zh-TW" dirty="0"/>
              <a:t>Input and output:</a:t>
            </a:r>
          </a:p>
          <a:p>
            <a:pPr lvl="1"/>
            <a:r>
              <a:rPr kumimoji="1" lang="en-US" altLang="zh-TW" dirty="0"/>
              <a:t>4</a:t>
            </a:r>
          </a:p>
          <a:p>
            <a:pPr lvl="1"/>
            <a:r>
              <a:rPr kumimoji="1" lang="en-US" altLang="zh-TW" dirty="0"/>
              <a:t>8 8 10 10   </a:t>
            </a:r>
            <a:r>
              <a:rPr kumimoji="1" lang="en-US" altLang="zh-TW" dirty="0">
                <a:sym typeface="Wingdings" pitchFamily="2" charset="2"/>
              </a:rPr>
              <a:t> output : rectangle</a:t>
            </a:r>
          </a:p>
          <a:p>
            <a:pPr lvl="1"/>
            <a:r>
              <a:rPr kumimoji="1" lang="en-US" altLang="zh-TW" dirty="0">
                <a:sym typeface="Wingdings" pitchFamily="2" charset="2"/>
              </a:rPr>
              <a:t>60 1 2 3    output : nothing</a:t>
            </a:r>
          </a:p>
          <a:p>
            <a:pPr lvl="1"/>
            <a:r>
              <a:rPr kumimoji="1" lang="en-US" altLang="zh-TW" dirty="0"/>
              <a:t>4 3 1 2   </a:t>
            </a:r>
            <a:r>
              <a:rPr kumimoji="1" lang="en-US" altLang="zh-TW" dirty="0">
                <a:sym typeface="Wingdings" pitchFamily="2" charset="2"/>
              </a:rPr>
              <a:t> output : quadrangle</a:t>
            </a:r>
          </a:p>
          <a:p>
            <a:pPr lvl="1"/>
            <a:r>
              <a:rPr kumimoji="1" lang="en-US" altLang="zh-TW" dirty="0">
                <a:sym typeface="Wingdings" pitchFamily="2" charset="2"/>
              </a:rPr>
              <a:t>1 1 1 1    output : square</a:t>
            </a:r>
          </a:p>
        </p:txBody>
      </p:sp>
      <p:pic>
        <p:nvPicPr>
          <p:cNvPr id="5" name="圖片 4">
            <a:extLst>
              <a:ext uri="{FF2B5EF4-FFF2-40B4-BE49-F238E27FC236}">
                <a16:creationId xmlns:a16="http://schemas.microsoft.com/office/drawing/2014/main" id="{52DC8A78-524B-9B44-8216-B7D8794466DB}"/>
              </a:ext>
            </a:extLst>
          </p:cNvPr>
          <p:cNvPicPr>
            <a:picLocks noChangeAspect="1"/>
          </p:cNvPicPr>
          <p:nvPr/>
        </p:nvPicPr>
        <p:blipFill>
          <a:blip r:embed="rId2"/>
          <a:stretch>
            <a:fillRect/>
          </a:stretch>
        </p:blipFill>
        <p:spPr>
          <a:xfrm>
            <a:off x="7181850" y="3155950"/>
            <a:ext cx="2012950" cy="3389416"/>
          </a:xfrm>
          <a:prstGeom prst="rect">
            <a:avLst/>
          </a:prstGeom>
        </p:spPr>
      </p:pic>
    </p:spTree>
    <p:extLst>
      <p:ext uri="{BB962C8B-B14F-4D97-AF65-F5344CB8AC3E}">
        <p14:creationId xmlns:p14="http://schemas.microsoft.com/office/powerpoint/2010/main" val="2393558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A863C5C-F62F-FB4B-A656-2456A3E53522}"/>
              </a:ext>
            </a:extLst>
          </p:cNvPr>
          <p:cNvSpPr>
            <a:spLocks noGrp="1"/>
          </p:cNvSpPr>
          <p:nvPr>
            <p:ph type="title"/>
          </p:nvPr>
        </p:nvSpPr>
        <p:spPr/>
        <p:txBody>
          <a:bodyPr/>
          <a:lstStyle/>
          <a:p>
            <a:r>
              <a:rPr kumimoji="1" lang="en-US" altLang="zh-TW" dirty="0"/>
              <a:t>Hint for Question f</a:t>
            </a:r>
            <a:endParaRPr kumimoji="1" lang="zh-TW" altLang="en-US" dirty="0"/>
          </a:p>
        </p:txBody>
      </p:sp>
      <p:sp>
        <p:nvSpPr>
          <p:cNvPr id="3" name="內容版面配置區 2">
            <a:extLst>
              <a:ext uri="{FF2B5EF4-FFF2-40B4-BE49-F238E27FC236}">
                <a16:creationId xmlns:a16="http://schemas.microsoft.com/office/drawing/2014/main" id="{DA48B3C5-49A7-7248-84E2-907A5D2D5793}"/>
              </a:ext>
            </a:extLst>
          </p:cNvPr>
          <p:cNvSpPr>
            <a:spLocks noGrp="1"/>
          </p:cNvSpPr>
          <p:nvPr>
            <p:ph idx="1"/>
          </p:nvPr>
        </p:nvSpPr>
        <p:spPr/>
        <p:txBody>
          <a:bodyPr>
            <a:normAutofit lnSpcReduction="10000"/>
          </a:bodyPr>
          <a:lstStyle/>
          <a:p>
            <a:pPr>
              <a:lnSpc>
                <a:spcPct val="150000"/>
              </a:lnSpc>
            </a:pPr>
            <a:r>
              <a:rPr kumimoji="1" lang="en-US" altLang="zh-TW" dirty="0"/>
              <a:t>It will be easier to use array</a:t>
            </a:r>
          </a:p>
          <a:p>
            <a:pPr>
              <a:lnSpc>
                <a:spcPct val="150000"/>
              </a:lnSpc>
            </a:pPr>
            <a:r>
              <a:rPr kumimoji="1" lang="en-US" altLang="zh-TW" dirty="0"/>
              <a:t>It is possible to set values for v[0] ~ v[3] by a single line while you are executing your program.</a:t>
            </a:r>
          </a:p>
          <a:p>
            <a:pPr>
              <a:lnSpc>
                <a:spcPct val="150000"/>
              </a:lnSpc>
            </a:pPr>
            <a:endParaRPr kumimoji="1" lang="en-US" altLang="zh-TW" dirty="0"/>
          </a:p>
          <a:p>
            <a:pPr marL="0" indent="0">
              <a:lnSpc>
                <a:spcPct val="150000"/>
              </a:lnSpc>
              <a:buNone/>
            </a:pPr>
            <a:endParaRPr kumimoji="1" lang="en-US" altLang="zh-TW" dirty="0"/>
          </a:p>
          <a:p>
            <a:pPr>
              <a:lnSpc>
                <a:spcPct val="150000"/>
              </a:lnSpc>
            </a:pPr>
            <a:r>
              <a:rPr kumimoji="1" lang="en-US" altLang="zh-TW" dirty="0"/>
              <a:t>The program is shown here</a:t>
            </a:r>
          </a:p>
        </p:txBody>
      </p:sp>
      <p:grpSp>
        <p:nvGrpSpPr>
          <p:cNvPr id="7" name="群組 6">
            <a:extLst>
              <a:ext uri="{FF2B5EF4-FFF2-40B4-BE49-F238E27FC236}">
                <a16:creationId xmlns:a16="http://schemas.microsoft.com/office/drawing/2014/main" id="{CD03301F-C4C2-4E4B-AD5E-ED9340A98C42}"/>
              </a:ext>
            </a:extLst>
          </p:cNvPr>
          <p:cNvGrpSpPr/>
          <p:nvPr/>
        </p:nvGrpSpPr>
        <p:grpSpPr>
          <a:xfrm>
            <a:off x="1384300" y="3980220"/>
            <a:ext cx="2489200" cy="1053545"/>
            <a:chOff x="7239000" y="2921000"/>
            <a:chExt cx="2489200" cy="1053545"/>
          </a:xfrm>
        </p:grpSpPr>
        <p:pic>
          <p:nvPicPr>
            <p:cNvPr id="5" name="圖片 4">
              <a:extLst>
                <a:ext uri="{FF2B5EF4-FFF2-40B4-BE49-F238E27FC236}">
                  <a16:creationId xmlns:a16="http://schemas.microsoft.com/office/drawing/2014/main" id="{668A5C85-D2F6-8545-B6AD-C315930F70EE}"/>
                </a:ext>
              </a:extLst>
            </p:cNvPr>
            <p:cNvPicPr>
              <a:picLocks noChangeAspect="1"/>
            </p:cNvPicPr>
            <p:nvPr/>
          </p:nvPicPr>
          <p:blipFill>
            <a:blip r:embed="rId2"/>
            <a:stretch>
              <a:fillRect/>
            </a:stretch>
          </p:blipFill>
          <p:spPr>
            <a:xfrm>
              <a:off x="7340600" y="2921000"/>
              <a:ext cx="2247900" cy="655638"/>
            </a:xfrm>
            <a:prstGeom prst="rect">
              <a:avLst/>
            </a:prstGeom>
          </p:spPr>
        </p:pic>
        <p:sp>
          <p:nvSpPr>
            <p:cNvPr id="6" name="文字方塊 5">
              <a:extLst>
                <a:ext uri="{FF2B5EF4-FFF2-40B4-BE49-F238E27FC236}">
                  <a16:creationId xmlns:a16="http://schemas.microsoft.com/office/drawing/2014/main" id="{3B634CCC-D26A-4846-986F-07C0AF43B117}"/>
                </a:ext>
              </a:extLst>
            </p:cNvPr>
            <p:cNvSpPr txBox="1"/>
            <p:nvPr/>
          </p:nvSpPr>
          <p:spPr>
            <a:xfrm>
              <a:off x="7239000" y="3605213"/>
              <a:ext cx="2489200" cy="369332"/>
            </a:xfrm>
            <a:prstGeom prst="rect">
              <a:avLst/>
            </a:prstGeom>
            <a:noFill/>
          </p:spPr>
          <p:txBody>
            <a:bodyPr wrap="square" rtlCol="0">
              <a:spAutoFit/>
            </a:bodyPr>
            <a:lstStyle/>
            <a:p>
              <a:r>
                <a:rPr kumimoji="1" lang="en-US" altLang="zh-TW" dirty="0"/>
                <a:t>v[0]  v[1]     v[2]      v[3]</a:t>
              </a:r>
              <a:endParaRPr kumimoji="1" lang="zh-TW" altLang="en-US" dirty="0"/>
            </a:p>
          </p:txBody>
        </p:sp>
      </p:grpSp>
      <p:pic>
        <p:nvPicPr>
          <p:cNvPr id="9" name="圖片 8">
            <a:extLst>
              <a:ext uri="{FF2B5EF4-FFF2-40B4-BE49-F238E27FC236}">
                <a16:creationId xmlns:a16="http://schemas.microsoft.com/office/drawing/2014/main" id="{700DE0F7-017D-1A4D-8C84-F3047A0020BD}"/>
              </a:ext>
            </a:extLst>
          </p:cNvPr>
          <p:cNvPicPr>
            <a:picLocks noChangeAspect="1"/>
          </p:cNvPicPr>
          <p:nvPr/>
        </p:nvPicPr>
        <p:blipFill>
          <a:blip r:embed="rId3"/>
          <a:stretch>
            <a:fillRect/>
          </a:stretch>
        </p:blipFill>
        <p:spPr>
          <a:xfrm>
            <a:off x="5689600" y="5434093"/>
            <a:ext cx="3187700" cy="558800"/>
          </a:xfrm>
          <a:prstGeom prst="rect">
            <a:avLst/>
          </a:prstGeom>
        </p:spPr>
      </p:pic>
    </p:spTree>
    <p:extLst>
      <p:ext uri="{BB962C8B-B14F-4D97-AF65-F5344CB8AC3E}">
        <p14:creationId xmlns:p14="http://schemas.microsoft.com/office/powerpoint/2010/main" val="2666419390"/>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TotalTime>
  <Words>337</Words>
  <Application>Microsoft Office PowerPoint</Application>
  <PresentationFormat>寬螢幕</PresentationFormat>
  <Paragraphs>65</Paragraphs>
  <Slides>8</Slides>
  <Notes>0</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8</vt:i4>
      </vt:variant>
    </vt:vector>
  </HeadingPairs>
  <TitlesOfParts>
    <vt:vector size="17" baseType="lpstr">
      <vt:lpstr>等线</vt:lpstr>
      <vt:lpstr>Kaiti SC</vt:lpstr>
      <vt:lpstr>新細明體</vt:lpstr>
      <vt:lpstr>Arial</vt:lpstr>
      <vt:lpstr>Calibri</vt:lpstr>
      <vt:lpstr>Calibri Light</vt:lpstr>
      <vt:lpstr>Consolas</vt:lpstr>
      <vt:lpstr>Wingdings</vt:lpstr>
      <vt:lpstr>Office 佈景主題</vt:lpstr>
      <vt:lpstr>Homework 4</vt:lpstr>
      <vt:lpstr>Question a</vt:lpstr>
      <vt:lpstr>Question b</vt:lpstr>
      <vt:lpstr>Question c</vt:lpstr>
      <vt:lpstr>Question d</vt:lpstr>
      <vt:lpstr>Question e</vt:lpstr>
      <vt:lpstr>Question f (Bonus)</vt:lpstr>
      <vt:lpstr>Hint for Question f</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Homework 4</dc:title>
  <dc:creator>伯凱 黃</dc:creator>
  <cp:lastModifiedBy>劉炳瓚</cp:lastModifiedBy>
  <cp:revision>26</cp:revision>
  <dcterms:created xsi:type="dcterms:W3CDTF">2018-10-06T06:20:12Z</dcterms:created>
  <dcterms:modified xsi:type="dcterms:W3CDTF">2018-10-08T05:16:29Z</dcterms:modified>
</cp:coreProperties>
</file>