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73" r:id="rId2"/>
    <p:sldId id="468" r:id="rId3"/>
    <p:sldId id="570" r:id="rId4"/>
    <p:sldId id="484" r:id="rId5"/>
    <p:sldId id="487" r:id="rId6"/>
    <p:sldId id="490" r:id="rId7"/>
    <p:sldId id="493" r:id="rId8"/>
    <p:sldId id="562" r:id="rId9"/>
    <p:sldId id="565" r:id="rId10"/>
    <p:sldId id="496" r:id="rId11"/>
    <p:sldId id="499" r:id="rId12"/>
    <p:sldId id="502" r:id="rId13"/>
    <p:sldId id="505" r:id="rId14"/>
    <p:sldId id="508" r:id="rId15"/>
    <p:sldId id="511" r:id="rId16"/>
    <p:sldId id="512" r:id="rId17"/>
    <p:sldId id="515" r:id="rId18"/>
    <p:sldId id="567" r:id="rId19"/>
    <p:sldId id="521" r:id="rId20"/>
    <p:sldId id="524" r:id="rId21"/>
    <p:sldId id="527" r:id="rId22"/>
    <p:sldId id="530" r:id="rId23"/>
    <p:sldId id="533" r:id="rId24"/>
    <p:sldId id="534" r:id="rId25"/>
    <p:sldId id="537" r:id="rId26"/>
    <p:sldId id="542" r:id="rId27"/>
    <p:sldId id="543" r:id="rId28"/>
    <p:sldId id="544" r:id="rId29"/>
    <p:sldId id="547" r:id="rId30"/>
    <p:sldId id="569" r:id="rId31"/>
    <p:sldId id="553" r:id="rId32"/>
    <p:sldId id="554" r:id="rId33"/>
    <p:sldId id="558" r:id="rId34"/>
    <p:sldId id="5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86333" autoAdjust="0"/>
  </p:normalViewPr>
  <p:slideViewPr>
    <p:cSldViewPr snapToGrid="0" showGuides="1">
      <p:cViewPr>
        <p:scale>
          <a:sx n="100" d="100"/>
          <a:sy n="100" d="100"/>
        </p:scale>
        <p:origin x="240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2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CE5CB-69E3-CA44-9130-659C6696FA81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4B45B465-AF0F-4042-AC86-0F68F42FF1B9}">
      <dgm:prSet phldrT="[Tekst]"/>
      <dgm:spPr/>
      <dgm:t>
        <a:bodyPr/>
        <a:lstStyle/>
        <a:p>
          <a:pPr algn="ctr"/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1. </a:t>
          </a:r>
          <a:b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Struggle</a:t>
          </a:r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 </a:t>
          </a: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Phase</a:t>
          </a:r>
          <a:endParaRPr lang="nb-NO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gm:t>
    </dgm:pt>
    <dgm:pt modelId="{4CE7731C-8DA5-6944-B6ED-29CCD2348E59}" type="parTrans" cxnId="{A7963763-B104-7849-A972-0A27F4C0FCA2}">
      <dgm:prSet/>
      <dgm:spPr/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CC858C2B-EBEF-1D47-87B3-3D0F9ADA77D4}" type="sibTrans" cxnId="{A7963763-B104-7849-A972-0A27F4C0FC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000000"/>
        </a:solidFill>
      </dgm:spPr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C42C48C6-7403-E24C-90BA-0404B05F059A}">
      <dgm:prSet phldrT="[Tekst]"/>
      <dgm:spPr/>
      <dgm:t>
        <a:bodyPr/>
        <a:lstStyle/>
        <a:p>
          <a:pPr algn="ctr"/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2. </a:t>
          </a:r>
          <a:b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Release</a:t>
          </a:r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 </a:t>
          </a: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Phase</a:t>
          </a:r>
          <a:endParaRPr lang="nb-NO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gm:t>
    </dgm:pt>
    <dgm:pt modelId="{9C408525-D712-BE40-8FB0-F20ED7BF9E2F}" type="parTrans" cxnId="{A4C678DD-3166-0246-92B4-087C9A88FECD}">
      <dgm:prSet/>
      <dgm:spPr/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6CE6DA2D-AD80-C245-84CE-C49F1001BFD9}" type="sibTrans" cxnId="{A4C678DD-3166-0246-92B4-087C9A88FEC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000000"/>
        </a:solidFill>
      </dgm:spPr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F1D421E-B0F1-5A4D-8285-A16AF903137E}">
      <dgm:prSet phldrT="[Tekst]"/>
      <dgm:spPr/>
      <dgm:t>
        <a:bodyPr/>
        <a:lstStyle/>
        <a:p>
          <a:pPr algn="ctr"/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4. </a:t>
          </a:r>
          <a:b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</a:b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Recovery</a:t>
          </a:r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 </a:t>
          </a: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Phase</a:t>
          </a:r>
          <a:endParaRPr lang="nb-NO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86EC3B05-8B48-CC44-863E-CC34105DBA53}" type="parTrans" cxnId="{DE6F3EF8-DD19-C14F-B7AC-213BFE967FCC}">
      <dgm:prSet/>
      <dgm:spPr/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AA39CF6-F4EC-6A4F-8377-47B41F73A707}" type="sibTrans" cxnId="{DE6F3EF8-DD19-C14F-B7AC-213BFE967FC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000000"/>
        </a:solidFill>
      </dgm:spPr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182D241-B3DD-2A46-9E7E-9BD03612B400}">
      <dgm:prSet phldrT="[Tekst]"/>
      <dgm:spPr/>
      <dgm:t>
        <a:bodyPr/>
        <a:lstStyle/>
        <a:p>
          <a:pPr algn="ctr"/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3. </a:t>
          </a:r>
          <a:b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Flow</a:t>
          </a:r>
          <a:endParaRPr lang="nb-NO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gm:t>
    </dgm:pt>
    <dgm:pt modelId="{EA7E24F0-54E9-1F48-95C3-67FF555D48AC}" type="parTrans" cxnId="{EE5FB629-A9DF-BB4B-A892-B1C3392FD827}">
      <dgm:prSet/>
      <dgm:spPr/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2B66B1A9-5F0E-EC49-95F1-E2EA4D1FD7B0}" type="sibTrans" cxnId="{EE5FB629-A9DF-BB4B-A892-B1C3392FD82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1"/>
        </a:solidFill>
      </dgm:spPr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D4B8DA0C-8EAF-E040-83B1-36BCFE84B72F}" type="pres">
      <dgm:prSet presAssocID="{310CE5CB-69E3-CA44-9130-659C6696FA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b-NO"/>
        </a:p>
      </dgm:t>
    </dgm:pt>
    <dgm:pt modelId="{2A53E309-E4BC-E44B-8B2F-BDC721DB0268}" type="pres">
      <dgm:prSet presAssocID="{4B45B465-AF0F-4042-AC86-0F68F42FF1B9}" presName="dummy" presStyleCnt="0"/>
      <dgm:spPr/>
    </dgm:pt>
    <dgm:pt modelId="{2FEC3196-0F58-2A4B-9DDC-D8AD9EAFF48A}" type="pres">
      <dgm:prSet presAssocID="{4B45B465-AF0F-4042-AC86-0F68F42FF1B9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955C1C0C-D781-344F-8EA8-CAD956EEF048}" type="pres">
      <dgm:prSet presAssocID="{CC858C2B-EBEF-1D47-87B3-3D0F9ADA77D4}" presName="sibTrans" presStyleLbl="node1" presStyleIdx="0" presStyleCnt="4"/>
      <dgm:spPr/>
      <dgm:t>
        <a:bodyPr/>
        <a:lstStyle/>
        <a:p>
          <a:endParaRPr lang="nb-NO"/>
        </a:p>
      </dgm:t>
    </dgm:pt>
    <dgm:pt modelId="{555B3CCD-9990-5542-8CF9-7C247989C79D}" type="pres">
      <dgm:prSet presAssocID="{C42C48C6-7403-E24C-90BA-0404B05F059A}" presName="dummy" presStyleCnt="0"/>
      <dgm:spPr/>
    </dgm:pt>
    <dgm:pt modelId="{787C5D49-5FFB-1D4A-9069-A77DB6E34291}" type="pres">
      <dgm:prSet presAssocID="{C42C48C6-7403-E24C-90BA-0404B05F059A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CC92CF42-4407-5045-AEA7-5AC956622B8E}" type="pres">
      <dgm:prSet presAssocID="{6CE6DA2D-AD80-C245-84CE-C49F1001BFD9}" presName="sibTrans" presStyleLbl="node1" presStyleIdx="1" presStyleCnt="4"/>
      <dgm:spPr/>
      <dgm:t>
        <a:bodyPr/>
        <a:lstStyle/>
        <a:p>
          <a:endParaRPr lang="nb-NO"/>
        </a:p>
      </dgm:t>
    </dgm:pt>
    <dgm:pt modelId="{411A8BDC-0B26-854D-BBE3-6117A0854475}" type="pres">
      <dgm:prSet presAssocID="{B182D241-B3DD-2A46-9E7E-9BD03612B400}" presName="dummy" presStyleCnt="0"/>
      <dgm:spPr/>
    </dgm:pt>
    <dgm:pt modelId="{0D34C7DB-4564-9442-80D8-B4EB205414C1}" type="pres">
      <dgm:prSet presAssocID="{B182D241-B3DD-2A46-9E7E-9BD03612B400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9D6660AC-054B-FB4D-B781-528FFA887B65}" type="pres">
      <dgm:prSet presAssocID="{2B66B1A9-5F0E-EC49-95F1-E2EA4D1FD7B0}" presName="sibTrans" presStyleLbl="node1" presStyleIdx="2" presStyleCnt="4"/>
      <dgm:spPr/>
      <dgm:t>
        <a:bodyPr/>
        <a:lstStyle/>
        <a:p>
          <a:endParaRPr lang="nb-NO"/>
        </a:p>
      </dgm:t>
    </dgm:pt>
    <dgm:pt modelId="{14D100C5-ACC5-9148-957D-FA393D27697D}" type="pres">
      <dgm:prSet presAssocID="{BF1D421E-B0F1-5A4D-8285-A16AF903137E}" presName="dummy" presStyleCnt="0"/>
      <dgm:spPr/>
    </dgm:pt>
    <dgm:pt modelId="{78BAE002-A044-7E4D-9583-2687D6A8EE07}" type="pres">
      <dgm:prSet presAssocID="{BF1D421E-B0F1-5A4D-8285-A16AF903137E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9431DFC2-09ED-0A47-9DFC-E7A6A9101E53}" type="pres">
      <dgm:prSet presAssocID="{BAA39CF6-F4EC-6A4F-8377-47B41F73A707}" presName="sibTrans" presStyleLbl="node1" presStyleIdx="3" presStyleCnt="4"/>
      <dgm:spPr/>
      <dgm:t>
        <a:bodyPr/>
        <a:lstStyle/>
        <a:p>
          <a:endParaRPr lang="nb-NO"/>
        </a:p>
      </dgm:t>
    </dgm:pt>
  </dgm:ptLst>
  <dgm:cxnLst>
    <dgm:cxn modelId="{1E1FF037-73FB-7242-B288-58D43CECC7A7}" type="presOf" srcId="{2B66B1A9-5F0E-EC49-95F1-E2EA4D1FD7B0}" destId="{9D6660AC-054B-FB4D-B781-528FFA887B65}" srcOrd="0" destOrd="0" presId="urn:microsoft.com/office/officeart/2005/8/layout/cycle1"/>
    <dgm:cxn modelId="{BE7B02CB-7B02-2842-B57E-4BAA5A74FA64}" type="presOf" srcId="{C42C48C6-7403-E24C-90BA-0404B05F059A}" destId="{787C5D49-5FFB-1D4A-9069-A77DB6E34291}" srcOrd="0" destOrd="0" presId="urn:microsoft.com/office/officeart/2005/8/layout/cycle1"/>
    <dgm:cxn modelId="{131D0147-15BE-C34C-81C0-A7CF4B25C353}" type="presOf" srcId="{6CE6DA2D-AD80-C245-84CE-C49F1001BFD9}" destId="{CC92CF42-4407-5045-AEA7-5AC956622B8E}" srcOrd="0" destOrd="0" presId="urn:microsoft.com/office/officeart/2005/8/layout/cycle1"/>
    <dgm:cxn modelId="{8B5E08CC-21AE-8B41-8301-FB199F0DCDA7}" type="presOf" srcId="{CC858C2B-EBEF-1D47-87B3-3D0F9ADA77D4}" destId="{955C1C0C-D781-344F-8EA8-CAD956EEF048}" srcOrd="0" destOrd="0" presId="urn:microsoft.com/office/officeart/2005/8/layout/cycle1"/>
    <dgm:cxn modelId="{DE6F3EF8-DD19-C14F-B7AC-213BFE967FCC}" srcId="{310CE5CB-69E3-CA44-9130-659C6696FA81}" destId="{BF1D421E-B0F1-5A4D-8285-A16AF903137E}" srcOrd="3" destOrd="0" parTransId="{86EC3B05-8B48-CC44-863E-CC34105DBA53}" sibTransId="{BAA39CF6-F4EC-6A4F-8377-47B41F73A707}"/>
    <dgm:cxn modelId="{24D3844B-1896-2C43-B86A-E399A6F433A2}" type="presOf" srcId="{BF1D421E-B0F1-5A4D-8285-A16AF903137E}" destId="{78BAE002-A044-7E4D-9583-2687D6A8EE07}" srcOrd="0" destOrd="0" presId="urn:microsoft.com/office/officeart/2005/8/layout/cycle1"/>
    <dgm:cxn modelId="{0A1B259E-3DD5-9D45-9468-CA370E957549}" type="presOf" srcId="{310CE5CB-69E3-CA44-9130-659C6696FA81}" destId="{D4B8DA0C-8EAF-E040-83B1-36BCFE84B72F}" srcOrd="0" destOrd="0" presId="urn:microsoft.com/office/officeart/2005/8/layout/cycle1"/>
    <dgm:cxn modelId="{EE5FB629-A9DF-BB4B-A892-B1C3392FD827}" srcId="{310CE5CB-69E3-CA44-9130-659C6696FA81}" destId="{B182D241-B3DD-2A46-9E7E-9BD03612B400}" srcOrd="2" destOrd="0" parTransId="{EA7E24F0-54E9-1F48-95C3-67FF555D48AC}" sibTransId="{2B66B1A9-5F0E-EC49-95F1-E2EA4D1FD7B0}"/>
    <dgm:cxn modelId="{317532DE-5898-024C-99F0-97AE25FE1BB4}" type="presOf" srcId="{B182D241-B3DD-2A46-9E7E-9BD03612B400}" destId="{0D34C7DB-4564-9442-80D8-B4EB205414C1}" srcOrd="0" destOrd="0" presId="urn:microsoft.com/office/officeart/2005/8/layout/cycle1"/>
    <dgm:cxn modelId="{A4C678DD-3166-0246-92B4-087C9A88FECD}" srcId="{310CE5CB-69E3-CA44-9130-659C6696FA81}" destId="{C42C48C6-7403-E24C-90BA-0404B05F059A}" srcOrd="1" destOrd="0" parTransId="{9C408525-D712-BE40-8FB0-F20ED7BF9E2F}" sibTransId="{6CE6DA2D-AD80-C245-84CE-C49F1001BFD9}"/>
    <dgm:cxn modelId="{173321F8-D1E8-9149-A808-F20578639429}" type="presOf" srcId="{BAA39CF6-F4EC-6A4F-8377-47B41F73A707}" destId="{9431DFC2-09ED-0A47-9DFC-E7A6A9101E53}" srcOrd="0" destOrd="0" presId="urn:microsoft.com/office/officeart/2005/8/layout/cycle1"/>
    <dgm:cxn modelId="{A7963763-B104-7849-A972-0A27F4C0FCA2}" srcId="{310CE5CB-69E3-CA44-9130-659C6696FA81}" destId="{4B45B465-AF0F-4042-AC86-0F68F42FF1B9}" srcOrd="0" destOrd="0" parTransId="{4CE7731C-8DA5-6944-B6ED-29CCD2348E59}" sibTransId="{CC858C2B-EBEF-1D47-87B3-3D0F9ADA77D4}"/>
    <dgm:cxn modelId="{980C20C3-09E6-6543-BD56-2D76ED43404E}" type="presOf" srcId="{4B45B465-AF0F-4042-AC86-0F68F42FF1B9}" destId="{2FEC3196-0F58-2A4B-9DDC-D8AD9EAFF48A}" srcOrd="0" destOrd="0" presId="urn:microsoft.com/office/officeart/2005/8/layout/cycle1"/>
    <dgm:cxn modelId="{112C92A6-4BF3-6F47-A0F0-5DD05F4A1B2F}" type="presParOf" srcId="{D4B8DA0C-8EAF-E040-83B1-36BCFE84B72F}" destId="{2A53E309-E4BC-E44B-8B2F-BDC721DB0268}" srcOrd="0" destOrd="0" presId="urn:microsoft.com/office/officeart/2005/8/layout/cycle1"/>
    <dgm:cxn modelId="{8AD4C08C-0D15-0442-8A74-DBFB051A3D12}" type="presParOf" srcId="{D4B8DA0C-8EAF-E040-83B1-36BCFE84B72F}" destId="{2FEC3196-0F58-2A4B-9DDC-D8AD9EAFF48A}" srcOrd="1" destOrd="0" presId="urn:microsoft.com/office/officeart/2005/8/layout/cycle1"/>
    <dgm:cxn modelId="{24031E68-D2A2-3A4D-BE0B-598AACC56CCD}" type="presParOf" srcId="{D4B8DA0C-8EAF-E040-83B1-36BCFE84B72F}" destId="{955C1C0C-D781-344F-8EA8-CAD956EEF048}" srcOrd="2" destOrd="0" presId="urn:microsoft.com/office/officeart/2005/8/layout/cycle1"/>
    <dgm:cxn modelId="{80078E2B-0FCB-F640-924D-7CA950E90C72}" type="presParOf" srcId="{D4B8DA0C-8EAF-E040-83B1-36BCFE84B72F}" destId="{555B3CCD-9990-5542-8CF9-7C247989C79D}" srcOrd="3" destOrd="0" presId="urn:microsoft.com/office/officeart/2005/8/layout/cycle1"/>
    <dgm:cxn modelId="{A7AA3BB9-3B67-5446-A3D0-B3EE1F1F4AEC}" type="presParOf" srcId="{D4B8DA0C-8EAF-E040-83B1-36BCFE84B72F}" destId="{787C5D49-5FFB-1D4A-9069-A77DB6E34291}" srcOrd="4" destOrd="0" presId="urn:microsoft.com/office/officeart/2005/8/layout/cycle1"/>
    <dgm:cxn modelId="{97D61740-233B-FB45-BEB6-91516948D9A5}" type="presParOf" srcId="{D4B8DA0C-8EAF-E040-83B1-36BCFE84B72F}" destId="{CC92CF42-4407-5045-AEA7-5AC956622B8E}" srcOrd="5" destOrd="0" presId="urn:microsoft.com/office/officeart/2005/8/layout/cycle1"/>
    <dgm:cxn modelId="{335AC3BF-2632-724B-B666-68D15AD2A286}" type="presParOf" srcId="{D4B8DA0C-8EAF-E040-83B1-36BCFE84B72F}" destId="{411A8BDC-0B26-854D-BBE3-6117A0854475}" srcOrd="6" destOrd="0" presId="urn:microsoft.com/office/officeart/2005/8/layout/cycle1"/>
    <dgm:cxn modelId="{16CF106E-1CB9-5046-ADD4-A5A27583CAFD}" type="presParOf" srcId="{D4B8DA0C-8EAF-E040-83B1-36BCFE84B72F}" destId="{0D34C7DB-4564-9442-80D8-B4EB205414C1}" srcOrd="7" destOrd="0" presId="urn:microsoft.com/office/officeart/2005/8/layout/cycle1"/>
    <dgm:cxn modelId="{B168DDF8-826A-F64A-A6E8-67D27D410409}" type="presParOf" srcId="{D4B8DA0C-8EAF-E040-83B1-36BCFE84B72F}" destId="{9D6660AC-054B-FB4D-B781-528FFA887B65}" srcOrd="8" destOrd="0" presId="urn:microsoft.com/office/officeart/2005/8/layout/cycle1"/>
    <dgm:cxn modelId="{AB3DDF20-6CB7-B14A-B8D6-F96D58630DF0}" type="presParOf" srcId="{D4B8DA0C-8EAF-E040-83B1-36BCFE84B72F}" destId="{14D100C5-ACC5-9148-957D-FA393D27697D}" srcOrd="9" destOrd="0" presId="urn:microsoft.com/office/officeart/2005/8/layout/cycle1"/>
    <dgm:cxn modelId="{5D84F08F-A552-EA4B-B861-58BB7C12FE8D}" type="presParOf" srcId="{D4B8DA0C-8EAF-E040-83B1-36BCFE84B72F}" destId="{78BAE002-A044-7E4D-9583-2687D6A8EE07}" srcOrd="10" destOrd="0" presId="urn:microsoft.com/office/officeart/2005/8/layout/cycle1"/>
    <dgm:cxn modelId="{5B58A811-C4EC-F943-9813-555B7E076F67}" type="presParOf" srcId="{D4B8DA0C-8EAF-E040-83B1-36BCFE84B72F}" destId="{9431DFC2-09ED-0A47-9DFC-E7A6A9101E53}" srcOrd="11" destOrd="0" presId="urn:microsoft.com/office/officeart/2005/8/layout/cycle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CE5CB-69E3-CA44-9130-659C6696FA81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4B45B465-AF0F-4042-AC86-0F68F42FF1B9}">
      <dgm:prSet phldrT="[Tekst]"/>
      <dgm:spPr/>
      <dgm:t>
        <a:bodyPr/>
        <a:lstStyle/>
        <a:p>
          <a:pPr algn="ctr"/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1. </a:t>
          </a:r>
          <a:b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Struggle</a:t>
          </a:r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 </a:t>
          </a: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Phase</a:t>
          </a:r>
          <a:endParaRPr lang="nb-NO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gm:t>
    </dgm:pt>
    <dgm:pt modelId="{4CE7731C-8DA5-6944-B6ED-29CCD2348E59}" type="parTrans" cxnId="{A7963763-B104-7849-A972-0A27F4C0FCA2}">
      <dgm:prSet/>
      <dgm:spPr/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CC858C2B-EBEF-1D47-87B3-3D0F9ADA77D4}" type="sibTrans" cxnId="{A7963763-B104-7849-A972-0A27F4C0FC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000000"/>
        </a:solidFill>
      </dgm:spPr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C42C48C6-7403-E24C-90BA-0404B05F059A}">
      <dgm:prSet phldrT="[Tekst]"/>
      <dgm:spPr/>
      <dgm:t>
        <a:bodyPr/>
        <a:lstStyle/>
        <a:p>
          <a:pPr algn="ctr"/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2. </a:t>
          </a:r>
          <a:b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Release</a:t>
          </a:r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 </a:t>
          </a: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Phase</a:t>
          </a:r>
          <a:endParaRPr lang="nb-NO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gm:t>
    </dgm:pt>
    <dgm:pt modelId="{9C408525-D712-BE40-8FB0-F20ED7BF9E2F}" type="parTrans" cxnId="{A4C678DD-3166-0246-92B4-087C9A88FECD}">
      <dgm:prSet/>
      <dgm:spPr/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6CE6DA2D-AD80-C245-84CE-C49F1001BFD9}" type="sibTrans" cxnId="{A4C678DD-3166-0246-92B4-087C9A88FEC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000000"/>
        </a:solidFill>
      </dgm:spPr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F1D421E-B0F1-5A4D-8285-A16AF903137E}">
      <dgm:prSet phldrT="[Tekst]"/>
      <dgm:spPr/>
      <dgm:t>
        <a:bodyPr/>
        <a:lstStyle/>
        <a:p>
          <a:pPr algn="ctr"/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4. </a:t>
          </a:r>
          <a:b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</a:b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Recovery</a:t>
          </a:r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 </a:t>
          </a: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Phase</a:t>
          </a:r>
          <a:endParaRPr lang="nb-NO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86EC3B05-8B48-CC44-863E-CC34105DBA53}" type="parTrans" cxnId="{DE6F3EF8-DD19-C14F-B7AC-213BFE967FCC}">
      <dgm:prSet/>
      <dgm:spPr/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AA39CF6-F4EC-6A4F-8377-47B41F73A707}" type="sibTrans" cxnId="{DE6F3EF8-DD19-C14F-B7AC-213BFE967FC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000000"/>
        </a:solidFill>
      </dgm:spPr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182D241-B3DD-2A46-9E7E-9BD03612B400}">
      <dgm:prSet phldrT="[Tekst]"/>
      <dgm:spPr/>
      <dgm:t>
        <a:bodyPr/>
        <a:lstStyle/>
        <a:p>
          <a:pPr algn="ctr"/>
          <a: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3. </a:t>
          </a:r>
          <a:br>
            <a:rPr lang="nb-N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Flow</a:t>
          </a:r>
          <a:endParaRPr lang="nb-NO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gm:t>
    </dgm:pt>
    <dgm:pt modelId="{EA7E24F0-54E9-1F48-95C3-67FF555D48AC}" type="parTrans" cxnId="{EE5FB629-A9DF-BB4B-A892-B1C3392FD827}">
      <dgm:prSet/>
      <dgm:spPr/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2B66B1A9-5F0E-EC49-95F1-E2EA4D1FD7B0}" type="sibTrans" cxnId="{EE5FB629-A9DF-BB4B-A892-B1C3392FD82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1"/>
        </a:solidFill>
      </dgm:spPr>
      <dgm:t>
        <a:bodyPr/>
        <a:lstStyle/>
        <a:p>
          <a:pPr algn="ctr"/>
          <a:endParaRPr lang="nb-NO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D4B8DA0C-8EAF-E040-83B1-36BCFE84B72F}" type="pres">
      <dgm:prSet presAssocID="{310CE5CB-69E3-CA44-9130-659C6696FA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b-NO"/>
        </a:p>
      </dgm:t>
    </dgm:pt>
    <dgm:pt modelId="{2A53E309-E4BC-E44B-8B2F-BDC721DB0268}" type="pres">
      <dgm:prSet presAssocID="{4B45B465-AF0F-4042-AC86-0F68F42FF1B9}" presName="dummy" presStyleCnt="0"/>
      <dgm:spPr/>
    </dgm:pt>
    <dgm:pt modelId="{2FEC3196-0F58-2A4B-9DDC-D8AD9EAFF48A}" type="pres">
      <dgm:prSet presAssocID="{4B45B465-AF0F-4042-AC86-0F68F42FF1B9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955C1C0C-D781-344F-8EA8-CAD956EEF048}" type="pres">
      <dgm:prSet presAssocID="{CC858C2B-EBEF-1D47-87B3-3D0F9ADA77D4}" presName="sibTrans" presStyleLbl="node1" presStyleIdx="0" presStyleCnt="4"/>
      <dgm:spPr/>
      <dgm:t>
        <a:bodyPr/>
        <a:lstStyle/>
        <a:p>
          <a:endParaRPr lang="nb-NO"/>
        </a:p>
      </dgm:t>
    </dgm:pt>
    <dgm:pt modelId="{555B3CCD-9990-5542-8CF9-7C247989C79D}" type="pres">
      <dgm:prSet presAssocID="{C42C48C6-7403-E24C-90BA-0404B05F059A}" presName="dummy" presStyleCnt="0"/>
      <dgm:spPr/>
    </dgm:pt>
    <dgm:pt modelId="{787C5D49-5FFB-1D4A-9069-A77DB6E34291}" type="pres">
      <dgm:prSet presAssocID="{C42C48C6-7403-E24C-90BA-0404B05F059A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CC92CF42-4407-5045-AEA7-5AC956622B8E}" type="pres">
      <dgm:prSet presAssocID="{6CE6DA2D-AD80-C245-84CE-C49F1001BFD9}" presName="sibTrans" presStyleLbl="node1" presStyleIdx="1" presStyleCnt="4"/>
      <dgm:spPr/>
      <dgm:t>
        <a:bodyPr/>
        <a:lstStyle/>
        <a:p>
          <a:endParaRPr lang="nb-NO"/>
        </a:p>
      </dgm:t>
    </dgm:pt>
    <dgm:pt modelId="{411A8BDC-0B26-854D-BBE3-6117A0854475}" type="pres">
      <dgm:prSet presAssocID="{B182D241-B3DD-2A46-9E7E-9BD03612B400}" presName="dummy" presStyleCnt="0"/>
      <dgm:spPr/>
    </dgm:pt>
    <dgm:pt modelId="{0D34C7DB-4564-9442-80D8-B4EB205414C1}" type="pres">
      <dgm:prSet presAssocID="{B182D241-B3DD-2A46-9E7E-9BD03612B400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9D6660AC-054B-FB4D-B781-528FFA887B65}" type="pres">
      <dgm:prSet presAssocID="{2B66B1A9-5F0E-EC49-95F1-E2EA4D1FD7B0}" presName="sibTrans" presStyleLbl="node1" presStyleIdx="2" presStyleCnt="4"/>
      <dgm:spPr/>
      <dgm:t>
        <a:bodyPr/>
        <a:lstStyle/>
        <a:p>
          <a:endParaRPr lang="nb-NO"/>
        </a:p>
      </dgm:t>
    </dgm:pt>
    <dgm:pt modelId="{14D100C5-ACC5-9148-957D-FA393D27697D}" type="pres">
      <dgm:prSet presAssocID="{BF1D421E-B0F1-5A4D-8285-A16AF903137E}" presName="dummy" presStyleCnt="0"/>
      <dgm:spPr/>
    </dgm:pt>
    <dgm:pt modelId="{78BAE002-A044-7E4D-9583-2687D6A8EE07}" type="pres">
      <dgm:prSet presAssocID="{BF1D421E-B0F1-5A4D-8285-A16AF903137E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9431DFC2-09ED-0A47-9DFC-E7A6A9101E53}" type="pres">
      <dgm:prSet presAssocID="{BAA39CF6-F4EC-6A4F-8377-47B41F73A707}" presName="sibTrans" presStyleLbl="node1" presStyleIdx="3" presStyleCnt="4"/>
      <dgm:spPr/>
      <dgm:t>
        <a:bodyPr/>
        <a:lstStyle/>
        <a:p>
          <a:endParaRPr lang="nb-NO"/>
        </a:p>
      </dgm:t>
    </dgm:pt>
  </dgm:ptLst>
  <dgm:cxnLst>
    <dgm:cxn modelId="{55A4BDBF-7BDB-694F-9067-75FE2D3C6CE7}" type="presOf" srcId="{BF1D421E-B0F1-5A4D-8285-A16AF903137E}" destId="{78BAE002-A044-7E4D-9583-2687D6A8EE07}" srcOrd="0" destOrd="0" presId="urn:microsoft.com/office/officeart/2005/8/layout/cycle1"/>
    <dgm:cxn modelId="{5A72DCA2-AEF9-7B47-AB58-C496E032C7A4}" type="presOf" srcId="{4B45B465-AF0F-4042-AC86-0F68F42FF1B9}" destId="{2FEC3196-0F58-2A4B-9DDC-D8AD9EAFF48A}" srcOrd="0" destOrd="0" presId="urn:microsoft.com/office/officeart/2005/8/layout/cycle1"/>
    <dgm:cxn modelId="{3EB4C544-4B5C-4F43-8683-BB28C9DCEE98}" type="presOf" srcId="{2B66B1A9-5F0E-EC49-95F1-E2EA4D1FD7B0}" destId="{9D6660AC-054B-FB4D-B781-528FFA887B65}" srcOrd="0" destOrd="0" presId="urn:microsoft.com/office/officeart/2005/8/layout/cycle1"/>
    <dgm:cxn modelId="{DE6F3EF8-DD19-C14F-B7AC-213BFE967FCC}" srcId="{310CE5CB-69E3-CA44-9130-659C6696FA81}" destId="{BF1D421E-B0F1-5A4D-8285-A16AF903137E}" srcOrd="3" destOrd="0" parTransId="{86EC3B05-8B48-CC44-863E-CC34105DBA53}" sibTransId="{BAA39CF6-F4EC-6A4F-8377-47B41F73A707}"/>
    <dgm:cxn modelId="{6D422569-C044-184F-8DBC-B3077051F464}" type="presOf" srcId="{CC858C2B-EBEF-1D47-87B3-3D0F9ADA77D4}" destId="{955C1C0C-D781-344F-8EA8-CAD956EEF048}" srcOrd="0" destOrd="0" presId="urn:microsoft.com/office/officeart/2005/8/layout/cycle1"/>
    <dgm:cxn modelId="{EE5FB629-A9DF-BB4B-A892-B1C3392FD827}" srcId="{310CE5CB-69E3-CA44-9130-659C6696FA81}" destId="{B182D241-B3DD-2A46-9E7E-9BD03612B400}" srcOrd="2" destOrd="0" parTransId="{EA7E24F0-54E9-1F48-95C3-67FF555D48AC}" sibTransId="{2B66B1A9-5F0E-EC49-95F1-E2EA4D1FD7B0}"/>
    <dgm:cxn modelId="{F8A62FA1-C47E-444B-B319-96A015DDD5AC}" type="presOf" srcId="{BAA39CF6-F4EC-6A4F-8377-47B41F73A707}" destId="{9431DFC2-09ED-0A47-9DFC-E7A6A9101E53}" srcOrd="0" destOrd="0" presId="urn:microsoft.com/office/officeart/2005/8/layout/cycle1"/>
    <dgm:cxn modelId="{A4C678DD-3166-0246-92B4-087C9A88FECD}" srcId="{310CE5CB-69E3-CA44-9130-659C6696FA81}" destId="{C42C48C6-7403-E24C-90BA-0404B05F059A}" srcOrd="1" destOrd="0" parTransId="{9C408525-D712-BE40-8FB0-F20ED7BF9E2F}" sibTransId="{6CE6DA2D-AD80-C245-84CE-C49F1001BFD9}"/>
    <dgm:cxn modelId="{73265C69-0D89-DE43-AD74-6680247B4128}" type="presOf" srcId="{310CE5CB-69E3-CA44-9130-659C6696FA81}" destId="{D4B8DA0C-8EAF-E040-83B1-36BCFE84B72F}" srcOrd="0" destOrd="0" presId="urn:microsoft.com/office/officeart/2005/8/layout/cycle1"/>
    <dgm:cxn modelId="{4648619C-C3B6-C747-89AC-961AC50283A2}" type="presOf" srcId="{B182D241-B3DD-2A46-9E7E-9BD03612B400}" destId="{0D34C7DB-4564-9442-80D8-B4EB205414C1}" srcOrd="0" destOrd="0" presId="urn:microsoft.com/office/officeart/2005/8/layout/cycle1"/>
    <dgm:cxn modelId="{A7963763-B104-7849-A972-0A27F4C0FCA2}" srcId="{310CE5CB-69E3-CA44-9130-659C6696FA81}" destId="{4B45B465-AF0F-4042-AC86-0F68F42FF1B9}" srcOrd="0" destOrd="0" parTransId="{4CE7731C-8DA5-6944-B6ED-29CCD2348E59}" sibTransId="{CC858C2B-EBEF-1D47-87B3-3D0F9ADA77D4}"/>
    <dgm:cxn modelId="{EE4032A4-A4B4-254C-85D5-7599BFD6E68D}" type="presOf" srcId="{6CE6DA2D-AD80-C245-84CE-C49F1001BFD9}" destId="{CC92CF42-4407-5045-AEA7-5AC956622B8E}" srcOrd="0" destOrd="0" presId="urn:microsoft.com/office/officeart/2005/8/layout/cycle1"/>
    <dgm:cxn modelId="{0D86BA1A-11D7-3E41-AE20-3168CEAE5C37}" type="presOf" srcId="{C42C48C6-7403-E24C-90BA-0404B05F059A}" destId="{787C5D49-5FFB-1D4A-9069-A77DB6E34291}" srcOrd="0" destOrd="0" presId="urn:microsoft.com/office/officeart/2005/8/layout/cycle1"/>
    <dgm:cxn modelId="{21A43905-9700-8548-BC97-7A01644AEC85}" type="presParOf" srcId="{D4B8DA0C-8EAF-E040-83B1-36BCFE84B72F}" destId="{2A53E309-E4BC-E44B-8B2F-BDC721DB0268}" srcOrd="0" destOrd="0" presId="urn:microsoft.com/office/officeart/2005/8/layout/cycle1"/>
    <dgm:cxn modelId="{77CB8288-4126-7A4F-B73A-1AEE78FDB805}" type="presParOf" srcId="{D4B8DA0C-8EAF-E040-83B1-36BCFE84B72F}" destId="{2FEC3196-0F58-2A4B-9DDC-D8AD9EAFF48A}" srcOrd="1" destOrd="0" presId="urn:microsoft.com/office/officeart/2005/8/layout/cycle1"/>
    <dgm:cxn modelId="{0D42DE19-22B9-4F49-B2A5-FBA7B3E50A1B}" type="presParOf" srcId="{D4B8DA0C-8EAF-E040-83B1-36BCFE84B72F}" destId="{955C1C0C-D781-344F-8EA8-CAD956EEF048}" srcOrd="2" destOrd="0" presId="urn:microsoft.com/office/officeart/2005/8/layout/cycle1"/>
    <dgm:cxn modelId="{A2E88B52-4D98-D14C-9924-B0BCEACBD40A}" type="presParOf" srcId="{D4B8DA0C-8EAF-E040-83B1-36BCFE84B72F}" destId="{555B3CCD-9990-5542-8CF9-7C247989C79D}" srcOrd="3" destOrd="0" presId="urn:microsoft.com/office/officeart/2005/8/layout/cycle1"/>
    <dgm:cxn modelId="{E37476EC-5622-F44B-84D8-8A0541ABD935}" type="presParOf" srcId="{D4B8DA0C-8EAF-E040-83B1-36BCFE84B72F}" destId="{787C5D49-5FFB-1D4A-9069-A77DB6E34291}" srcOrd="4" destOrd="0" presId="urn:microsoft.com/office/officeart/2005/8/layout/cycle1"/>
    <dgm:cxn modelId="{54635AB4-7BCB-CC43-B902-64CA52D5AC7D}" type="presParOf" srcId="{D4B8DA0C-8EAF-E040-83B1-36BCFE84B72F}" destId="{CC92CF42-4407-5045-AEA7-5AC956622B8E}" srcOrd="5" destOrd="0" presId="urn:microsoft.com/office/officeart/2005/8/layout/cycle1"/>
    <dgm:cxn modelId="{97C0AE86-0125-8A49-B6B4-5E2407675DED}" type="presParOf" srcId="{D4B8DA0C-8EAF-E040-83B1-36BCFE84B72F}" destId="{411A8BDC-0B26-854D-BBE3-6117A0854475}" srcOrd="6" destOrd="0" presId="urn:microsoft.com/office/officeart/2005/8/layout/cycle1"/>
    <dgm:cxn modelId="{5B32C14D-F09A-B24E-A846-5A23ED088A03}" type="presParOf" srcId="{D4B8DA0C-8EAF-E040-83B1-36BCFE84B72F}" destId="{0D34C7DB-4564-9442-80D8-B4EB205414C1}" srcOrd="7" destOrd="0" presId="urn:microsoft.com/office/officeart/2005/8/layout/cycle1"/>
    <dgm:cxn modelId="{D39C6A88-B271-324E-8459-0DC5AFEF7AD2}" type="presParOf" srcId="{D4B8DA0C-8EAF-E040-83B1-36BCFE84B72F}" destId="{9D6660AC-054B-FB4D-B781-528FFA887B65}" srcOrd="8" destOrd="0" presId="urn:microsoft.com/office/officeart/2005/8/layout/cycle1"/>
    <dgm:cxn modelId="{58626167-71C6-BA43-9992-7DF20D5E7858}" type="presParOf" srcId="{D4B8DA0C-8EAF-E040-83B1-36BCFE84B72F}" destId="{14D100C5-ACC5-9148-957D-FA393D27697D}" srcOrd="9" destOrd="0" presId="urn:microsoft.com/office/officeart/2005/8/layout/cycle1"/>
    <dgm:cxn modelId="{E5C635C0-78D8-AF4E-8C30-C0762519CC7B}" type="presParOf" srcId="{D4B8DA0C-8EAF-E040-83B1-36BCFE84B72F}" destId="{78BAE002-A044-7E4D-9583-2687D6A8EE07}" srcOrd="10" destOrd="0" presId="urn:microsoft.com/office/officeart/2005/8/layout/cycle1"/>
    <dgm:cxn modelId="{A14ECE27-DD19-0745-820A-851DC9C8ACF1}" type="presParOf" srcId="{D4B8DA0C-8EAF-E040-83B1-36BCFE84B72F}" destId="{9431DFC2-09ED-0A47-9DFC-E7A6A9101E53}" srcOrd="11" destOrd="0" presId="urn:microsoft.com/office/officeart/2005/8/layout/cycle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C3196-0F58-2A4B-9DDC-D8AD9EAFF48A}">
      <dsp:nvSpPr>
        <dsp:cNvPr id="0" name=""/>
        <dsp:cNvSpPr/>
      </dsp:nvSpPr>
      <dsp:spPr>
        <a:xfrm>
          <a:off x="5776930" y="111348"/>
          <a:ext cx="1759501" cy="1759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1. </a:t>
          </a:r>
          <a:b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sz="31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Struggle</a:t>
          </a:r>
          <a: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 </a:t>
          </a:r>
          <a:r>
            <a:rPr lang="nb-NO" sz="31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Phase</a:t>
          </a:r>
          <a:endParaRPr lang="nb-NO" sz="3100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sp:txBody>
      <dsp:txXfrm>
        <a:off x="5776930" y="111348"/>
        <a:ext cx="1759501" cy="1759501"/>
      </dsp:txXfrm>
    </dsp:sp>
    <dsp:sp modelId="{955C1C0C-D781-344F-8EA8-CAD956EEF048}">
      <dsp:nvSpPr>
        <dsp:cNvPr id="0" name=""/>
        <dsp:cNvSpPr/>
      </dsp:nvSpPr>
      <dsp:spPr>
        <a:xfrm>
          <a:off x="2677833" y="515"/>
          <a:ext cx="4969432" cy="4969432"/>
        </a:xfrm>
        <a:prstGeom prst="circularArrow">
          <a:avLst>
            <a:gd name="adj1" fmla="val 6904"/>
            <a:gd name="adj2" fmla="val 465527"/>
            <a:gd name="adj3" fmla="val 548679"/>
            <a:gd name="adj4" fmla="val 20585794"/>
            <a:gd name="adj5" fmla="val 8055"/>
          </a:avLst>
        </a:prstGeom>
        <a:solidFill>
          <a:srgbClr val="000000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87C5D49-5FFB-1D4A-9069-A77DB6E34291}">
      <dsp:nvSpPr>
        <dsp:cNvPr id="0" name=""/>
        <dsp:cNvSpPr/>
      </dsp:nvSpPr>
      <dsp:spPr>
        <a:xfrm>
          <a:off x="5776930" y="3099612"/>
          <a:ext cx="1759501" cy="1759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2. </a:t>
          </a:r>
          <a:b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sz="31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Release</a:t>
          </a:r>
          <a: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 </a:t>
          </a:r>
          <a:r>
            <a:rPr lang="nb-NO" sz="31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Phase</a:t>
          </a:r>
          <a:endParaRPr lang="nb-NO" sz="3100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sp:txBody>
      <dsp:txXfrm>
        <a:off x="5776930" y="3099612"/>
        <a:ext cx="1759501" cy="1759501"/>
      </dsp:txXfrm>
    </dsp:sp>
    <dsp:sp modelId="{CC92CF42-4407-5045-AEA7-5AC956622B8E}">
      <dsp:nvSpPr>
        <dsp:cNvPr id="0" name=""/>
        <dsp:cNvSpPr/>
      </dsp:nvSpPr>
      <dsp:spPr>
        <a:xfrm>
          <a:off x="2677833" y="515"/>
          <a:ext cx="4969432" cy="4969432"/>
        </a:xfrm>
        <a:prstGeom prst="circularArrow">
          <a:avLst>
            <a:gd name="adj1" fmla="val 6904"/>
            <a:gd name="adj2" fmla="val 465527"/>
            <a:gd name="adj3" fmla="val 5948679"/>
            <a:gd name="adj4" fmla="val 4385794"/>
            <a:gd name="adj5" fmla="val 8055"/>
          </a:avLst>
        </a:prstGeom>
        <a:solidFill>
          <a:srgbClr val="000000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D34C7DB-4564-9442-80D8-B4EB205414C1}">
      <dsp:nvSpPr>
        <dsp:cNvPr id="0" name=""/>
        <dsp:cNvSpPr/>
      </dsp:nvSpPr>
      <dsp:spPr>
        <a:xfrm>
          <a:off x="2788667" y="3099612"/>
          <a:ext cx="1759501" cy="1759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3. </a:t>
          </a:r>
          <a:b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sz="31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Flow</a:t>
          </a:r>
          <a:endParaRPr lang="nb-NO" sz="3100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sp:txBody>
      <dsp:txXfrm>
        <a:off x="2788667" y="3099612"/>
        <a:ext cx="1759501" cy="1759501"/>
      </dsp:txXfrm>
    </dsp:sp>
    <dsp:sp modelId="{9D6660AC-054B-FB4D-B781-528FFA887B65}">
      <dsp:nvSpPr>
        <dsp:cNvPr id="0" name=""/>
        <dsp:cNvSpPr/>
      </dsp:nvSpPr>
      <dsp:spPr>
        <a:xfrm>
          <a:off x="2677833" y="515"/>
          <a:ext cx="4969432" cy="4969432"/>
        </a:xfrm>
        <a:prstGeom prst="circularArrow">
          <a:avLst>
            <a:gd name="adj1" fmla="val 6904"/>
            <a:gd name="adj2" fmla="val 465527"/>
            <a:gd name="adj3" fmla="val 11348679"/>
            <a:gd name="adj4" fmla="val 9785794"/>
            <a:gd name="adj5" fmla="val 8055"/>
          </a:avLst>
        </a:prstGeom>
        <a:solidFill>
          <a:schemeClr val="tx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8BAE002-A044-7E4D-9583-2687D6A8EE07}">
      <dsp:nvSpPr>
        <dsp:cNvPr id="0" name=""/>
        <dsp:cNvSpPr/>
      </dsp:nvSpPr>
      <dsp:spPr>
        <a:xfrm>
          <a:off x="2788667" y="111348"/>
          <a:ext cx="1759501" cy="1759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4. </a:t>
          </a:r>
          <a:b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</a:br>
          <a:r>
            <a:rPr lang="nb-NO" sz="31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Recovery</a:t>
          </a:r>
          <a:r>
            <a:rPr lang="nb-NO" sz="3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 </a:t>
          </a:r>
          <a:r>
            <a:rPr lang="nb-NO" sz="31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Phase</a:t>
          </a:r>
          <a:endParaRPr lang="nb-NO" sz="3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2788667" y="111348"/>
        <a:ext cx="1759501" cy="1759501"/>
      </dsp:txXfrm>
    </dsp:sp>
    <dsp:sp modelId="{9431DFC2-09ED-0A47-9DFC-E7A6A9101E53}">
      <dsp:nvSpPr>
        <dsp:cNvPr id="0" name=""/>
        <dsp:cNvSpPr/>
      </dsp:nvSpPr>
      <dsp:spPr>
        <a:xfrm>
          <a:off x="2677833" y="515"/>
          <a:ext cx="4969432" cy="4969432"/>
        </a:xfrm>
        <a:prstGeom prst="circularArrow">
          <a:avLst>
            <a:gd name="adj1" fmla="val 6904"/>
            <a:gd name="adj2" fmla="val 465527"/>
            <a:gd name="adj3" fmla="val 16748679"/>
            <a:gd name="adj4" fmla="val 15185794"/>
            <a:gd name="adj5" fmla="val 8055"/>
          </a:avLst>
        </a:prstGeom>
        <a:solidFill>
          <a:srgbClr val="000000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C3196-0F58-2A4B-9DDC-D8AD9EAFF48A}">
      <dsp:nvSpPr>
        <dsp:cNvPr id="0" name=""/>
        <dsp:cNvSpPr/>
      </dsp:nvSpPr>
      <dsp:spPr>
        <a:xfrm>
          <a:off x="2941251" y="79070"/>
          <a:ext cx="1237103" cy="123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1. </a:t>
          </a:r>
          <a:b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sz="22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Struggle</a:t>
          </a:r>
          <a: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 </a:t>
          </a:r>
          <a:r>
            <a:rPr lang="nb-NO" sz="22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Phase</a:t>
          </a:r>
          <a:endParaRPr lang="nb-NO" sz="2200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sp:txBody>
      <dsp:txXfrm>
        <a:off x="2941251" y="79070"/>
        <a:ext cx="1237103" cy="1237103"/>
      </dsp:txXfrm>
    </dsp:sp>
    <dsp:sp modelId="{955C1C0C-D781-344F-8EA8-CAD956EEF048}">
      <dsp:nvSpPr>
        <dsp:cNvPr id="0" name=""/>
        <dsp:cNvSpPr/>
      </dsp:nvSpPr>
      <dsp:spPr>
        <a:xfrm>
          <a:off x="760401" y="821"/>
          <a:ext cx="3496203" cy="3496203"/>
        </a:xfrm>
        <a:prstGeom prst="circularArrow">
          <a:avLst>
            <a:gd name="adj1" fmla="val 6900"/>
            <a:gd name="adj2" fmla="val 465182"/>
            <a:gd name="adj3" fmla="val 550132"/>
            <a:gd name="adj4" fmla="val 20584687"/>
            <a:gd name="adj5" fmla="val 8050"/>
          </a:avLst>
        </a:prstGeom>
        <a:solidFill>
          <a:srgbClr val="000000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87C5D49-5FFB-1D4A-9069-A77DB6E34291}">
      <dsp:nvSpPr>
        <dsp:cNvPr id="0" name=""/>
        <dsp:cNvSpPr/>
      </dsp:nvSpPr>
      <dsp:spPr>
        <a:xfrm>
          <a:off x="2941251" y="2181671"/>
          <a:ext cx="1237103" cy="123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2. </a:t>
          </a:r>
          <a:b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sz="22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Release</a:t>
          </a:r>
          <a: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 </a:t>
          </a:r>
          <a:r>
            <a:rPr lang="nb-NO" sz="22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Phase</a:t>
          </a:r>
          <a:endParaRPr lang="nb-NO" sz="2200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sp:txBody>
      <dsp:txXfrm>
        <a:off x="2941251" y="2181671"/>
        <a:ext cx="1237103" cy="1237103"/>
      </dsp:txXfrm>
    </dsp:sp>
    <dsp:sp modelId="{CC92CF42-4407-5045-AEA7-5AC956622B8E}">
      <dsp:nvSpPr>
        <dsp:cNvPr id="0" name=""/>
        <dsp:cNvSpPr/>
      </dsp:nvSpPr>
      <dsp:spPr>
        <a:xfrm>
          <a:off x="760401" y="821"/>
          <a:ext cx="3496203" cy="3496203"/>
        </a:xfrm>
        <a:prstGeom prst="circularArrow">
          <a:avLst>
            <a:gd name="adj1" fmla="val 6900"/>
            <a:gd name="adj2" fmla="val 465182"/>
            <a:gd name="adj3" fmla="val 5950132"/>
            <a:gd name="adj4" fmla="val 4384687"/>
            <a:gd name="adj5" fmla="val 8050"/>
          </a:avLst>
        </a:prstGeom>
        <a:solidFill>
          <a:srgbClr val="000000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D34C7DB-4564-9442-80D8-B4EB205414C1}">
      <dsp:nvSpPr>
        <dsp:cNvPr id="0" name=""/>
        <dsp:cNvSpPr/>
      </dsp:nvSpPr>
      <dsp:spPr>
        <a:xfrm>
          <a:off x="838650" y="2181671"/>
          <a:ext cx="1237103" cy="123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3. </a:t>
          </a:r>
          <a:b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</a:br>
          <a:r>
            <a:rPr lang="nb-NO" sz="22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Flow</a:t>
          </a:r>
          <a:endParaRPr lang="nb-NO" sz="2200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Helvetica"/>
            <a:cs typeface="Helvetica"/>
          </a:endParaRPr>
        </a:p>
      </dsp:txBody>
      <dsp:txXfrm>
        <a:off x="838650" y="2181671"/>
        <a:ext cx="1237103" cy="1237103"/>
      </dsp:txXfrm>
    </dsp:sp>
    <dsp:sp modelId="{9D6660AC-054B-FB4D-B781-528FFA887B65}">
      <dsp:nvSpPr>
        <dsp:cNvPr id="0" name=""/>
        <dsp:cNvSpPr/>
      </dsp:nvSpPr>
      <dsp:spPr>
        <a:xfrm>
          <a:off x="760401" y="821"/>
          <a:ext cx="3496203" cy="3496203"/>
        </a:xfrm>
        <a:prstGeom prst="circularArrow">
          <a:avLst>
            <a:gd name="adj1" fmla="val 6900"/>
            <a:gd name="adj2" fmla="val 465182"/>
            <a:gd name="adj3" fmla="val 11350132"/>
            <a:gd name="adj4" fmla="val 9784687"/>
            <a:gd name="adj5" fmla="val 8050"/>
          </a:avLst>
        </a:prstGeom>
        <a:solidFill>
          <a:schemeClr val="tx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8BAE002-A044-7E4D-9583-2687D6A8EE07}">
      <dsp:nvSpPr>
        <dsp:cNvPr id="0" name=""/>
        <dsp:cNvSpPr/>
      </dsp:nvSpPr>
      <dsp:spPr>
        <a:xfrm>
          <a:off x="838650" y="79070"/>
          <a:ext cx="1237103" cy="123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4. </a:t>
          </a:r>
          <a:b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</a:br>
          <a:r>
            <a:rPr lang="nb-NO" sz="22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"/>
              <a:cs typeface="Helvetica"/>
            </a:rPr>
            <a:t>Recovery</a:t>
          </a:r>
          <a:r>
            <a:rPr lang="nb-NO" sz="22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 </a:t>
          </a:r>
          <a:r>
            <a:rPr lang="nb-NO" sz="22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Phase</a:t>
          </a:r>
          <a:endParaRPr lang="nb-NO" sz="22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838650" y="79070"/>
        <a:ext cx="1237103" cy="1237103"/>
      </dsp:txXfrm>
    </dsp:sp>
    <dsp:sp modelId="{9431DFC2-09ED-0A47-9DFC-E7A6A9101E53}">
      <dsp:nvSpPr>
        <dsp:cNvPr id="0" name=""/>
        <dsp:cNvSpPr/>
      </dsp:nvSpPr>
      <dsp:spPr>
        <a:xfrm>
          <a:off x="760401" y="821"/>
          <a:ext cx="3496203" cy="3496203"/>
        </a:xfrm>
        <a:prstGeom prst="circularArrow">
          <a:avLst>
            <a:gd name="adj1" fmla="val 6900"/>
            <a:gd name="adj2" fmla="val 465182"/>
            <a:gd name="adj3" fmla="val 16750132"/>
            <a:gd name="adj4" fmla="val 15184687"/>
            <a:gd name="adj5" fmla="val 8050"/>
          </a:avLst>
        </a:prstGeom>
        <a:solidFill>
          <a:srgbClr val="000000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2E130-42B7-7748-924C-D04E8583CFC3}" type="datetimeFigureOut">
              <a:rPr lang="nb-NO" smtClean="0"/>
              <a:t>08/01/16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B857-941B-7A48-947A-F9CE3EC138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24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E35C3-2267-4DC3-9BC9-045B44FDC5DA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DFCEB-F0D5-47AD-8D27-01C3BCD8C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61B-F8A1-41BD-8EBC-DC849CD56B92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6F19-FCC7-42DB-A9E6-177A1D2749FE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445E-4DE6-4BB7-947E-88A6694E420F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04E-8634-4718-B620-BD022DF8F4E8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20D0-6FC5-462A-ABAD-6F0772D9494E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A751-8D62-4A27-8C1F-956296E2B984}" type="datetime1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9D8-10CF-41E6-BD21-40684B059F39}" type="datetime1">
              <a:rPr lang="en-US" smtClean="0"/>
              <a:t>08/01/16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951-7695-44BE-B354-005522F81060}" type="datetime1">
              <a:rPr lang="en-US" smtClean="0"/>
              <a:t>08/01/16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3512-85F9-4EF0-B87C-9FEAFEF37035}" type="datetime1">
              <a:rPr lang="en-US" smtClean="0"/>
              <a:t>08/01/16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687F-266E-4725-AC8A-FCD23BAB1AC3}" type="datetime1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41F2-A8D8-488F-96E0-B96A3B7F992D}" type="datetime1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0233-58BF-4744-9F49-99E04E1B79C5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89487" y="38785"/>
            <a:ext cx="2013067" cy="64633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Learn 230% faster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Achieve </a:t>
            </a:r>
            <a:r>
              <a:rPr lang="en-US" sz="3200" dirty="0">
                <a:latin typeface="Helvetica"/>
                <a:cs typeface="Helvetica"/>
              </a:rPr>
              <a:t>5x productivity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Amplify </a:t>
            </a:r>
            <a:r>
              <a:rPr lang="en-US" sz="3200" dirty="0" smtClean="0">
                <a:latin typeface="Helvetica"/>
                <a:cs typeface="Helvetica"/>
              </a:rPr>
              <a:t>creativity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608425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10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2125" y="38785"/>
            <a:ext cx="5447821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 – High Consequences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Take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small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social</a:t>
            </a:r>
            <a:r>
              <a:rPr lang="nb-NO" sz="3200" dirty="0" smtClean="0">
                <a:latin typeface="Helvetica"/>
                <a:cs typeface="Helvetica"/>
              </a:rPr>
              <a:t> risks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Take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responsibility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Jump </a:t>
            </a:r>
            <a:r>
              <a:rPr lang="nb-NO" sz="3200" dirty="0" err="1" smtClean="0">
                <a:latin typeface="Helvetica"/>
                <a:cs typeface="Helvetica"/>
              </a:rPr>
              <a:t>into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deep</a:t>
            </a:r>
            <a:r>
              <a:rPr lang="nb-NO" sz="3200" dirty="0" smtClean="0">
                <a:latin typeface="Helvetica"/>
                <a:cs typeface="Helvetica"/>
              </a:rPr>
              <a:t> water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35164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3982" y="38785"/>
            <a:ext cx="4764116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 – Rich Environment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Sensory</a:t>
            </a:r>
            <a:r>
              <a:rPr lang="nb-NO" sz="3200" dirty="0" smtClean="0">
                <a:latin typeface="Helvetica"/>
                <a:cs typeface="Helvetica"/>
              </a:rPr>
              <a:t> Information </a:t>
            </a:r>
            <a:r>
              <a:rPr lang="nb-NO" sz="3200" dirty="0" err="1" smtClean="0">
                <a:latin typeface="Helvetica"/>
                <a:cs typeface="Helvetica"/>
              </a:rPr>
              <a:t>Overload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Concentration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Creativity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314893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35087" y="38785"/>
            <a:ext cx="5121911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7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Deep Embodiment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Total </a:t>
            </a:r>
            <a:r>
              <a:rPr lang="nb-NO" sz="3200" dirty="0" err="1" smtClean="0">
                <a:latin typeface="Helvetica"/>
                <a:cs typeface="Helvetica"/>
              </a:rPr>
              <a:t>physical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awareness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Roam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around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Get</a:t>
            </a:r>
            <a:r>
              <a:rPr lang="nb-NO" sz="3200" dirty="0" smtClean="0">
                <a:latin typeface="Helvetica"/>
                <a:cs typeface="Helvetica"/>
              </a:rPr>
              <a:t> to </a:t>
            </a:r>
            <a:r>
              <a:rPr lang="nb-NO" sz="3200" dirty="0" err="1" smtClean="0">
                <a:latin typeface="Helvetica"/>
                <a:cs typeface="Helvetica"/>
              </a:rPr>
              <a:t>know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people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191621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73877" y="38785"/>
            <a:ext cx="5844339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8 – Serious Concentration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Full </a:t>
            </a:r>
            <a:r>
              <a:rPr lang="nb-NO" sz="3200" dirty="0" err="1" smtClean="0">
                <a:latin typeface="Helvetica"/>
                <a:cs typeface="Helvetica"/>
              </a:rPr>
              <a:t>attention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on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the</a:t>
            </a:r>
            <a:r>
              <a:rPr lang="nb-NO" sz="3200" dirty="0" smtClean="0">
                <a:latin typeface="Helvetica"/>
                <a:cs typeface="Helvetica"/>
              </a:rPr>
              <a:t> present moment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Look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into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the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eyes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of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the</a:t>
            </a:r>
            <a:r>
              <a:rPr lang="nb-NO" sz="3200" dirty="0" smtClean="0">
                <a:latin typeface="Helvetica"/>
                <a:cs typeface="Helvetica"/>
              </a:rPr>
              <a:t> speaker</a:t>
            </a: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Turn </a:t>
            </a:r>
            <a:r>
              <a:rPr lang="nb-NO" sz="3200" dirty="0" err="1" smtClean="0">
                <a:latin typeface="Helvetica"/>
                <a:cs typeface="Helvetica"/>
              </a:rPr>
              <a:t>off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your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phone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121454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14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47670" y="38785"/>
            <a:ext cx="6296762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9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Shared and Clear Goals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Leeway</a:t>
            </a:r>
            <a:r>
              <a:rPr lang="nb-NO" sz="3200" dirty="0" smtClean="0">
                <a:latin typeface="Helvetica"/>
                <a:cs typeface="Helvetica"/>
              </a:rPr>
              <a:t> for </a:t>
            </a:r>
            <a:r>
              <a:rPr lang="nb-NO" sz="3200" dirty="0" err="1" smtClean="0">
                <a:latin typeface="Helvetica"/>
                <a:cs typeface="Helvetica"/>
              </a:rPr>
              <a:t>creativity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Long term </a:t>
            </a:r>
            <a:r>
              <a:rPr lang="nb-NO" sz="3200" dirty="0" err="1" smtClean="0">
                <a:latin typeface="Helvetica"/>
                <a:cs typeface="Helvetica"/>
              </a:rPr>
              <a:t>vision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Short term goals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87423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15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89152" y="38785"/>
            <a:ext cx="6213806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 – Good Communication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Positivity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Trust</a:t>
            </a: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Look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into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everyone’s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eyes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52077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16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8664" y="38785"/>
            <a:ext cx="345478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 – Familiarity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Spend time together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86325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17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18586" y="38785"/>
            <a:ext cx="535494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12 – Equal Participation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Build</a:t>
            </a:r>
            <a:r>
              <a:rPr lang="nb-NO" sz="3200" dirty="0" smtClean="0">
                <a:latin typeface="Helvetica"/>
                <a:cs typeface="Helvetica"/>
              </a:rPr>
              <a:t> Trust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Help and mentor</a:t>
            </a: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Growth </a:t>
            </a:r>
            <a:r>
              <a:rPr lang="nb-NO" sz="3200" dirty="0" err="1" smtClean="0">
                <a:latin typeface="Helvetica"/>
                <a:cs typeface="Helvetica"/>
              </a:rPr>
              <a:t>mindset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29741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18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1192" y="38785"/>
            <a:ext cx="3749740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13 – Shared Risk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nb-NO" sz="3200" dirty="0" err="1">
                <a:latin typeface="Helvetica"/>
                <a:cs typeface="Helvetica"/>
              </a:rPr>
              <a:t>Create</a:t>
            </a:r>
            <a:r>
              <a:rPr lang="nb-NO" sz="3200" dirty="0">
                <a:latin typeface="Helvetica"/>
                <a:cs typeface="Helvetica"/>
              </a:rPr>
              <a:t> </a:t>
            </a:r>
            <a:r>
              <a:rPr lang="nb-NO" sz="3200" dirty="0" err="1">
                <a:latin typeface="Helvetica"/>
                <a:cs typeface="Helvetica"/>
              </a:rPr>
              <a:t>need</a:t>
            </a:r>
            <a:r>
              <a:rPr lang="nb-NO" sz="3200" dirty="0">
                <a:latin typeface="Helvetica"/>
                <a:cs typeface="Helvetica"/>
              </a:rPr>
              <a:t> for </a:t>
            </a:r>
            <a:r>
              <a:rPr lang="nb-NO" sz="3200" dirty="0" err="1">
                <a:latin typeface="Helvetica"/>
                <a:cs typeface="Helvetica"/>
              </a:rPr>
              <a:t>creativity</a:t>
            </a:r>
            <a:endParaRPr lang="nb-NO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Accountability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Burn</a:t>
            </a:r>
            <a:r>
              <a:rPr lang="nb-NO" sz="3200" dirty="0" smtClean="0">
                <a:latin typeface="Helvetica"/>
                <a:cs typeface="Helvetica"/>
              </a:rPr>
              <a:t> bridges </a:t>
            </a:r>
            <a:r>
              <a:rPr lang="nb-NO" sz="3200" dirty="0" err="1" smtClean="0">
                <a:latin typeface="Helvetica"/>
                <a:cs typeface="Helvetica"/>
              </a:rPr>
              <a:t>of</a:t>
            </a:r>
            <a:r>
              <a:rPr lang="nb-NO" sz="3200" dirty="0" smtClean="0">
                <a:latin typeface="Helvetica"/>
                <a:cs typeface="Helvetica"/>
              </a:rPr>
              <a:t> retreat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040803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19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91014" y="38785"/>
            <a:ext cx="4810102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14 – Sense of Control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Everyone</a:t>
            </a:r>
            <a:r>
              <a:rPr lang="nb-NO" sz="3200" dirty="0" smtClean="0">
                <a:latin typeface="Helvetica"/>
                <a:cs typeface="Helvetica"/>
              </a:rPr>
              <a:t> has a </a:t>
            </a:r>
            <a:r>
              <a:rPr lang="nb-NO" sz="3200" dirty="0" err="1" smtClean="0">
                <a:latin typeface="Helvetica"/>
                <a:cs typeface="Helvetica"/>
              </a:rPr>
              <a:t>say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Control </a:t>
            </a:r>
            <a:r>
              <a:rPr lang="nb-NO" sz="3200" dirty="0" err="1" smtClean="0">
                <a:latin typeface="Helvetica"/>
                <a:cs typeface="Helvetica"/>
              </a:rPr>
              <a:t>challenge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level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Trust </a:t>
            </a:r>
            <a:r>
              <a:rPr lang="nb-NO" sz="3200" dirty="0" err="1" smtClean="0">
                <a:latin typeface="Helvetica"/>
                <a:cs typeface="Helvetica"/>
              </a:rPr>
              <a:t>others</a:t>
            </a:r>
            <a:r>
              <a:rPr lang="nb-NO" sz="3200" dirty="0" smtClean="0">
                <a:latin typeface="Helvetica"/>
                <a:cs typeface="Helvetica"/>
              </a:rPr>
              <a:t> to do </a:t>
            </a:r>
            <a:r>
              <a:rPr lang="nb-NO" sz="3200" dirty="0" err="1" smtClean="0">
                <a:latin typeface="Helvetica"/>
                <a:cs typeface="Helvetica"/>
              </a:rPr>
              <a:t>great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47535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2884" y="38785"/>
            <a:ext cx="232627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Overview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10799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Hack flow by using the 17 triggers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Build your life around the flow cycle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565477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20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43402" y="38785"/>
            <a:ext cx="4505331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15 – Close Listening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Immersed</a:t>
            </a:r>
            <a:r>
              <a:rPr lang="nb-NO" sz="3200" dirty="0" smtClean="0">
                <a:latin typeface="Helvetica"/>
                <a:cs typeface="Helvetica"/>
              </a:rPr>
              <a:t> in </a:t>
            </a:r>
            <a:r>
              <a:rPr lang="nb-NO" sz="3200" dirty="0" err="1" smtClean="0">
                <a:latin typeface="Helvetica"/>
                <a:cs typeface="Helvetica"/>
              </a:rPr>
              <a:t>conversation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No </a:t>
            </a:r>
            <a:r>
              <a:rPr lang="nb-NO" sz="3200" dirty="0" err="1" smtClean="0">
                <a:latin typeface="Helvetica"/>
                <a:cs typeface="Helvetica"/>
              </a:rPr>
              <a:t>planned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responses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Paraphrase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561177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7839" y="38785"/>
            <a:ext cx="5336463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16 – Always Saying Yes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Build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on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ideas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Leave</a:t>
            </a:r>
            <a:r>
              <a:rPr lang="nb-NO" sz="3200" dirty="0" smtClean="0">
                <a:latin typeface="Helvetica"/>
                <a:cs typeface="Helvetica"/>
              </a:rPr>
              <a:t> ego </a:t>
            </a:r>
            <a:r>
              <a:rPr lang="nb-NO" sz="3200" dirty="0" err="1" smtClean="0">
                <a:latin typeface="Helvetica"/>
                <a:cs typeface="Helvetica"/>
              </a:rPr>
              <a:t>behind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Solution </a:t>
            </a:r>
            <a:r>
              <a:rPr lang="nb-NO" sz="3200" dirty="0" err="1" smtClean="0">
                <a:latin typeface="Helvetica"/>
                <a:cs typeface="Helvetica"/>
              </a:rPr>
              <a:t>orientation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89474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8638" y="38785"/>
            <a:ext cx="5634872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17 – The Creative Trigger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Find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new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connections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Increase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level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of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mastery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Create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8674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7812" y="38785"/>
            <a:ext cx="5936537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18 – Bonus Trigger – Music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Rotate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playlists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Instrumentals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Music </a:t>
            </a:r>
            <a:r>
              <a:rPr lang="nb-NO" sz="3200" dirty="0" err="1" smtClean="0">
                <a:latin typeface="Helvetica"/>
                <a:cs typeface="Helvetica"/>
              </a:rPr>
              <a:t>you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enjoy</a:t>
            </a:r>
            <a:r>
              <a:rPr lang="nb-NO" sz="3200" dirty="0">
                <a:latin typeface="Helvetica"/>
                <a:cs typeface="Helvetica"/>
              </a:rPr>
              <a:t>!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83820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24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28077" y="38785"/>
            <a:ext cx="353601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Flow Cycle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Plassholder for innhol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439895"/>
              </p:ext>
            </p:extLst>
          </p:nvPr>
        </p:nvGraphicFramePr>
        <p:xfrm>
          <a:off x="901700" y="1206500"/>
          <a:ext cx="10325100" cy="497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568790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25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38537" y="38785"/>
            <a:ext cx="511509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 – The Struggle Phase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Cortisol + </a:t>
            </a:r>
            <a:r>
              <a:rPr lang="nb-NO" sz="3200" dirty="0" err="1" smtClean="0">
                <a:latin typeface="Helvetica"/>
                <a:cs typeface="Helvetica"/>
              </a:rPr>
              <a:t>Noradrenaline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Ingrained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habits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surface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Believe</a:t>
            </a:r>
            <a:r>
              <a:rPr lang="nb-NO" sz="3200" dirty="0" smtClean="0">
                <a:latin typeface="Helvetica"/>
                <a:cs typeface="Helvetica"/>
              </a:rPr>
              <a:t> in </a:t>
            </a:r>
            <a:r>
              <a:rPr lang="nb-NO" sz="3200" dirty="0" err="1" smtClean="0">
                <a:latin typeface="Helvetica"/>
                <a:cs typeface="Helvetica"/>
              </a:rPr>
              <a:t>the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process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5905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26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38537" y="38785"/>
            <a:ext cx="511509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 – The Struggle Phase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35702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b="1" u="sng" dirty="0" smtClean="0">
                <a:latin typeface="Helvetica"/>
                <a:cs typeface="Helvetica"/>
              </a:rPr>
              <a:t>5 Tricks to Start </a:t>
            </a:r>
            <a:r>
              <a:rPr lang="nb-NO" sz="3200" b="1" u="sng" dirty="0" err="1" smtClean="0">
                <a:latin typeface="Helvetica"/>
                <a:cs typeface="Helvetica"/>
              </a:rPr>
              <a:t>Moving</a:t>
            </a:r>
            <a:endParaRPr lang="nb-NO" sz="3200" b="1" u="sng" dirty="0" smtClean="0">
              <a:latin typeface="Helvetica"/>
              <a:cs typeface="Helvetic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latin typeface="Helvetica"/>
                <a:cs typeface="Helvetica"/>
              </a:rPr>
              <a:t>Start easy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latin typeface="Helvetica"/>
                <a:cs typeface="Helvetica"/>
              </a:rPr>
              <a:t>Use rewards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latin typeface="Helvetica"/>
                <a:cs typeface="Helvetica"/>
              </a:rPr>
              <a:t>Start moving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latin typeface="Helvetica"/>
                <a:cs typeface="Helvetica"/>
              </a:rPr>
              <a:t>Create pressure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latin typeface="Helvetica"/>
                <a:cs typeface="Helvetica"/>
              </a:rPr>
              <a:t>Get mad at fear</a:t>
            </a:r>
          </a:p>
          <a:p>
            <a:pPr marL="914400" lvl="1" indent="-457200">
              <a:buFont typeface="Arial"/>
              <a:buChar char="•"/>
            </a:pPr>
            <a:endParaRPr lang="en-US" sz="3200" b="1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355572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27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38537" y="38785"/>
            <a:ext cx="511509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 – The Struggle Phase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ssholder for innhold 5"/>
          <p:cNvSpPr txBox="1">
            <a:spLocks/>
          </p:cNvSpPr>
          <p:nvPr/>
        </p:nvSpPr>
        <p:spPr>
          <a:xfrm>
            <a:off x="800100" y="1023789"/>
            <a:ext cx="10515600" cy="5394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latin typeface="Helvetica"/>
                <a:cs typeface="Helvetica"/>
              </a:rPr>
              <a:t>“80% of success is showing up” </a:t>
            </a:r>
          </a:p>
          <a:p>
            <a:r>
              <a:rPr lang="en-US" sz="4000" dirty="0" smtClean="0">
                <a:latin typeface="Helvetica"/>
                <a:cs typeface="Helvetica"/>
              </a:rPr>
              <a:t>– Woody Allen</a:t>
            </a:r>
            <a:endParaRPr lang="en-US" sz="40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74126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28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38537" y="38785"/>
            <a:ext cx="511509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 – The Struggle Phase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ssholder for innhold 5"/>
          <p:cNvSpPr txBox="1">
            <a:spLocks/>
          </p:cNvSpPr>
          <p:nvPr/>
        </p:nvSpPr>
        <p:spPr>
          <a:xfrm>
            <a:off x="800100" y="1023789"/>
            <a:ext cx="10515600" cy="5394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Helvetica"/>
                <a:cs typeface="Helvetica"/>
              </a:rPr>
              <a:t>“The more something threatens your identity, the more you will avoid doing it.“ </a:t>
            </a:r>
          </a:p>
          <a:p>
            <a:r>
              <a:rPr lang="en-US" sz="4000" dirty="0">
                <a:latin typeface="Helvetica"/>
                <a:cs typeface="Helvetica"/>
              </a:rPr>
              <a:t>– Mark Manson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250881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29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61533" y="38785"/>
            <a:ext cx="5069112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The Release Phase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Concentration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Nitric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Oxide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Avoiding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distractions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Meditation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794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2884" y="38785"/>
            <a:ext cx="232627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Overview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209287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>
                <a:latin typeface="Helvetica"/>
                <a:cs typeface="Helvetica"/>
              </a:rPr>
              <a:t>4 </a:t>
            </a:r>
            <a:r>
              <a:rPr lang="nb-NO" sz="3200" dirty="0" err="1">
                <a:latin typeface="Helvetica"/>
                <a:cs typeface="Helvetica"/>
              </a:rPr>
              <a:t>Psychological</a:t>
            </a:r>
            <a:r>
              <a:rPr lang="nb-NO" sz="3200" dirty="0">
                <a:latin typeface="Helvetica"/>
                <a:cs typeface="Helvetica"/>
              </a:rPr>
              <a:t> triggers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>
                <a:latin typeface="Helvetica"/>
                <a:cs typeface="Helvetica"/>
              </a:rPr>
              <a:t>3 </a:t>
            </a:r>
            <a:r>
              <a:rPr lang="nb-NO" sz="3200" dirty="0" err="1">
                <a:latin typeface="Helvetica"/>
                <a:cs typeface="Helvetica"/>
              </a:rPr>
              <a:t>Environmental</a:t>
            </a:r>
            <a:r>
              <a:rPr lang="nb-NO" sz="3200" dirty="0">
                <a:latin typeface="Helvetica"/>
                <a:cs typeface="Helvetica"/>
              </a:rPr>
              <a:t> triggers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>
                <a:latin typeface="Helvetica"/>
                <a:cs typeface="Helvetica"/>
              </a:rPr>
              <a:t>9 </a:t>
            </a:r>
            <a:r>
              <a:rPr lang="nb-NO" sz="3200" dirty="0" err="1">
                <a:latin typeface="Helvetica"/>
                <a:cs typeface="Helvetica"/>
              </a:rPr>
              <a:t>Social</a:t>
            </a:r>
            <a:r>
              <a:rPr lang="nb-NO" sz="3200" dirty="0">
                <a:latin typeface="Helvetica"/>
                <a:cs typeface="Helvetica"/>
              </a:rPr>
              <a:t> triggers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>
                <a:latin typeface="Helvetica"/>
                <a:cs typeface="Helvetica"/>
              </a:rPr>
              <a:t>The </a:t>
            </a:r>
            <a:r>
              <a:rPr lang="nb-NO" sz="3200" dirty="0" err="1">
                <a:latin typeface="Helvetica"/>
                <a:cs typeface="Helvetica"/>
              </a:rPr>
              <a:t>creative</a:t>
            </a:r>
            <a:r>
              <a:rPr lang="nb-NO" sz="3200" dirty="0">
                <a:latin typeface="Helvetica"/>
                <a:cs typeface="Helvetica"/>
              </a:rPr>
              <a:t> trigger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02888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30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25313" y="38785"/>
            <a:ext cx="1941553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 – Flow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nb-NO" sz="3200" dirty="0">
                <a:latin typeface="Helvetica"/>
                <a:cs typeface="Helvetica"/>
              </a:rPr>
              <a:t>Do </a:t>
            </a:r>
            <a:r>
              <a:rPr lang="nb-NO" sz="3200" dirty="0" err="1">
                <a:latin typeface="Helvetica"/>
                <a:cs typeface="Helvetica"/>
              </a:rPr>
              <a:t>what</a:t>
            </a:r>
            <a:r>
              <a:rPr lang="nb-NO" sz="3200" dirty="0">
                <a:latin typeface="Helvetica"/>
                <a:cs typeface="Helvetica"/>
              </a:rPr>
              <a:t> </a:t>
            </a:r>
            <a:r>
              <a:rPr lang="nb-NO" sz="3200" dirty="0" err="1">
                <a:latin typeface="Helvetica"/>
                <a:cs typeface="Helvetica"/>
              </a:rPr>
              <a:t>you</a:t>
            </a:r>
            <a:r>
              <a:rPr lang="nb-NO" sz="3200" dirty="0">
                <a:latin typeface="Helvetica"/>
                <a:cs typeface="Helvetica"/>
              </a:rPr>
              <a:t> love</a:t>
            </a: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Flow</a:t>
            </a:r>
            <a:r>
              <a:rPr lang="nb-NO" sz="3200" dirty="0" smtClean="0">
                <a:latin typeface="Helvetica"/>
                <a:cs typeface="Helvetica"/>
              </a:rPr>
              <a:t> triggers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Live a </a:t>
            </a:r>
            <a:r>
              <a:rPr lang="nb-NO" sz="3200" dirty="0" err="1" smtClean="0">
                <a:latin typeface="Helvetica"/>
                <a:cs typeface="Helvetica"/>
              </a:rPr>
              <a:t>healthy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life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6573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6048" y="38785"/>
            <a:ext cx="542009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 – The Recovery Phase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Replenish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>
                <a:latin typeface="Helvetica"/>
                <a:cs typeface="Helvetica"/>
              </a:rPr>
              <a:t>neurotransmitters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Have </a:t>
            </a:r>
            <a:r>
              <a:rPr lang="nb-NO" sz="3200" dirty="0" err="1" smtClean="0">
                <a:latin typeface="Helvetica"/>
                <a:cs typeface="Helvetica"/>
              </a:rPr>
              <a:t>fun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Sleep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206814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28092" y="38785"/>
            <a:ext cx="353601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Flow Cycle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209287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Struggle: Start the task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Release: Concentrate Deeply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Flow: Perform at your peak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Recover: Have fun</a:t>
            </a:r>
          </a:p>
        </p:txBody>
      </p:sp>
      <p:graphicFrame>
        <p:nvGraphicFramePr>
          <p:cNvPr id="11" name="Plassholder for innhol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62017"/>
              </p:ext>
            </p:extLst>
          </p:nvPr>
        </p:nvGraphicFramePr>
        <p:xfrm>
          <a:off x="6688667" y="1357788"/>
          <a:ext cx="5017006" cy="3497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86798025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12637" y="38785"/>
            <a:ext cx="616691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Flow Cycle in Daily Life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209287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Embrace the struggle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Maximize flow triggers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Avoid distractions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Recover with fun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272904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34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58547" y="38785"/>
            <a:ext cx="3675101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Key Takeaways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Embrace the struggle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Take risks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en-US" sz="3200" dirty="0" err="1" smtClean="0">
                <a:latin typeface="Helvetica"/>
                <a:cs typeface="Helvetica"/>
              </a:rPr>
              <a:t>Singletask</a:t>
            </a:r>
            <a:r>
              <a:rPr lang="en-US" sz="3200" dirty="0" smtClean="0">
                <a:latin typeface="Helvetica"/>
                <a:cs typeface="Helvetica"/>
              </a:rPr>
              <a:t> with all your attention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70638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4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2884" y="38785"/>
            <a:ext cx="232627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Overview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258531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b="1" u="sng" dirty="0" smtClean="0">
                <a:latin typeface="Helvetica"/>
                <a:cs typeface="Helvetica"/>
              </a:rPr>
              <a:t>The 4 </a:t>
            </a:r>
            <a:r>
              <a:rPr lang="nb-NO" sz="3200" b="1" u="sng" dirty="0" err="1" smtClean="0">
                <a:latin typeface="Helvetica"/>
                <a:cs typeface="Helvetica"/>
              </a:rPr>
              <a:t>Phases</a:t>
            </a:r>
            <a:r>
              <a:rPr lang="nb-NO" sz="3200" b="1" u="sng" dirty="0" smtClean="0">
                <a:latin typeface="Helvetica"/>
                <a:cs typeface="Helvetica"/>
              </a:rPr>
              <a:t> </a:t>
            </a:r>
            <a:r>
              <a:rPr lang="nb-NO" sz="3200" b="1" u="sng" dirty="0" err="1" smtClean="0">
                <a:latin typeface="Helvetica"/>
                <a:cs typeface="Helvetica"/>
              </a:rPr>
              <a:t>of</a:t>
            </a:r>
            <a:r>
              <a:rPr lang="nb-NO" sz="3200" b="1" u="sng" dirty="0" smtClean="0">
                <a:latin typeface="Helvetica"/>
                <a:cs typeface="Helvetica"/>
              </a:rPr>
              <a:t> </a:t>
            </a:r>
            <a:r>
              <a:rPr lang="nb-NO" sz="3200" b="1" u="sng" dirty="0" err="1" smtClean="0">
                <a:latin typeface="Helvetica"/>
                <a:cs typeface="Helvetica"/>
              </a:rPr>
              <a:t>Flow</a:t>
            </a:r>
            <a:endParaRPr lang="nb-NO" sz="3200" b="1" u="sng" dirty="0" smtClean="0">
              <a:latin typeface="Helvetica"/>
              <a:cs typeface="Helvetica"/>
            </a:endParaRPr>
          </a:p>
          <a:p>
            <a:pPr marL="971550" lvl="1" indent="-514350">
              <a:buAutoNum type="arabicPeriod"/>
            </a:pPr>
            <a:r>
              <a:rPr lang="nb-NO" sz="3200" dirty="0" err="1" smtClean="0">
                <a:latin typeface="Helvetica"/>
                <a:cs typeface="Helvetica"/>
              </a:rPr>
              <a:t>Struggle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Phase</a:t>
            </a:r>
            <a:endParaRPr lang="nb-NO" sz="3200" dirty="0" smtClean="0">
              <a:latin typeface="Helvetica"/>
              <a:cs typeface="Helvetica"/>
            </a:endParaRPr>
          </a:p>
          <a:p>
            <a:pPr marL="971550" lvl="1" indent="-514350">
              <a:buAutoNum type="arabicPeriod"/>
            </a:pPr>
            <a:r>
              <a:rPr lang="en-US" sz="3200" dirty="0" smtClean="0">
                <a:latin typeface="Helvetica"/>
                <a:cs typeface="Helvetica"/>
              </a:rPr>
              <a:t>Release Phase</a:t>
            </a:r>
          </a:p>
          <a:p>
            <a:pPr marL="971550" lvl="1" indent="-514350">
              <a:buAutoNum type="arabicPeriod"/>
            </a:pPr>
            <a:r>
              <a:rPr lang="en-US" sz="3200" dirty="0" smtClean="0">
                <a:latin typeface="Helvetica"/>
                <a:cs typeface="Helvetica"/>
              </a:rPr>
              <a:t>Flow</a:t>
            </a:r>
          </a:p>
          <a:p>
            <a:pPr marL="971550" lvl="1" indent="-514350">
              <a:buAutoNum type="arabicPeriod"/>
            </a:pPr>
            <a:r>
              <a:rPr lang="en-US" sz="3200" dirty="0" smtClean="0">
                <a:latin typeface="Helvetica"/>
                <a:cs typeface="Helvetica"/>
              </a:rPr>
              <a:t>Recovery Phase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52887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5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9156" y="38785"/>
            <a:ext cx="7053730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1 - Intensely Focused Attention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Singletask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11/25-rule</a:t>
            </a: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Tough</a:t>
            </a:r>
            <a:r>
              <a:rPr lang="nb-NO" sz="3200" dirty="0" smtClean="0">
                <a:latin typeface="Helvetica"/>
                <a:cs typeface="Helvetica"/>
              </a:rPr>
              <a:t> deadlines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56952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6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05024" y="38785"/>
            <a:ext cx="3582001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Clear Goals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Mastery</a:t>
            </a:r>
            <a:r>
              <a:rPr lang="nb-NO" sz="3200" dirty="0" smtClean="0">
                <a:latin typeface="Helvetica"/>
                <a:cs typeface="Helvetica"/>
              </a:rPr>
              <a:t> goals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Small </a:t>
            </a:r>
            <a:r>
              <a:rPr lang="nb-NO" sz="3200" dirty="0" err="1" smtClean="0">
                <a:latin typeface="Helvetica"/>
                <a:cs typeface="Helvetica"/>
              </a:rPr>
              <a:t>chunk</a:t>
            </a:r>
            <a:endParaRPr lang="nb-NO" sz="3200" dirty="0" smtClean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1 to 3 per </a:t>
            </a:r>
            <a:r>
              <a:rPr lang="nb-NO" sz="3200" dirty="0" err="1" smtClean="0">
                <a:latin typeface="Helvetica"/>
                <a:cs typeface="Helvetica"/>
              </a:rPr>
              <a:t>day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350283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7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8827" y="38785"/>
            <a:ext cx="581440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Immediate Feedback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Identify</a:t>
            </a:r>
            <a:r>
              <a:rPr lang="nb-NO" sz="3200" dirty="0" smtClean="0">
                <a:latin typeface="Helvetica"/>
                <a:cs typeface="Helvetica"/>
              </a:rPr>
              <a:t> feedback </a:t>
            </a:r>
            <a:r>
              <a:rPr lang="nb-NO" sz="3200" dirty="0" err="1" smtClean="0">
                <a:latin typeface="Helvetica"/>
                <a:cs typeface="Helvetica"/>
              </a:rPr>
              <a:t>mechanisms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Reproduce</a:t>
            </a: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Create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231544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8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7843" y="38785"/>
            <a:ext cx="6176386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 – Challenge-to-Skill Ratio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0" y="1072341"/>
            <a:ext cx="7912099" cy="5298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388223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9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7843" y="38785"/>
            <a:ext cx="6176386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 – Challenge-to-Skill Ratio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nb-NO" sz="3200" dirty="0" smtClean="0">
                <a:latin typeface="Helvetica"/>
                <a:cs typeface="Helvetica"/>
              </a:rPr>
              <a:t>4%</a:t>
            </a:r>
            <a:endParaRPr lang="en-US" sz="3200" dirty="0">
              <a:latin typeface="Helvetica"/>
              <a:cs typeface="Helvetica"/>
            </a:endParaRP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Mastery</a:t>
            </a:r>
            <a:r>
              <a:rPr lang="nb-NO" sz="3200" dirty="0" smtClean="0">
                <a:latin typeface="Helvetica"/>
                <a:cs typeface="Helvetica"/>
              </a:rPr>
              <a:t> goals</a:t>
            </a:r>
          </a:p>
          <a:p>
            <a:pPr marL="457200" lvl="0" indent="-457200">
              <a:buFont typeface="Arial"/>
              <a:buChar char="•"/>
            </a:pPr>
            <a:r>
              <a:rPr lang="nb-NO" sz="3200" dirty="0" err="1" smtClean="0">
                <a:latin typeface="Helvetica"/>
                <a:cs typeface="Helvetica"/>
              </a:rPr>
              <a:t>Seek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out</a:t>
            </a:r>
            <a:r>
              <a:rPr lang="nb-NO" sz="3200" dirty="0" smtClean="0">
                <a:latin typeface="Helvetica"/>
                <a:cs typeface="Helvetica"/>
              </a:rPr>
              <a:t> </a:t>
            </a:r>
            <a:r>
              <a:rPr lang="nb-NO" sz="3200" dirty="0" err="1" smtClean="0">
                <a:latin typeface="Helvetica"/>
                <a:cs typeface="Helvetica"/>
              </a:rPr>
              <a:t>challenges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998784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Standardtema.thmx</Template>
  <TotalTime>11882</TotalTime>
  <Words>540</Words>
  <Application>Microsoft Macintosh PowerPoint</Application>
  <PresentationFormat>Tilpasset</PresentationFormat>
  <Paragraphs>209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34</vt:i4>
      </vt:variant>
    </vt:vector>
  </HeadingPairs>
  <TitlesOfParts>
    <vt:vector size="35" baseType="lpstr"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Vegard Gjerde</cp:lastModifiedBy>
  <cp:revision>99</cp:revision>
  <dcterms:created xsi:type="dcterms:W3CDTF">2015-07-25T11:49:21Z</dcterms:created>
  <dcterms:modified xsi:type="dcterms:W3CDTF">2016-01-08T12:51:44Z</dcterms:modified>
</cp:coreProperties>
</file>