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2" r:id="rId2"/>
    <p:sldId id="33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CA83-604F-9343-89D2-34145FF326DD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C62F8-F3FD-6A49-B29F-D3B26EBC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paragraph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it?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22E9-8C82-B14C-93A9-6812B024F3E8}" type="datetimeFigureOut">
              <a:rPr lang="en-US" smtClean="0"/>
              <a:t>13/01/16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5237" y="29088"/>
            <a:ext cx="50135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Optimal Learning Techniques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92974"/>
              </p:ext>
            </p:extLst>
          </p:nvPr>
        </p:nvGraphicFramePr>
        <p:xfrm>
          <a:off x="681238" y="1141232"/>
          <a:ext cx="3884965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61"/>
                <a:gridCol w="3260004"/>
              </a:tblGrid>
              <a:tr h="49530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FF66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Summarization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FF66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Highlighting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FF66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Keyword mnemonic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FF66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Imagery use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FF66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Rereading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7" y="1255724"/>
            <a:ext cx="306074" cy="3060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169" y="1230832"/>
            <a:ext cx="313033" cy="31303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2826"/>
              </p:ext>
            </p:extLst>
          </p:nvPr>
        </p:nvGraphicFramePr>
        <p:xfrm>
          <a:off x="4194706" y="1141234"/>
          <a:ext cx="4595235" cy="247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19"/>
                <a:gridCol w="3856016"/>
              </a:tblGrid>
              <a:tr h="34290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E9E9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Interleaved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Practice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E9E9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Self-Explanation</a:t>
                      </a:r>
                    </a:p>
                  </a:txBody>
                  <a:tcPr marL="68580" marR="68580" marT="34290" marB="3429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E9E900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Elaborative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Interrogation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CCFFCC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Practice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Testing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CCFFCC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Distributed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Practice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7" y="1714198"/>
            <a:ext cx="306074" cy="3060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7" y="2200118"/>
            <a:ext cx="306074" cy="3060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7" y="2742788"/>
            <a:ext cx="306074" cy="3060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7" y="3244316"/>
            <a:ext cx="306074" cy="3060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169" y="1690090"/>
            <a:ext cx="313033" cy="3130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169" y="2176010"/>
            <a:ext cx="313033" cy="3130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169" y="2718680"/>
            <a:ext cx="313033" cy="3130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169" y="3220208"/>
            <a:ext cx="313033" cy="3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73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5894" y="29088"/>
            <a:ext cx="2832239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Self-Explanation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6655" y="990709"/>
            <a:ext cx="7665140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What</a:t>
            </a:r>
            <a:r>
              <a:rPr lang="nb-NO" sz="3200" dirty="0"/>
              <a:t> </a:t>
            </a:r>
            <a:r>
              <a:rPr lang="nb-NO" sz="3200" dirty="0" err="1"/>
              <a:t>does</a:t>
            </a:r>
            <a:r>
              <a:rPr lang="nb-NO" sz="3200" dirty="0"/>
              <a:t> </a:t>
            </a:r>
            <a:r>
              <a:rPr lang="nb-NO" sz="3200" dirty="0" err="1"/>
              <a:t>this</a:t>
            </a:r>
            <a:r>
              <a:rPr lang="nb-NO" sz="3200" dirty="0"/>
              <a:t> </a:t>
            </a:r>
            <a:r>
              <a:rPr lang="nb-NO" sz="3200" dirty="0" err="1"/>
              <a:t>sentence</a:t>
            </a:r>
            <a:r>
              <a:rPr lang="nb-NO" sz="3200" dirty="0"/>
              <a:t> </a:t>
            </a:r>
            <a:r>
              <a:rPr lang="nb-NO" sz="3200" dirty="0" err="1"/>
              <a:t>mean</a:t>
            </a:r>
            <a:r>
              <a:rPr lang="nb-NO" sz="3200" dirty="0"/>
              <a:t> to </a:t>
            </a:r>
            <a:r>
              <a:rPr lang="nb-NO" sz="3200" dirty="0" err="1"/>
              <a:t>me</a:t>
            </a:r>
            <a:r>
              <a:rPr lang="nb-NO" sz="3200" dirty="0" smtClean="0"/>
              <a:t>?</a:t>
            </a:r>
            <a:endParaRPr lang="nb-NO" sz="3200" dirty="0"/>
          </a:p>
          <a:p>
            <a:r>
              <a:rPr lang="nb-NO" sz="3200" dirty="0" err="1"/>
              <a:t>What</a:t>
            </a:r>
            <a:r>
              <a:rPr lang="nb-NO" sz="3200" dirty="0"/>
              <a:t> is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main</a:t>
            </a:r>
            <a:r>
              <a:rPr lang="nb-NO" sz="3200" dirty="0"/>
              <a:t> </a:t>
            </a:r>
            <a:r>
              <a:rPr lang="nb-NO" sz="3200" dirty="0" err="1"/>
              <a:t>idea</a:t>
            </a:r>
            <a:r>
              <a:rPr lang="nb-NO" sz="3200" dirty="0"/>
              <a:t> in </a:t>
            </a:r>
            <a:r>
              <a:rPr lang="nb-NO" sz="3200" dirty="0" err="1"/>
              <a:t>this</a:t>
            </a:r>
            <a:r>
              <a:rPr lang="nb-NO" sz="3200" dirty="0"/>
              <a:t> </a:t>
            </a:r>
            <a:r>
              <a:rPr lang="nb-NO" sz="3200" dirty="0" err="1"/>
              <a:t>paragraph</a:t>
            </a:r>
            <a:r>
              <a:rPr lang="nb-NO" sz="3200" dirty="0"/>
              <a:t>?</a:t>
            </a:r>
          </a:p>
          <a:p>
            <a:r>
              <a:rPr lang="nb-NO" sz="3200" dirty="0" err="1"/>
              <a:t>What</a:t>
            </a:r>
            <a:r>
              <a:rPr lang="nb-NO" sz="3200" dirty="0"/>
              <a:t> is </a:t>
            </a:r>
            <a:r>
              <a:rPr lang="nb-NO" sz="3200" dirty="0" err="1"/>
              <a:t>new</a:t>
            </a:r>
            <a:r>
              <a:rPr lang="nb-NO" sz="3200" dirty="0"/>
              <a:t> to </a:t>
            </a:r>
            <a:r>
              <a:rPr lang="nb-NO" sz="3200" dirty="0" err="1"/>
              <a:t>me</a:t>
            </a:r>
            <a:r>
              <a:rPr lang="nb-NO" sz="3200" dirty="0"/>
              <a:t> </a:t>
            </a:r>
            <a:r>
              <a:rPr lang="nb-NO" sz="3200" dirty="0" err="1"/>
              <a:t>here</a:t>
            </a:r>
            <a:r>
              <a:rPr lang="nb-NO" sz="3200" dirty="0"/>
              <a:t>?</a:t>
            </a:r>
          </a:p>
          <a:p>
            <a:r>
              <a:rPr lang="nb-NO" sz="3200" dirty="0"/>
              <a:t>How </a:t>
            </a:r>
            <a:r>
              <a:rPr lang="nb-NO" sz="3200" dirty="0" err="1"/>
              <a:t>would</a:t>
            </a:r>
            <a:r>
              <a:rPr lang="nb-NO" sz="3200" dirty="0"/>
              <a:t> I </a:t>
            </a:r>
            <a:r>
              <a:rPr lang="nb-NO" sz="3200" dirty="0" err="1"/>
              <a:t>describe</a:t>
            </a:r>
            <a:r>
              <a:rPr lang="nb-NO" sz="3200" dirty="0"/>
              <a:t> it?</a:t>
            </a:r>
          </a:p>
          <a:p>
            <a:r>
              <a:rPr lang="nb-NO" sz="3200" b="1" dirty="0"/>
              <a:t>How </a:t>
            </a:r>
            <a:r>
              <a:rPr lang="nb-NO" sz="3200" b="1" dirty="0" err="1"/>
              <a:t>does</a:t>
            </a:r>
            <a:r>
              <a:rPr lang="nb-NO" sz="3200" b="1" dirty="0"/>
              <a:t> </a:t>
            </a:r>
            <a:r>
              <a:rPr lang="nb-NO" sz="3200" b="1" dirty="0" smtClean="0"/>
              <a:t>it </a:t>
            </a:r>
            <a:r>
              <a:rPr lang="nb-NO" sz="3200" b="1" dirty="0" err="1" smtClean="0"/>
              <a:t>relate</a:t>
            </a:r>
            <a:r>
              <a:rPr lang="nb-NO" sz="3200" b="1" dirty="0" smtClean="0"/>
              <a:t> </a:t>
            </a:r>
            <a:r>
              <a:rPr lang="nb-NO" sz="3200" b="1" dirty="0"/>
              <a:t>to </a:t>
            </a:r>
            <a:r>
              <a:rPr lang="nb-NO" sz="3200" b="1" dirty="0" err="1"/>
              <a:t>what</a:t>
            </a:r>
            <a:r>
              <a:rPr lang="nb-NO" sz="3200" b="1" dirty="0"/>
              <a:t> I </a:t>
            </a:r>
            <a:r>
              <a:rPr lang="nb-NO" sz="3200" b="1" dirty="0" err="1"/>
              <a:t>already</a:t>
            </a:r>
            <a:r>
              <a:rPr lang="nb-NO" sz="3200" b="1" dirty="0"/>
              <a:t> </a:t>
            </a:r>
            <a:r>
              <a:rPr lang="nb-NO" sz="3200" b="1" dirty="0" err="1"/>
              <a:t>know</a:t>
            </a:r>
            <a:r>
              <a:rPr lang="nb-NO" sz="3200" b="1" dirty="0"/>
              <a:t>?</a:t>
            </a:r>
          </a:p>
          <a:p>
            <a:endParaRPr lang="en-US" sz="3200" dirty="0" smtClean="0"/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665798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107</Words>
  <Application>Microsoft Macintosh PowerPoint</Application>
  <PresentationFormat>Skjermfremvisning (16:9)</PresentationFormat>
  <Paragraphs>27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 Theme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Grønstad</dc:creator>
  <cp:lastModifiedBy>Vegard Gjerde</cp:lastModifiedBy>
  <cp:revision>26</cp:revision>
  <dcterms:created xsi:type="dcterms:W3CDTF">2015-11-29T15:22:58Z</dcterms:created>
  <dcterms:modified xsi:type="dcterms:W3CDTF">2016-01-13T11:57:46Z</dcterms:modified>
</cp:coreProperties>
</file>