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71" r:id="rId2"/>
    <p:sldId id="574" r:id="rId3"/>
    <p:sldId id="575" r:id="rId4"/>
    <p:sldId id="576" r:id="rId5"/>
    <p:sldId id="577" r:id="rId6"/>
    <p:sldId id="561" r:id="rId7"/>
    <p:sldId id="586" r:id="rId8"/>
    <p:sldId id="588" r:id="rId9"/>
    <p:sldId id="590" r:id="rId10"/>
    <p:sldId id="592" r:id="rId11"/>
    <p:sldId id="595" r:id="rId12"/>
    <p:sldId id="597" r:id="rId13"/>
    <p:sldId id="599" r:id="rId14"/>
    <p:sldId id="600" r:id="rId15"/>
    <p:sldId id="603" r:id="rId16"/>
    <p:sldId id="607" r:id="rId17"/>
    <p:sldId id="609" r:id="rId18"/>
    <p:sldId id="6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86333" autoAdjust="0"/>
  </p:normalViewPr>
  <p:slideViewPr>
    <p:cSldViewPr snapToGrid="0" showGuides="1">
      <p:cViewPr>
        <p:scale>
          <a:sx n="100" d="100"/>
          <a:sy n="100" d="100"/>
        </p:scale>
        <p:origin x="-80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3B3EB-1CFF-CF41-BBE6-E09152242DFC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94396499-5808-9042-9D71-862CE76B1A5B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3200" b="0" noProof="0" dirty="0" smtClean="0">
            <a:latin typeface="Helvetica"/>
            <a:cs typeface="Helvetica"/>
          </a:endParaRPr>
        </a:p>
        <a:p>
          <a:r>
            <a:rPr lang="en-US" sz="3200" b="0" noProof="0" dirty="0" smtClean="0">
              <a:latin typeface="Helvetica"/>
              <a:cs typeface="Helvetica"/>
            </a:rPr>
            <a:t>Creating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A88D5AD5-0C93-6248-BE06-897EA0515031}" type="parTrans" cxnId="{3CEFFD24-C62B-8342-B1C2-4C003D5FC6E8}">
      <dgm:prSet/>
      <dgm:spPr/>
      <dgm:t>
        <a:bodyPr/>
        <a:lstStyle/>
        <a:p>
          <a:endParaRPr lang="en-US" noProof="0"/>
        </a:p>
      </dgm:t>
    </dgm:pt>
    <dgm:pt modelId="{FD68DF8E-167E-9142-A636-647CAFF96383}" type="sibTrans" cxnId="{3CEFFD24-C62B-8342-B1C2-4C003D5FC6E8}">
      <dgm:prSet/>
      <dgm:spPr/>
      <dgm:t>
        <a:bodyPr/>
        <a:lstStyle/>
        <a:p>
          <a:endParaRPr lang="en-US" noProof="0"/>
        </a:p>
      </dgm:t>
    </dgm:pt>
    <dgm:pt modelId="{AD5502D8-96CB-5A4B-B117-00AD5151A9BF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0" noProof="0" dirty="0" smtClean="0">
              <a:latin typeface="Helvetica"/>
              <a:cs typeface="Helvetica"/>
            </a:rPr>
            <a:t>Evaluating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E850D7CC-D9AB-504C-83E5-3CE8C0DD8610}" type="parTrans" cxnId="{DF2E9051-E061-C046-AAC2-71CC338716A1}">
      <dgm:prSet/>
      <dgm:spPr/>
      <dgm:t>
        <a:bodyPr/>
        <a:lstStyle/>
        <a:p>
          <a:endParaRPr lang="en-US" noProof="0"/>
        </a:p>
      </dgm:t>
    </dgm:pt>
    <dgm:pt modelId="{20FDB0B8-C2F0-CC49-A999-7A8C1E7A9209}" type="sibTrans" cxnId="{DF2E9051-E061-C046-AAC2-71CC338716A1}">
      <dgm:prSet/>
      <dgm:spPr/>
      <dgm:t>
        <a:bodyPr/>
        <a:lstStyle/>
        <a:p>
          <a:endParaRPr lang="en-US" noProof="0"/>
        </a:p>
      </dgm:t>
    </dgm:pt>
    <dgm:pt modelId="{0368242B-EDBB-1E43-9B19-5B57ECBF190D}">
      <dgm:prSet phldrT="[Teks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0" noProof="0" dirty="0" err="1" smtClean="0">
              <a:latin typeface="Helvetica"/>
              <a:cs typeface="Helvetica"/>
            </a:rPr>
            <a:t>Analysing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BA1688B0-7FCF-434A-8730-2103185DE5A6}" type="parTrans" cxnId="{79E90CFB-ACBC-BB44-AC1A-F25D19D751BF}">
      <dgm:prSet/>
      <dgm:spPr/>
      <dgm:t>
        <a:bodyPr/>
        <a:lstStyle/>
        <a:p>
          <a:endParaRPr lang="en-US" noProof="0"/>
        </a:p>
      </dgm:t>
    </dgm:pt>
    <dgm:pt modelId="{3EA54389-E4FA-3B4C-8B0B-B5774E523333}" type="sibTrans" cxnId="{79E90CFB-ACBC-BB44-AC1A-F25D19D751BF}">
      <dgm:prSet/>
      <dgm:spPr/>
      <dgm:t>
        <a:bodyPr/>
        <a:lstStyle/>
        <a:p>
          <a:endParaRPr lang="en-US" noProof="0"/>
        </a:p>
      </dgm:t>
    </dgm:pt>
    <dgm:pt modelId="{FAEA446C-C04C-8340-9126-A804F92085D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0" noProof="0" dirty="0" smtClean="0">
              <a:latin typeface="Helvetica"/>
              <a:cs typeface="Helvetica"/>
            </a:rPr>
            <a:t>Applying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6DE8E0C4-F297-944C-B4A7-FAD24A733208}" type="parTrans" cxnId="{289D8FC4-E08E-4243-A22A-794AB468F721}">
      <dgm:prSet/>
      <dgm:spPr/>
      <dgm:t>
        <a:bodyPr/>
        <a:lstStyle/>
        <a:p>
          <a:endParaRPr lang="en-US" noProof="0"/>
        </a:p>
      </dgm:t>
    </dgm:pt>
    <dgm:pt modelId="{EE0154A4-06EA-F849-B0C9-8686767A0529}" type="sibTrans" cxnId="{289D8FC4-E08E-4243-A22A-794AB468F721}">
      <dgm:prSet/>
      <dgm:spPr/>
      <dgm:t>
        <a:bodyPr/>
        <a:lstStyle/>
        <a:p>
          <a:endParaRPr lang="en-US" noProof="0"/>
        </a:p>
      </dgm:t>
    </dgm:pt>
    <dgm:pt modelId="{23877919-FE16-5F4F-9779-4D7EA14CC24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0" noProof="0" dirty="0" smtClean="0">
              <a:latin typeface="Helvetica"/>
              <a:cs typeface="Helvetica"/>
            </a:rPr>
            <a:t>Understanding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154281FF-BA1B-6749-8F18-FD881FD16B2E}" type="parTrans" cxnId="{7EDB10A7-747A-A04B-81E8-8136F56B5918}">
      <dgm:prSet/>
      <dgm:spPr/>
      <dgm:t>
        <a:bodyPr/>
        <a:lstStyle/>
        <a:p>
          <a:endParaRPr lang="en-US" noProof="0"/>
        </a:p>
      </dgm:t>
    </dgm:pt>
    <dgm:pt modelId="{B29D5ADE-A28A-0842-9AF6-7EB0298B075E}" type="sibTrans" cxnId="{7EDB10A7-747A-A04B-81E8-8136F56B5918}">
      <dgm:prSet/>
      <dgm:spPr/>
      <dgm:t>
        <a:bodyPr/>
        <a:lstStyle/>
        <a:p>
          <a:endParaRPr lang="en-US" noProof="0"/>
        </a:p>
      </dgm:t>
    </dgm:pt>
    <dgm:pt modelId="{148D8DA7-DE6F-D749-BF2C-9DDEF96746E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0" noProof="0" dirty="0" smtClean="0">
              <a:latin typeface="Helvetica"/>
              <a:cs typeface="Helvetica"/>
            </a:rPr>
            <a:t>Remembering</a:t>
          </a:r>
          <a:endParaRPr lang="en-US" sz="3200" b="0" noProof="0" dirty="0">
            <a:latin typeface="Helvetica"/>
            <a:cs typeface="Helvetica"/>
          </a:endParaRPr>
        </a:p>
      </dgm:t>
    </dgm:pt>
    <dgm:pt modelId="{90A20F89-5759-0244-9047-8F6C05F8E5A5}" type="parTrans" cxnId="{469A166E-B687-A941-AED8-0C9A975D5A73}">
      <dgm:prSet/>
      <dgm:spPr/>
      <dgm:t>
        <a:bodyPr/>
        <a:lstStyle/>
        <a:p>
          <a:endParaRPr lang="en-US" noProof="0"/>
        </a:p>
      </dgm:t>
    </dgm:pt>
    <dgm:pt modelId="{CC49AB20-64F5-3D4E-8EC5-7E075697C4F7}" type="sibTrans" cxnId="{469A166E-B687-A941-AED8-0C9A975D5A73}">
      <dgm:prSet/>
      <dgm:spPr/>
      <dgm:t>
        <a:bodyPr/>
        <a:lstStyle/>
        <a:p>
          <a:endParaRPr lang="en-US" noProof="0"/>
        </a:p>
      </dgm:t>
    </dgm:pt>
    <dgm:pt modelId="{639ECA92-DFB9-E748-9796-79FC83ABE056}" type="pres">
      <dgm:prSet presAssocID="{D463B3EB-1CFF-CF41-BBE6-E09152242DFC}" presName="Name0" presStyleCnt="0">
        <dgm:presLayoutVars>
          <dgm:dir/>
          <dgm:animLvl val="lvl"/>
          <dgm:resizeHandles val="exact"/>
        </dgm:presLayoutVars>
      </dgm:prSet>
      <dgm:spPr/>
    </dgm:pt>
    <dgm:pt modelId="{08DA1FD5-5622-8C4B-B06B-853A69767545}" type="pres">
      <dgm:prSet presAssocID="{94396499-5808-9042-9D71-862CE76B1A5B}" presName="Name8" presStyleCnt="0"/>
      <dgm:spPr/>
    </dgm:pt>
    <dgm:pt modelId="{80D8B1B7-749A-3E4F-B511-71248E0A5673}" type="pres">
      <dgm:prSet presAssocID="{94396499-5808-9042-9D71-862CE76B1A5B}" presName="level" presStyleLbl="node1" presStyleIdx="0" presStyleCnt="6" custScaleY="262263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B23A892D-A476-6744-8954-D3C0D74FB4C8}" type="pres">
      <dgm:prSet presAssocID="{94396499-5808-9042-9D71-862CE76B1A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DBEF935B-F60D-6245-9172-5B6F49C34C95}" type="pres">
      <dgm:prSet presAssocID="{AD5502D8-96CB-5A4B-B117-00AD5151A9BF}" presName="Name8" presStyleCnt="0"/>
      <dgm:spPr/>
    </dgm:pt>
    <dgm:pt modelId="{97751BB4-C57A-B443-BD99-208EFBD483F9}" type="pres">
      <dgm:prSet presAssocID="{AD5502D8-96CB-5A4B-B117-00AD5151A9BF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D2556C5-F99B-CC4B-9E58-BD801B66F508}" type="pres">
      <dgm:prSet presAssocID="{AD5502D8-96CB-5A4B-B117-00AD5151A9B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EEAB351-6DEA-C44F-9918-74DC3FF2C311}" type="pres">
      <dgm:prSet presAssocID="{0368242B-EDBB-1E43-9B19-5B57ECBF190D}" presName="Name8" presStyleCnt="0"/>
      <dgm:spPr/>
    </dgm:pt>
    <dgm:pt modelId="{417E983C-2C7E-AA4D-A0E3-E618707195BA}" type="pres">
      <dgm:prSet presAssocID="{0368242B-EDBB-1E43-9B19-5B57ECBF190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3539275-490D-AC41-A65D-72D71BB923A4}" type="pres">
      <dgm:prSet presAssocID="{0368242B-EDBB-1E43-9B19-5B57ECBF19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E53F0F6-78AE-8041-9958-7241F514CD37}" type="pres">
      <dgm:prSet presAssocID="{FAEA446C-C04C-8340-9126-A804F92085D3}" presName="Name8" presStyleCnt="0"/>
      <dgm:spPr/>
    </dgm:pt>
    <dgm:pt modelId="{3E443D1E-3175-DD4D-88D3-0600F21143D6}" type="pres">
      <dgm:prSet presAssocID="{FAEA446C-C04C-8340-9126-A804F92085D3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F72C7F88-9395-E540-BB7C-EAD9F7E12A55}" type="pres">
      <dgm:prSet presAssocID="{FAEA446C-C04C-8340-9126-A804F92085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0BF384B1-12BC-9340-8BF7-995FEAEE7A8D}" type="pres">
      <dgm:prSet presAssocID="{23877919-FE16-5F4F-9779-4D7EA14CC24B}" presName="Name8" presStyleCnt="0"/>
      <dgm:spPr/>
    </dgm:pt>
    <dgm:pt modelId="{5BCB90CB-56BF-C044-BDA8-5DE009B50F47}" type="pres">
      <dgm:prSet presAssocID="{23877919-FE16-5F4F-9779-4D7EA14CC24B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CA60ECA8-F3C1-CE49-B365-B9978F8FAABD}" type="pres">
      <dgm:prSet presAssocID="{23877919-FE16-5F4F-9779-4D7EA14CC24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6DB03FDA-39DB-1A44-B4F6-5BE799618D90}" type="pres">
      <dgm:prSet presAssocID="{148D8DA7-DE6F-D749-BF2C-9DDEF96746E6}" presName="Name8" presStyleCnt="0"/>
      <dgm:spPr/>
    </dgm:pt>
    <dgm:pt modelId="{51FCAD19-3FB6-EA40-B5FE-223DCA128D81}" type="pres">
      <dgm:prSet presAssocID="{148D8DA7-DE6F-D749-BF2C-9DDEF96746E6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5D0DB681-263B-B841-8597-84A6EDE46575}" type="pres">
      <dgm:prSet presAssocID="{148D8DA7-DE6F-D749-BF2C-9DDEF96746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289D8FC4-E08E-4243-A22A-794AB468F721}" srcId="{D463B3EB-1CFF-CF41-BBE6-E09152242DFC}" destId="{FAEA446C-C04C-8340-9126-A804F92085D3}" srcOrd="3" destOrd="0" parTransId="{6DE8E0C4-F297-944C-B4A7-FAD24A733208}" sibTransId="{EE0154A4-06EA-F849-B0C9-8686767A0529}"/>
    <dgm:cxn modelId="{7EDB10A7-747A-A04B-81E8-8136F56B5918}" srcId="{D463B3EB-1CFF-CF41-BBE6-E09152242DFC}" destId="{23877919-FE16-5F4F-9779-4D7EA14CC24B}" srcOrd="4" destOrd="0" parTransId="{154281FF-BA1B-6749-8F18-FD881FD16B2E}" sibTransId="{B29D5ADE-A28A-0842-9AF6-7EB0298B075E}"/>
    <dgm:cxn modelId="{3CEFFD24-C62B-8342-B1C2-4C003D5FC6E8}" srcId="{D463B3EB-1CFF-CF41-BBE6-E09152242DFC}" destId="{94396499-5808-9042-9D71-862CE76B1A5B}" srcOrd="0" destOrd="0" parTransId="{A88D5AD5-0C93-6248-BE06-897EA0515031}" sibTransId="{FD68DF8E-167E-9142-A636-647CAFF96383}"/>
    <dgm:cxn modelId="{4322BD62-82A7-0640-93AA-0F23FBFE914F}" type="presOf" srcId="{AD5502D8-96CB-5A4B-B117-00AD5151A9BF}" destId="{97751BB4-C57A-B443-BD99-208EFBD483F9}" srcOrd="0" destOrd="0" presId="urn:microsoft.com/office/officeart/2005/8/layout/pyramid1"/>
    <dgm:cxn modelId="{D3F9013C-686A-1040-8485-F6F4024D854C}" type="presOf" srcId="{D463B3EB-1CFF-CF41-BBE6-E09152242DFC}" destId="{639ECA92-DFB9-E748-9796-79FC83ABE056}" srcOrd="0" destOrd="0" presId="urn:microsoft.com/office/officeart/2005/8/layout/pyramid1"/>
    <dgm:cxn modelId="{94FED585-C9DC-6D4B-826A-D874F40410F6}" type="presOf" srcId="{AD5502D8-96CB-5A4B-B117-00AD5151A9BF}" destId="{0D2556C5-F99B-CC4B-9E58-BD801B66F508}" srcOrd="1" destOrd="0" presId="urn:microsoft.com/office/officeart/2005/8/layout/pyramid1"/>
    <dgm:cxn modelId="{3672B587-73FA-B543-9458-23636CAE771E}" type="presOf" srcId="{23877919-FE16-5F4F-9779-4D7EA14CC24B}" destId="{CA60ECA8-F3C1-CE49-B365-B9978F8FAABD}" srcOrd="1" destOrd="0" presId="urn:microsoft.com/office/officeart/2005/8/layout/pyramid1"/>
    <dgm:cxn modelId="{E85A9FF1-4E1C-4543-BE89-F237A6A63D16}" type="presOf" srcId="{FAEA446C-C04C-8340-9126-A804F92085D3}" destId="{F72C7F88-9395-E540-BB7C-EAD9F7E12A55}" srcOrd="1" destOrd="0" presId="urn:microsoft.com/office/officeart/2005/8/layout/pyramid1"/>
    <dgm:cxn modelId="{79E90CFB-ACBC-BB44-AC1A-F25D19D751BF}" srcId="{D463B3EB-1CFF-CF41-BBE6-E09152242DFC}" destId="{0368242B-EDBB-1E43-9B19-5B57ECBF190D}" srcOrd="2" destOrd="0" parTransId="{BA1688B0-7FCF-434A-8730-2103185DE5A6}" sibTransId="{3EA54389-E4FA-3B4C-8B0B-B5774E523333}"/>
    <dgm:cxn modelId="{CE87B9D1-0C3F-C847-B6E9-CBAB2B4CE28E}" type="presOf" srcId="{94396499-5808-9042-9D71-862CE76B1A5B}" destId="{B23A892D-A476-6744-8954-D3C0D74FB4C8}" srcOrd="1" destOrd="0" presId="urn:microsoft.com/office/officeart/2005/8/layout/pyramid1"/>
    <dgm:cxn modelId="{3AF79E49-1C65-D846-A21C-2E5C2E3F2B16}" type="presOf" srcId="{0368242B-EDBB-1E43-9B19-5B57ECBF190D}" destId="{417E983C-2C7E-AA4D-A0E3-E618707195BA}" srcOrd="0" destOrd="0" presId="urn:microsoft.com/office/officeart/2005/8/layout/pyramid1"/>
    <dgm:cxn modelId="{CF4F25E9-03E7-7141-8B12-5513773119E6}" type="presOf" srcId="{94396499-5808-9042-9D71-862CE76B1A5B}" destId="{80D8B1B7-749A-3E4F-B511-71248E0A5673}" srcOrd="0" destOrd="0" presId="urn:microsoft.com/office/officeart/2005/8/layout/pyramid1"/>
    <dgm:cxn modelId="{6BA9D3F3-9DD3-FB4F-8CA9-176DA46BA2D0}" type="presOf" srcId="{148D8DA7-DE6F-D749-BF2C-9DDEF96746E6}" destId="{51FCAD19-3FB6-EA40-B5FE-223DCA128D81}" srcOrd="0" destOrd="0" presId="urn:microsoft.com/office/officeart/2005/8/layout/pyramid1"/>
    <dgm:cxn modelId="{FB631709-196B-B54A-BFE3-FBABA8C73F43}" type="presOf" srcId="{FAEA446C-C04C-8340-9126-A804F92085D3}" destId="{3E443D1E-3175-DD4D-88D3-0600F21143D6}" srcOrd="0" destOrd="0" presId="urn:microsoft.com/office/officeart/2005/8/layout/pyramid1"/>
    <dgm:cxn modelId="{C36B9355-07B3-1047-B39F-30F8E7C208BD}" type="presOf" srcId="{148D8DA7-DE6F-D749-BF2C-9DDEF96746E6}" destId="{5D0DB681-263B-B841-8597-84A6EDE46575}" srcOrd="1" destOrd="0" presId="urn:microsoft.com/office/officeart/2005/8/layout/pyramid1"/>
    <dgm:cxn modelId="{469A166E-B687-A941-AED8-0C9A975D5A73}" srcId="{D463B3EB-1CFF-CF41-BBE6-E09152242DFC}" destId="{148D8DA7-DE6F-D749-BF2C-9DDEF96746E6}" srcOrd="5" destOrd="0" parTransId="{90A20F89-5759-0244-9047-8F6C05F8E5A5}" sibTransId="{CC49AB20-64F5-3D4E-8EC5-7E075697C4F7}"/>
    <dgm:cxn modelId="{ADC17D7D-1F61-8442-9E18-D93093698547}" type="presOf" srcId="{23877919-FE16-5F4F-9779-4D7EA14CC24B}" destId="{5BCB90CB-56BF-C044-BDA8-5DE009B50F47}" srcOrd="0" destOrd="0" presId="urn:microsoft.com/office/officeart/2005/8/layout/pyramid1"/>
    <dgm:cxn modelId="{518673D0-2529-5048-9E5C-A87FC86E8688}" type="presOf" srcId="{0368242B-EDBB-1E43-9B19-5B57ECBF190D}" destId="{43539275-490D-AC41-A65D-72D71BB923A4}" srcOrd="1" destOrd="0" presId="urn:microsoft.com/office/officeart/2005/8/layout/pyramid1"/>
    <dgm:cxn modelId="{DF2E9051-E061-C046-AAC2-71CC338716A1}" srcId="{D463B3EB-1CFF-CF41-BBE6-E09152242DFC}" destId="{AD5502D8-96CB-5A4B-B117-00AD5151A9BF}" srcOrd="1" destOrd="0" parTransId="{E850D7CC-D9AB-504C-83E5-3CE8C0DD8610}" sibTransId="{20FDB0B8-C2F0-CC49-A999-7A8C1E7A9209}"/>
    <dgm:cxn modelId="{4E1B66E4-3282-2D46-81D8-FA6EC429B507}" type="presParOf" srcId="{639ECA92-DFB9-E748-9796-79FC83ABE056}" destId="{08DA1FD5-5622-8C4B-B06B-853A69767545}" srcOrd="0" destOrd="0" presId="urn:microsoft.com/office/officeart/2005/8/layout/pyramid1"/>
    <dgm:cxn modelId="{33D9A486-5B97-1C42-A786-C49363384B27}" type="presParOf" srcId="{08DA1FD5-5622-8C4B-B06B-853A69767545}" destId="{80D8B1B7-749A-3E4F-B511-71248E0A5673}" srcOrd="0" destOrd="0" presId="urn:microsoft.com/office/officeart/2005/8/layout/pyramid1"/>
    <dgm:cxn modelId="{470B82AD-E325-294E-A3CE-BA295028C8A0}" type="presParOf" srcId="{08DA1FD5-5622-8C4B-B06B-853A69767545}" destId="{B23A892D-A476-6744-8954-D3C0D74FB4C8}" srcOrd="1" destOrd="0" presId="urn:microsoft.com/office/officeart/2005/8/layout/pyramid1"/>
    <dgm:cxn modelId="{FD0B7567-4186-FE41-BA0B-A0A90783F778}" type="presParOf" srcId="{639ECA92-DFB9-E748-9796-79FC83ABE056}" destId="{DBEF935B-F60D-6245-9172-5B6F49C34C95}" srcOrd="1" destOrd="0" presId="urn:microsoft.com/office/officeart/2005/8/layout/pyramid1"/>
    <dgm:cxn modelId="{65DA8065-55D9-7D40-B877-709FD8F1FC0E}" type="presParOf" srcId="{DBEF935B-F60D-6245-9172-5B6F49C34C95}" destId="{97751BB4-C57A-B443-BD99-208EFBD483F9}" srcOrd="0" destOrd="0" presId="urn:microsoft.com/office/officeart/2005/8/layout/pyramid1"/>
    <dgm:cxn modelId="{860B8CAC-DB99-6D4E-88BE-AC5072D624EA}" type="presParOf" srcId="{DBEF935B-F60D-6245-9172-5B6F49C34C95}" destId="{0D2556C5-F99B-CC4B-9E58-BD801B66F508}" srcOrd="1" destOrd="0" presId="urn:microsoft.com/office/officeart/2005/8/layout/pyramid1"/>
    <dgm:cxn modelId="{ABF487FD-D0BD-8A43-9284-D96E8B45D260}" type="presParOf" srcId="{639ECA92-DFB9-E748-9796-79FC83ABE056}" destId="{5EEAB351-6DEA-C44F-9918-74DC3FF2C311}" srcOrd="2" destOrd="0" presId="urn:microsoft.com/office/officeart/2005/8/layout/pyramid1"/>
    <dgm:cxn modelId="{28B1C052-5B7E-F042-9FF8-244A008EAC52}" type="presParOf" srcId="{5EEAB351-6DEA-C44F-9918-74DC3FF2C311}" destId="{417E983C-2C7E-AA4D-A0E3-E618707195BA}" srcOrd="0" destOrd="0" presId="urn:microsoft.com/office/officeart/2005/8/layout/pyramid1"/>
    <dgm:cxn modelId="{35A860C7-E98A-E44B-B1EC-CF17679AD699}" type="presParOf" srcId="{5EEAB351-6DEA-C44F-9918-74DC3FF2C311}" destId="{43539275-490D-AC41-A65D-72D71BB923A4}" srcOrd="1" destOrd="0" presId="urn:microsoft.com/office/officeart/2005/8/layout/pyramid1"/>
    <dgm:cxn modelId="{A3615B40-E8E2-E142-BC36-75BED9804504}" type="presParOf" srcId="{639ECA92-DFB9-E748-9796-79FC83ABE056}" destId="{4E53F0F6-78AE-8041-9958-7241F514CD37}" srcOrd="3" destOrd="0" presId="urn:microsoft.com/office/officeart/2005/8/layout/pyramid1"/>
    <dgm:cxn modelId="{25E69D9C-167E-BC4D-AD19-DB39F12987C8}" type="presParOf" srcId="{4E53F0F6-78AE-8041-9958-7241F514CD37}" destId="{3E443D1E-3175-DD4D-88D3-0600F21143D6}" srcOrd="0" destOrd="0" presId="urn:microsoft.com/office/officeart/2005/8/layout/pyramid1"/>
    <dgm:cxn modelId="{B209B152-9B53-364A-8775-D7EA873E1324}" type="presParOf" srcId="{4E53F0F6-78AE-8041-9958-7241F514CD37}" destId="{F72C7F88-9395-E540-BB7C-EAD9F7E12A55}" srcOrd="1" destOrd="0" presId="urn:microsoft.com/office/officeart/2005/8/layout/pyramid1"/>
    <dgm:cxn modelId="{21B11F24-7153-CC48-8556-D430C83388F4}" type="presParOf" srcId="{639ECA92-DFB9-E748-9796-79FC83ABE056}" destId="{0BF384B1-12BC-9340-8BF7-995FEAEE7A8D}" srcOrd="4" destOrd="0" presId="urn:microsoft.com/office/officeart/2005/8/layout/pyramid1"/>
    <dgm:cxn modelId="{2B9041CF-E18F-1B42-9C9D-3C5AF1881FC4}" type="presParOf" srcId="{0BF384B1-12BC-9340-8BF7-995FEAEE7A8D}" destId="{5BCB90CB-56BF-C044-BDA8-5DE009B50F47}" srcOrd="0" destOrd="0" presId="urn:microsoft.com/office/officeart/2005/8/layout/pyramid1"/>
    <dgm:cxn modelId="{6EEB0B99-B373-4744-A009-7B69352B108D}" type="presParOf" srcId="{0BF384B1-12BC-9340-8BF7-995FEAEE7A8D}" destId="{CA60ECA8-F3C1-CE49-B365-B9978F8FAABD}" srcOrd="1" destOrd="0" presId="urn:microsoft.com/office/officeart/2005/8/layout/pyramid1"/>
    <dgm:cxn modelId="{C4B39AF0-7249-9641-81F1-359D51B7FBAC}" type="presParOf" srcId="{639ECA92-DFB9-E748-9796-79FC83ABE056}" destId="{6DB03FDA-39DB-1A44-B4F6-5BE799618D90}" srcOrd="5" destOrd="0" presId="urn:microsoft.com/office/officeart/2005/8/layout/pyramid1"/>
    <dgm:cxn modelId="{35E66D54-86BC-9D4B-9AE8-9F49ACCCFBFB}" type="presParOf" srcId="{6DB03FDA-39DB-1A44-B4F6-5BE799618D90}" destId="{51FCAD19-3FB6-EA40-B5FE-223DCA128D81}" srcOrd="0" destOrd="0" presId="urn:microsoft.com/office/officeart/2005/8/layout/pyramid1"/>
    <dgm:cxn modelId="{54401EB4-6ED2-7A42-A48F-F76A301875B8}" type="presParOf" srcId="{6DB03FDA-39DB-1A44-B4F6-5BE799618D90}" destId="{5D0DB681-263B-B841-8597-84A6EDE4657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B1B7-749A-3E4F-B511-71248E0A5673}">
      <dsp:nvSpPr>
        <dsp:cNvPr id="0" name=""/>
        <dsp:cNvSpPr/>
      </dsp:nvSpPr>
      <dsp:spPr>
        <a:xfrm>
          <a:off x="3322675" y="0"/>
          <a:ext cx="3485659" cy="1827452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0" kern="1200" noProof="0" dirty="0" smtClean="0">
            <a:latin typeface="Helvetica"/>
            <a:cs typeface="Helvetica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smtClean="0">
              <a:latin typeface="Helvetica"/>
              <a:cs typeface="Helvetica"/>
            </a:rPr>
            <a:t>Creating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3322675" y="0"/>
        <a:ext cx="3485659" cy="1827452"/>
      </dsp:txXfrm>
    </dsp:sp>
    <dsp:sp modelId="{97751BB4-C57A-B443-BD99-208EFBD483F9}">
      <dsp:nvSpPr>
        <dsp:cNvPr id="0" name=""/>
        <dsp:cNvSpPr/>
      </dsp:nvSpPr>
      <dsp:spPr>
        <a:xfrm>
          <a:off x="2658140" y="1827452"/>
          <a:ext cx="4814729" cy="696801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smtClean="0">
              <a:latin typeface="Helvetica"/>
              <a:cs typeface="Helvetica"/>
            </a:rPr>
            <a:t>Evaluating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3500717" y="1827452"/>
        <a:ext cx="3129574" cy="696801"/>
      </dsp:txXfrm>
    </dsp:sp>
    <dsp:sp modelId="{417E983C-2C7E-AA4D-A0E3-E618707195BA}">
      <dsp:nvSpPr>
        <dsp:cNvPr id="0" name=""/>
        <dsp:cNvSpPr/>
      </dsp:nvSpPr>
      <dsp:spPr>
        <a:xfrm>
          <a:off x="1993605" y="2524254"/>
          <a:ext cx="6143799" cy="696801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err="1" smtClean="0">
              <a:latin typeface="Helvetica"/>
              <a:cs typeface="Helvetica"/>
            </a:rPr>
            <a:t>Analysing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3068770" y="2524254"/>
        <a:ext cx="3993469" cy="696801"/>
      </dsp:txXfrm>
    </dsp:sp>
    <dsp:sp modelId="{3E443D1E-3175-DD4D-88D3-0600F21143D6}">
      <dsp:nvSpPr>
        <dsp:cNvPr id="0" name=""/>
        <dsp:cNvSpPr/>
      </dsp:nvSpPr>
      <dsp:spPr>
        <a:xfrm>
          <a:off x="1329070" y="3221056"/>
          <a:ext cx="7472869" cy="696801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smtClean="0">
              <a:latin typeface="Helvetica"/>
              <a:cs typeface="Helvetica"/>
            </a:rPr>
            <a:t>Applying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2636822" y="3221056"/>
        <a:ext cx="4857365" cy="696801"/>
      </dsp:txXfrm>
    </dsp:sp>
    <dsp:sp modelId="{5BCB90CB-56BF-C044-BDA8-5DE009B50F47}">
      <dsp:nvSpPr>
        <dsp:cNvPr id="0" name=""/>
        <dsp:cNvSpPr/>
      </dsp:nvSpPr>
      <dsp:spPr>
        <a:xfrm>
          <a:off x="664535" y="3917857"/>
          <a:ext cx="8801939" cy="696801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smtClean="0">
              <a:latin typeface="Helvetica"/>
              <a:cs typeface="Helvetica"/>
            </a:rPr>
            <a:t>Understanding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2204874" y="3917857"/>
        <a:ext cx="5721260" cy="696801"/>
      </dsp:txXfrm>
    </dsp:sp>
    <dsp:sp modelId="{51FCAD19-3FB6-EA40-B5FE-223DCA128D81}">
      <dsp:nvSpPr>
        <dsp:cNvPr id="0" name=""/>
        <dsp:cNvSpPr/>
      </dsp:nvSpPr>
      <dsp:spPr>
        <a:xfrm>
          <a:off x="0" y="4614659"/>
          <a:ext cx="10131010" cy="696801"/>
        </a:xfrm>
        <a:prstGeom prst="trapezoid">
          <a:avLst>
            <a:gd name="adj" fmla="val 95369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noProof="0" dirty="0" smtClean="0">
              <a:latin typeface="Helvetica"/>
              <a:cs typeface="Helvetica"/>
            </a:rPr>
            <a:t>Remembering</a:t>
          </a:r>
          <a:endParaRPr lang="en-US" sz="3200" b="0" kern="1200" noProof="0" dirty="0">
            <a:latin typeface="Helvetica"/>
            <a:cs typeface="Helvetica"/>
          </a:endParaRPr>
        </a:p>
      </dsp:txBody>
      <dsp:txXfrm>
        <a:off x="1772926" y="4614659"/>
        <a:ext cx="6585156" cy="69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E130-42B7-7748-924C-D04E8583CFC3}" type="datetimeFigureOut">
              <a:rPr lang="nb-NO" smtClean="0"/>
              <a:t>08/01/16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B857-941B-7A48-947A-F9CE3EC138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24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35C3-2267-4DC3-9BC9-045B44FDC5DA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FCEB-F0D5-47AD-8D27-01C3BCD8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61B-F8A1-41BD-8EBC-DC849CD56B92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6F19-FCC7-42DB-A9E6-177A1D2749F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445E-4DE6-4BB7-947E-88A6694E420F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04E-8634-4718-B620-BD022DF8F4E8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20D0-6FC5-462A-ABAD-6F0772D9494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A751-8D62-4A27-8C1F-956296E2B984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9D8-10CF-41E6-BD21-40684B059F39}" type="datetime1">
              <a:rPr lang="en-US" smtClean="0"/>
              <a:t>08/01/16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951-7695-44BE-B354-005522F81060}" type="datetime1">
              <a:rPr lang="en-US" smtClean="0"/>
              <a:t>08/01/16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3512-85F9-4EF0-B87C-9FEAFEF37035}" type="datetime1">
              <a:rPr lang="en-US" smtClean="0"/>
              <a:t>08/01/16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687F-266E-4725-AC8A-FCD23BAB1AC3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41F2-A8D8-488F-96E0-B96A3B7F992D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0233-58BF-4744-9F49-99E04E1B79C5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9487" y="38785"/>
            <a:ext cx="2013067" cy="64633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Create time-efficient strategies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Include all levels of thinking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Master skills and subjects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29699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3399" y="38785"/>
            <a:ext cx="438540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4 -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Analysing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Compare, integrate, question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Why, how, what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Improve both questions and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73059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3399" y="38785"/>
            <a:ext cx="438540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4 -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Analysing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Why = Purpose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How = Process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What = Specifics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6436421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703" y="38785"/>
            <a:ext cx="45147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5 - Evaluating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Critique, experiment, test, justify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How can I do this better?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80/20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4655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2678" y="38785"/>
            <a:ext cx="412684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6 - Creating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Design, construct, produce, invent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Flow trigger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Create to learn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71120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2678" y="38785"/>
            <a:ext cx="412684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6 - Creating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397000" y="3263900"/>
            <a:ext cx="894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b="1" dirty="0" err="1" smtClean="0">
                <a:latin typeface="Helvetica"/>
                <a:cs typeface="Helvetica"/>
              </a:rPr>
              <a:t>Create</a:t>
            </a:r>
            <a:r>
              <a:rPr lang="nb-NO" sz="4000" b="1" dirty="0" smtClean="0">
                <a:latin typeface="Helvetica"/>
                <a:cs typeface="Helvetica"/>
              </a:rPr>
              <a:t> to </a:t>
            </a:r>
            <a:r>
              <a:rPr lang="nb-NO" sz="4000" b="1" dirty="0" err="1" smtClean="0">
                <a:latin typeface="Helvetica"/>
                <a:cs typeface="Helvetica"/>
              </a:rPr>
              <a:t>become</a:t>
            </a:r>
            <a:r>
              <a:rPr lang="nb-NO" sz="4000" b="1" dirty="0" smtClean="0">
                <a:latin typeface="Helvetica"/>
                <a:cs typeface="Helvetica"/>
              </a:rPr>
              <a:t> an </a:t>
            </a:r>
            <a:r>
              <a:rPr lang="nb-NO" sz="4000" b="1" dirty="0" err="1" smtClean="0">
                <a:latin typeface="Helvetica"/>
                <a:cs typeface="Helvetica"/>
              </a:rPr>
              <a:t>entrepreneur</a:t>
            </a:r>
            <a:endParaRPr lang="nb-NO" sz="40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7130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1124" y="38785"/>
            <a:ext cx="288995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Behaviorism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Implement to learn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Manage your conditioning stimulus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Surround yourself with talented and knowledgeable people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95850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2071" y="38785"/>
            <a:ext cx="278806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Cognitivism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Find new connections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Develop your mindsets, intelligence and cognitive skills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Keep learning, reading and creating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35471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8930" y="38785"/>
            <a:ext cx="3434350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Constructivism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Begin with complex problems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Learn as you go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Base </a:t>
            </a:r>
            <a:r>
              <a:rPr lang="en-US" sz="3200" dirty="0">
                <a:latin typeface="Helvetica"/>
                <a:cs typeface="Helvetica"/>
              </a:rPr>
              <a:t>it on your strengths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94882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8547" y="38785"/>
            <a:ext cx="367510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Key Takeaways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80/20 + tough deadlines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Start with high levels of thinking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Become better than yesterday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94983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884" y="38785"/>
            <a:ext cx="232627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Pareto and Parkinson’s Law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Bloom’s levels of thinking 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Learning theories – how we learn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65721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3318" y="38785"/>
            <a:ext cx="366540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Pareto Principle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778000" y="3263900"/>
            <a:ext cx="823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b="1" dirty="0">
                <a:latin typeface="Helvetica"/>
                <a:cs typeface="Helvetica"/>
              </a:rPr>
              <a:t>80/20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89635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3216" y="38785"/>
            <a:ext cx="3685620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Parkinson’s Law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778000" y="3263900"/>
            <a:ext cx="823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b="1" dirty="0" smtClean="0">
                <a:latin typeface="Helvetica"/>
                <a:cs typeface="Helvetica"/>
              </a:rPr>
              <a:t>Set </a:t>
            </a:r>
            <a:r>
              <a:rPr lang="nb-NO" sz="4000" b="1" dirty="0" err="1">
                <a:latin typeface="Helvetica"/>
                <a:cs typeface="Helvetica"/>
              </a:rPr>
              <a:t>t</a:t>
            </a:r>
            <a:r>
              <a:rPr lang="nb-NO" sz="4000" b="1" dirty="0" err="1" smtClean="0">
                <a:latin typeface="Helvetica"/>
                <a:cs typeface="Helvetica"/>
              </a:rPr>
              <a:t>ough</a:t>
            </a:r>
            <a:r>
              <a:rPr lang="nb-NO" sz="4000" b="1" dirty="0" smtClean="0">
                <a:latin typeface="Helvetica"/>
                <a:cs typeface="Helvetica"/>
              </a:rPr>
              <a:t> deadlines</a:t>
            </a:r>
            <a:endParaRPr lang="nb-NO" sz="40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42758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3216" y="38785"/>
            <a:ext cx="3685620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Parkinson’s Law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790700" y="2908300"/>
            <a:ext cx="82350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/>
                <a:cs typeface="Helvetica"/>
              </a:rPr>
              <a:t>“It is vain to do with more </a:t>
            </a:r>
          </a:p>
          <a:p>
            <a:pPr algn="ctr"/>
            <a:r>
              <a:rPr lang="en-US" sz="3200" b="1" dirty="0">
                <a:latin typeface="Helvetica"/>
                <a:cs typeface="Helvetica"/>
              </a:rPr>
              <a:t>what can be done with less.” </a:t>
            </a:r>
          </a:p>
          <a:p>
            <a:pPr algn="ctr"/>
            <a:r>
              <a:rPr lang="en-US" sz="2200" dirty="0">
                <a:latin typeface="Helvetica"/>
                <a:cs typeface="Helvetica"/>
              </a:rPr>
              <a:t>– William of Occam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13459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7071" y="38785"/>
            <a:ext cx="591805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Bloom’s Levels of Thinking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Plassholder for innhol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209696"/>
              </p:ext>
            </p:extLst>
          </p:nvPr>
        </p:nvGraphicFramePr>
        <p:xfrm>
          <a:off x="1108490" y="898839"/>
          <a:ext cx="10131010" cy="531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Pil opp 11"/>
          <p:cNvSpPr/>
          <p:nvPr/>
        </p:nvSpPr>
        <p:spPr>
          <a:xfrm>
            <a:off x="520237" y="1324600"/>
            <a:ext cx="356063" cy="487299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nb-N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70638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8515" y="38785"/>
            <a:ext cx="535517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1 - Remembering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Memorize, quote, repeat, recall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Passive learning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Build your memory muscles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1200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1548" y="38785"/>
            <a:ext cx="5429111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2 - Understanding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Interpret, paraphrase, explain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Requires more from you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Explain to yourself or 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33731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1088" y="38785"/>
            <a:ext cx="421002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Level 3 - Applying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Implement, use, demonstrate, adapt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Useful knowledge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How can I use this this knowledge?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07437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11908</TotalTime>
  <Words>307</Words>
  <Application>Microsoft Macintosh PowerPoint</Application>
  <PresentationFormat>Tilpasset</PresentationFormat>
  <Paragraphs>106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19" baseType="lpstr"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Vegard Gjerde</cp:lastModifiedBy>
  <cp:revision>98</cp:revision>
  <dcterms:created xsi:type="dcterms:W3CDTF">2015-07-25T11:49:21Z</dcterms:created>
  <dcterms:modified xsi:type="dcterms:W3CDTF">2016-01-08T12:54:04Z</dcterms:modified>
</cp:coreProperties>
</file>