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9144000" cy="5143500"/>
  <p:embeddedFontLst>
    <p:embeddedFont>
      <p:font typeface="Bungee Inline"/>
      <p:regular r:id="rId21"/>
    </p:embeddedFont>
    <p:embeddedFont>
      <p:font typeface="Bungee"/>
      <p:regular r:id="rId22"/>
    </p:embeddedFont>
    <p:embeddedFont>
      <p:font typeface="Cabin" panose="020B0803050202020004"/>
      <p:bold r:id="rId23"/>
    </p:embeddedFont>
    <p:embeddedFont>
      <p:font typeface="Bree Serif" panose="02000503040000020004"/>
      <p:regular r:id="rId24"/>
    </p:embeddedFont>
    <p:embeddedFont>
      <p:font typeface="Lato" panose="020F0502020204030203"/>
      <p:regular r:id="rId25"/>
      <p:bold r:id="rId26"/>
    </p:embeddedFont>
    <p:embeddedFont>
      <p:font typeface="Droid Sans" panose="020B0606030804020204"/>
      <p:regular r:id="rId27"/>
    </p:embeddedFont>
    <p:embeddedFont>
      <p:font typeface="Titillium Web" panose="00000500000000000000" charset="0"/>
      <p:regular r:id="rId28"/>
      <p:bold r:id="rId29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A212BD-EDAD-45C7-8027-1E97B020BD54}" styleName="style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rcRect l="52597" t="-250" r="-797" b="250"/>
          <a:stretch>
            <a:fillRect/>
          </a:stretch>
        </p:blipFill>
        <p:spPr>
          <a:xfrm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0" y="2112814"/>
            <a:ext cx="4147085" cy="3030685"/>
          </a:xfrm>
          <a:prstGeom prst="rect">
            <a:avLst/>
          </a:prstGeom>
          <a:noFill/>
        </p:spPr>
      </p:pic>
      <p:cxnSp>
        <p:nvCxnSpPr>
          <p:cNvPr id="4" name="Straight Connector 11"/>
          <p:cNvCxnSpPr/>
          <p:nvPr/>
        </p:nvCxnSpPr>
        <p:spPr>
          <a:xfrm>
            <a:off x="3830913" y="1610101"/>
            <a:ext cx="2445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be 12"/>
          <p:cNvSpPr/>
          <p:nvPr userDrawn="1"/>
        </p:nvSpPr>
        <p:spPr>
          <a:xfrm>
            <a:off x="6275938" y="1209696"/>
            <a:ext cx="485597" cy="485597"/>
          </a:xfrm>
          <a:prstGeom prst="cube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V="1">
            <a:off x="2083984" y="2700603"/>
            <a:ext cx="1036660" cy="876458"/>
          </a:xfrm>
          <a:prstGeom prst="rect">
            <a:avLst/>
          </a:prstGeom>
          <a:noFill/>
        </p:spPr>
      </p:pic>
      <p:grpSp>
        <p:nvGrpSpPr>
          <p:cNvPr id="7" name="Group 14"/>
          <p:cNvGrpSpPr/>
          <p:nvPr/>
        </p:nvGrpSpPr>
        <p:grpSpPr>
          <a:xfrm rot="0">
            <a:off x="1358029" y="3028593"/>
            <a:ext cx="1018268" cy="615924"/>
            <a:chOff x="1810706" y="4038124"/>
            <a:chExt cx="1357691" cy="821233"/>
          </a:xfrm>
        </p:grpSpPr>
        <p:cxnSp>
          <p:nvCxnSpPr>
            <p:cNvPr id="8" name="Straight Connector 15"/>
            <p:cNvCxnSpPr/>
            <p:nvPr/>
          </p:nvCxnSpPr>
          <p:spPr>
            <a:xfrm flipH="1">
              <a:off x="2305453" y="4099726"/>
              <a:ext cx="862943" cy="522515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6"/>
            <p:cNvGrpSpPr/>
            <p:nvPr/>
          </p:nvGrpSpPr>
          <p:grpSpPr>
            <a:xfrm rot="0"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10" name="Freeform: Shape 17"/>
              <p:cNvSpPr/>
              <p:nvPr/>
            </p:nvSpPr>
            <p:spPr>
              <a:xfrm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l="0" t="0" r="r" b="b"/>
                <a:pathLst>
                  <a:path w="789451" h="749694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8"/>
              <p:cNvSpPr/>
              <p:nvPr/>
            </p:nvSpPr>
            <p:spPr>
              <a:xfrm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9"/>
              <p:cNvSpPr/>
              <p:nvPr/>
            </p:nvSpPr>
            <p:spPr>
              <a:xfrm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20"/>
              <p:cNvSpPr/>
              <p:nvPr/>
            </p:nvSpPr>
            <p:spPr>
              <a:xfrm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Picture 21" descr="A close up of a card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788" y="1428078"/>
            <a:ext cx="1909818" cy="1994230"/>
          </a:xfrm>
          <a:prstGeom prst="rect">
            <a:avLst/>
          </a:prstGeom>
          <a:noFill/>
        </p:spPr>
      </p:pic>
      <p:pic>
        <p:nvPicPr>
          <p:cNvPr id="15" name="Picture 22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6">
            <a:alphaModFix amt="34000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6" name="Group 23"/>
          <p:cNvGrpSpPr/>
          <p:nvPr/>
        </p:nvGrpSpPr>
        <p:grpSpPr>
          <a:xfrm rot="0"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7" name="Straight Connector 24"/>
            <p:cNvCxnSpPr/>
            <p:nvPr/>
          </p:nvCxnSpPr>
          <p:spPr>
            <a:xfrm flipV="1">
              <a:off x="2210" y="4581420"/>
              <a:ext cx="1768408" cy="1002257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26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27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8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9"/>
            <p:cNvSpPr/>
            <p:nvPr/>
          </p:nvSpPr>
          <p:spPr>
            <a:xfrm>
              <a:off x="496111" y="5093062"/>
              <a:ext cx="2140083" cy="1772381"/>
            </a:xfrm>
            <a:custGeom>
              <a:avLst/>
              <a:gdLst/>
              <a:ahLst/>
              <a:cxnLst/>
              <a:rect l="0" t="0" r="r" b="b"/>
              <a:pathLst>
                <a:path w="2140084" h="1772381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30"/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1"/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32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33" descr="A close up of a logo&#10;&#10;Description automatically generated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id="27" name="Title 1"/>
          <p:cNvSpPr>
            <a:spLocks noGrp="1"/>
          </p:cNvSpPr>
          <p:nvPr>
            <p:ph type="title" idx="10"/>
          </p:nvPr>
        </p:nvSpPr>
        <p:spPr>
          <a:xfrm>
            <a:off x="3755233" y="1863768"/>
            <a:ext cx="4760116" cy="1077500"/>
          </a:xfrm>
        </p:spPr>
        <p:txBody>
          <a:bodyPr vert="horz" rtlCol="0" anchor="t">
            <a:noAutofit/>
          </a:bodyPr>
          <a:lstStyle>
            <a:lvl1pPr lvl="0" algn="l">
              <a:lnSpc>
                <a:spcPct val="100000"/>
              </a:lnSpc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1"/>
          </p:nvPr>
        </p:nvSpPr>
        <p:spPr>
          <a:xfrm>
            <a:off x="3754715" y="3449784"/>
            <a:ext cx="4760640" cy="858578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1400" dirty="0">
                <a:solidFill>
                  <a:schemeClr val="accent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9" name="Text Placeholder 35"/>
          <p:cNvSpPr>
            <a:spLocks noGrp="1"/>
          </p:cNvSpPr>
          <p:nvPr>
            <p:ph type="body" idx="12" hasCustomPrompt="1"/>
          </p:nvPr>
        </p:nvSpPr>
        <p:spPr>
          <a:xfrm>
            <a:off x="3755234" y="1218183"/>
            <a:ext cx="2486025" cy="346471"/>
          </a:xfr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2000" b="1" spc="300" dirty="0">
                <a:solidFill>
                  <a:schemeClr val="accent3"/>
                </a:solidFill>
                <a:latin typeface="+mn-lt"/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COMPANY NAME</a:t>
            </a:r>
            <a:endParaRPr lang="en-US" dirty="0"/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32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882630"/>
            <a:ext cx="5830426" cy="4260869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3488284" y="0"/>
            <a:ext cx="5655716" cy="51435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1356711" y="1167629"/>
            <a:ext cx="2892676" cy="1047209"/>
          </a:xfrm>
        </p:spPr>
        <p:txBody>
          <a:bodyPr vert="horz" rtlCol="0" anchor="ctr">
            <a:noAutofit/>
          </a:bodyPr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Questions?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29420CE8-A651-4F14-AD9D-8D477863AD0D}" type="slidenum">
              <a:rPr/>
            </a:fld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 rot="0">
            <a:off x="4495050" y="925310"/>
            <a:ext cx="3611512" cy="4214898"/>
            <a:chOff x="-3054641" y="4788186"/>
            <a:chExt cx="6074844" cy="7089787"/>
          </a:xfrm>
        </p:grpSpPr>
        <p:cxnSp>
          <p:nvCxnSpPr>
            <p:cNvPr id="7" name="Straight Connector 14"/>
            <p:cNvCxnSpPr/>
            <p:nvPr/>
          </p:nvCxnSpPr>
          <p:spPr>
            <a:xfrm flipV="1">
              <a:off x="78502" y="4874614"/>
              <a:ext cx="2873020" cy="1734813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/>
            <p:cNvSpPr/>
            <p:nvPr/>
          </p:nvSpPr>
          <p:spPr>
            <a:xfrm>
              <a:off x="-3054641" y="8157980"/>
              <a:ext cx="4061392" cy="3719993"/>
            </a:xfrm>
            <a:custGeom>
              <a:avLst/>
              <a:gdLst/>
              <a:ahLst/>
              <a:cxnLst/>
              <a:rect l="0" t="0" r="r" b="b"/>
              <a:pathLst>
                <a:path w="4061392" h="3719993">
                  <a:moveTo>
                    <a:pt x="2404036" y="0"/>
                  </a:moveTo>
                  <a:lnTo>
                    <a:pt x="0" y="1440943"/>
                  </a:lnTo>
                  <a:lnTo>
                    <a:pt x="4061392" y="3719994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6"/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8"/>
            <p:cNvSpPr/>
            <p:nvPr/>
          </p:nvSpPr>
          <p:spPr>
            <a:xfrm rot="10800000">
              <a:off x="-808435" y="10272409"/>
              <a:ext cx="114877" cy="116018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20"/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21"/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954007" y="10189703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id="14" name="Picture 11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pic>
        <p:nvPicPr>
          <p:cNvPr id="15" name="Picture 22" descr="A close up of a card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29969" y="1006973"/>
            <a:ext cx="2619334" cy="2735106"/>
          </a:xfrm>
          <a:prstGeom prst="rect">
            <a:avLst/>
          </a:prstGeom>
          <a:noFill/>
        </p:spPr>
      </p:pic>
      <p:sp>
        <p:nvSpPr>
          <p:cNvPr id="16" name="Oval 23"/>
          <p:cNvSpPr/>
          <p:nvPr userDrawn="1"/>
        </p:nvSpPr>
        <p:spPr>
          <a:xfrm rot="10800000">
            <a:off x="4464707" y="4220435"/>
            <a:ext cx="114300" cy="115436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idx="12"/>
          </p:nvPr>
        </p:nvSpPr>
        <p:spPr>
          <a:xfrm>
            <a:off x="1356711" y="2338553"/>
            <a:ext cx="2892676" cy="1403526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/>
          <p:cNvSpPr/>
          <p:nvPr userDrawn="1"/>
        </p:nvSpPr>
        <p:spPr>
          <a:xfrm>
            <a:off x="319936" y="4304218"/>
            <a:ext cx="895491" cy="842312"/>
          </a:xfrm>
          <a:custGeom>
            <a:avLst/>
            <a:gdLst/>
            <a:ahLst/>
            <a:cxnLst/>
            <a:rect l="0" t="0" r="r" b="b"/>
            <a:pathLst>
              <a:path w="1193989" h="1123083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620868"/>
          </a:xfrm>
        </p:spPr>
        <p:txBody>
          <a:bodyPr vert="horz" tIns="36000" rtlCol="0">
            <a:noAutofit/>
          </a:bodyPr>
          <a:lstStyle>
            <a:lvl1pPr lvl="0">
              <a:lnSpc>
                <a:spcPct val="100000"/>
              </a:lnSpc>
              <a:defRPr lang="en-US" b="0" dirty="0">
                <a:latin typeface="Bungee"/>
              </a:defRPr>
            </a:lvl1pPr>
          </a:lstStyle>
          <a:p>
            <a:r>
              <a:rPr lang="en-US" dirty="0"/>
              <a:t>Storytelling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AF31A5C3-29FA-4E9F-9377-51199118201D}" type="slidenum">
              <a:rPr/>
            </a:fld>
            <a:endParaRPr lang="en-US" dirty="0"/>
          </a:p>
        </p:txBody>
      </p:sp>
      <p:cxnSp>
        <p:nvCxnSpPr>
          <p:cNvPr id="7" name="Straight Connector 14"/>
          <p:cNvCxnSpPr/>
          <p:nvPr/>
        </p:nvCxnSpPr>
        <p:spPr>
          <a:xfrm flipV="1">
            <a:off x="-4004" y="2111420"/>
            <a:ext cx="2438744" cy="1484247"/>
          </a:xfrm>
          <a:prstGeom prst="line">
            <a:avLst/>
          </a:prstGeom>
          <a:ln w="6350" cap="rnd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15"/>
          <p:cNvSpPr/>
          <p:nvPr userDrawn="1"/>
        </p:nvSpPr>
        <p:spPr>
          <a:xfrm rot="10800000">
            <a:off x="3085154" y="1622758"/>
            <a:ext cx="1512690" cy="1385533"/>
          </a:xfrm>
          <a:custGeom>
            <a:avLst/>
            <a:gdLst/>
            <a:ahLst/>
            <a:cxnLst/>
            <a:rect l="0" t="0" r="r" b="b"/>
            <a:pathLst>
              <a:path w="2016920" h="1847378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Oval 16"/>
          <p:cNvSpPr/>
          <p:nvPr/>
        </p:nvSpPr>
        <p:spPr>
          <a:xfrm rot="10800000">
            <a:off x="697953" y="2701281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17"/>
          <p:cNvSpPr/>
          <p:nvPr userDrawn="1"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18"/>
          <p:cNvSpPr/>
          <p:nvPr userDrawn="1"/>
        </p:nvSpPr>
        <p:spPr>
          <a:xfrm rot="10800000">
            <a:off x="4032574" y="2767958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2" name="Oval 20"/>
          <p:cNvSpPr/>
          <p:nvPr userDrawn="1"/>
        </p:nvSpPr>
        <p:spPr>
          <a:xfrm rot="10800000">
            <a:off x="2292697" y="4654212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1"/>
          <p:cNvSpPr/>
          <p:nvPr userDrawn="1"/>
        </p:nvSpPr>
        <p:spPr>
          <a:xfrm rot="10800000">
            <a:off x="3058394" y="1593288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2"/>
          <p:cNvSpPr/>
          <p:nvPr userDrawn="1"/>
        </p:nvSpPr>
        <p:spPr>
          <a:xfrm rot="10800000">
            <a:off x="260196" y="4306662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497" y="1785649"/>
            <a:ext cx="697546" cy="482742"/>
          </a:xfrm>
          <a:prstGeom prst="rect">
            <a:avLst/>
          </a:prstGeom>
          <a:noFill/>
        </p:spPr>
      </p:pic>
      <p:pic>
        <p:nvPicPr>
          <p:cNvPr id="16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3626" y="3822831"/>
            <a:ext cx="1201315" cy="831380"/>
          </a:xfrm>
          <a:prstGeom prst="rect">
            <a:avLst/>
          </a:prstGeom>
          <a:noFill/>
        </p:spPr>
      </p:pic>
      <p:sp>
        <p:nvSpPr>
          <p:cNvPr id="17" name="Text Placeholder 4"/>
          <p:cNvSpPr>
            <a:spLocks noGrp="1"/>
          </p:cNvSpPr>
          <p:nvPr>
            <p:ph type="body" idx="12"/>
          </p:nvPr>
        </p:nvSpPr>
        <p:spPr>
          <a:xfrm>
            <a:off x="4825094" y="581565"/>
            <a:ext cx="3689910" cy="4047584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idx="13"/>
          </p:nvPr>
        </p:nvSpPr>
        <p:spPr>
          <a:xfrm>
            <a:off x="993276" y="1622758"/>
            <a:ext cx="2751503" cy="2751502"/>
          </a:xfrm>
          <a:prstGeom prst="ellipse">
            <a:avLst/>
          </a:prstGeom>
          <a:noFill/>
        </p:spPr>
        <p:txBody>
          <a:bodyPr vert="horz" rtlCol="0" anchor="ctr"/>
          <a:lstStyle>
            <a:lvl1pPr marL="0" lvl="0" indent="0" algn="ctr">
              <a:buNone/>
            </a:lvl1pPr>
          </a:lstStyle>
          <a:p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 Conta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/>
          </p:nvPr>
        </p:nvSpPr>
        <p:spPr>
          <a:xfrm>
            <a:off x="628650" y="581565"/>
            <a:ext cx="7886700" cy="610019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47A8A6-1EC4-4149-8950-549F4F5ADE5A}" type="slidenum">
              <a:rPr/>
            </a:fld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2" hasCustomPrompt="1"/>
          </p:nvPr>
        </p:nvSpPr>
        <p:spPr>
          <a:xfrm>
            <a:off x="6286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46291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4"/>
          </p:nvPr>
        </p:nvSpPr>
        <p:spPr>
          <a:xfrm>
            <a:off x="628650" y="1939829"/>
            <a:ext cx="3886200" cy="2689320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idx="15"/>
          </p:nvPr>
        </p:nvSpPr>
        <p:spPr>
          <a:xfrm>
            <a:off x="4629150" y="1939829"/>
            <a:ext cx="3886200" cy="2689320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6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rcRect l="52597" t="-250" r="-797" b="250"/>
          <a:stretch>
            <a:fillRect/>
          </a:stretch>
        </p:blipFill>
        <p:spPr>
          <a:xfrm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1657" y="2109523"/>
            <a:ext cx="4147085" cy="3030685"/>
          </a:xfrm>
          <a:prstGeom prst="rect">
            <a:avLst/>
          </a:prstGeom>
          <a:noFill/>
        </p:spPr>
      </p:pic>
      <p:pic>
        <p:nvPicPr>
          <p:cNvPr id="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V="1">
            <a:off x="2087860" y="2765278"/>
            <a:ext cx="1036660" cy="876458"/>
          </a:xfrm>
          <a:prstGeom prst="rect">
            <a:avLst/>
          </a:prstGeom>
          <a:noFill/>
        </p:spPr>
      </p:pic>
      <p:grpSp>
        <p:nvGrpSpPr>
          <p:cNvPr id="5" name="Group 14"/>
          <p:cNvGrpSpPr/>
          <p:nvPr/>
        </p:nvGrpSpPr>
        <p:grpSpPr>
          <a:xfrm rot="0">
            <a:off x="1358029" y="3099178"/>
            <a:ext cx="1018268" cy="545339"/>
            <a:chOff x="1810706" y="4038124"/>
            <a:chExt cx="1357691" cy="821233"/>
          </a:xfrm>
        </p:grpSpPr>
        <p:cxnSp>
          <p:nvCxnSpPr>
            <p:cNvPr id="6" name="Straight Connector 15"/>
            <p:cNvCxnSpPr/>
            <p:nvPr/>
          </p:nvCxnSpPr>
          <p:spPr>
            <a:xfrm flipH="1">
              <a:off x="2305453" y="4099726"/>
              <a:ext cx="862943" cy="522515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6"/>
            <p:cNvGrpSpPr/>
            <p:nvPr/>
          </p:nvGrpSpPr>
          <p:grpSpPr>
            <a:xfrm rot="0"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8" name="Freeform: Shape 17"/>
              <p:cNvSpPr/>
              <p:nvPr/>
            </p:nvSpPr>
            <p:spPr>
              <a:xfrm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l="0" t="0" r="r" b="b"/>
                <a:pathLst>
                  <a:path w="789451" h="749694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18"/>
              <p:cNvSpPr/>
              <p:nvPr/>
            </p:nvSpPr>
            <p:spPr>
              <a:xfrm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19"/>
              <p:cNvSpPr/>
              <p:nvPr/>
            </p:nvSpPr>
            <p:spPr>
              <a:xfrm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20"/>
              <p:cNvSpPr/>
              <p:nvPr/>
            </p:nvSpPr>
            <p:spPr>
              <a:xfrm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2" name="Picture 22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5">
            <a:alphaModFix amt="34000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3" name="Group 23"/>
          <p:cNvGrpSpPr/>
          <p:nvPr/>
        </p:nvGrpSpPr>
        <p:grpSpPr>
          <a:xfrm rot="0"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4" name="Straight Connector 24"/>
            <p:cNvCxnSpPr/>
            <p:nvPr/>
          </p:nvCxnSpPr>
          <p:spPr>
            <a:xfrm flipV="1">
              <a:off x="2210" y="4581420"/>
              <a:ext cx="1768408" cy="1002257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25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26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27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28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29"/>
            <p:cNvSpPr/>
            <p:nvPr/>
          </p:nvSpPr>
          <p:spPr>
            <a:xfrm>
              <a:off x="496111" y="5093062"/>
              <a:ext cx="2140083" cy="1772381"/>
            </a:xfrm>
            <a:custGeom>
              <a:avLst/>
              <a:gdLst/>
              <a:ahLst/>
              <a:cxnLst/>
              <a:rect l="0" t="0" r="r" b="b"/>
              <a:pathLst>
                <a:path w="2140084" h="1772381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30"/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31"/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32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33" descr="A close up of a logo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id="24" name="Title 1"/>
          <p:cNvSpPr>
            <a:spLocks noGrp="1"/>
          </p:cNvSpPr>
          <p:nvPr>
            <p:ph type="title" idx="10"/>
          </p:nvPr>
        </p:nvSpPr>
        <p:spPr>
          <a:xfrm>
            <a:off x="3755233" y="1863768"/>
            <a:ext cx="4760116" cy="901510"/>
          </a:xfrm>
        </p:spPr>
        <p:txBody>
          <a:bodyPr vert="horz" rtlCol="0" anchor="t">
            <a:noAutofit/>
          </a:bodyPr>
          <a:lstStyle>
            <a:lvl1pPr lvl="0" algn="l"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1"/>
          </p:nvPr>
        </p:nvSpPr>
        <p:spPr>
          <a:xfrm>
            <a:off x="3754715" y="2879461"/>
            <a:ext cx="4760640" cy="858578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1600" dirty="0">
                <a:solidFill>
                  <a:schemeClr val="accent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26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93982" y="1446789"/>
            <a:ext cx="1253878" cy="867756"/>
          </a:xfrm>
          <a:prstGeom prst="rect">
            <a:avLst/>
          </a:prstGeom>
          <a:noFill/>
        </p:spPr>
      </p:pic>
      <p:pic>
        <p:nvPicPr>
          <p:cNvPr id="27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6761" y="1874198"/>
            <a:ext cx="1334010" cy="1392972"/>
          </a:xfrm>
          <a:prstGeom prst="rect">
            <a:avLst/>
          </a:prstGeom>
          <a:noFill/>
        </p:spPr>
      </p:pic>
      <p:sp>
        <p:nvSpPr>
          <p:cNvPr id="28" name="Date Placeholder 1"/>
          <p:cNvSpPr>
            <a:spLocks noGrp="1"/>
          </p:cNvSpPr>
          <p:nvPr>
            <p:ph type="dt" sz="half" idx="1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30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/>
          </p:nvPr>
        </p:nvSpPr>
        <p:spPr>
          <a:xfrm>
            <a:off x="628650" y="581565"/>
            <a:ext cx="7886700" cy="610019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7AFAD3-2224-47DF-9E72-1EBD44EFA16C}" type="slidenum">
              <a:rPr/>
            </a:fld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2" hasCustomPrompt="1"/>
          </p:nvPr>
        </p:nvSpPr>
        <p:spPr>
          <a:xfrm>
            <a:off x="6286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  <a:endParaRPr lang="en-US" dirty="0"/>
          </a:p>
        </p:txBody>
      </p:sp>
      <p:sp>
        <p:nvSpPr>
          <p:cNvPr id="7" name="Chart Placeholder 5"/>
          <p:cNvSpPr>
            <a:spLocks noGrp="1"/>
          </p:cNvSpPr>
          <p:nvPr>
            <p:ph type="chart" idx="13"/>
          </p:nvPr>
        </p:nvSpPr>
        <p:spPr>
          <a:xfrm>
            <a:off x="4692253" y="1345406"/>
            <a:ext cx="3823096" cy="3287316"/>
          </a:xfr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4"/>
          </p:nvPr>
        </p:nvSpPr>
        <p:spPr>
          <a:xfrm>
            <a:off x="628650" y="1952093"/>
            <a:ext cx="3886200" cy="268062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5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7886700" cy="660432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Meet the Team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48BEA40B-F1B9-4C88-8CD7-8E9E3C7C6879}" type="slidenum">
              <a:rPr/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824753" y="2061721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628648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628648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9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5453" y="1797078"/>
            <a:ext cx="476803" cy="529285"/>
          </a:xfrm>
          <a:prstGeom prst="rect">
            <a:avLst/>
          </a:prstGeom>
          <a:noFill/>
        </p:spPr>
      </p:pic>
      <p:sp>
        <p:nvSpPr>
          <p:cNvPr id="10" name="Text Placeholder 17"/>
          <p:cNvSpPr>
            <a:spLocks noGrp="1"/>
          </p:cNvSpPr>
          <p:nvPr>
            <p:ph type="body" idx="14" hasCustomPrompt="1"/>
          </p:nvPr>
        </p:nvSpPr>
        <p:spPr>
          <a:xfrm>
            <a:off x="3263502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idx="15" hasCustomPrompt="1"/>
          </p:nvPr>
        </p:nvSpPr>
        <p:spPr>
          <a:xfrm>
            <a:off x="3263502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12" name="Picture 27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00307" y="1797078"/>
            <a:ext cx="476803" cy="529285"/>
          </a:xfrm>
          <a:prstGeom prst="rect">
            <a:avLst/>
          </a:prstGeom>
          <a:noFill/>
        </p:spPr>
      </p:pic>
      <p:sp>
        <p:nvSpPr>
          <p:cNvPr id="13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5884308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5884308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15" name="Picture 3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21113" y="1797078"/>
            <a:ext cx="476803" cy="529285"/>
          </a:xfrm>
          <a:prstGeom prst="rect">
            <a:avLst/>
          </a:prstGeom>
          <a:noFill/>
        </p:spPr>
      </p:pic>
      <p:sp>
        <p:nvSpPr>
          <p:cNvPr id="16" name="Picture Placeholder 4"/>
          <p:cNvSpPr>
            <a:spLocks noGrp="1"/>
          </p:cNvSpPr>
          <p:nvPr>
            <p:ph type="pic" idx="18"/>
          </p:nvPr>
        </p:nvSpPr>
        <p:spPr>
          <a:xfrm>
            <a:off x="1088501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idx="19"/>
          </p:nvPr>
        </p:nvSpPr>
        <p:spPr>
          <a:xfrm>
            <a:off x="3729120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idx="20"/>
          </p:nvPr>
        </p:nvSpPr>
        <p:spPr>
          <a:xfrm>
            <a:off x="6349926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21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2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 userDrawn="1"/>
        </p:nvSpPr>
        <p:spPr>
          <a:xfrm>
            <a:off x="0" y="0"/>
            <a:ext cx="9144000" cy="1628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0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rcRect l="43248" t="-15385" r="-20637" b="53201"/>
          <a:stretch>
            <a:fillRect/>
          </a:stretch>
        </p:blipFill>
        <p:spPr>
          <a:xfrm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155293" cy="658836"/>
          </a:xfrm>
        </p:spPr>
        <p:txBody>
          <a:bodyPr vert="horz" tIns="36000" rtlCol="0"/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Storyboard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51B9CE49-F4B4-4639-8FB9-E051EF3C5849}" type="slidenum">
              <a:rPr/>
            </a:fld>
            <a:endParaRPr lang="en-US" dirty="0"/>
          </a:p>
        </p:txBody>
      </p:sp>
      <p:pic>
        <p:nvPicPr>
          <p:cNvPr id="6" name="Picture 34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29920" t="21831" r="-8150" b="50000"/>
          <a:stretch>
            <a:fillRect/>
          </a:stretch>
        </p:blipFill>
        <p:spPr>
          <a:xfrm flipH="1">
            <a:off x="4170314" y="0"/>
            <a:ext cx="4973684" cy="1628775"/>
          </a:xfrm>
          <a:prstGeom prst="rect">
            <a:avLst/>
          </a:prstGeom>
          <a:noFill/>
        </p:spPr>
      </p:pic>
      <p:sp>
        <p:nvSpPr>
          <p:cNvPr id="7" name="Text Placeholder 4"/>
          <p:cNvSpPr>
            <a:spLocks noGrp="1"/>
          </p:cNvSpPr>
          <p:nvPr>
            <p:ph type="body" idx="12" hasCustomPrompt="1"/>
          </p:nvPr>
        </p:nvSpPr>
        <p:spPr>
          <a:xfrm>
            <a:off x="3873558" y="581566"/>
            <a:ext cx="4641791" cy="65883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0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0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idx="13"/>
          </p:nvPr>
        </p:nvSpPr>
        <p:spPr>
          <a:xfrm>
            <a:off x="628650" y="1771650"/>
            <a:ext cx="3155156" cy="285750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idx="14"/>
          </p:nvPr>
        </p:nvSpPr>
        <p:spPr>
          <a:xfrm>
            <a:off x="4024755" y="1771650"/>
            <a:ext cx="4490593" cy="136257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idx="15"/>
          </p:nvPr>
        </p:nvSpPr>
        <p:spPr>
          <a:xfrm>
            <a:off x="4024755" y="3275937"/>
            <a:ext cx="4490593" cy="136257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6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2949437" cy="669385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Timeline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C5F785CA-FD5A-4D97-8E39-3EC3038B4E83}" type="slidenum">
              <a:rPr/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1292719" y="2738076"/>
            <a:ext cx="7222630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628650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628650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9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3611" y="2552211"/>
            <a:ext cx="355324" cy="394434"/>
          </a:xfrm>
          <a:prstGeom prst="rect">
            <a:avLst/>
          </a:prstGeom>
          <a:noFill/>
        </p:spPr>
      </p:pic>
      <p:sp>
        <p:nvSpPr>
          <p:cNvPr id="10" name="Text Placeholder 4"/>
          <p:cNvSpPr>
            <a:spLocks noGrp="1"/>
          </p:cNvSpPr>
          <p:nvPr>
            <p:ph type="body" idx="14" hasCustomPrompt="1"/>
          </p:nvPr>
        </p:nvSpPr>
        <p:spPr>
          <a:xfrm>
            <a:off x="3664034" y="581565"/>
            <a:ext cx="4851316" cy="669386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2000" dirty="0"/>
            </a:lvl2pPr>
            <a:lvl3pPr marL="914400" lvl="2" indent="0">
              <a:buNone/>
              <a:defRPr lang="en-US" sz="20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grpSp>
        <p:nvGrpSpPr>
          <p:cNvPr id="11" name="Group 8"/>
          <p:cNvGrpSpPr/>
          <p:nvPr/>
        </p:nvGrpSpPr>
        <p:grpSpPr>
          <a:xfrm rot="0">
            <a:off x="1043181" y="1629209"/>
            <a:ext cx="616184" cy="998645"/>
            <a:chOff x="700583" y="2248802"/>
            <a:chExt cx="728207" cy="1180197"/>
          </a:xfrm>
        </p:grpSpPr>
        <p:cxnSp>
          <p:nvCxnSpPr>
            <p:cNvPr id="12" name="Straight Connector 3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13"/>
          <p:cNvSpPr>
            <a:spLocks noGrp="1"/>
          </p:cNvSpPr>
          <p:nvPr>
            <p:ph type="pic" idx="15"/>
          </p:nvPr>
        </p:nvSpPr>
        <p:spPr>
          <a:xfrm>
            <a:off x="104290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2242180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2242180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17" name="Picture 6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714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18" name="Group 62"/>
          <p:cNvGrpSpPr/>
          <p:nvPr/>
        </p:nvGrpSpPr>
        <p:grpSpPr>
          <a:xfrm rot="0">
            <a:off x="2656712" y="1629209"/>
            <a:ext cx="616184" cy="998645"/>
            <a:chOff x="700583" y="2248802"/>
            <a:chExt cx="728207" cy="1180197"/>
          </a:xfrm>
        </p:grpSpPr>
        <p:cxnSp>
          <p:nvCxnSpPr>
            <p:cNvPr id="19" name="Straight Connector 63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64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Picture Placeholder 13"/>
          <p:cNvSpPr>
            <a:spLocks noGrp="1"/>
          </p:cNvSpPr>
          <p:nvPr>
            <p:ph type="pic" idx="18"/>
          </p:nvPr>
        </p:nvSpPr>
        <p:spPr>
          <a:xfrm>
            <a:off x="2656433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idx="19" hasCustomPrompt="1"/>
          </p:nvPr>
        </p:nvSpPr>
        <p:spPr>
          <a:xfrm>
            <a:off x="3828984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idx="20" hasCustomPrompt="1"/>
          </p:nvPr>
        </p:nvSpPr>
        <p:spPr>
          <a:xfrm>
            <a:off x="3828984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24" name="Picture 68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946" y="2552211"/>
            <a:ext cx="355324" cy="394434"/>
          </a:xfrm>
          <a:prstGeom prst="rect">
            <a:avLst/>
          </a:prstGeom>
          <a:noFill/>
        </p:spPr>
      </p:pic>
      <p:grpSp>
        <p:nvGrpSpPr>
          <p:cNvPr id="25" name="Group 69"/>
          <p:cNvGrpSpPr/>
          <p:nvPr/>
        </p:nvGrpSpPr>
        <p:grpSpPr>
          <a:xfrm rot="0">
            <a:off x="4243517" y="1629209"/>
            <a:ext cx="616184" cy="998645"/>
            <a:chOff x="700583" y="2248802"/>
            <a:chExt cx="728207" cy="1180197"/>
          </a:xfrm>
        </p:grpSpPr>
        <p:cxnSp>
          <p:nvCxnSpPr>
            <p:cNvPr id="26" name="Straight Connector 70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71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Picture Placeholder 13"/>
          <p:cNvSpPr>
            <a:spLocks noGrp="1"/>
          </p:cNvSpPr>
          <p:nvPr>
            <p:ph type="pic" idx="21"/>
          </p:nvPr>
        </p:nvSpPr>
        <p:spPr>
          <a:xfrm>
            <a:off x="4243237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idx="22" hasCustomPrompt="1"/>
          </p:nvPr>
        </p:nvSpPr>
        <p:spPr>
          <a:xfrm>
            <a:off x="5423799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idx="23" hasCustomPrompt="1"/>
          </p:nvPr>
        </p:nvSpPr>
        <p:spPr>
          <a:xfrm>
            <a:off x="5423799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31" name="Picture 75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6876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2" name="Group 76"/>
          <p:cNvGrpSpPr/>
          <p:nvPr/>
        </p:nvGrpSpPr>
        <p:grpSpPr>
          <a:xfrm rot="0">
            <a:off x="5838331" y="1629209"/>
            <a:ext cx="616184" cy="998645"/>
            <a:chOff x="700583" y="2248802"/>
            <a:chExt cx="728207" cy="1180197"/>
          </a:xfrm>
        </p:grpSpPr>
        <p:cxnSp>
          <p:nvCxnSpPr>
            <p:cNvPr id="33" name="Straight Connector 77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78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Picture Placeholder 13"/>
          <p:cNvSpPr>
            <a:spLocks noGrp="1"/>
          </p:cNvSpPr>
          <p:nvPr>
            <p:ph type="pic" idx="24"/>
          </p:nvPr>
        </p:nvSpPr>
        <p:spPr>
          <a:xfrm>
            <a:off x="583805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idx="25" hasCustomPrompt="1"/>
          </p:nvPr>
        </p:nvSpPr>
        <p:spPr>
          <a:xfrm>
            <a:off x="7062172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idx="26" hasCustomPrompt="1"/>
          </p:nvPr>
        </p:nvSpPr>
        <p:spPr>
          <a:xfrm>
            <a:off x="7062172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pic>
        <p:nvPicPr>
          <p:cNvPr id="38" name="Picture 8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7134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9" name="Group 83"/>
          <p:cNvGrpSpPr/>
          <p:nvPr/>
        </p:nvGrpSpPr>
        <p:grpSpPr>
          <a:xfrm rot="0">
            <a:off x="7476704" y="1629209"/>
            <a:ext cx="616184" cy="998645"/>
            <a:chOff x="700583" y="2248802"/>
            <a:chExt cx="728207" cy="1180197"/>
          </a:xfrm>
        </p:grpSpPr>
        <p:cxnSp>
          <p:nvCxnSpPr>
            <p:cNvPr id="40" name="Straight Connector 84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85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Picture Placeholder 13"/>
          <p:cNvSpPr>
            <a:spLocks noGrp="1"/>
          </p:cNvSpPr>
          <p:nvPr>
            <p:ph type="pic" idx="27"/>
          </p:nvPr>
        </p:nvSpPr>
        <p:spPr>
          <a:xfrm>
            <a:off x="7476425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8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44" name="Footer Placeholder 1"/>
          <p:cNvSpPr>
            <a:spLocks noGrp="1"/>
          </p:cNvSpPr>
          <p:nvPr>
            <p:ph type="ftr" sz="quarter" idx="29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1926203"/>
            <a:ext cx="9144000" cy="32172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6406084" y="0"/>
            <a:ext cx="2737915" cy="3028595"/>
          </a:xfrm>
          <a:prstGeom prst="rect">
            <a:avLst/>
          </a:prstGeom>
          <a:noFill/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43412" t="5534" r="-1901" b="47470"/>
          <a:stretch>
            <a:fillRect/>
          </a:stretch>
        </p:blipFill>
        <p:spPr>
          <a:xfrm>
            <a:off x="0" y="2307019"/>
            <a:ext cx="3876978" cy="283329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 userDrawn="1">
            <p:ph type="title" idx="10" hasCustomPrompt="1"/>
          </p:nvPr>
        </p:nvSpPr>
        <p:spPr>
          <a:xfrm>
            <a:off x="628649" y="571500"/>
            <a:ext cx="2323272" cy="529134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tx1"/>
                </a:solidFill>
                <a:latin typeface="Bungee"/>
              </a:defRPr>
            </a:lvl1pPr>
          </a:lstStyle>
          <a:p>
            <a:r>
              <a:rPr lang="en-US" dirty="0"/>
              <a:t>Contact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idx="11"/>
          </p:nvPr>
        </p:nvSpPr>
        <p:spPr>
          <a:xfrm>
            <a:off x="3023483" y="993870"/>
            <a:ext cx="5491866" cy="668655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5B81F8CB-2DB0-4D14-9F80-30C12A497D34}" type="slidenum">
              <a:rPr/>
            </a:fld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idx="13" hasCustomPrompt="1"/>
          </p:nvPr>
        </p:nvSpPr>
        <p:spPr>
          <a:xfrm>
            <a:off x="33121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idx="14" hasCustomPrompt="1"/>
          </p:nvPr>
        </p:nvSpPr>
        <p:spPr>
          <a:xfrm>
            <a:off x="33121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idx="15" hasCustomPrompt="1"/>
          </p:nvPr>
        </p:nvSpPr>
        <p:spPr>
          <a:xfrm>
            <a:off x="59833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  <a:endParaRPr lang="en-US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idx="16" hasCustomPrompt="1"/>
          </p:nvPr>
        </p:nvSpPr>
        <p:spPr>
          <a:xfrm>
            <a:off x="59833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  <a:endParaRPr lang="en-US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idx="17" hasCustomPrompt="1"/>
          </p:nvPr>
        </p:nvSpPr>
        <p:spPr>
          <a:xfrm>
            <a:off x="6409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idx="18" hasCustomPrompt="1"/>
          </p:nvPr>
        </p:nvSpPr>
        <p:spPr>
          <a:xfrm>
            <a:off x="6409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idx="19"/>
          </p:nvPr>
        </p:nvSpPr>
        <p:spPr>
          <a:xfrm>
            <a:off x="3023483" y="566647"/>
            <a:ext cx="5491866" cy="383639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idx="20"/>
          </p:nvPr>
        </p:nvSpPr>
        <p:spPr>
          <a:xfrm>
            <a:off x="1458666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idx="21"/>
          </p:nvPr>
        </p:nvSpPr>
        <p:spPr>
          <a:xfrm>
            <a:off x="4084560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idx="22"/>
          </p:nvPr>
        </p:nvSpPr>
        <p:spPr>
          <a:xfrm>
            <a:off x="6718826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2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sp>
        <p:nvSpPr>
          <p:cNvPr id="3" name="Rectangle 6"/>
          <p:cNvSpPr/>
          <p:nvPr userDrawn="1"/>
        </p:nvSpPr>
        <p:spPr>
          <a:xfrm>
            <a:off x="0" y="0"/>
            <a:ext cx="422563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1657" y="2112814"/>
            <a:ext cx="4147085" cy="3030685"/>
          </a:xfrm>
          <a:prstGeom prst="rect">
            <a:avLst/>
          </a:prstGeom>
          <a:noFill/>
        </p:spPr>
      </p:pic>
      <p:grpSp>
        <p:nvGrpSpPr>
          <p:cNvPr id="5" name="Group 10"/>
          <p:cNvGrpSpPr/>
          <p:nvPr/>
        </p:nvGrpSpPr>
        <p:grpSpPr>
          <a:xfrm rot="0">
            <a:off x="0" y="1691070"/>
            <a:ext cx="3994125" cy="3450687"/>
            <a:chOff x="-358543" y="4344306"/>
            <a:chExt cx="2918184" cy="2521137"/>
          </a:xfrm>
        </p:grpSpPr>
        <p:cxnSp>
          <p:nvCxnSpPr>
            <p:cNvPr id="6" name="Straight Connector 11"/>
            <p:cNvCxnSpPr/>
            <p:nvPr/>
          </p:nvCxnSpPr>
          <p:spPr>
            <a:xfrm flipV="1">
              <a:off x="-358543" y="4581420"/>
              <a:ext cx="2129161" cy="1295831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3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4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5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/>
            <p:cNvSpPr/>
            <p:nvPr/>
          </p:nvSpPr>
          <p:spPr>
            <a:xfrm>
              <a:off x="749507" y="5162805"/>
              <a:ext cx="1810134" cy="1702637"/>
            </a:xfrm>
            <a:custGeom>
              <a:avLst/>
              <a:gdLst/>
              <a:ahLst/>
              <a:cxnLst/>
              <a:rect l="0" t="0" r="r" b="b"/>
              <a:pathLst>
                <a:path w="1810134" h="1702637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7"/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8"/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9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20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2583" y="1584388"/>
            <a:ext cx="2326896" cy="2371643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71500"/>
            <a:ext cx="2869623" cy="1048640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7" name="Text Placeholder 22"/>
          <p:cNvSpPr>
            <a:spLocks noGrp="1"/>
          </p:cNvSpPr>
          <p:nvPr>
            <p:ph type="body" idx="11"/>
          </p:nvPr>
        </p:nvSpPr>
        <p:spPr>
          <a:xfrm>
            <a:off x="5110282" y="571500"/>
            <a:ext cx="3405067" cy="3950493"/>
          </a:xfrm>
        </p:spPr>
        <p:txBody>
          <a:bodyPr vert="horz" rtlCol="0">
            <a:noAutofit/>
          </a:bodyPr>
          <a:lstStyle>
            <a:lvl1pPr lvl="0">
              <a:lnSpc>
                <a:spcPct val="150000"/>
              </a:lnSpc>
              <a:buClr>
                <a:schemeClr val="accent3"/>
              </a:buClr>
              <a:defRPr lang="en-US" sz="1400" dirty="0"/>
            </a:lvl1pPr>
            <a:lvl2pPr lvl="1">
              <a:lnSpc>
                <a:spcPct val="150000"/>
              </a:lnSpc>
              <a:buClr>
                <a:schemeClr val="accent3"/>
              </a:buClr>
              <a:defRPr lang="en-US" sz="1400" dirty="0"/>
            </a:lvl2pPr>
            <a:lvl3pPr lvl="2">
              <a:lnSpc>
                <a:spcPct val="150000"/>
              </a:lnSpc>
              <a:buClr>
                <a:schemeClr val="accent3"/>
              </a:buClr>
              <a:defRPr lang="en-US" sz="1400" dirty="0"/>
            </a:lvl3pPr>
            <a:lvl4pPr lvl="3">
              <a:lnSpc>
                <a:spcPct val="150000"/>
              </a:lnSpc>
              <a:buClr>
                <a:schemeClr val="accent3"/>
              </a:buClr>
              <a:defRPr lang="en-US" sz="1400" dirty="0"/>
            </a:lvl4pPr>
            <a:lvl5pPr lvl="4">
              <a:lnSpc>
                <a:spcPct val="150000"/>
              </a:lnSpc>
              <a:buClr>
                <a:schemeClr val="accent3"/>
              </a:buClr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4EFF4E12-0EAD-4783-818C-2444D7474B68}" type="slidenum">
              <a:rPr/>
            </a:fld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/>
          <p:cNvSpPr/>
          <p:nvPr/>
        </p:nvSpPr>
        <p:spPr>
          <a:xfrm>
            <a:off x="638570" y="4297896"/>
            <a:ext cx="895491" cy="842312"/>
          </a:xfrm>
          <a:custGeom>
            <a:avLst/>
            <a:gdLst/>
            <a:ahLst/>
            <a:cxnLst/>
            <a:rect l="0" t="0" r="r" b="b"/>
            <a:pathLst>
              <a:path w="1193989" h="1123083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2101999"/>
          </a:xfrm>
        </p:spPr>
        <p:txBody>
          <a:bodyPr vert="horz" tIns="36000" rtlCol="0">
            <a:noAutofit/>
          </a:bodyPr>
          <a:lstStyle>
            <a:lvl1pPr lvl="0">
              <a:lnSpc>
                <a:spcPct val="100000"/>
              </a:lnSpc>
              <a:defRPr lang="en-US" b="0" dirty="0">
                <a:latin typeface="Bungee"/>
              </a:defRPr>
            </a:lvl1pPr>
          </a:lstStyle>
          <a:p>
            <a:r>
              <a:rPr lang="en-US" dirty="0"/>
              <a:t>Introducing the New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98379138-66C7-44C1-950A-507F024D63F9}" type="slidenum">
              <a:rPr/>
            </a:fld>
            <a:endParaRPr lang="en-US" dirty="0"/>
          </a:p>
        </p:txBody>
      </p:sp>
      <p:pic>
        <p:nvPicPr>
          <p:cNvPr id="7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0060" y="2126413"/>
            <a:ext cx="1409817" cy="2592639"/>
          </a:xfrm>
          <a:prstGeom prst="rect">
            <a:avLst/>
          </a:prstGeom>
          <a:noFill/>
        </p:spPr>
      </p:pic>
      <p:cxnSp>
        <p:nvCxnSpPr>
          <p:cNvPr id="8" name="Straight Connector 14"/>
          <p:cNvCxnSpPr/>
          <p:nvPr/>
        </p:nvCxnSpPr>
        <p:spPr>
          <a:xfrm flipV="1">
            <a:off x="1069422" y="3655961"/>
            <a:ext cx="2438744" cy="1484247"/>
          </a:xfrm>
          <a:prstGeom prst="line">
            <a:avLst/>
          </a:prstGeom>
          <a:ln w="6350" cap="rnd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5"/>
          <p:cNvSpPr/>
          <p:nvPr/>
        </p:nvSpPr>
        <p:spPr>
          <a:xfrm rot="10800000">
            <a:off x="2802482" y="3758984"/>
            <a:ext cx="1512690" cy="1385533"/>
          </a:xfrm>
          <a:custGeom>
            <a:avLst/>
            <a:gdLst/>
            <a:ahLst/>
            <a:cxnLst/>
            <a:rect l="0" t="0" r="r" b="b"/>
            <a:pathLst>
              <a:path w="2016920" h="1847378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16"/>
          <p:cNvSpPr/>
          <p:nvPr/>
        </p:nvSpPr>
        <p:spPr>
          <a:xfrm rot="10800000">
            <a:off x="3456654" y="3591139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17"/>
          <p:cNvSpPr/>
          <p:nvPr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2" name="Oval 18"/>
          <p:cNvSpPr/>
          <p:nvPr/>
        </p:nvSpPr>
        <p:spPr>
          <a:xfrm rot="10800000">
            <a:off x="3749902" y="4904183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0"/>
          <p:cNvSpPr/>
          <p:nvPr/>
        </p:nvSpPr>
        <p:spPr>
          <a:xfrm rot="10800000">
            <a:off x="1895045" y="4557397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1"/>
          <p:cNvSpPr/>
          <p:nvPr/>
        </p:nvSpPr>
        <p:spPr>
          <a:xfrm rot="10800000">
            <a:off x="2775722" y="3729513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Oval 22"/>
          <p:cNvSpPr/>
          <p:nvPr/>
        </p:nvSpPr>
        <p:spPr>
          <a:xfrm rot="10800000">
            <a:off x="437639" y="4055143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A close up of a logo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16732" y="4000176"/>
            <a:ext cx="697546" cy="482742"/>
          </a:xfrm>
          <a:prstGeom prst="rect">
            <a:avLst/>
          </a:prstGeom>
          <a:noFill/>
        </p:spPr>
      </p:pic>
      <p:pic>
        <p:nvPicPr>
          <p:cNvPr id="17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2911" y="3921132"/>
            <a:ext cx="992693" cy="687001"/>
          </a:xfrm>
          <a:prstGeom prst="rect">
            <a:avLst/>
          </a:prstGeom>
          <a:noFill/>
        </p:spPr>
      </p:pic>
      <p:sp>
        <p:nvSpPr>
          <p:cNvPr id="18" name="Text Placeholder 4"/>
          <p:cNvSpPr>
            <a:spLocks noGrp="1"/>
          </p:cNvSpPr>
          <p:nvPr>
            <p:ph type="body" idx="12"/>
          </p:nvPr>
        </p:nvSpPr>
        <p:spPr>
          <a:xfrm>
            <a:off x="4494231" y="581565"/>
            <a:ext cx="4021118" cy="4047583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/>
          </p:nvPr>
        </p:nvSpPr>
        <p:spPr>
          <a:xfrm>
            <a:off x="1772529" y="3357889"/>
            <a:ext cx="1287194" cy="1284449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3" name="Rectangle 9"/>
          <p:cNvSpPr/>
          <p:nvPr userDrawn="1"/>
        </p:nvSpPr>
        <p:spPr>
          <a:xfrm>
            <a:off x="4794920" y="0"/>
            <a:ext cx="4349079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31559" t="-8435" r="7556" b="45582"/>
          <a:stretch>
            <a:fillRect/>
          </a:stretch>
        </p:blipFill>
        <p:spPr>
          <a:xfrm rot="16200000">
            <a:off x="4157836" y="157335"/>
            <a:ext cx="5143500" cy="482882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 idx="1" hasCustomPrompt="1"/>
          </p:nvPr>
        </p:nvSpPr>
        <p:spPr>
          <a:xfrm>
            <a:off x="628650" y="581565"/>
            <a:ext cx="3686522" cy="605370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why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C0D99A7-30B4-445F-AA5D-7611719FF4A8}" type="slidenum">
              <a:rPr/>
            </a:fld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idx="3" hasCustomPrompt="1"/>
          </p:nvPr>
        </p:nvSpPr>
        <p:spPr>
          <a:xfrm>
            <a:off x="5601410" y="882254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pic>
        <p:nvPicPr>
          <p:cNvPr id="8" name="Picture 19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3">
            <a:alphaModFix amt="27999"/>
          </a:blip>
          <a:srcRect l="43355" b="43644"/>
          <a:stretch>
            <a:fillRect/>
          </a:stretch>
        </p:blipFill>
        <p:spPr>
          <a:xfrm>
            <a:off x="0" y="1807695"/>
            <a:ext cx="3686523" cy="3335804"/>
          </a:xfrm>
          <a:prstGeom prst="rect">
            <a:avLst/>
          </a:prstGeom>
          <a:noFill/>
        </p:spPr>
      </p:pic>
      <p:sp>
        <p:nvSpPr>
          <p:cNvPr id="9" name="Text Placeholder 13"/>
          <p:cNvSpPr>
            <a:spLocks noGrp="1"/>
          </p:cNvSpPr>
          <p:nvPr>
            <p:ph type="body" idx="4" hasCustomPrompt="1"/>
          </p:nvPr>
        </p:nvSpPr>
        <p:spPr>
          <a:xfrm>
            <a:off x="5601410" y="2168661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idx="5" hasCustomPrompt="1"/>
          </p:nvPr>
        </p:nvSpPr>
        <p:spPr>
          <a:xfrm>
            <a:off x="5601410" y="3514725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6"/>
          </p:nvPr>
        </p:nvSpPr>
        <p:spPr>
          <a:xfrm>
            <a:off x="628650" y="1628775"/>
            <a:ext cx="3686175" cy="1550193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Oval 24"/>
          <p:cNvSpPr/>
          <p:nvPr userDrawn="1"/>
        </p:nvSpPr>
        <p:spPr>
          <a:xfrm>
            <a:off x="5234532" y="1159023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6"/>
          <p:cNvSpPr/>
          <p:nvPr userDrawn="1"/>
        </p:nvSpPr>
        <p:spPr>
          <a:xfrm>
            <a:off x="5234532" y="2445431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9"/>
          <p:cNvSpPr/>
          <p:nvPr userDrawn="1"/>
        </p:nvSpPr>
        <p:spPr>
          <a:xfrm>
            <a:off x="5234532" y="3786594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7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8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 userDrawn="1"/>
        </p:nvSpPr>
        <p:spPr>
          <a:xfrm>
            <a:off x="0" y="0"/>
            <a:ext cx="9144000" cy="21425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0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rcRect l="43248" t="-15385" r="-20637" b="53201"/>
          <a:stretch>
            <a:fillRect/>
          </a:stretch>
        </p:blipFill>
        <p:spPr>
          <a:xfrm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2813129" cy="1241554"/>
          </a:xfrm>
        </p:spPr>
        <p:txBody>
          <a:bodyPr vert="horz" tIns="36000" rtlCol="0"/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Key Features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CC9E4DB-0307-4E26-B6B3-4D62E09A85BA}" type="slidenum">
              <a:rPr/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620618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idx="13" hasCustomPrompt="1"/>
          </p:nvPr>
        </p:nvSpPr>
        <p:spPr>
          <a:xfrm>
            <a:off x="3320335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6009568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  <a:endParaRPr lang="en-US" dirty="0"/>
          </a:p>
        </p:txBody>
      </p:sp>
      <p:pic>
        <p:nvPicPr>
          <p:cNvPr id="9" name="Picture 34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32358" t="9828" r="-10589" b="53117"/>
          <a:stretch>
            <a:fillRect/>
          </a:stretch>
        </p:blipFill>
        <p:spPr>
          <a:xfrm flipH="1">
            <a:off x="4170315" y="0"/>
            <a:ext cx="4973684" cy="2142592"/>
          </a:xfrm>
          <a:prstGeom prst="rect">
            <a:avLst/>
          </a:prstGeom>
          <a:noFill/>
        </p:spPr>
      </p:pic>
      <p:sp>
        <p:nvSpPr>
          <p:cNvPr id="1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3638164" y="581565"/>
            <a:ext cx="4874734" cy="1241554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0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0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idx="16"/>
          </p:nvPr>
        </p:nvSpPr>
        <p:spPr>
          <a:xfrm>
            <a:off x="1430382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idx="17"/>
          </p:nvPr>
        </p:nvSpPr>
        <p:spPr>
          <a:xfrm>
            <a:off x="4086781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idx="18"/>
          </p:nvPr>
        </p:nvSpPr>
        <p:spPr>
          <a:xfrm>
            <a:off x="6673285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1047209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Benefits to </a:t>
            </a:r>
            <a:br>
              <a:rPr lang="en-US" dirty="0"/>
            </a:br>
            <a:r>
              <a:rPr lang="en-US" dirty="0"/>
              <a:t>the Company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D8B84D5E-7DBA-480F-8CA3-953E16B82BB9}" type="slidenum">
              <a:rPr/>
            </a:fld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 rot="0">
            <a:off x="0" y="3913201"/>
            <a:ext cx="2347708" cy="1231316"/>
            <a:chOff x="78502" y="4788186"/>
            <a:chExt cx="3949028" cy="2071171"/>
          </a:xfrm>
        </p:grpSpPr>
        <p:cxnSp>
          <p:nvCxnSpPr>
            <p:cNvPr id="7" name="Straight Connector 14"/>
            <p:cNvCxnSpPr/>
            <p:nvPr/>
          </p:nvCxnSpPr>
          <p:spPr>
            <a:xfrm flipV="1">
              <a:off x="78502" y="4874614"/>
              <a:ext cx="2873020" cy="1734813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/>
            <p:cNvSpPr/>
            <p:nvPr/>
          </p:nvSpPr>
          <p:spPr>
            <a:xfrm rot="10800000">
              <a:off x="2010610" y="5011979"/>
              <a:ext cx="2016919" cy="1847378"/>
            </a:xfrm>
            <a:custGeom>
              <a:avLst/>
              <a:gdLst/>
              <a:ahLst/>
              <a:cxnLst/>
              <a:rect l="0" t="0" r="r" b="b"/>
              <a:pathLst>
                <a:path w="2016920" h="1847378">
                  <a:moveTo>
                    <a:pt x="1193864" y="0"/>
                  </a:moveTo>
                  <a:lnTo>
                    <a:pt x="0" y="715584"/>
                  </a:lnTo>
                  <a:lnTo>
                    <a:pt x="2016920" y="1847378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6"/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8"/>
            <p:cNvSpPr/>
            <p:nvPr/>
          </p:nvSpPr>
          <p:spPr>
            <a:xfrm rot="10800000">
              <a:off x="3273837" y="6538912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20"/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21"/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562943" y="5333568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id="14" name="Picture 11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sp>
        <p:nvSpPr>
          <p:cNvPr id="15" name="Text Placeholder 13"/>
          <p:cNvSpPr>
            <a:spLocks noGrp="1"/>
          </p:cNvSpPr>
          <p:nvPr>
            <p:ph type="body" idx="12" hasCustomPrompt="1"/>
          </p:nvPr>
        </p:nvSpPr>
        <p:spPr>
          <a:xfrm>
            <a:off x="5601410" y="882254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idx="13" hasCustomPrompt="1"/>
          </p:nvPr>
        </p:nvSpPr>
        <p:spPr>
          <a:xfrm>
            <a:off x="5601410" y="2168661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idx="14" hasCustomPrompt="1"/>
          </p:nvPr>
        </p:nvSpPr>
        <p:spPr>
          <a:xfrm>
            <a:off x="5601410" y="3514725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idx="15"/>
          </p:nvPr>
        </p:nvSpPr>
        <p:spPr>
          <a:xfrm>
            <a:off x="628650" y="1618560"/>
            <a:ext cx="3686175" cy="156040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idx="16"/>
          </p:nvPr>
        </p:nvSpPr>
        <p:spPr>
          <a:xfrm>
            <a:off x="4943822" y="954881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idx="17"/>
          </p:nvPr>
        </p:nvSpPr>
        <p:spPr>
          <a:xfrm>
            <a:off x="4943822" y="2272841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idx="18"/>
          </p:nvPr>
        </p:nvSpPr>
        <p:spPr>
          <a:xfrm>
            <a:off x="4943822" y="3618904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Da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/>
          <p:cNvPicPr>
            <a:picLocks noChangeAspect="1"/>
          </p:cNvPicPr>
          <p:nvPr userDrawn="1"/>
        </p:nvPicPr>
        <p:blipFill>
          <a:blip r:embed="rId2">
            <a:alphaModFix amt="32000"/>
          </a:blip>
          <a:srcRect l="43248" t="-15385" r="-20637" b="53201"/>
          <a:stretch>
            <a:fillRect/>
          </a:stretch>
        </p:blipFill>
        <p:spPr>
          <a:xfrm>
            <a:off x="15192" y="1232649"/>
            <a:ext cx="5351477" cy="3910853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2813129" cy="1047209"/>
          </a:xfrm>
        </p:spPr>
        <p:txBody>
          <a:bodyPr vert="horz" tIns="36000" rtlCol="0"/>
          <a:lstStyle>
            <a:lvl1pPr lvl="0"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Key Data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3C7EC442-5EAD-4C89-8789-1A7DC9DE5DE4}" type="slidenum">
              <a:rPr/>
            </a:fld>
            <a:endParaRPr lang="en-US" dirty="0"/>
          </a:p>
        </p:txBody>
      </p:sp>
      <p:sp>
        <p:nvSpPr>
          <p:cNvPr id="5" name="Rectangle 3"/>
          <p:cNvSpPr/>
          <p:nvPr userDrawn="1"/>
        </p:nvSpPr>
        <p:spPr>
          <a:xfrm>
            <a:off x="3751729" y="581565"/>
            <a:ext cx="4763620" cy="40475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6" name="Picture 34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32358" t="9828" r="-10589" b="1217"/>
          <a:stretch>
            <a:fillRect/>
          </a:stretch>
        </p:blipFill>
        <p:spPr>
          <a:xfrm flipH="1">
            <a:off x="4170314" y="0"/>
            <a:ext cx="4973684" cy="5143500"/>
          </a:xfrm>
          <a:prstGeom prst="rect">
            <a:avLst/>
          </a:prstGeom>
          <a:noFill/>
        </p:spPr>
      </p:pic>
      <p:sp>
        <p:nvSpPr>
          <p:cNvPr id="7" name="Chart Placeholder 6"/>
          <p:cNvSpPr>
            <a:spLocks noGrp="1"/>
          </p:cNvSpPr>
          <p:nvPr>
            <p:ph type="chart" idx="12"/>
          </p:nvPr>
        </p:nvSpPr>
        <p:spPr>
          <a:xfrm>
            <a:off x="4020741" y="869156"/>
            <a:ext cx="4258164" cy="3496866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3"/>
          </p:nvPr>
        </p:nvSpPr>
        <p:spPr>
          <a:xfrm>
            <a:off x="628650" y="1628775"/>
            <a:ext cx="2813129" cy="3000375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4687420" cy="1046343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Scheduled Employee Training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81A3BF43-A688-4B04-AFC6-659CEB1C0EFB}" type="slidenum">
              <a:rPr/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824753" y="3118865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884806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884806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sp>
        <p:nvSpPr>
          <p:cNvPr id="9" name="Freeform: Shape 21"/>
          <p:cNvSpPr/>
          <p:nvPr userDrawn="1"/>
        </p:nvSpPr>
        <p:spPr>
          <a:xfrm>
            <a:off x="431135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22"/>
          <p:cNvSpPr/>
          <p:nvPr userDrawn="1"/>
        </p:nvSpPr>
        <p:spPr>
          <a:xfrm rot="10800000">
            <a:off x="725369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1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8649" y="2771801"/>
            <a:ext cx="639336" cy="709708"/>
          </a:xfrm>
          <a:prstGeom prst="rect">
            <a:avLst/>
          </a:prstGeom>
          <a:noFill/>
        </p:spPr>
      </p:pic>
      <p:sp>
        <p:nvSpPr>
          <p:cNvPr id="12" name="Text Placeholder 17"/>
          <p:cNvSpPr>
            <a:spLocks noGrp="1"/>
          </p:cNvSpPr>
          <p:nvPr>
            <p:ph type="body" idx="14" hasCustomPrompt="1"/>
          </p:nvPr>
        </p:nvSpPr>
        <p:spPr>
          <a:xfrm>
            <a:off x="3519660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idx="15" hasCustomPrompt="1"/>
          </p:nvPr>
        </p:nvSpPr>
        <p:spPr>
          <a:xfrm>
            <a:off x="3519660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sp>
        <p:nvSpPr>
          <p:cNvPr id="14" name="Freeform: Shape 25"/>
          <p:cNvSpPr/>
          <p:nvPr userDrawn="1"/>
        </p:nvSpPr>
        <p:spPr>
          <a:xfrm>
            <a:off x="3065989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Oval 26"/>
          <p:cNvSpPr/>
          <p:nvPr userDrawn="1"/>
        </p:nvSpPr>
        <p:spPr>
          <a:xfrm rot="10800000">
            <a:off x="3360223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6" name="Picture 27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63503" y="2771801"/>
            <a:ext cx="639336" cy="709708"/>
          </a:xfrm>
          <a:prstGeom prst="rect">
            <a:avLst/>
          </a:prstGeom>
          <a:noFill/>
        </p:spPr>
      </p:pic>
      <p:sp>
        <p:nvSpPr>
          <p:cNvPr id="17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6140466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6140466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  <a:endParaRPr lang="en-US" dirty="0"/>
          </a:p>
        </p:txBody>
      </p:sp>
      <p:sp>
        <p:nvSpPr>
          <p:cNvPr id="19" name="Freeform: Shape 30"/>
          <p:cNvSpPr/>
          <p:nvPr userDrawn="1"/>
        </p:nvSpPr>
        <p:spPr>
          <a:xfrm>
            <a:off x="5686796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Oval 31"/>
          <p:cNvSpPr/>
          <p:nvPr userDrawn="1"/>
        </p:nvSpPr>
        <p:spPr>
          <a:xfrm rot="10800000">
            <a:off x="5981030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21" name="Picture 3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4310" y="2771801"/>
            <a:ext cx="639336" cy="709708"/>
          </a:xfrm>
          <a:prstGeom prst="rect">
            <a:avLst/>
          </a:prstGeom>
          <a:noFill/>
        </p:spPr>
      </p:pic>
      <p:sp>
        <p:nvSpPr>
          <p:cNvPr id="22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5422956" y="580261"/>
            <a:ext cx="3092393" cy="104764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2000" dirty="0"/>
            </a:lvl2pPr>
            <a:lvl3pPr marL="914400" lvl="2" indent="0">
              <a:buNone/>
              <a:defRPr lang="en-US" sz="20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4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p De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4447515" y="0"/>
            <a:ext cx="4696485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43412" t="5534" r="-1901" b="47470"/>
          <a:stretch>
            <a:fillRect/>
          </a:stretch>
        </p:blipFill>
        <p:spPr>
          <a:xfrm>
            <a:off x="0" y="2310208"/>
            <a:ext cx="3876978" cy="2833291"/>
          </a:xfrm>
          <a:prstGeom prst="rect">
            <a:avLst/>
          </a:prstGeom>
          <a:noFill/>
        </p:spPr>
      </p:pic>
      <p:grpSp>
        <p:nvGrpSpPr>
          <p:cNvPr id="5" name="Group 10"/>
          <p:cNvGrpSpPr/>
          <p:nvPr/>
        </p:nvGrpSpPr>
        <p:grpSpPr>
          <a:xfrm rot="0">
            <a:off x="0" y="1915820"/>
            <a:ext cx="3250134" cy="3225937"/>
            <a:chOff x="19592" y="4344306"/>
            <a:chExt cx="2540048" cy="2521137"/>
          </a:xfrm>
        </p:grpSpPr>
        <p:cxnSp>
          <p:nvCxnSpPr>
            <p:cNvPr id="6" name="Straight Connector 11"/>
            <p:cNvCxnSpPr/>
            <p:nvPr/>
          </p:nvCxnSpPr>
          <p:spPr>
            <a:xfrm flipV="1">
              <a:off x="19592" y="4581420"/>
              <a:ext cx="1751025" cy="1046318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3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4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5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/>
            <p:cNvSpPr/>
            <p:nvPr/>
          </p:nvSpPr>
          <p:spPr>
            <a:xfrm>
              <a:off x="749507" y="5162805"/>
              <a:ext cx="1810134" cy="1702637"/>
            </a:xfrm>
            <a:custGeom>
              <a:avLst/>
              <a:gdLst/>
              <a:ahLst/>
              <a:cxnLst/>
              <a:rect l="0" t="0" r="r" b="b"/>
              <a:pathLst>
                <a:path w="1810134" h="1702637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7"/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8"/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9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title" idx="10" hasCustomPrompt="1"/>
          </p:nvPr>
        </p:nvSpPr>
        <p:spPr>
          <a:xfrm>
            <a:off x="628649" y="571500"/>
            <a:ext cx="3365475" cy="1048640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tx1"/>
                </a:solidFill>
                <a:latin typeface="Bungee"/>
              </a:defRPr>
            </a:lvl1pPr>
          </a:lstStyle>
          <a:p>
            <a:r>
              <a:rPr lang="en-US" dirty="0"/>
              <a:t>IT Help Desk Availability 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 userDrawn="1">
            <p:ph type="body" idx="11"/>
          </p:nvPr>
        </p:nvSpPr>
        <p:spPr>
          <a:xfrm>
            <a:off x="4876332" y="571500"/>
            <a:ext cx="3639017" cy="1057275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A3A4F17A-4ABC-430B-B882-2959A5265D39}" type="slidenum">
              <a:rPr/>
            </a:fld>
            <a:endParaRPr lang="en-US" dirty="0"/>
          </a:p>
        </p:txBody>
      </p:sp>
      <p:pic>
        <p:nvPicPr>
          <p:cNvPr id="18" name="Picture 4" descr="A picture containing clock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85723" y="2157029"/>
            <a:ext cx="2543243" cy="2314491"/>
          </a:xfrm>
          <a:prstGeom prst="rect">
            <a:avLst/>
          </a:prstGeom>
          <a:noFill/>
        </p:spPr>
      </p:pic>
      <p:pic>
        <p:nvPicPr>
          <p:cNvPr id="19" name="Picture 23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21777" b="37147"/>
          <a:stretch>
            <a:fillRect/>
          </a:stretch>
        </p:blipFill>
        <p:spPr>
          <a:xfrm>
            <a:off x="4447515" y="2307019"/>
            <a:ext cx="3876978" cy="2833291"/>
          </a:xfrm>
          <a:prstGeom prst="rect">
            <a:avLst/>
          </a:prstGeom>
          <a:noFill/>
        </p:spPr>
      </p:pic>
      <p:sp>
        <p:nvSpPr>
          <p:cNvPr id="20" name="Text Placeholder 22"/>
          <p:cNvSpPr>
            <a:spLocks noGrp="1"/>
          </p:cNvSpPr>
          <p:nvPr>
            <p:ph type="body" idx="13" hasCustomPrompt="1"/>
          </p:nvPr>
        </p:nvSpPr>
        <p:spPr>
          <a:xfrm>
            <a:off x="4888954" y="1851459"/>
            <a:ext cx="3639017" cy="532121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50000"/>
              </a:lnSpc>
              <a:buClr>
                <a:schemeClr val="accent3"/>
              </a:buClr>
              <a:buNone/>
              <a:defRPr lang="en-US" sz="1600" dirty="0">
                <a:solidFill>
                  <a:schemeClr val="accent2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marL="0" indent="0">
              <a:buNone/>
            </a:pPr>
            <a:r>
              <a:rPr lang="en-US" dirty="0"/>
              <a:t>IT HELP DESK</a:t>
            </a:r>
            <a:endParaRPr lang="en-US" dirty="0"/>
          </a:p>
        </p:txBody>
      </p:sp>
      <p:sp>
        <p:nvSpPr>
          <p:cNvPr id="21" name="Text Placeholder 22"/>
          <p:cNvSpPr>
            <a:spLocks noGrp="1"/>
          </p:cNvSpPr>
          <p:nvPr>
            <p:ph type="body" idx="14" hasCustomPrompt="1"/>
          </p:nvPr>
        </p:nvSpPr>
        <p:spPr>
          <a:xfrm>
            <a:off x="4876332" y="2503379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idx="15" hasCustomPrompt="1"/>
          </p:nvPr>
        </p:nvSpPr>
        <p:spPr>
          <a:xfrm>
            <a:off x="4876332" y="2999429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6" hasCustomPrompt="1"/>
          </p:nvPr>
        </p:nvSpPr>
        <p:spPr>
          <a:xfrm>
            <a:off x="4876332" y="3486824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  <a:endParaRPr lang="en-US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idx="17" hasCustomPrompt="1"/>
          </p:nvPr>
        </p:nvSpPr>
        <p:spPr>
          <a:xfrm>
            <a:off x="4876332" y="3982873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  <a:endParaRPr lang="en-US" dirty="0"/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8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19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565"/>
            <a:ext cx="7886700" cy="1046343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7908"/>
            <a:ext cx="7886700" cy="300481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fld id="{3C4E7E3C-9A63-4AFB-83EA-16737626C60C}" type="slidenum">
              <a:rPr/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1" dirty="0">
          <a:solidFill>
            <a:schemeClr val="tx1"/>
          </a:solidFill>
          <a:latin typeface="Bungee Inline"/>
        </a:defRPr>
      </a:lvl1pPr>
    </p:titleStyle>
    <p:bodyStyle>
      <a:lvl1pPr marL="228600" lvl="0" indent="-228600" algn="l" rtl="0">
        <a:lnSpc>
          <a:spcPct val="100000"/>
        </a:lnSpc>
        <a:spcBef>
          <a:spcPts val="1000"/>
        </a:spcBef>
        <a:buFont typeface="Arial" panose="020B0604020202020204"/>
        <a:buChar char="•"/>
        <a:defRPr lang="en-US" sz="14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6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6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/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sz="2800" b="0" dirty="0">
                <a:latin typeface="Bungee"/>
              </a:rPr>
              <a:t>Software project</a:t>
            </a:r>
            <a:endParaRPr lang="en-US" sz="2800" b="0" dirty="0">
              <a:latin typeface="Bungee"/>
            </a:endParaRPr>
          </a:p>
          <a:p>
            <a:r>
              <a:rPr lang="en-US" sz="2800" b="0" dirty="0">
                <a:latin typeface="Bungee"/>
              </a:rPr>
              <a:t>management</a:t>
            </a:r>
            <a:endParaRPr lang="en-US" sz="2800" b="0" dirty="0">
              <a:latin typeface="Bungee"/>
            </a:endParaRPr>
          </a:p>
        </p:txBody>
      </p:sp>
      <p:sp>
        <p:nvSpPr>
          <p:cNvPr id="3" name="Text Placeholder 114"/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r>
              <a:rPr lang="en-US" sz="2000" dirty="0"/>
              <a:t>Risks In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1771040" y="120853"/>
            <a:ext cx="5601910" cy="873842"/>
          </a:xfrm>
        </p:spPr>
        <p:txBody>
          <a:bodyPr rtlCol="0"/>
          <a:lstStyle/>
          <a:p>
            <a:pPr algn="ctr"/>
            <a:r>
              <a:rPr lang="en-US" dirty="0"/>
              <a:t>Literature </a:t>
            </a:r>
            <a:r>
              <a:rPr lang="en-US" dirty="0"/>
              <a:t>review</a:t>
            </a:r>
            <a:endParaRPr lang="en-US" dirty="0"/>
          </a:p>
        </p:txBody>
      </p:sp>
      <p:graphicFrame>
        <p:nvGraphicFramePr>
          <p:cNvPr id="3" name="Table 2"/>
          <p:cNvGraphicFramePr/>
          <p:nvPr/>
        </p:nvGraphicFramePr>
        <p:xfrm>
          <a:off x="1065009" y="641994"/>
          <a:ext cx="7328688" cy="4274744"/>
        </p:xfrm>
        <a:graphic>
          <a:graphicData uri="http://schemas.openxmlformats.org/drawingml/2006/table">
            <a:tbl>
              <a:tblPr firstRow="1">
                <a:tableStyleId>{74A212BD-EDAD-45C7-8027-1E97B020BD54}</a:tableStyleId>
              </a:tblPr>
              <a:tblGrid>
                <a:gridCol w="415776"/>
                <a:gridCol w="4470016"/>
                <a:gridCol w="2442896"/>
              </a:tblGrid>
              <a:tr h="373818">
                <a:tc>
                  <a:txBody>
                    <a:bodyPr rtlCol="0"/>
                    <a:lstStyle/>
                    <a:p>
                      <a:endParaRPr lang="en-US" dirty="0"/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50" marR="95250" marT="47625" marB="47625" vert="horz" anchor="t" horzOverflow="clip"/>
                </a:tc>
              </a:tr>
              <a:tr h="559803">
                <a:tc>
                  <a:txBody>
                    <a:bodyPr rtlCol="0"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[1]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Software Project Management 4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th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ed, pp.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147, 1996, McGraw-Hill (UK).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B. Hughes, and M.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Cotterell</a:t>
                      </a:r>
                      <a:endParaRPr lang="en-US" sz="1600" b="0" dirty="0" err="1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</a:tr>
              <a:tr h="830656"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[2]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“Software Project Risk and their Effect 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Outcomes”, Communication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fo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ACM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, vol 47 number 4, pp. 68-73,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2004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L. Wallace and M.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Keil</a:t>
                      </a:r>
                      <a:endParaRPr lang="en-US" sz="1600" b="0" dirty="0" err="1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</a:tr>
              <a:tr h="897722"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[3]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“Portfolio approach to information systems”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Harvard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Business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Review, vol 59, number 5, 1981, pp.142-150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F.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MCFarlan</a:t>
                      </a:r>
                      <a:endParaRPr lang="en-US" sz="1600" b="0" dirty="0" err="1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</a:tr>
              <a:tr h="735692">
                <a:tc>
                  <a:txBody>
                    <a:bodyPr rtlCol="0"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[4]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“Software Risk Management: Principles and Practices”,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IEEE Software vol 8, number 1, pp.32-41,1991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B.W. Boehm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</a:tr>
              <a:tr h="877053">
                <a:tc>
                  <a:txBody>
                    <a:bodyPr rtlCol="0"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[5]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“E-Commerce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Project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Development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Risks: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Evidence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from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Delphi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survey”,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International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Journal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of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Information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Management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vol 23, number 1, pp. 25-40, 2003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  <a:tc>
                  <a:txBody>
                    <a:bodyPr rtlCol="0"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T.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ree Serif" panose="02000503040000020004"/>
                        </a:rPr>
                        <a:t>Addision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Bree Serif" panose="02000503040000020004"/>
                      </a:endParaRPr>
                    </a:p>
                  </a:txBody>
                  <a:tcPr marL="95250" marR="95250" marT="47625" marB="47625" vert="horz" anchor="t" horzOverflow="clip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r>
              <a:rPr lang="en-US" dirty="0"/>
              <a:t>In our research paper, </a:t>
            </a:r>
            <a:r>
              <a:rPr lang="en-US" dirty="0" err="1"/>
              <a:t>reascher</a:t>
            </a:r>
            <a:r>
              <a:rPr lang="en-US" dirty="0"/>
              <a:t> was eager to find the answer that which are top risks in software project management that can affect our software project in a bad manner. </a:t>
            </a:r>
            <a:endParaRPr lang="en-US" dirty="0"/>
          </a:p>
          <a:p>
            <a:r>
              <a:rPr lang="en-US" dirty="0"/>
              <a:t>He studied various </a:t>
            </a:r>
            <a:r>
              <a:rPr lang="en-US" dirty="0" err="1"/>
              <a:t>authores</a:t>
            </a:r>
            <a:r>
              <a:rPr lang="en-US" dirty="0"/>
              <a:t> thoroughly and compared them with each other in order to get the answer of his question. </a:t>
            </a:r>
            <a:endParaRPr lang="en-US" dirty="0"/>
          </a:p>
          <a:p>
            <a:r>
              <a:rPr lang="en-US" dirty="0"/>
              <a:t>At the end he is able to make a list in which he wrote top risks and their dimensions which can help any software project manager in their specific </a:t>
            </a:r>
            <a:r>
              <a:rPr lang="en-US" dirty="0"/>
              <a:t>project</a:t>
            </a:r>
            <a:r>
              <a:rPr lang="en-US" dirty="0"/>
              <a:t> to avoid risks and make their project successful flawlessly.</a:t>
            </a:r>
            <a:endParaRPr lang="en-US" dirty="0"/>
          </a:p>
        </p:txBody>
      </p:sp>
      <p:pic>
        <p:nvPicPr>
          <p:cNvPr id="4" name="Picture Placeholder 11" descr="A person using a computer&#10;&#10;Description automatically generated"/>
          <p:cNvPicPr>
            <a:picLocks noGrp="1" noChangeAspect="1"/>
          </p:cNvPicPr>
          <p:nvPr>
            <p:ph type="pic" idx="13"/>
          </p:nvPr>
        </p:nvPicPr>
        <p:blipFill>
          <a:blip r:embed="rId1"/>
          <a:srcRect l="16732" r="16732"/>
          <a:stretch>
            <a:fillRect/>
          </a:stretch>
        </p:blipFill>
        <p:spPr>
          <a:xfrm>
            <a:off x="993276" y="1622758"/>
            <a:ext cx="2751503" cy="2751503"/>
          </a:xfrm>
          <a:noFill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344B7F37-E183-40B3-BD41-2DB11127B4B9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/>
          </p:nvPr>
        </p:nvSpPr>
        <p:spPr>
          <a:xfrm>
            <a:off x="4629150" y="1345423"/>
            <a:ext cx="3886200" cy="476250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Keep Your Core Message in Mind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fld id="{488A4837-4E64-4FC7-A0BC-7B981D0CC77C}" type="slidenum">
              <a:rPr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87" y="722652"/>
            <a:ext cx="9035625" cy="351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28650" y="581567"/>
            <a:ext cx="3686518" cy="518436"/>
          </a:xfrm>
        </p:spPr>
        <p:txBody>
          <a:bodyPr rtlCol="0"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>
          <a:xfrm>
            <a:off x="4494228" y="581567"/>
            <a:ext cx="4021121" cy="4322578"/>
          </a:xfrm>
        </p:spPr>
        <p:txBody>
          <a:bodyPr rtlCol="0"/>
          <a:lstStyle/>
          <a:p>
            <a:r>
              <a:rPr lang="en-US" sz="1600" b="0" dirty="0">
                <a:latin typeface="Droid Sans" panose="020B0606030804020204"/>
              </a:rPr>
              <a:t>To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success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in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managing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a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software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project,</a:t>
            </a:r>
            <a:r>
              <a:rPr lang="en-US" sz="1600" b="0" dirty="0">
                <a:latin typeface="Droid Sans" panose="020B0606030804020204"/>
              </a:rPr>
              <a:t> </a:t>
            </a:r>
            <a:r>
              <a:rPr lang="en-US" sz="1600" b="0" dirty="0">
                <a:latin typeface="Droid Sans" panose="020B0606030804020204"/>
              </a:rPr>
              <a:t>project </a:t>
            </a:r>
            <a:r>
              <a:rPr lang="en-US" sz="1600" b="0" dirty="0">
                <a:latin typeface="Droid Sans" panose="020B0606030804020204"/>
              </a:rPr>
              <a:t>manager needs to understand the nature of software risks.</a:t>
            </a:r>
            <a:r>
              <a:rPr lang="en-US" sz="1600" b="0" dirty="0">
                <a:latin typeface="Droid Sans" panose="020B0606030804020204"/>
              </a:rPr>
              <a:t>This paper surveys eight top ten software risks lists from the </a:t>
            </a:r>
            <a:r>
              <a:rPr lang="en-US" sz="1600" b="0" dirty="0">
                <a:latin typeface="Droid Sans" panose="020B0606030804020204"/>
              </a:rPr>
              <a:t>literature.</a:t>
            </a:r>
            <a:endParaRPr lang="en-US" sz="1600" b="0" dirty="0">
              <a:latin typeface="Droid Sans" panose="020B0606030804020204"/>
            </a:endParaRPr>
          </a:p>
          <a:p>
            <a:r>
              <a:rPr lang="en-US" sz="1600" b="0" dirty="0">
                <a:latin typeface="Droid Sans" panose="020B0606030804020204"/>
              </a:rPr>
              <a:t>Author of this research paper have tried his best to make the most important and highly </a:t>
            </a:r>
            <a:r>
              <a:rPr lang="en-US" sz="1600" b="0" dirty="0" err="1">
                <a:latin typeface="Droid Sans" panose="020B0606030804020204"/>
              </a:rPr>
              <a:t>impactable</a:t>
            </a:r>
            <a:r>
              <a:rPr lang="en-US" sz="1600" b="0" dirty="0">
                <a:latin typeface="Droid Sans" panose="020B0606030804020204"/>
              </a:rPr>
              <a:t> list of risks that can affect any software project.</a:t>
            </a:r>
            <a:endParaRPr lang="en-US" sz="1600" b="0" dirty="0">
              <a:latin typeface="Droid Sans" panose="020B0606030804020204"/>
            </a:endParaRPr>
          </a:p>
          <a:p>
            <a:r>
              <a:rPr lang="en-US" sz="1600" b="0" dirty="0">
                <a:latin typeface="Droid Sans" panose="020B0606030804020204"/>
              </a:rPr>
              <a:t>It is </a:t>
            </a:r>
            <a:r>
              <a:rPr lang="en-US" sz="1600" b="0" dirty="0">
                <a:latin typeface="Droid Sans" panose="020B0606030804020204"/>
              </a:rPr>
              <a:t>encouraged that an organization should </a:t>
            </a:r>
            <a:r>
              <a:rPr lang="en-US" sz="1600" b="0" dirty="0">
                <a:latin typeface="Droid Sans" panose="020B0606030804020204"/>
              </a:rPr>
              <a:t>develop its own list from their software project experience.</a:t>
            </a:r>
            <a:r>
              <a:rPr lang="en-US" sz="1600" b="0" dirty="0">
                <a:latin typeface="Droid Sans" panose="020B0606030804020204"/>
              </a:rPr>
              <a:t>Whereas at the beginning, when an organization has not </a:t>
            </a:r>
            <a:r>
              <a:rPr lang="en-US" sz="1600" b="0" dirty="0">
                <a:latin typeface="Droid Sans" panose="020B0606030804020204"/>
              </a:rPr>
              <a:t>developed its own lists yet, the top risks lists available in the </a:t>
            </a:r>
            <a:r>
              <a:rPr lang="en-US" sz="1600" b="0" dirty="0">
                <a:latin typeface="Droid Sans" panose="020B0606030804020204"/>
              </a:rPr>
              <a:t>literature could be helpful</a:t>
            </a:r>
            <a:endParaRPr lang="en-US" sz="1600" b="0" dirty="0">
              <a:latin typeface="Droid Sans" panose="020B0606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idx="10"/>
          </p:nvPr>
        </p:nvSpPr>
        <p:spPr>
          <a:xfrm>
            <a:off x="2728741" y="1801348"/>
            <a:ext cx="3686522" cy="1047209"/>
          </a:xfrm>
        </p:spPr>
        <p:txBody>
          <a:bodyPr rtlCol="0"/>
          <a:lstStyle/>
          <a:p>
            <a:pPr algn="ctr"/>
            <a:r>
              <a:rPr lang="en-US" sz="3200" dirty="0"/>
              <a:t>Thank You</a:t>
            </a:r>
            <a:endParaRPr lang="en-US" sz="3200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F7E7C7-FD36-4699-888B-290F00EE8D79}" type="slidenum">
              <a:rPr/>
            </a:fld>
            <a:endParaRPr lang="en-US" dirty="0"/>
          </a:p>
        </p:txBody>
      </p:sp>
      <p:sp>
        <p:nvSpPr>
          <p:cNvPr id="5" name="Half Frame 4"/>
          <p:cNvSpPr/>
          <p:nvPr/>
        </p:nvSpPr>
        <p:spPr>
          <a:xfrm>
            <a:off x="2728741" y="1392888"/>
            <a:ext cx="1143000" cy="1143000"/>
          </a:xfrm>
          <a:prstGeom prst="halfFram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sz="2000" dirty="0"/>
              <a:t>INTRODUCTION</a:t>
            </a:r>
            <a:endParaRPr lang="en-US" sz="2000" dirty="0"/>
          </a:p>
        </p:txBody>
      </p:sp>
      <p:sp>
        <p:nvSpPr>
          <p:cNvPr id="3" name="Text Placeholder 21"/>
          <p:cNvSpPr>
            <a:spLocks noGrp="1"/>
          </p:cNvSpPr>
          <p:nvPr>
            <p:ph type="body" idx="11"/>
          </p:nvPr>
        </p:nvSpPr>
        <p:spPr>
          <a:xfrm>
            <a:off x="5105895" y="571500"/>
            <a:ext cx="3405067" cy="3950493"/>
          </a:xfrm>
        </p:spPr>
        <p:txBody>
          <a:bodyPr rtlCol="0"/>
          <a:lstStyle/>
          <a:p>
            <a:pPr marL="0" indent="0">
              <a:buNone/>
            </a:pPr>
            <a:r>
              <a:rPr lang="en-US" b="1" dirty="0">
                <a:latin typeface="Cabin" panose="020B0803050202020004"/>
              </a:rPr>
              <a:t>MUHAMMAD MUSA KHAN</a:t>
            </a:r>
            <a:endParaRPr lang="en-US" b="1" dirty="0">
              <a:latin typeface="Cabin" panose="020B0803050202020004"/>
            </a:endParaRPr>
          </a:p>
          <a:p>
            <a:pPr marL="0" indent="0">
              <a:buNone/>
            </a:pPr>
            <a:r>
              <a:rPr lang="en-US" b="1" dirty="0">
                <a:latin typeface="Cabin" panose="020B0803050202020004"/>
              </a:rPr>
              <a:t>BSCS-F19-M-B-61</a:t>
            </a:r>
            <a:endParaRPr lang="en-US" b="1" dirty="0">
              <a:latin typeface="Cabin" panose="020B0803050202020004"/>
            </a:endParaRPr>
          </a:p>
          <a:p>
            <a:pPr marL="0" indent="0">
              <a:buNone/>
            </a:pPr>
            <a:r>
              <a:rPr lang="en-US" b="1" dirty="0">
                <a:latin typeface="Cabin" panose="020B0803050202020004"/>
              </a:rPr>
              <a:t>SECTION (B)</a:t>
            </a:r>
            <a:endParaRPr lang="en-US" b="1" dirty="0">
              <a:latin typeface="Cabin" panose="020B0803050202020004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3EA783B2-C6A2-47C8-BB7B-43FC87663116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/>
              <a:t>DOMAIN </a:t>
            </a:r>
            <a:endParaRPr lang="en-US" dirty="0"/>
          </a:p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/>
        <p:txBody>
          <a:bodyPr vert="horz" rtlCol="0" anchor="t"/>
          <a:lstStyle/>
          <a:p>
            <a:pPr algn="l"/>
            <a:r>
              <a:rPr lang="en-US" sz="2000" b="1" dirty="0">
                <a:latin typeface="Cabin" panose="020B0803050202020004"/>
              </a:rPr>
              <a:t>Risks play an important role in Software project Management. We have to </a:t>
            </a:r>
            <a:r>
              <a:rPr lang="en-US" sz="2000" b="1" dirty="0">
                <a:latin typeface="Cabin" panose="020B0803050202020004"/>
              </a:rPr>
              <a:t>deal with uncertain events of the software project </a:t>
            </a:r>
            <a:r>
              <a:rPr lang="en-US" sz="2000" b="1" dirty="0">
                <a:latin typeface="Cabin" panose="020B0803050202020004"/>
              </a:rPr>
              <a:t>and</a:t>
            </a:r>
            <a:r>
              <a:rPr lang="en-US" sz="2000" b="1" dirty="0">
                <a:latin typeface="Cabin" panose="020B0803050202020004"/>
              </a:rPr>
              <a:t> their causes.</a:t>
            </a:r>
            <a:r>
              <a:rPr lang="en-US" sz="2000" b="1" dirty="0">
                <a:latin typeface="Cabin" panose="020B0803050202020004"/>
              </a:rPr>
              <a:t>To predict the uncertainty software risk is </a:t>
            </a:r>
            <a:r>
              <a:rPr lang="en-US" sz="2000" b="1" dirty="0">
                <a:latin typeface="Cabin" panose="020B0803050202020004"/>
              </a:rPr>
              <a:t>not</a:t>
            </a:r>
            <a:r>
              <a:rPr lang="en-US" sz="2000" b="1" dirty="0">
                <a:latin typeface="Cabin" panose="020B0803050202020004"/>
              </a:rPr>
              <a:t> easy.</a:t>
            </a:r>
            <a:r>
              <a:rPr lang="en-US" sz="2000" b="1" dirty="0">
                <a:latin typeface="Cabin" panose="020B0803050202020004"/>
              </a:rPr>
              <a:t> The software project managers can use these lists as </a:t>
            </a:r>
            <a:r>
              <a:rPr lang="en-US" sz="2000" b="1" dirty="0">
                <a:latin typeface="Cabin" panose="020B0803050202020004"/>
              </a:rPr>
              <a:t>identification</a:t>
            </a:r>
            <a:r>
              <a:rPr lang="en-US" sz="2000" b="1" dirty="0">
                <a:latin typeface="Cabin" panose="020B0803050202020004"/>
              </a:rPr>
              <a:t> check lists to identify the risk that may relate </a:t>
            </a:r>
            <a:r>
              <a:rPr lang="en-US" sz="2000" b="1" dirty="0">
                <a:latin typeface="Cabin" panose="020B0803050202020004"/>
              </a:rPr>
              <a:t>to </a:t>
            </a:r>
            <a:r>
              <a:rPr lang="en-US" sz="2000" b="1" dirty="0">
                <a:latin typeface="Cabin" panose="020B0803050202020004"/>
              </a:rPr>
              <a:t>their software projects.</a:t>
            </a:r>
            <a:endParaRPr lang="en-US" sz="2000" b="1" dirty="0">
              <a:latin typeface="Cabin" panose="020B0803050202020004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F2155B81-FEBB-431E-B73B-14A839ECD17C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/>
              <a:t>U</a:t>
            </a:r>
            <a:r>
              <a:rPr lang="en-US" dirty="0"/>
              <a:t>ser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idx="11"/>
          </p:nvPr>
        </p:nvSpPr>
        <p:spPr>
          <a:xfrm>
            <a:off x="5119059" y="575891"/>
            <a:ext cx="3405067" cy="3950493"/>
          </a:xfrm>
        </p:spPr>
        <p:txBody>
          <a:bodyPr rtlCol="0"/>
          <a:lstStyle/>
          <a:p>
            <a:pPr marL="0" indent="0">
              <a:buNone/>
            </a:pPr>
          </a:p>
          <a:p>
            <a:r>
              <a:rPr lang="en-US" b="1" dirty="0">
                <a:latin typeface="Bree Serif" panose="02000503040000020004"/>
              </a:rPr>
              <a:t>User resistance to change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Conflict between Users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Users with negative attitudes </a:t>
            </a:r>
            <a:r>
              <a:rPr lang="en-US" b="1" dirty="0">
                <a:latin typeface="Bree Serif" panose="02000503040000020004"/>
              </a:rPr>
              <a:t>toward the project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Users not committed to the project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Lack of cooperation from users</a:t>
            </a:r>
            <a:endParaRPr lang="en-US" b="1" dirty="0">
              <a:latin typeface="Bree Serif" panose="02000503040000020004"/>
            </a:endParaRPr>
          </a:p>
        </p:txBody>
      </p:sp>
      <p:sp>
        <p:nvSpPr>
          <p:cNvPr id="4" name="Text Placeholder 11"/>
          <p:cNvSpPr>
            <a:spLocks noGrp="1"/>
          </p:cNvSpPr>
          <p:nvPr>
            <p:ph type="body"/>
          </p:nvPr>
        </p:nvSpPr>
        <p:spPr>
          <a:xfrm>
            <a:off x="606494" y="1193625"/>
            <a:ext cx="2913940" cy="746521"/>
          </a:xfrm>
          <a:prstGeom prst="rect">
            <a:avLst/>
          </a:prstGeom>
        </p:spPr>
        <p:txBody>
          <a:bodyPr rtlCol="0"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The person or organization that will use the project's product or service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  <p:pic>
        <p:nvPicPr>
          <p:cNvPr id="5" name="Picture Placeholder 32"/>
          <p:cNvPicPr>
            <a:picLocks noGrp="1" noChangeAspect="1"/>
          </p:cNvPicPr>
          <p:nvPr>
            <p:ph type="pic"/>
          </p:nvPr>
        </p:nvPicPr>
        <p:blipFill>
          <a:blip r:embed="rId1"/>
          <a:srcRect l="-107" r="-107"/>
          <a:stretch>
            <a:fillRect/>
          </a:stretch>
        </p:blipFill>
        <p:spPr>
          <a:xfrm>
            <a:off x="1772529" y="3357889"/>
            <a:ext cx="1287194" cy="128444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2D82AC51-43DE-4A64-9F87-DE3DA1AAC8EF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518960" y="571500"/>
            <a:ext cx="3324682" cy="1048635"/>
          </a:xfrm>
        </p:spPr>
        <p:txBody>
          <a:bodyPr rtlCol="0"/>
          <a:lstStyle/>
          <a:p>
            <a:r>
              <a:rPr lang="en-US" dirty="0"/>
              <a:t>Requirements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idx="11"/>
          </p:nvPr>
        </p:nvSpPr>
        <p:spPr/>
        <p:txBody>
          <a:bodyPr rtlCol="0"/>
          <a:lstStyle/>
          <a:p>
            <a:pPr marL="228600" indent="-228600">
              <a:buFont typeface="Arial" panose="020B0604020202020204"/>
              <a:buChar char="•"/>
            </a:p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Continually changing requirements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System requirement not adequately </a:t>
            </a:r>
            <a:r>
              <a:rPr lang="en-US" b="1" dirty="0">
                <a:latin typeface="Bree Serif" panose="02000503040000020004"/>
              </a:rPr>
              <a:t>identified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Unclear system requirements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Incorrect system requirements</a:t>
            </a:r>
            <a:endParaRPr lang="en-US" b="1" dirty="0">
              <a:latin typeface="Bree Serif" panose="02000503040000020004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/>
          </p:nvPr>
        </p:nvSpPr>
        <p:spPr>
          <a:xfrm>
            <a:off x="584768" y="1249270"/>
            <a:ext cx="2923822" cy="1127598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pPr marL="0" indent="0">
              <a:buFont typeface="Arial" panose="020B0604020202020204"/>
              <a:buNone/>
            </a:pP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The process of defining, documenting and maintaining the requirements</a:t>
            </a:r>
            <a:endParaRPr lang="en-US" b="1" dirty="0">
              <a:solidFill>
                <a:schemeClr val="bg1"/>
              </a:solidFill>
              <a:latin typeface="Lato" panose="020F0502020204030203"/>
            </a:endParaRPr>
          </a:p>
        </p:txBody>
      </p:sp>
      <p:pic>
        <p:nvPicPr>
          <p:cNvPr id="5" name="Picture Placeholder 46" descr="A close up of a logo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1"/>
          <a:srcRect l="3591" r="3591"/>
          <a:stretch>
            <a:fillRect/>
          </a:stretch>
        </p:blipFill>
        <p:spPr>
          <a:xfrm>
            <a:off x="1430382" y="3326606"/>
            <a:ext cx="1175895" cy="1064418"/>
          </a:xfrm>
          <a:prstGeom prst="rect">
            <a:avLst/>
          </a:prstGeom>
          <a:noFill/>
        </p:spPr>
      </p:pic>
      <p:pic>
        <p:nvPicPr>
          <p:cNvPr id="6" name="Picture Placeholder 48" descr="A picture containing box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2"/>
          <a:srcRect t="2349" b="2349"/>
          <a:stretch>
            <a:fillRect/>
          </a:stretch>
        </p:blipFill>
        <p:spPr>
          <a:xfrm>
            <a:off x="4086781" y="3326606"/>
            <a:ext cx="1175895" cy="1064418"/>
          </a:xfrm>
          <a:prstGeom prst="rect">
            <a:avLst/>
          </a:prstGeom>
          <a:noFill/>
        </p:spPr>
      </p:pic>
      <p:pic>
        <p:nvPicPr>
          <p:cNvPr id="7" name="Picture Placeholder 50" descr="A close up of a logo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3"/>
          <a:srcRect l="1808" r="1808"/>
          <a:stretch>
            <a:fillRect/>
          </a:stretch>
        </p:blipFill>
        <p:spPr>
          <a:xfrm>
            <a:off x="6682063" y="3457575"/>
            <a:ext cx="1175895" cy="1064418"/>
          </a:xfrm>
          <a:prstGeom prst="rect">
            <a:avLst/>
          </a:prstGeom>
          <a:noFill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86EA5891-A4FD-465C-8DF4-3F0B8394532A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549668" y="536400"/>
            <a:ext cx="2869623" cy="1048640"/>
          </a:xfrm>
        </p:spPr>
        <p:txBody>
          <a:bodyPr rtlCol="0"/>
          <a:lstStyle/>
          <a:p>
            <a:r>
              <a:rPr lang="en-US" dirty="0"/>
              <a:t>Project </a:t>
            </a:r>
            <a:endParaRPr lang="en-US" dirty="0"/>
          </a:p>
          <a:p>
            <a:r>
              <a:rPr lang="en-US" dirty="0"/>
              <a:t>complexity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idx="11"/>
          </p:nvPr>
        </p:nvSpPr>
        <p:spPr>
          <a:xfrm>
            <a:off x="5110286" y="536400"/>
            <a:ext cx="3405067" cy="3950493"/>
          </a:xfrm>
        </p:spPr>
        <p:txBody>
          <a:bodyPr rtlCol="0"/>
          <a:lstStyle/>
          <a:p/>
          <a:p>
            <a:r>
              <a:rPr lang="en-US" b="1" dirty="0">
                <a:latin typeface="Bree Serif" panose="02000503040000020004"/>
              </a:rPr>
              <a:t>Project involves the use of new </a:t>
            </a:r>
            <a:r>
              <a:rPr lang="en-US" b="1" dirty="0">
                <a:latin typeface="Bree Serif" panose="02000503040000020004"/>
              </a:rPr>
              <a:t>technology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High level of technical complexity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Immature technology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Project involves the use of </a:t>
            </a:r>
            <a:r>
              <a:rPr lang="en-US" b="1" dirty="0">
                <a:latin typeface="Bree Serif" panose="02000503040000020004"/>
              </a:rPr>
              <a:t>technology that has not been used </a:t>
            </a:r>
            <a:r>
              <a:rPr lang="en-US" b="1" dirty="0">
                <a:latin typeface="Bree Serif" panose="02000503040000020004"/>
              </a:rPr>
              <a:t>prior project</a:t>
            </a:r>
            <a:endParaRPr lang="en-US" b="1" dirty="0">
              <a:latin typeface="Bree Serif" panose="020005030400000200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/>
          </p:nvPr>
        </p:nvSpPr>
        <p:spPr>
          <a:xfrm>
            <a:off x="628650" y="1567634"/>
            <a:ext cx="3513353" cy="752151"/>
          </a:xfrm>
          <a:prstGeom prst="rect">
            <a:avLst/>
          </a:prstGeom>
        </p:spPr>
        <p:txBody>
          <a:bodyPr rtlCol="0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Project complexity is the property of a project which makes it difficult to understand</a:t>
            </a:r>
            <a:endParaRPr lang="en-US" dirty="0">
              <a:solidFill>
                <a:schemeClr val="bg1"/>
              </a:solidFill>
              <a:latin typeface="Lato" panose="020F0502020204030203"/>
            </a:endParaRPr>
          </a:p>
        </p:txBody>
      </p:sp>
      <p:pic>
        <p:nvPicPr>
          <p:cNvPr id="5" name="Picture Placeholder 17" descr="A close up of a card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1"/>
          <a:srcRect l="1140" r="1140"/>
          <a:stretch>
            <a:fillRect/>
          </a:stretch>
        </p:blipFill>
        <p:spPr>
          <a:xfrm>
            <a:off x="981713" y="3723084"/>
            <a:ext cx="503287" cy="538162"/>
          </a:xfrm>
          <a:prstGeom prst="rect">
            <a:avLst/>
          </a:prstGeom>
          <a:noFill/>
        </p:spPr>
      </p:pic>
      <p:pic>
        <p:nvPicPr>
          <p:cNvPr id="6" name="Picture Placeholder 19" descr="A picture containing card, table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2"/>
          <a:srcRect l="1140" r="1140"/>
          <a:stretch>
            <a:fillRect/>
          </a:stretch>
        </p:blipFill>
        <p:spPr>
          <a:xfrm>
            <a:off x="8137807" y="33337"/>
            <a:ext cx="503287" cy="538162"/>
          </a:xfrm>
          <a:prstGeom prst="rect">
            <a:avLst/>
          </a:prstGeom>
          <a:noFill/>
        </p:spPr>
      </p:pic>
      <p:pic>
        <p:nvPicPr>
          <p:cNvPr id="7" name="Picture Placeholder 21" descr="A close up of a card&#10;&#10;Description automatically generated"/>
          <p:cNvPicPr>
            <a:picLocks noGrp="1" noChangeAspect="1"/>
          </p:cNvPicPr>
          <p:nvPr>
            <p:ph type="pic"/>
          </p:nvPr>
        </p:nvPicPr>
        <p:blipFill>
          <a:blip r:embed="rId3"/>
          <a:srcRect l="1140" r="1140"/>
          <a:stretch>
            <a:fillRect/>
          </a:stretch>
        </p:blipFill>
        <p:spPr>
          <a:xfrm>
            <a:off x="5110286" y="3983831"/>
            <a:ext cx="503287" cy="538162"/>
          </a:xfrm>
          <a:prstGeom prst="rect">
            <a:avLst/>
          </a:prstGeom>
          <a:noFill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62E21F3C-D1AF-421B-ABF8-1B3782581C39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3041" y="382828"/>
            <a:ext cx="2869623" cy="1048640"/>
          </a:xfrm>
        </p:spPr>
        <p:txBody>
          <a:bodyPr rtlCol="0"/>
          <a:lstStyle/>
          <a:p>
            <a:r>
              <a:rPr lang="en-US" dirty="0"/>
              <a:t>PROJECT PLANNING AND CONTROL</a:t>
            </a:r>
            <a:endParaRPr lang="en-US" dirty="0"/>
          </a:p>
        </p:txBody>
      </p:sp>
      <p:sp>
        <p:nvSpPr>
          <p:cNvPr id="3" name="Chart Placeholder 6"/>
          <p:cNvSpPr>
            <a:spLocks noGrp="1"/>
          </p:cNvSpPr>
          <p:nvPr>
            <p:ph type="chart"/>
          </p:nvPr>
        </p:nvSpPr>
        <p:spPr/>
      </p:sp>
      <p:sp>
        <p:nvSpPr>
          <p:cNvPr id="4" name="Content Placeholder 2"/>
          <p:cNvSpPr>
            <a:spLocks noGrp="1"/>
          </p:cNvSpPr>
          <p:nvPr>
            <p:ph type="body" idx="11"/>
          </p:nvPr>
        </p:nvSpPr>
        <p:spPr/>
        <p:txBody>
          <a:bodyPr rtlCol="0"/>
          <a:lstStyle/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Lack of effective project manage </a:t>
            </a:r>
            <a:r>
              <a:rPr lang="en-US" b="1" dirty="0">
                <a:latin typeface="Bree Serif" panose="02000503040000020004"/>
              </a:rPr>
              <a:t>technology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Project progress not </a:t>
            </a:r>
            <a:r>
              <a:rPr lang="en-US" b="1" dirty="0">
                <a:latin typeface="Bree Serif" panose="02000503040000020004"/>
              </a:rPr>
              <a:t>monitored</a:t>
            </a:r>
            <a:r>
              <a:rPr lang="en-US" b="1" dirty="0">
                <a:latin typeface="Bree Serif" panose="02000503040000020004"/>
              </a:rPr>
              <a:t>  </a:t>
            </a:r>
            <a:r>
              <a:rPr lang="en-US" b="1" dirty="0">
                <a:latin typeface="Bree Serif" panose="02000503040000020004"/>
              </a:rPr>
              <a:t>closely</a:t>
            </a:r>
            <a:r>
              <a:rPr lang="en-US" b="1" dirty="0">
                <a:latin typeface="Bree Serif" panose="02000503040000020004"/>
              </a:rPr>
              <a:t> enough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Inadequate estimation of required </a:t>
            </a:r>
            <a:r>
              <a:rPr lang="en-US" b="1" dirty="0">
                <a:latin typeface="Bree Serif" panose="02000503040000020004"/>
              </a:rPr>
              <a:t>resources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Poor project planning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Project mile stone not clearly </a:t>
            </a:r>
            <a:r>
              <a:rPr lang="en-US" b="1" dirty="0">
                <a:latin typeface="Bree Serif" panose="02000503040000020004"/>
              </a:rPr>
              <a:t>defined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r>
              <a:rPr lang="en-US" b="1" dirty="0">
                <a:latin typeface="Bree Serif" panose="02000503040000020004"/>
              </a:rPr>
              <a:t>Inexperience project managers</a:t>
            </a:r>
            <a:endParaRPr lang="en-US" b="1" dirty="0">
              <a:latin typeface="Bree Serif" panose="02000503040000020004"/>
            </a:endParaRPr>
          </a:p>
          <a:p>
            <a:pPr marL="228600" indent="-228600">
              <a:buFont typeface="Arial" panose="020B0604020202020204"/>
              <a:buChar char="•"/>
            </a:pPr>
            <a:endParaRPr lang="en-US" b="1" dirty="0">
              <a:latin typeface="serif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536E57FA-FD13-4A13-95E6-06FBBC28DCB7}" type="slidenum">
              <a:rPr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639870" y="1670608"/>
            <a:ext cx="2855966" cy="1375067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Project Planning and Control </a:t>
            </a: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protects </a:t>
            </a: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your project from risk and will ensure it stays on track for delivery, </a:t>
            </a: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even when things change during the project's life-cycle</a:t>
            </a: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.</a:t>
            </a:r>
            <a:endParaRPr lang="en-US" dirty="0">
              <a:solidFill>
                <a:schemeClr val="bg1"/>
              </a:solidFill>
              <a:latin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532123" y="413546"/>
            <a:ext cx="2869623" cy="1048640"/>
          </a:xfrm>
        </p:spPr>
        <p:txBody>
          <a:bodyPr rtlCol="0"/>
          <a:lstStyle/>
          <a:p>
            <a:r>
              <a:rPr lang="en-US" dirty="0"/>
              <a:t>team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idx="11"/>
          </p:nvPr>
        </p:nvSpPr>
        <p:spPr/>
        <p:txBody>
          <a:bodyPr rtlCol="0"/>
          <a:lstStyle/>
          <a:p/>
          <a:p>
            <a:r>
              <a:rPr lang="en-US" b="1" dirty="0">
                <a:latin typeface="Bree Serif" panose="02000503040000020004"/>
              </a:rPr>
              <a:t>Inexperience team members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Inadequately trained </a:t>
            </a:r>
            <a:r>
              <a:rPr lang="en-US" b="1" dirty="0" err="1">
                <a:latin typeface="Bree Serif" panose="02000503040000020004"/>
              </a:rPr>
              <a:t>development</a:t>
            </a:r>
            <a:r>
              <a:rPr lang="en-US" b="1" dirty="0" err="1">
                <a:latin typeface="Bree Serif" panose="02000503040000020004"/>
              </a:rPr>
              <a:t>team</a:t>
            </a:r>
            <a:r>
              <a:rPr lang="en-US" b="1" dirty="0">
                <a:latin typeface="Bree Serif" panose="02000503040000020004"/>
              </a:rPr>
              <a:t> members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Team members lack of specialized </a:t>
            </a:r>
            <a:r>
              <a:rPr lang="en-US" b="1" dirty="0">
                <a:latin typeface="Bree Serif" panose="02000503040000020004"/>
              </a:rPr>
              <a:t>skill required by the project</a:t>
            </a:r>
            <a:endParaRPr lang="en-US" b="1" dirty="0">
              <a:latin typeface="Bree Serif" panose="02000503040000020004"/>
            </a:endParaRPr>
          </a:p>
          <a:p/>
          <a:p>
            <a:endParaRPr lang="en-US" dirty="0">
              <a:latin typeface="serif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/>
          </p:nvPr>
        </p:nvSpPr>
        <p:spPr>
          <a:xfrm>
            <a:off x="532123" y="926734"/>
            <a:ext cx="3686175" cy="1550193"/>
          </a:xfrm>
          <a:prstGeom prst="rect">
            <a:avLst/>
          </a:prstGeom>
        </p:spPr>
        <p:txBody>
          <a:bodyPr rtlCol="0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The project team is </a:t>
            </a: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the group of people, responsible for executing the tasks, and producing </a:t>
            </a: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deliverables outlined in the project plan and schedule, as directed by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Lato" panose="020F0502020204030203"/>
              </a:rPr>
              <a:t>the project manager</a:t>
            </a:r>
            <a:endParaRPr lang="en-US" dirty="0">
              <a:solidFill>
                <a:schemeClr val="bg1"/>
              </a:solidFill>
              <a:latin typeface="Lato" panose="020F0502020204030203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923E30D5-D8CC-41B1-B301-29546E48E152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346633" y="413546"/>
            <a:ext cx="3694452" cy="1048635"/>
          </a:xfrm>
        </p:spPr>
        <p:txBody>
          <a:bodyPr rtlCol="0"/>
          <a:lstStyle/>
          <a:p>
            <a:r>
              <a:rPr lang="en-US" dirty="0"/>
              <a:t>Organizational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>
          <a:xfrm>
            <a:off x="5110286" y="571500"/>
            <a:ext cx="3529126" cy="3950493"/>
          </a:xfrm>
        </p:spPr>
        <p:txBody>
          <a:bodyPr rtlCol="0"/>
          <a:lstStyle/>
          <a:p>
            <a:r>
              <a:rPr lang="en-US" b="1" dirty="0">
                <a:latin typeface="Bree Serif" panose="02000503040000020004"/>
              </a:rPr>
              <a:t>Change in organizational </a:t>
            </a:r>
            <a:r>
              <a:rPr lang="en-US" b="1" dirty="0">
                <a:latin typeface="Bree Serif" panose="02000503040000020004"/>
              </a:rPr>
              <a:t>management during the project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Corporate politics with </a:t>
            </a:r>
            <a:r>
              <a:rPr lang="en-US" b="1" dirty="0">
                <a:latin typeface="Bree Serif" panose="02000503040000020004"/>
              </a:rPr>
              <a:t>negative</a:t>
            </a:r>
            <a:r>
              <a:rPr lang="en-US" b="1" dirty="0">
                <a:latin typeface="Bree Serif" panose="02000503040000020004"/>
              </a:rPr>
              <a:t> </a:t>
            </a:r>
            <a:r>
              <a:rPr lang="en-US" b="1" dirty="0">
                <a:latin typeface="Bree Serif" panose="02000503040000020004"/>
              </a:rPr>
              <a:t>effect</a:t>
            </a:r>
            <a:r>
              <a:rPr lang="en-US" b="1" dirty="0">
                <a:latin typeface="Bree Serif" panose="02000503040000020004"/>
              </a:rPr>
              <a:t> on the project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Unstable organizational </a:t>
            </a:r>
            <a:r>
              <a:rPr lang="en-US" b="1" dirty="0">
                <a:latin typeface="Bree Serif" panose="02000503040000020004"/>
              </a:rPr>
              <a:t>environment </a:t>
            </a:r>
            <a:endParaRPr lang="en-US" b="1" dirty="0">
              <a:latin typeface="Bree Serif" panose="02000503040000020004"/>
            </a:endParaRPr>
          </a:p>
          <a:p>
            <a:r>
              <a:rPr lang="en-US" b="1" dirty="0">
                <a:latin typeface="Bree Serif" panose="02000503040000020004"/>
              </a:rPr>
              <a:t>Organization </a:t>
            </a:r>
            <a:r>
              <a:rPr lang="en-US" b="1" dirty="0">
                <a:latin typeface="Bree Serif" panose="02000503040000020004"/>
              </a:rPr>
              <a:t>under</a:t>
            </a:r>
            <a:r>
              <a:rPr lang="en-US" b="1" dirty="0">
                <a:latin typeface="Bree Serif" panose="02000503040000020004"/>
              </a:rPr>
              <a:t> </a:t>
            </a:r>
            <a:r>
              <a:rPr lang="en-US" b="1" dirty="0">
                <a:latin typeface="Bree Serif" panose="02000503040000020004"/>
              </a:rPr>
              <a:t>going</a:t>
            </a:r>
            <a:r>
              <a:rPr lang="en-US" b="1" dirty="0">
                <a:latin typeface="Bree Serif" panose="02000503040000020004"/>
              </a:rPr>
              <a:t> </a:t>
            </a:r>
            <a:r>
              <a:rPr lang="en-US" b="1" dirty="0">
                <a:latin typeface="Bree Serif" panose="02000503040000020004"/>
              </a:rPr>
              <a:t>restructuring</a:t>
            </a:r>
            <a:r>
              <a:rPr lang="en-US" b="1" dirty="0">
                <a:latin typeface="Bree Serif" panose="02000503040000020004"/>
              </a:rPr>
              <a:t> </a:t>
            </a:r>
            <a:r>
              <a:rPr lang="en-US" b="1" dirty="0">
                <a:latin typeface="Bree Serif" panose="02000503040000020004"/>
              </a:rPr>
              <a:t>during</a:t>
            </a:r>
            <a:r>
              <a:rPr lang="en-US" b="1" dirty="0">
                <a:latin typeface="Bree Serif" panose="02000503040000020004"/>
              </a:rPr>
              <a:t> </a:t>
            </a:r>
            <a:r>
              <a:rPr lang="en-US" b="1" dirty="0">
                <a:latin typeface="Bree Serif" panose="02000503040000020004"/>
              </a:rPr>
              <a:t>the</a:t>
            </a:r>
            <a:r>
              <a:rPr lang="en-US" b="1" dirty="0">
                <a:latin typeface="Bree Serif" panose="02000503040000020004"/>
              </a:rPr>
              <a:t> project</a:t>
            </a:r>
            <a:endParaRPr lang="en-US" b="1" dirty="0">
              <a:latin typeface="Bree Serif" panose="02000503040000020004"/>
            </a:endParaRPr>
          </a:p>
          <a:p>
            <a:endParaRPr lang="en-US" dirty="0">
              <a:latin typeface="serif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/>
          </p:nvPr>
        </p:nvSpPr>
        <p:spPr>
          <a:xfrm>
            <a:off x="374351" y="1462182"/>
            <a:ext cx="3639016" cy="738654"/>
          </a:xfrm>
          <a:prstGeom prst="rect">
            <a:avLst/>
          </a:prstGeom>
        </p:spPr>
        <p:txBody>
          <a:bodyPr rtlCol="0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The organizational environment is </a:t>
            </a:r>
            <a:r>
              <a:rPr lang="en-US" b="1" dirty="0">
                <a:solidFill>
                  <a:schemeClr val="bg1"/>
                </a:solidFill>
                <a:latin typeface="Lato" panose="020F0502020204030203"/>
              </a:rPr>
              <a:t>the set of forces surrounding an organization</a:t>
            </a:r>
            <a:endParaRPr lang="en-US" b="1" dirty="0">
              <a:solidFill>
                <a:schemeClr val="bg1"/>
              </a:solidFill>
              <a:latin typeface="Lato" panose="020F0502020204030203"/>
            </a:endParaRPr>
          </a:p>
        </p:txBody>
      </p:sp>
      <p:sp>
        <p:nvSpPr>
          <p:cNvPr id="5" name="Slide Number Placeholder 2"/>
          <p:cNvSpPr>
            <a:spLocks noGrp="1"/>
          </p:cNvSpPr>
          <p:nvPr userDrawn="1"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B5F88522-96CB-459B-8603-2ED87DFEF230}" type="slidenum">
              <a:rPr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4023</Words>
  <Application>WPS Presentation</Application>
  <PresentationFormat>On-Screen Show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Bungee Inline</vt:lpstr>
      <vt:lpstr>Arial</vt:lpstr>
      <vt:lpstr>Bungee</vt:lpstr>
      <vt:lpstr>Cabin</vt:lpstr>
      <vt:lpstr>Bree Serif</vt:lpstr>
      <vt:lpstr>Lato</vt:lpstr>
      <vt:lpstr>serif</vt:lpstr>
      <vt:lpstr>Droid Sans</vt:lpstr>
      <vt:lpstr>Titillium Web</vt:lpstr>
      <vt:lpstr>Microsoft YaHei</vt:lpstr>
      <vt:lpstr>Arial Unicode MS</vt:lpstr>
      <vt:lpstr>Segoe Print</vt:lpstr>
      <vt:lpstr>Calibri</vt:lpstr>
      <vt:lpstr>Office Theme</vt:lpstr>
      <vt:lpstr>management</vt:lpstr>
      <vt:lpstr>INTRODUCTION</vt:lpstr>
      <vt:lpstr>introduction</vt:lpstr>
      <vt:lpstr>User</vt:lpstr>
      <vt:lpstr>Requirements</vt:lpstr>
      <vt:lpstr>complexity</vt:lpstr>
      <vt:lpstr>PROJECT PLANNING AND CONTROL</vt:lpstr>
      <vt:lpstr>team</vt:lpstr>
      <vt:lpstr>Organizational environment </vt:lpstr>
      <vt:lpstr>Literature review</vt:lpstr>
      <vt:lpstr>methodology</vt:lpstr>
      <vt:lpstr>PowerPoint 演示文稿</vt:lpstr>
      <vt:lpstr>Conclusion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kmusa</cp:lastModifiedBy>
  <cp:revision>3</cp:revision>
  <dcterms:created xsi:type="dcterms:W3CDTF">2022-10-30T08:34:00Z</dcterms:created>
  <dcterms:modified xsi:type="dcterms:W3CDTF">2022-10-30T19:59:47Z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B64B87A565114EC9A49C6361A6C92232</vt:lpwstr>
  </property>
  <property fmtid="{D5CDD505-2E9C-101B-9397-08002B2CF9AE}" pid="3" name="KSOProductBuildVer">
    <vt:lpwstr>1033-11.2.0.11380</vt:lpwstr>
  </property>
</Properties>
</file>