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3C2F0D6A-CFB9-4713-9DCD-2DA20F7705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3d58d5150d828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3d58d5150d828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d63bfd7778ff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d63bfd7778ff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573a84a9b02b0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573a84a9b02b0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b50e4aa360de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b50e4aa360de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3d58d5150d828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3d58d5150d828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2dce7210875f9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2dce7210875f9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d58d5150d828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3d58d5150d828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573a84a9b02b0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573a84a9b02b0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d58d5150d828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d58d5150d828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Methods of Software Configuration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Sami Ullah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BSCS-F19-M60 (Section B Morning)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691766" y="253882"/>
            <a:ext cx="6375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What is Software Configuration Management?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◆ Definition: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14399" y="1386450"/>
            <a:ext cx="7315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software engineering, software configuration management (SCM or S/W CM) is the task of tracking and controlling changes in the software, part of the larger cross-disciplinary field of configuration management. SCM practices include revision control and the establishment of baselines.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14400" y="2682825"/>
            <a:ext cx="7315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Description: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♦ Software Configuration Management encompasses the disciplines and techniques of initiating, evaluating and controlling change to software products during and after the software engineering process.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5"/>
          <p:cNvGraphicFramePr/>
          <p:nvPr/>
        </p:nvGraphicFramePr>
        <p:xfrm>
          <a:off x="468363" y="9312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{3C2F0D6A-CFB9-4713-9DCD-2DA20F7705E6}</a:tableStyleId>
              </a:tblPr>
              <a:tblGrid>
                <a:gridCol w="519225"/>
                <a:gridCol w="1873300"/>
                <a:gridCol w="1641100"/>
                <a:gridCol w="1833275"/>
                <a:gridCol w="2340350"/>
              </a:tblGrid>
              <a:tr h="35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Ref#</a:t>
                      </a:r>
                      <a:endParaRPr sz="12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19">
                          <a:solidFill>
                            <a:srgbClr val="00FFFF"/>
                          </a:solidFill>
                        </a:rPr>
                        <a:t>Name</a:t>
                      </a:r>
                      <a:endParaRPr sz="11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19">
                          <a:solidFill>
                            <a:srgbClr val="00FFFF"/>
                          </a:solidFill>
                        </a:rPr>
                        <a:t>Author </a:t>
                      </a:r>
                      <a:endParaRPr sz="11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19">
                          <a:solidFill>
                            <a:srgbClr val="00FFFF"/>
                          </a:solidFill>
                        </a:rPr>
                        <a:t>Method </a:t>
                      </a:r>
                      <a:endParaRPr sz="11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19">
                          <a:solidFill>
                            <a:srgbClr val="00FFFF"/>
                          </a:solidFill>
                        </a:rPr>
                        <a:t>Conclusion</a:t>
                      </a:r>
                      <a:endParaRPr sz="11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45725" marB="45725" marR="91450" marL="91450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1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[1]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Software Configuration Management Patterns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Addison-Wesley, 2003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Effective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TeamWork, Practical Integration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work approaches practical integration of patterns 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1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[2]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 Model-Driven Configuration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Management System for Advanced IT Service Management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Giese, H., Seibel, A. and Vogel, T.,2009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Defines models derived from management configuration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rived models for advanced IT Service Management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1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[3]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Configuration Management Best Practices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Addison-Wesley, 2010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Practical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Methods that Work in the Real World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Providing methods that work in the real world. 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1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[4]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 Configuration Management Task Ontology for Semantic Integration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Calhau R. and Falbo R., 2012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Semantic Integration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describing the semantics of the data, providing a uniform way to enable communication by which different parties can understand, Logic and Proof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19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[5]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Advances in Release Management and Automation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Azoff, M.,2014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Systems development life cycle (SDLC).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It ensures that release teams efficiently deliver the applications and upgrades accordingly.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233250" y="267379"/>
            <a:ext cx="867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7E897"/>
                </a:solidFill>
              </a:rPr>
              <a:t>Literature Review</a:t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914392" y="391855"/>
            <a:ext cx="7315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27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57195" y="1249600"/>
            <a:ext cx="82296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◆ </a:t>
            </a:r>
            <a:r>
              <a:rPr lang="en" sz="1800">
                <a:solidFill>
                  <a:schemeClr val="dk1"/>
                </a:solidFill>
              </a:rPr>
              <a:t>We</a:t>
            </a:r>
            <a:r>
              <a:rPr lang="en" sz="1800">
                <a:solidFill>
                  <a:schemeClr val="dk1"/>
                </a:solidFill>
              </a:rPr>
              <a:t> will define the following terms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Configuration Item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Baseline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SCM Directories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Version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Revision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Release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◆The definition of the terms follows the IEEE standard.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◆Different configuration management systems may use different terms.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4251" l="0" r="0" t="0"/>
          <a:stretch/>
        </p:blipFill>
        <p:spPr>
          <a:xfrm>
            <a:off x="220800" y="258525"/>
            <a:ext cx="8689526" cy="469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406800" y="1291689"/>
            <a:ext cx="4572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Project Management Plan (SPMP)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 Analysis Document (RAD)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Design Document (SDD)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Agreement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Design Document (ODD)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 Model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model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Model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 tests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Integration test strategy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283603" y="827912"/>
            <a:ext cx="7315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Which of these Entities should be Configuration Items?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978800" y="1541900"/>
            <a:ext cx="41652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Specification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data and data bases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plan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 software (part of the product)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 software (not part of the product)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manual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Administrator manual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914411" y="210200"/>
            <a:ext cx="7315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Discussion </a:t>
            </a:r>
            <a:endParaRPr b="1"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5383" l="0" r="0" t="0"/>
          <a:stretch/>
        </p:blipFill>
        <p:spPr>
          <a:xfrm>
            <a:off x="204713" y="76197"/>
            <a:ext cx="873457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951907" y="516904"/>
            <a:ext cx="7240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solidFill>
                  <a:srgbClr val="00FF00"/>
                </a:solidFill>
              </a:rPr>
              <a:t>Conclusion</a:t>
            </a:r>
            <a:r>
              <a:rPr b="1" lang="en" sz="1900">
                <a:solidFill>
                  <a:srgbClr val="FFFFFF"/>
                </a:solidFill>
              </a:rPr>
              <a:t> 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◆ Software Configuration Management: Important part of project management to manage evolving software systems and coordinate changes to them.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◆ Software Configuration Management consists of several activities: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Configuration Item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SCM Directories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◆ Models of Software Configuration Management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5" y="170850"/>
            <a:ext cx="8887750" cy="4801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