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DC14-1397-4592-885F-B6BA26B86C55}" type="datetimeFigureOut">
              <a:rPr lang="en-US" smtClean="0"/>
              <a:t>17-Nov-22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1F79997-7E41-431F-A143-AE7B848F461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368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DC14-1397-4592-885F-B6BA26B86C55}" type="datetimeFigureOut">
              <a:rPr lang="en-US" smtClean="0"/>
              <a:t>17-Nov-22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79997-7E41-431F-A143-AE7B848F461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779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DC14-1397-4592-885F-B6BA26B86C55}" type="datetimeFigureOut">
              <a:rPr lang="en-US" smtClean="0"/>
              <a:t>17-Nov-22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79997-7E41-431F-A143-AE7B848F461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237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DC14-1397-4592-885F-B6BA26B86C55}" type="datetimeFigureOut">
              <a:rPr lang="en-US" smtClean="0"/>
              <a:t>17-Nov-22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79997-7E41-431F-A143-AE7B848F461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586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DC14-1397-4592-885F-B6BA26B86C55}" type="datetimeFigureOut">
              <a:rPr lang="en-US" smtClean="0"/>
              <a:t>17-Nov-22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79997-7E41-431F-A143-AE7B848F461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64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DC14-1397-4592-885F-B6BA26B86C55}" type="datetimeFigureOut">
              <a:rPr lang="en-US" smtClean="0"/>
              <a:t>17-Nov-22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79997-7E41-431F-A143-AE7B848F461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79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DC14-1397-4592-885F-B6BA26B86C55}" type="datetimeFigureOut">
              <a:rPr lang="en-US" smtClean="0"/>
              <a:t>17-Nov-22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79997-7E41-431F-A143-AE7B848F461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56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DC14-1397-4592-885F-B6BA26B86C55}" type="datetimeFigureOut">
              <a:rPr lang="en-US" smtClean="0"/>
              <a:t>17-Nov-22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79997-7E41-431F-A143-AE7B848F461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059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DC14-1397-4592-885F-B6BA26B86C55}" type="datetimeFigureOut">
              <a:rPr lang="en-US" smtClean="0"/>
              <a:t>17-Nov-22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79997-7E41-431F-A143-AE7B848F4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92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DC14-1397-4592-885F-B6BA26B86C55}" type="datetimeFigureOut">
              <a:rPr lang="en-US" smtClean="0"/>
              <a:t>17-Nov-22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79997-7E41-431F-A143-AE7B848F461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820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7D0DC14-1397-4592-885F-B6BA26B86C55}" type="datetimeFigureOut">
              <a:rPr lang="en-US" smtClean="0"/>
              <a:t>17-Nov-22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79997-7E41-431F-A143-AE7B848F461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517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DC14-1397-4592-885F-B6BA26B86C55}" type="datetimeFigureOut">
              <a:rPr lang="en-US" smtClean="0"/>
              <a:t>17-Nov-22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1F79997-7E41-431F-A143-AE7B848F461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38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EE788-0B86-07E8-3965-64AB909A11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Name: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Ahmed Zulfiqar</a:t>
            </a:r>
            <a:b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roll no: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BSCS-f19-m11</a:t>
            </a:r>
            <a:b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SeCTION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B46D80-62D6-B78E-A408-1F471ABFE6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916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4460C-C25B-A748-C252-2A8E272E9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Topic: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scrum method implementation in (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spm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3078F-0F30-87EE-CDC7-F22E6479E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Introduction:</a:t>
            </a:r>
          </a:p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research was published by MR.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ADi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Gunna in year 2015 in which different technologies of Software development are discussed. </a:t>
            </a:r>
          </a:p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Software development can be defined as a process to make a new software to replace the old software or to fix the existing software.</a:t>
            </a:r>
          </a:p>
          <a:p>
            <a:pPr marL="0" indent="0" algn="just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SDLC: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Software development life cycle that consists of several key stages in building software in terms of its development</a:t>
            </a:r>
          </a:p>
          <a:p>
            <a:pPr marL="0" indent="0" algn="just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Agile Software Development: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interactions and personnel is more important than the process and the tools, a working software is more important than a complete documentation, collaboration with the clients is more important than the contract negotiation, and being responsive to changes is more important than following the plan</a:t>
            </a:r>
          </a:p>
          <a:p>
            <a:pPr marL="0" indent="0" algn="just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366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8A3F0-D13F-A952-CEC0-20835897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E945D-18A5-353D-E2AD-C24FE6BBA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Scrum is a management framework use to self organize and work towards a common goal it describes a set of meetings tools and role for efficient product delivery.</a:t>
            </a:r>
          </a:p>
        </p:txBody>
      </p:sp>
    </p:spTree>
    <p:extLst>
      <p:ext uri="{BB962C8B-B14F-4D97-AF65-F5344CB8AC3E}">
        <p14:creationId xmlns:p14="http://schemas.microsoft.com/office/powerpoint/2010/main" val="2803891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98ECF-560A-338D-3C86-7CCA10B37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LITERATURE OVERVIEW: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55C143F-EBAB-1321-76ED-B972C4DD22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5965827"/>
              </p:ext>
            </p:extLst>
          </p:nvPr>
        </p:nvGraphicFramePr>
        <p:xfrm>
          <a:off x="1450975" y="2016125"/>
          <a:ext cx="9604374" cy="321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458">
                  <a:extLst>
                    <a:ext uri="{9D8B030D-6E8A-4147-A177-3AD203B41FA5}">
                      <a16:colId xmlns:a16="http://schemas.microsoft.com/office/drawing/2014/main" val="3197198919"/>
                    </a:ext>
                  </a:extLst>
                </a:gridCol>
                <a:gridCol w="3201458">
                  <a:extLst>
                    <a:ext uri="{9D8B030D-6E8A-4147-A177-3AD203B41FA5}">
                      <a16:colId xmlns:a16="http://schemas.microsoft.com/office/drawing/2014/main" val="38510919"/>
                    </a:ext>
                  </a:extLst>
                </a:gridCol>
                <a:gridCol w="3201458">
                  <a:extLst>
                    <a:ext uri="{9D8B030D-6E8A-4147-A177-3AD203B41FA5}">
                      <a16:colId xmlns:a16="http://schemas.microsoft.com/office/drawing/2014/main" val="1688281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Resarch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03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Brunetti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Agile software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269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Ebert,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Best practices in software measurement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339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Fujita &amp; Johnson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trends in software methodologies, tools and techniques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578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Agile software development principles, patterns, and practices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960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615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D1E82-5A74-15D6-E40A-628A9491B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4DB87-216F-86BB-0805-F8A4917F6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study gives the knowledge about the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Scrum framework and its implementation on the software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Development project management and manage scrum project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red mine application</a:t>
            </a:r>
          </a:p>
        </p:txBody>
      </p:sp>
    </p:spTree>
    <p:extLst>
      <p:ext uri="{BB962C8B-B14F-4D97-AF65-F5344CB8AC3E}">
        <p14:creationId xmlns:p14="http://schemas.microsoft.com/office/powerpoint/2010/main" val="4276711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BC1D4-28C4-C9DD-FA44-F2FE608E5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Discussion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E2EDE-04A3-514D-7567-E5AC40B8F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the process the project will be done by six personnel with the following tasks: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Manager who is in charge to monitor, control, and responsible for the overall project 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Business Analyst who is in charge of analyzing the business to be developed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Systems Analyst who is in charge to conduct a feasibility study, analysis and design to meet the requirements of users and applications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Programmers 1 who is in charge of the design process, perform coding and internal testing of the program to support the application system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Programmer 2 is in charge to assist Programmer 1 Tester in charge of checking the program that is produced by the Programmer whether it has meet the requirements or not</a:t>
            </a:r>
          </a:p>
        </p:txBody>
      </p:sp>
    </p:spTree>
    <p:extLst>
      <p:ext uri="{BB962C8B-B14F-4D97-AF65-F5344CB8AC3E}">
        <p14:creationId xmlns:p14="http://schemas.microsoft.com/office/powerpoint/2010/main" val="1707016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A3061-F4B8-8DE4-8B02-E4733347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9D95D-5569-93AB-5A74-3203D100E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Scrum Team consists of three parts, they are: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Product Owner (PO) consists of Project Manager and Business Analyst.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Scrum Master (SM) consists of a Systems Analyst.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team consists of Programmer and Tester.</a:t>
            </a:r>
          </a:p>
        </p:txBody>
      </p:sp>
    </p:spTree>
    <p:extLst>
      <p:ext uri="{BB962C8B-B14F-4D97-AF65-F5344CB8AC3E}">
        <p14:creationId xmlns:p14="http://schemas.microsoft.com/office/powerpoint/2010/main" val="2966035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1DCE6-93A2-A186-F7C8-DB81B4B7B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Results: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CFF02-0A9F-310A-23B4-7E5F4586D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quality and project risks seen more quickly..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Business Change and Customer Feedback will be visible in the final sprint.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Speed of visible projects in real time.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Live Application can be done per product backlog.</a:t>
            </a:r>
          </a:p>
        </p:txBody>
      </p:sp>
    </p:spTree>
    <p:extLst>
      <p:ext uri="{BB962C8B-B14F-4D97-AF65-F5344CB8AC3E}">
        <p14:creationId xmlns:p14="http://schemas.microsoft.com/office/powerpoint/2010/main" val="211626206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167</TotalTime>
  <Words>457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Name: Ahmed Zulfiqar roll no: BSCS-f19-m11 SeCTION: b</vt:lpstr>
      <vt:lpstr>Topic: scrum method implementation in (spm)</vt:lpstr>
      <vt:lpstr>Continue..</vt:lpstr>
      <vt:lpstr>LITERATURE OVERVIEW:</vt:lpstr>
      <vt:lpstr>methodology</vt:lpstr>
      <vt:lpstr>Discussion and results</vt:lpstr>
      <vt:lpstr>continue</vt:lpstr>
      <vt:lpstr>Results: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Name: Ahmed Zulfiqar roll no: BSCS-f19-m11 SeCTION: b</dc:title>
  <dc:creator>Ahmed Zulfiqar</dc:creator>
  <cp:lastModifiedBy>Ahmed Zulfiqar</cp:lastModifiedBy>
  <cp:revision>7</cp:revision>
  <dcterms:created xsi:type="dcterms:W3CDTF">2022-11-17T02:17:57Z</dcterms:created>
  <dcterms:modified xsi:type="dcterms:W3CDTF">2022-11-17T06:56:43Z</dcterms:modified>
</cp:coreProperties>
</file>