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98" r:id="rId3"/>
    <p:sldId id="293" r:id="rId4"/>
    <p:sldId id="292" r:id="rId5"/>
    <p:sldId id="295" r:id="rId6"/>
    <p:sldId id="294" r:id="rId7"/>
    <p:sldId id="299" r:id="rId8"/>
    <p:sldId id="300" r:id="rId9"/>
    <p:sldId id="296" r:id="rId10"/>
    <p:sldId id="297" r:id="rId11"/>
  </p:sldIdLst>
  <p:sldSz cx="9144000" cy="5143500" type="screen16x9"/>
  <p:notesSz cx="6858000" cy="9144000"/>
  <p:embeddedFontLst>
    <p:embeddedFont>
      <p:font typeface="Roboto" panose="020B0604020202020204" charset="0"/>
      <p:regular r:id="rId13"/>
      <p:bold r:id="rId14"/>
      <p:italic r:id="rId15"/>
      <p:boldItalic r:id="rId16"/>
    </p:embeddedFont>
    <p:embeddedFont>
      <p:font typeface="Fira Sans Extra Condensed SemiBold" panose="020B0604020202020204" charset="0"/>
      <p:regular r:id="rId17"/>
      <p:bold r:id="rId18"/>
      <p:italic r:id="rId19"/>
      <p:boldItalic r:id="rId20"/>
    </p:embeddedFont>
    <p:embeddedFont>
      <p:font typeface="Fira Sans Extra Condensed Medium"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6587865-55D4-4C20-89D7-015B2CCFEA04}">
          <p14:sldIdLst>
            <p14:sldId id="256"/>
            <p14:sldId id="298"/>
            <p14:sldId id="293"/>
            <p14:sldId id="292"/>
            <p14:sldId id="295"/>
            <p14:sldId id="294"/>
            <p14:sldId id="299"/>
            <p14:sldId id="300"/>
            <p14:sldId id="296"/>
            <p14:sldId id="297"/>
          </p14:sldIdLst>
        </p14:section>
        <p14:section name="Untitled Section" id="{842A7B90-A5DD-45A3-9AE2-68C1099B2D9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1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2331B7-85FE-4B93-B515-139E1938E007}">
  <a:tblStyle styleId="{632331B7-85FE-4B93-B515-139E1938E0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302e67ea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302e67ea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0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11023eb61e9_0_16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11023eb61e9_0_16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73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3"/>
        <p:cNvGrpSpPr/>
        <p:nvPr/>
      </p:nvGrpSpPr>
      <p:grpSpPr>
        <a:xfrm>
          <a:off x="0" y="0"/>
          <a:ext cx="0" cy="0"/>
          <a:chOff x="0" y="0"/>
          <a:chExt cx="0" cy="0"/>
        </a:xfrm>
      </p:grpSpPr>
      <p:sp>
        <p:nvSpPr>
          <p:cNvPr id="1274" name="Google Shape;1274;g11023eb61e9_0_8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5" name="Google Shape;1275;g11023eb61e9_0_8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095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11023eb61e9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1023eb61e9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39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11023eb61e9_0_10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11023eb61e9_0_10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21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1023eb61e9_0_15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1023eb61e9_0_15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959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11023eb61e9_0_14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11023eb61e9_0_14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26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1123950"/>
            <a:ext cx="4114800" cy="2425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57200" y="3586600"/>
            <a:ext cx="4114800" cy="41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3600" y="292625"/>
            <a:ext cx="8236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396688" y="1287034"/>
            <a:ext cx="4114800" cy="3112275"/>
          </a:xfrm>
          <a:prstGeom prst="rect">
            <a:avLst/>
          </a:prstGeom>
        </p:spPr>
        <p:txBody>
          <a:bodyPr spcFirstLastPara="1" wrap="square" lIns="91425" tIns="91425" rIns="91425" bIns="91425" anchor="b" anchorCtr="0">
            <a:noAutofit/>
          </a:bodyPr>
          <a:lstStyle/>
          <a:p>
            <a:pPr lvl="0"/>
            <a:r>
              <a:rPr lang="en-US" dirty="0"/>
              <a:t>Leadership communication in project management</a:t>
            </a:r>
            <a:endParaRPr dirty="0"/>
          </a:p>
        </p:txBody>
      </p:sp>
      <p:grpSp>
        <p:nvGrpSpPr>
          <p:cNvPr id="60" name="Google Shape;60;p15"/>
          <p:cNvGrpSpPr/>
          <p:nvPr/>
        </p:nvGrpSpPr>
        <p:grpSpPr>
          <a:xfrm>
            <a:off x="3312450" y="437475"/>
            <a:ext cx="5766000" cy="4706025"/>
            <a:chOff x="1119675" y="513975"/>
            <a:chExt cx="5766000" cy="4706025"/>
          </a:xfrm>
        </p:grpSpPr>
        <p:sp>
          <p:nvSpPr>
            <p:cNvPr id="61" name="Google Shape;61;p15"/>
            <p:cNvSpPr/>
            <p:nvPr/>
          </p:nvSpPr>
          <p:spPr>
            <a:xfrm>
              <a:off x="1728250" y="3184275"/>
              <a:ext cx="3095075" cy="2035725"/>
            </a:xfrm>
            <a:custGeom>
              <a:avLst/>
              <a:gdLst/>
              <a:ahLst/>
              <a:cxnLst/>
              <a:rect l="l" t="t" r="r" b="b"/>
              <a:pathLst>
                <a:path w="123803" h="81429" extrusionOk="0">
                  <a:moveTo>
                    <a:pt x="100246" y="1"/>
                  </a:moveTo>
                  <a:cubicBezTo>
                    <a:pt x="77712" y="1"/>
                    <a:pt x="45348" y="961"/>
                    <a:pt x="44926" y="2187"/>
                  </a:cubicBezTo>
                  <a:cubicBezTo>
                    <a:pt x="44257" y="4072"/>
                    <a:pt x="61674" y="20424"/>
                    <a:pt x="61674" y="20424"/>
                  </a:cubicBezTo>
                  <a:lnTo>
                    <a:pt x="1" y="81428"/>
                  </a:lnTo>
                  <a:lnTo>
                    <a:pt x="76385" y="81428"/>
                  </a:lnTo>
                  <a:lnTo>
                    <a:pt x="100185" y="57629"/>
                  </a:lnTo>
                  <a:cubicBezTo>
                    <a:pt x="100185" y="57629"/>
                    <a:pt x="116093" y="74240"/>
                    <a:pt x="118606" y="74240"/>
                  </a:cubicBezTo>
                  <a:cubicBezTo>
                    <a:pt x="118650" y="74240"/>
                    <a:pt x="118691" y="74235"/>
                    <a:pt x="118727" y="74225"/>
                  </a:cubicBezTo>
                  <a:cubicBezTo>
                    <a:pt x="120824" y="73586"/>
                    <a:pt x="123803" y="2613"/>
                    <a:pt x="121523" y="850"/>
                  </a:cubicBezTo>
                  <a:cubicBezTo>
                    <a:pt x="120751" y="253"/>
                    <a:pt x="111788" y="1"/>
                    <a:pt x="100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259400" y="4300525"/>
              <a:ext cx="1360250" cy="919475"/>
            </a:xfrm>
            <a:custGeom>
              <a:avLst/>
              <a:gdLst/>
              <a:ahLst/>
              <a:cxnLst/>
              <a:rect l="l" t="t" r="r" b="b"/>
              <a:pathLst>
                <a:path w="54410" h="36779" extrusionOk="0">
                  <a:moveTo>
                    <a:pt x="44046" y="1"/>
                  </a:moveTo>
                  <a:cubicBezTo>
                    <a:pt x="35814" y="1"/>
                    <a:pt x="25157" y="328"/>
                    <a:pt x="24986" y="820"/>
                  </a:cubicBezTo>
                  <a:cubicBezTo>
                    <a:pt x="24743" y="1580"/>
                    <a:pt x="30427" y="7720"/>
                    <a:pt x="30427" y="7720"/>
                  </a:cubicBezTo>
                  <a:cubicBezTo>
                    <a:pt x="30427" y="7720"/>
                    <a:pt x="4074" y="31459"/>
                    <a:pt x="1" y="36778"/>
                  </a:cubicBezTo>
                  <a:lnTo>
                    <a:pt x="32099" y="36778"/>
                  </a:lnTo>
                  <a:cubicBezTo>
                    <a:pt x="36962" y="32006"/>
                    <a:pt x="45959" y="23617"/>
                    <a:pt x="45959" y="23617"/>
                  </a:cubicBezTo>
                  <a:cubicBezTo>
                    <a:pt x="45959" y="23617"/>
                    <a:pt x="51861" y="29432"/>
                    <a:pt x="52917" y="29432"/>
                  </a:cubicBezTo>
                  <a:cubicBezTo>
                    <a:pt x="52941" y="29432"/>
                    <a:pt x="52962" y="29429"/>
                    <a:pt x="52981" y="29423"/>
                  </a:cubicBezTo>
                  <a:cubicBezTo>
                    <a:pt x="53862" y="29149"/>
                    <a:pt x="54409" y="1124"/>
                    <a:pt x="53467" y="395"/>
                  </a:cubicBezTo>
                  <a:cubicBezTo>
                    <a:pt x="53112" y="120"/>
                    <a:pt x="49022" y="1"/>
                    <a:pt x="440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266275" y="3691075"/>
              <a:ext cx="892150" cy="850350"/>
            </a:xfrm>
            <a:custGeom>
              <a:avLst/>
              <a:gdLst/>
              <a:ahLst/>
              <a:cxnLst/>
              <a:rect l="l" t="t" r="r" b="b"/>
              <a:pathLst>
                <a:path w="35686" h="34014" extrusionOk="0">
                  <a:moveTo>
                    <a:pt x="274" y="0"/>
                  </a:moveTo>
                  <a:lnTo>
                    <a:pt x="1" y="274"/>
                  </a:lnTo>
                  <a:lnTo>
                    <a:pt x="35442" y="34013"/>
                  </a:lnTo>
                  <a:lnTo>
                    <a:pt x="35685" y="33740"/>
                  </a:ln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016250" y="4490475"/>
              <a:ext cx="326025" cy="333625"/>
            </a:xfrm>
            <a:custGeom>
              <a:avLst/>
              <a:gdLst/>
              <a:ahLst/>
              <a:cxnLst/>
              <a:rect l="l" t="t" r="r" b="b"/>
              <a:pathLst>
                <a:path w="13041" h="13345" extrusionOk="0">
                  <a:moveTo>
                    <a:pt x="275" y="1"/>
                  </a:moveTo>
                  <a:lnTo>
                    <a:pt x="1" y="244"/>
                  </a:lnTo>
                  <a:cubicBezTo>
                    <a:pt x="62" y="305"/>
                    <a:pt x="6384" y="7174"/>
                    <a:pt x="12767" y="13344"/>
                  </a:cubicBezTo>
                  <a:lnTo>
                    <a:pt x="13041" y="13071"/>
                  </a:lnTo>
                  <a:cubicBezTo>
                    <a:pt x="6658" y="6931"/>
                    <a:pt x="366" y="6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622700" y="3711350"/>
              <a:ext cx="2262975" cy="1508650"/>
            </a:xfrm>
            <a:custGeom>
              <a:avLst/>
              <a:gdLst/>
              <a:ahLst/>
              <a:cxnLst/>
              <a:rect l="l" t="t" r="r" b="b"/>
              <a:pathLst>
                <a:path w="90519" h="60346" extrusionOk="0">
                  <a:moveTo>
                    <a:pt x="86089" y="0"/>
                  </a:moveTo>
                  <a:cubicBezTo>
                    <a:pt x="74993" y="0"/>
                    <a:pt x="35354" y="3276"/>
                    <a:pt x="34955" y="4417"/>
                  </a:cubicBezTo>
                  <a:cubicBezTo>
                    <a:pt x="34499" y="5725"/>
                    <a:pt x="44196" y="16150"/>
                    <a:pt x="44196" y="16150"/>
                  </a:cubicBezTo>
                  <a:lnTo>
                    <a:pt x="0" y="60345"/>
                  </a:lnTo>
                  <a:lnTo>
                    <a:pt x="53466" y="60345"/>
                  </a:lnTo>
                  <a:lnTo>
                    <a:pt x="70609" y="43233"/>
                  </a:lnTo>
                  <a:cubicBezTo>
                    <a:pt x="70609" y="43233"/>
                    <a:pt x="80705" y="53124"/>
                    <a:pt x="82486" y="53124"/>
                  </a:cubicBezTo>
                  <a:cubicBezTo>
                    <a:pt x="82523" y="53124"/>
                    <a:pt x="82556" y="53120"/>
                    <a:pt x="82585" y="53111"/>
                  </a:cubicBezTo>
                  <a:cubicBezTo>
                    <a:pt x="84044" y="52655"/>
                    <a:pt x="90519" y="1469"/>
                    <a:pt x="88908" y="223"/>
                  </a:cubicBezTo>
                  <a:cubicBezTo>
                    <a:pt x="88704" y="69"/>
                    <a:pt x="87696" y="0"/>
                    <a:pt x="860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723775" y="4112050"/>
              <a:ext cx="556275" cy="576025"/>
            </a:xfrm>
            <a:custGeom>
              <a:avLst/>
              <a:gdLst/>
              <a:ahLst/>
              <a:cxnLst/>
              <a:rect l="l" t="t" r="r" b="b"/>
              <a:pathLst>
                <a:path w="22251" h="23041" extrusionOk="0">
                  <a:moveTo>
                    <a:pt x="274" y="1"/>
                  </a:moveTo>
                  <a:lnTo>
                    <a:pt x="1" y="274"/>
                  </a:lnTo>
                  <a:lnTo>
                    <a:pt x="21977" y="23040"/>
                  </a:lnTo>
                  <a:lnTo>
                    <a:pt x="22250" y="22767"/>
                  </a:lnTo>
                  <a:lnTo>
                    <a:pt x="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119675" y="513975"/>
              <a:ext cx="2219675" cy="416150"/>
            </a:xfrm>
            <a:custGeom>
              <a:avLst/>
              <a:gdLst/>
              <a:ahLst/>
              <a:cxnLst/>
              <a:rect l="l" t="t" r="r" b="b"/>
              <a:pathLst>
                <a:path w="88787" h="16646" extrusionOk="0">
                  <a:moveTo>
                    <a:pt x="41478" y="1"/>
                  </a:moveTo>
                  <a:cubicBezTo>
                    <a:pt x="37763" y="1"/>
                    <a:pt x="33363" y="2346"/>
                    <a:pt x="28937" y="6706"/>
                  </a:cubicBezTo>
                  <a:cubicBezTo>
                    <a:pt x="27729" y="5947"/>
                    <a:pt x="26477" y="5529"/>
                    <a:pt x="25175" y="5529"/>
                  </a:cubicBezTo>
                  <a:cubicBezTo>
                    <a:pt x="22252" y="5529"/>
                    <a:pt x="19075" y="7636"/>
                    <a:pt x="15563" y="12724"/>
                  </a:cubicBezTo>
                  <a:cubicBezTo>
                    <a:pt x="14776" y="11770"/>
                    <a:pt x="13663" y="11322"/>
                    <a:pt x="12260" y="11322"/>
                  </a:cubicBezTo>
                  <a:cubicBezTo>
                    <a:pt x="9332" y="11322"/>
                    <a:pt x="5139" y="13275"/>
                    <a:pt x="0" y="16646"/>
                  </a:cubicBezTo>
                  <a:lnTo>
                    <a:pt x="88786" y="16646"/>
                  </a:lnTo>
                  <a:cubicBezTo>
                    <a:pt x="86840" y="14483"/>
                    <a:pt x="81186" y="10890"/>
                    <a:pt x="76968" y="10890"/>
                  </a:cubicBezTo>
                  <a:cubicBezTo>
                    <a:pt x="75258" y="10890"/>
                    <a:pt x="73784" y="11481"/>
                    <a:pt x="72889" y="12998"/>
                  </a:cubicBezTo>
                  <a:cubicBezTo>
                    <a:pt x="67507" y="5568"/>
                    <a:pt x="62913" y="1829"/>
                    <a:pt x="57951" y="1829"/>
                  </a:cubicBezTo>
                  <a:cubicBezTo>
                    <a:pt x="55179" y="1829"/>
                    <a:pt x="52292" y="2996"/>
                    <a:pt x="49089" y="5338"/>
                  </a:cubicBezTo>
                  <a:cubicBezTo>
                    <a:pt x="47325" y="1712"/>
                    <a:pt x="44651" y="1"/>
                    <a:pt x="4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840800" y="677825"/>
              <a:ext cx="114025" cy="100325"/>
            </a:xfrm>
            <a:custGeom>
              <a:avLst/>
              <a:gdLst/>
              <a:ahLst/>
              <a:cxnLst/>
              <a:rect l="l" t="t" r="r" b="b"/>
              <a:pathLst>
                <a:path w="4561" h="4013" extrusionOk="0">
                  <a:moveTo>
                    <a:pt x="183" y="0"/>
                  </a:moveTo>
                  <a:lnTo>
                    <a:pt x="1" y="304"/>
                  </a:lnTo>
                  <a:cubicBezTo>
                    <a:pt x="31" y="335"/>
                    <a:pt x="2949" y="2128"/>
                    <a:pt x="4256" y="4012"/>
                  </a:cubicBezTo>
                  <a:lnTo>
                    <a:pt x="4560" y="3800"/>
                  </a:lnTo>
                  <a:cubicBezTo>
                    <a:pt x="3223" y="1824"/>
                    <a:pt x="305" y="61"/>
                    <a:pt x="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880325" y="752275"/>
              <a:ext cx="150475" cy="79825"/>
            </a:xfrm>
            <a:custGeom>
              <a:avLst/>
              <a:gdLst/>
              <a:ahLst/>
              <a:cxnLst/>
              <a:rect l="l" t="t" r="r" b="b"/>
              <a:pathLst>
                <a:path w="6019" h="3193" extrusionOk="0">
                  <a:moveTo>
                    <a:pt x="6019" y="1"/>
                  </a:moveTo>
                  <a:cubicBezTo>
                    <a:pt x="3678" y="31"/>
                    <a:pt x="1642" y="1034"/>
                    <a:pt x="0" y="2949"/>
                  </a:cubicBezTo>
                  <a:lnTo>
                    <a:pt x="274" y="3192"/>
                  </a:lnTo>
                  <a:cubicBezTo>
                    <a:pt x="1855" y="1369"/>
                    <a:pt x="3800" y="426"/>
                    <a:pt x="6019" y="396"/>
                  </a:cubicBezTo>
                  <a:lnTo>
                    <a:pt x="6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911500" y="835875"/>
              <a:ext cx="34225" cy="63100"/>
            </a:xfrm>
            <a:custGeom>
              <a:avLst/>
              <a:gdLst/>
              <a:ahLst/>
              <a:cxnLst/>
              <a:rect l="l" t="t" r="r" b="b"/>
              <a:pathLst>
                <a:path w="1369" h="2524" extrusionOk="0">
                  <a:moveTo>
                    <a:pt x="1064" y="0"/>
                  </a:moveTo>
                  <a:cubicBezTo>
                    <a:pt x="578" y="730"/>
                    <a:pt x="213" y="1581"/>
                    <a:pt x="0" y="2432"/>
                  </a:cubicBezTo>
                  <a:lnTo>
                    <a:pt x="396" y="2523"/>
                  </a:lnTo>
                  <a:cubicBezTo>
                    <a:pt x="578" y="1703"/>
                    <a:pt x="912" y="943"/>
                    <a:pt x="1368" y="244"/>
                  </a:cubicBezTo>
                  <a:lnTo>
                    <a:pt x="10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233675" y="644375"/>
              <a:ext cx="116275" cy="124650"/>
            </a:xfrm>
            <a:custGeom>
              <a:avLst/>
              <a:gdLst/>
              <a:ahLst/>
              <a:cxnLst/>
              <a:rect l="l" t="t" r="r" b="b"/>
              <a:pathLst>
                <a:path w="4651" h="4986" extrusionOk="0">
                  <a:moveTo>
                    <a:pt x="4408" y="1"/>
                  </a:moveTo>
                  <a:cubicBezTo>
                    <a:pt x="4377" y="1"/>
                    <a:pt x="1551" y="2341"/>
                    <a:pt x="0" y="4803"/>
                  </a:cubicBezTo>
                  <a:lnTo>
                    <a:pt x="335" y="4986"/>
                  </a:lnTo>
                  <a:cubicBezTo>
                    <a:pt x="1855" y="2584"/>
                    <a:pt x="4621" y="305"/>
                    <a:pt x="4651" y="274"/>
                  </a:cubicBezTo>
                  <a:lnTo>
                    <a:pt x="44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149325" y="761525"/>
              <a:ext cx="341225" cy="85775"/>
            </a:xfrm>
            <a:custGeom>
              <a:avLst/>
              <a:gdLst/>
              <a:ahLst/>
              <a:cxnLst/>
              <a:rect l="l" t="t" r="r" b="b"/>
              <a:pathLst>
                <a:path w="13649" h="3431" extrusionOk="0">
                  <a:moveTo>
                    <a:pt x="2969" y="1"/>
                  </a:moveTo>
                  <a:cubicBezTo>
                    <a:pt x="2011" y="1"/>
                    <a:pt x="1019" y="253"/>
                    <a:pt x="1" y="756"/>
                  </a:cubicBezTo>
                  <a:lnTo>
                    <a:pt x="183" y="1120"/>
                  </a:lnTo>
                  <a:cubicBezTo>
                    <a:pt x="1151" y="622"/>
                    <a:pt x="2076" y="376"/>
                    <a:pt x="2968" y="376"/>
                  </a:cubicBezTo>
                  <a:cubicBezTo>
                    <a:pt x="4035" y="376"/>
                    <a:pt x="5056" y="729"/>
                    <a:pt x="6049" y="1424"/>
                  </a:cubicBezTo>
                  <a:lnTo>
                    <a:pt x="6140" y="1485"/>
                  </a:lnTo>
                  <a:lnTo>
                    <a:pt x="6232" y="1455"/>
                  </a:lnTo>
                  <a:cubicBezTo>
                    <a:pt x="7085" y="1188"/>
                    <a:pt x="7892" y="1054"/>
                    <a:pt x="8651" y="1054"/>
                  </a:cubicBezTo>
                  <a:cubicBezTo>
                    <a:pt x="10490" y="1054"/>
                    <a:pt x="12054" y="1839"/>
                    <a:pt x="13344" y="3430"/>
                  </a:cubicBezTo>
                  <a:lnTo>
                    <a:pt x="13648" y="3187"/>
                  </a:lnTo>
                  <a:cubicBezTo>
                    <a:pt x="12268" y="1522"/>
                    <a:pt x="10588" y="678"/>
                    <a:pt x="8619" y="678"/>
                  </a:cubicBezTo>
                  <a:cubicBezTo>
                    <a:pt x="7856" y="678"/>
                    <a:pt x="7050" y="805"/>
                    <a:pt x="6201" y="1060"/>
                  </a:cubicBezTo>
                  <a:cubicBezTo>
                    <a:pt x="5181" y="352"/>
                    <a:pt x="4099" y="1"/>
                    <a:pt x="2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1504925" y="829025"/>
              <a:ext cx="40300" cy="58550"/>
            </a:xfrm>
            <a:custGeom>
              <a:avLst/>
              <a:gdLst/>
              <a:ahLst/>
              <a:cxnLst/>
              <a:rect l="l" t="t" r="r" b="b"/>
              <a:pathLst>
                <a:path w="1612" h="2342" extrusionOk="0">
                  <a:moveTo>
                    <a:pt x="305" y="1"/>
                  </a:moveTo>
                  <a:lnTo>
                    <a:pt x="1" y="244"/>
                  </a:lnTo>
                  <a:cubicBezTo>
                    <a:pt x="548" y="882"/>
                    <a:pt x="943" y="1581"/>
                    <a:pt x="1247" y="2341"/>
                  </a:cubicBezTo>
                  <a:lnTo>
                    <a:pt x="1612" y="2220"/>
                  </a:lnTo>
                  <a:cubicBezTo>
                    <a:pt x="1308" y="1429"/>
                    <a:pt x="852" y="670"/>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5346100" y="2029675"/>
              <a:ext cx="1505375" cy="313375"/>
            </a:xfrm>
            <a:custGeom>
              <a:avLst/>
              <a:gdLst/>
              <a:ahLst/>
              <a:cxnLst/>
              <a:rect l="l" t="t" r="r" b="b"/>
              <a:pathLst>
                <a:path w="60215" h="12535" extrusionOk="0">
                  <a:moveTo>
                    <a:pt x="28134" y="0"/>
                  </a:moveTo>
                  <a:cubicBezTo>
                    <a:pt x="23421" y="0"/>
                    <a:pt x="19796" y="2290"/>
                    <a:pt x="17934" y="6212"/>
                  </a:cubicBezTo>
                  <a:cubicBezTo>
                    <a:pt x="17041" y="5673"/>
                    <a:pt x="15987" y="5390"/>
                    <a:pt x="14756" y="5390"/>
                  </a:cubicBezTo>
                  <a:cubicBezTo>
                    <a:pt x="11338" y="5390"/>
                    <a:pt x="6548" y="7574"/>
                    <a:pt x="1" y="12535"/>
                  </a:cubicBezTo>
                  <a:lnTo>
                    <a:pt x="60215" y="12535"/>
                  </a:lnTo>
                  <a:cubicBezTo>
                    <a:pt x="55812" y="7608"/>
                    <a:pt x="51520" y="5516"/>
                    <a:pt x="48477" y="5516"/>
                  </a:cubicBezTo>
                  <a:cubicBezTo>
                    <a:pt x="46752" y="5516"/>
                    <a:pt x="45428" y="6188"/>
                    <a:pt x="44713" y="7398"/>
                  </a:cubicBezTo>
                  <a:cubicBezTo>
                    <a:pt x="38553" y="2252"/>
                    <a:pt x="32808" y="0"/>
                    <a:pt x="28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5747325" y="2182700"/>
              <a:ext cx="50950" cy="90450"/>
            </a:xfrm>
            <a:custGeom>
              <a:avLst/>
              <a:gdLst/>
              <a:ahLst/>
              <a:cxnLst/>
              <a:rect l="l" t="t" r="r" b="b"/>
              <a:pathLst>
                <a:path w="2038" h="3618" extrusionOk="0">
                  <a:moveTo>
                    <a:pt x="1703" y="0"/>
                  </a:moveTo>
                  <a:cubicBezTo>
                    <a:pt x="1065" y="1125"/>
                    <a:pt x="487" y="2280"/>
                    <a:pt x="1" y="3496"/>
                  </a:cubicBezTo>
                  <a:lnTo>
                    <a:pt x="366" y="3617"/>
                  </a:lnTo>
                  <a:cubicBezTo>
                    <a:pt x="852" y="2432"/>
                    <a:pt x="1399" y="1277"/>
                    <a:pt x="2037" y="183"/>
                  </a:cubicBezTo>
                  <a:lnTo>
                    <a:pt x="1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460875" y="2210800"/>
              <a:ext cx="66125" cy="64625"/>
            </a:xfrm>
            <a:custGeom>
              <a:avLst/>
              <a:gdLst/>
              <a:ahLst/>
              <a:cxnLst/>
              <a:rect l="l" t="t" r="r" b="b"/>
              <a:pathLst>
                <a:path w="2645" h="2585" extrusionOk="0">
                  <a:moveTo>
                    <a:pt x="274" y="1"/>
                  </a:moveTo>
                  <a:lnTo>
                    <a:pt x="0" y="274"/>
                  </a:lnTo>
                  <a:lnTo>
                    <a:pt x="2371" y="2584"/>
                  </a:lnTo>
                  <a:lnTo>
                    <a:pt x="2645" y="2311"/>
                  </a:lnTo>
                  <a:lnTo>
                    <a:pt x="2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6479100" y="2266800"/>
              <a:ext cx="110225" cy="35225"/>
            </a:xfrm>
            <a:custGeom>
              <a:avLst/>
              <a:gdLst/>
              <a:ahLst/>
              <a:cxnLst/>
              <a:rect l="l" t="t" r="r" b="b"/>
              <a:pathLst>
                <a:path w="4409" h="1409" extrusionOk="0">
                  <a:moveTo>
                    <a:pt x="2640" y="1"/>
                  </a:moveTo>
                  <a:cubicBezTo>
                    <a:pt x="1597" y="1"/>
                    <a:pt x="720" y="386"/>
                    <a:pt x="1" y="1165"/>
                  </a:cubicBezTo>
                  <a:lnTo>
                    <a:pt x="274" y="1408"/>
                  </a:lnTo>
                  <a:cubicBezTo>
                    <a:pt x="925" y="719"/>
                    <a:pt x="1702" y="374"/>
                    <a:pt x="2633" y="374"/>
                  </a:cubicBezTo>
                  <a:cubicBezTo>
                    <a:pt x="3138" y="374"/>
                    <a:pt x="3688" y="476"/>
                    <a:pt x="4287" y="679"/>
                  </a:cubicBezTo>
                  <a:lnTo>
                    <a:pt x="4408" y="314"/>
                  </a:lnTo>
                  <a:cubicBezTo>
                    <a:pt x="3773" y="106"/>
                    <a:pt x="3184" y="1"/>
                    <a:pt x="2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5659950" y="2262275"/>
              <a:ext cx="171000" cy="44300"/>
            </a:xfrm>
            <a:custGeom>
              <a:avLst/>
              <a:gdLst/>
              <a:ahLst/>
              <a:cxnLst/>
              <a:rect l="l" t="t" r="r" b="b"/>
              <a:pathLst>
                <a:path w="6840" h="1772" extrusionOk="0">
                  <a:moveTo>
                    <a:pt x="1872" y="1"/>
                  </a:moveTo>
                  <a:cubicBezTo>
                    <a:pt x="1249" y="1"/>
                    <a:pt x="623" y="63"/>
                    <a:pt x="0" y="191"/>
                  </a:cubicBezTo>
                  <a:lnTo>
                    <a:pt x="92" y="556"/>
                  </a:lnTo>
                  <a:cubicBezTo>
                    <a:pt x="679" y="437"/>
                    <a:pt x="1274" y="378"/>
                    <a:pt x="1868" y="378"/>
                  </a:cubicBezTo>
                  <a:cubicBezTo>
                    <a:pt x="3551" y="378"/>
                    <a:pt x="5227" y="851"/>
                    <a:pt x="6687" y="1772"/>
                  </a:cubicBezTo>
                  <a:lnTo>
                    <a:pt x="6839" y="1437"/>
                  </a:lnTo>
                  <a:cubicBezTo>
                    <a:pt x="5337" y="496"/>
                    <a:pt x="3621" y="1"/>
                    <a:pt x="1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872400" y="1873775"/>
              <a:ext cx="621350" cy="793850"/>
            </a:xfrm>
            <a:custGeom>
              <a:avLst/>
              <a:gdLst/>
              <a:ahLst/>
              <a:cxnLst/>
              <a:rect l="l" t="t" r="r" b="b"/>
              <a:pathLst>
                <a:path w="24854" h="31754" extrusionOk="0">
                  <a:moveTo>
                    <a:pt x="19226" y="0"/>
                  </a:moveTo>
                  <a:cubicBezTo>
                    <a:pt x="18138" y="0"/>
                    <a:pt x="16935" y="315"/>
                    <a:pt x="15665" y="1050"/>
                  </a:cubicBezTo>
                  <a:cubicBezTo>
                    <a:pt x="9312" y="4728"/>
                    <a:pt x="1348" y="20594"/>
                    <a:pt x="862" y="23908"/>
                  </a:cubicBezTo>
                  <a:cubicBezTo>
                    <a:pt x="1" y="28234"/>
                    <a:pt x="2317" y="31754"/>
                    <a:pt x="5545" y="31754"/>
                  </a:cubicBezTo>
                  <a:cubicBezTo>
                    <a:pt x="7328" y="31754"/>
                    <a:pt x="9390" y="30679"/>
                    <a:pt x="11349" y="28072"/>
                  </a:cubicBezTo>
                  <a:cubicBezTo>
                    <a:pt x="12321" y="27038"/>
                    <a:pt x="24054" y="10351"/>
                    <a:pt x="24601" y="5853"/>
                  </a:cubicBezTo>
                  <a:cubicBezTo>
                    <a:pt x="24854" y="3005"/>
                    <a:pt x="22590" y="0"/>
                    <a:pt x="19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900450" y="1874675"/>
              <a:ext cx="648725" cy="824125"/>
            </a:xfrm>
            <a:custGeom>
              <a:avLst/>
              <a:gdLst/>
              <a:ahLst/>
              <a:cxnLst/>
              <a:rect l="l" t="t" r="r" b="b"/>
              <a:pathLst>
                <a:path w="25949" h="32965" extrusionOk="0">
                  <a:moveTo>
                    <a:pt x="5541" y="0"/>
                  </a:moveTo>
                  <a:cubicBezTo>
                    <a:pt x="2188" y="0"/>
                    <a:pt x="1" y="3005"/>
                    <a:pt x="318" y="5908"/>
                  </a:cubicBezTo>
                  <a:cubicBezTo>
                    <a:pt x="987" y="10558"/>
                    <a:pt x="13358" y="27945"/>
                    <a:pt x="14391" y="29039"/>
                  </a:cubicBezTo>
                  <a:cubicBezTo>
                    <a:pt x="16487" y="31818"/>
                    <a:pt x="18655" y="32965"/>
                    <a:pt x="20495" y="32965"/>
                  </a:cubicBezTo>
                  <a:cubicBezTo>
                    <a:pt x="23727" y="32965"/>
                    <a:pt x="25948" y="29431"/>
                    <a:pt x="25000" y="24996"/>
                  </a:cubicBezTo>
                  <a:cubicBezTo>
                    <a:pt x="24422" y="21592"/>
                    <a:pt x="15911" y="5117"/>
                    <a:pt x="9315" y="1166"/>
                  </a:cubicBezTo>
                  <a:cubicBezTo>
                    <a:pt x="7957" y="348"/>
                    <a:pt x="6682" y="0"/>
                    <a:pt x="5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643200" y="1896950"/>
              <a:ext cx="280050" cy="296575"/>
            </a:xfrm>
            <a:custGeom>
              <a:avLst/>
              <a:gdLst/>
              <a:ahLst/>
              <a:cxnLst/>
              <a:rect l="l" t="t" r="r" b="b"/>
              <a:pathLst>
                <a:path w="11202" h="11863" extrusionOk="0">
                  <a:moveTo>
                    <a:pt x="6721" y="0"/>
                  </a:moveTo>
                  <a:cubicBezTo>
                    <a:pt x="6710" y="0"/>
                    <a:pt x="6699" y="1"/>
                    <a:pt x="6688" y="1"/>
                  </a:cubicBezTo>
                  <a:cubicBezTo>
                    <a:pt x="5928" y="62"/>
                    <a:pt x="4196" y="32"/>
                    <a:pt x="2888" y="1096"/>
                  </a:cubicBezTo>
                  <a:cubicBezTo>
                    <a:pt x="1581" y="2190"/>
                    <a:pt x="1" y="8938"/>
                    <a:pt x="1" y="8938"/>
                  </a:cubicBezTo>
                  <a:cubicBezTo>
                    <a:pt x="1" y="8938"/>
                    <a:pt x="3317" y="11863"/>
                    <a:pt x="5185" y="11863"/>
                  </a:cubicBezTo>
                  <a:cubicBezTo>
                    <a:pt x="5586" y="11863"/>
                    <a:pt x="5920" y="11728"/>
                    <a:pt x="6141" y="11400"/>
                  </a:cubicBezTo>
                  <a:cubicBezTo>
                    <a:pt x="6962" y="11309"/>
                    <a:pt x="7752" y="11005"/>
                    <a:pt x="8421" y="10549"/>
                  </a:cubicBezTo>
                  <a:cubicBezTo>
                    <a:pt x="9515" y="10397"/>
                    <a:pt x="9849" y="9546"/>
                    <a:pt x="9515" y="8664"/>
                  </a:cubicBezTo>
                  <a:cubicBezTo>
                    <a:pt x="10335" y="8239"/>
                    <a:pt x="10092" y="6810"/>
                    <a:pt x="9393" y="6719"/>
                  </a:cubicBezTo>
                  <a:cubicBezTo>
                    <a:pt x="10335" y="6141"/>
                    <a:pt x="10001" y="4561"/>
                    <a:pt x="8937" y="4500"/>
                  </a:cubicBezTo>
                  <a:cubicBezTo>
                    <a:pt x="10031" y="3710"/>
                    <a:pt x="9454" y="2342"/>
                    <a:pt x="7965" y="2160"/>
                  </a:cubicBezTo>
                  <a:cubicBezTo>
                    <a:pt x="11202" y="2100"/>
                    <a:pt x="7552" y="0"/>
                    <a:pt x="6721"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240550" y="2068700"/>
              <a:ext cx="570625" cy="629975"/>
            </a:xfrm>
            <a:custGeom>
              <a:avLst/>
              <a:gdLst/>
              <a:ahLst/>
              <a:cxnLst/>
              <a:rect l="l" t="t" r="r" b="b"/>
              <a:pathLst>
                <a:path w="22825" h="25199" extrusionOk="0">
                  <a:moveTo>
                    <a:pt x="15560" y="1"/>
                  </a:moveTo>
                  <a:cubicBezTo>
                    <a:pt x="10149" y="6171"/>
                    <a:pt x="5316" y="11916"/>
                    <a:pt x="2733" y="16080"/>
                  </a:cubicBezTo>
                  <a:cubicBezTo>
                    <a:pt x="1" y="21236"/>
                    <a:pt x="3100" y="25199"/>
                    <a:pt x="7001" y="25199"/>
                  </a:cubicBezTo>
                  <a:cubicBezTo>
                    <a:pt x="8871" y="25199"/>
                    <a:pt x="10927" y="24287"/>
                    <a:pt x="12611" y="22159"/>
                  </a:cubicBezTo>
                  <a:cubicBezTo>
                    <a:pt x="15681" y="18421"/>
                    <a:pt x="22824" y="4773"/>
                    <a:pt x="22824" y="4773"/>
                  </a:cubicBezTo>
                  <a:cubicBezTo>
                    <a:pt x="17353" y="3101"/>
                    <a:pt x="15560" y="1"/>
                    <a:pt x="15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399275" y="2291350"/>
              <a:ext cx="41825" cy="142900"/>
            </a:xfrm>
            <a:custGeom>
              <a:avLst/>
              <a:gdLst/>
              <a:ahLst/>
              <a:cxnLst/>
              <a:rect l="l" t="t" r="r" b="b"/>
              <a:pathLst>
                <a:path w="1673" h="5716" extrusionOk="0">
                  <a:moveTo>
                    <a:pt x="1490" y="1"/>
                  </a:moveTo>
                  <a:cubicBezTo>
                    <a:pt x="1399" y="1"/>
                    <a:pt x="1308" y="62"/>
                    <a:pt x="1277" y="153"/>
                  </a:cubicBezTo>
                  <a:lnTo>
                    <a:pt x="1" y="5624"/>
                  </a:lnTo>
                  <a:lnTo>
                    <a:pt x="366" y="5715"/>
                  </a:lnTo>
                  <a:lnTo>
                    <a:pt x="1277" y="1855"/>
                  </a:lnTo>
                  <a:lnTo>
                    <a:pt x="1277" y="3922"/>
                  </a:lnTo>
                  <a:lnTo>
                    <a:pt x="1673" y="3922"/>
                  </a:lnTo>
                  <a:lnTo>
                    <a:pt x="1673" y="183"/>
                  </a:lnTo>
                  <a:cubicBezTo>
                    <a:pt x="1673" y="92"/>
                    <a:pt x="1581" y="31"/>
                    <a:pt x="1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4585450" y="2111275"/>
              <a:ext cx="196075" cy="138325"/>
            </a:xfrm>
            <a:custGeom>
              <a:avLst/>
              <a:gdLst/>
              <a:ahLst/>
              <a:cxnLst/>
              <a:rect l="l" t="t" r="r" b="b"/>
              <a:pathLst>
                <a:path w="7843" h="5533" extrusionOk="0">
                  <a:moveTo>
                    <a:pt x="335" y="0"/>
                  </a:moveTo>
                  <a:lnTo>
                    <a:pt x="1" y="213"/>
                  </a:lnTo>
                  <a:cubicBezTo>
                    <a:pt x="1581" y="2553"/>
                    <a:pt x="4165" y="4347"/>
                    <a:pt x="7721" y="5532"/>
                  </a:cubicBezTo>
                  <a:lnTo>
                    <a:pt x="7843" y="5198"/>
                  </a:lnTo>
                  <a:cubicBezTo>
                    <a:pt x="4378" y="4043"/>
                    <a:pt x="1855" y="228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4757200" y="2193325"/>
              <a:ext cx="22050" cy="22075"/>
            </a:xfrm>
            <a:custGeom>
              <a:avLst/>
              <a:gdLst/>
              <a:ahLst/>
              <a:cxnLst/>
              <a:rect l="l" t="t" r="r" b="b"/>
              <a:pathLst>
                <a:path w="882" h="883" extrusionOk="0">
                  <a:moveTo>
                    <a:pt x="456" y="1"/>
                  </a:moveTo>
                  <a:cubicBezTo>
                    <a:pt x="213" y="1"/>
                    <a:pt x="0" y="183"/>
                    <a:pt x="0" y="426"/>
                  </a:cubicBezTo>
                  <a:cubicBezTo>
                    <a:pt x="0" y="669"/>
                    <a:pt x="213" y="882"/>
                    <a:pt x="456" y="882"/>
                  </a:cubicBezTo>
                  <a:cubicBezTo>
                    <a:pt x="699" y="882"/>
                    <a:pt x="882" y="669"/>
                    <a:pt x="882" y="426"/>
                  </a:cubicBezTo>
                  <a:cubicBezTo>
                    <a:pt x="882" y="183"/>
                    <a:pt x="699" y="1"/>
                    <a:pt x="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215375" y="3928300"/>
              <a:ext cx="362500" cy="549850"/>
            </a:xfrm>
            <a:custGeom>
              <a:avLst/>
              <a:gdLst/>
              <a:ahLst/>
              <a:cxnLst/>
              <a:rect l="l" t="t" r="r" b="b"/>
              <a:pathLst>
                <a:path w="14500" h="21994" extrusionOk="0">
                  <a:moveTo>
                    <a:pt x="5381" y="1"/>
                  </a:moveTo>
                  <a:cubicBezTo>
                    <a:pt x="5116" y="1"/>
                    <a:pt x="4850" y="29"/>
                    <a:pt x="4590" y="86"/>
                  </a:cubicBezTo>
                  <a:cubicBezTo>
                    <a:pt x="3374" y="360"/>
                    <a:pt x="2371" y="1150"/>
                    <a:pt x="1855" y="2244"/>
                  </a:cubicBezTo>
                  <a:cubicBezTo>
                    <a:pt x="0" y="3338"/>
                    <a:pt x="2949" y="16925"/>
                    <a:pt x="2949" y="16925"/>
                  </a:cubicBezTo>
                  <a:cubicBezTo>
                    <a:pt x="2949" y="16925"/>
                    <a:pt x="4138" y="21993"/>
                    <a:pt x="8306" y="21993"/>
                  </a:cubicBezTo>
                  <a:cubicBezTo>
                    <a:pt x="8657" y="21993"/>
                    <a:pt x="9029" y="21958"/>
                    <a:pt x="9423" y="21880"/>
                  </a:cubicBezTo>
                  <a:cubicBezTo>
                    <a:pt x="14499" y="20907"/>
                    <a:pt x="11794" y="13521"/>
                    <a:pt x="11277" y="11241"/>
                  </a:cubicBezTo>
                  <a:cubicBezTo>
                    <a:pt x="10760" y="8962"/>
                    <a:pt x="8876" y="2609"/>
                    <a:pt x="8876" y="2609"/>
                  </a:cubicBezTo>
                  <a:cubicBezTo>
                    <a:pt x="8512" y="972"/>
                    <a:pt x="6948" y="1"/>
                    <a:pt x="53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244250" y="3865850"/>
              <a:ext cx="194550" cy="236350"/>
            </a:xfrm>
            <a:custGeom>
              <a:avLst/>
              <a:gdLst/>
              <a:ahLst/>
              <a:cxnLst/>
              <a:rect l="l" t="t" r="r" b="b"/>
              <a:pathLst>
                <a:path w="7782" h="9454" extrusionOk="0">
                  <a:moveTo>
                    <a:pt x="7235" y="0"/>
                  </a:moveTo>
                  <a:lnTo>
                    <a:pt x="0" y="335"/>
                  </a:lnTo>
                  <a:lnTo>
                    <a:pt x="1186" y="8663"/>
                  </a:lnTo>
                  <a:cubicBezTo>
                    <a:pt x="1216" y="8937"/>
                    <a:pt x="1277" y="9210"/>
                    <a:pt x="1399" y="9453"/>
                  </a:cubicBezTo>
                  <a:cubicBezTo>
                    <a:pt x="2053" y="8180"/>
                    <a:pt x="3807" y="7442"/>
                    <a:pt x="5334" y="7442"/>
                  </a:cubicBezTo>
                  <a:cubicBezTo>
                    <a:pt x="6433" y="7442"/>
                    <a:pt x="7413" y="7824"/>
                    <a:pt x="7782" y="8663"/>
                  </a:cubicBezTo>
                  <a:lnTo>
                    <a:pt x="7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331625" y="4357500"/>
              <a:ext cx="189250" cy="100325"/>
            </a:xfrm>
            <a:custGeom>
              <a:avLst/>
              <a:gdLst/>
              <a:ahLst/>
              <a:cxnLst/>
              <a:rect l="l" t="t" r="r" b="b"/>
              <a:pathLst>
                <a:path w="7570" h="4013" extrusionOk="0">
                  <a:moveTo>
                    <a:pt x="7174" y="0"/>
                  </a:moveTo>
                  <a:cubicBezTo>
                    <a:pt x="7205" y="1459"/>
                    <a:pt x="6354" y="2797"/>
                    <a:pt x="5016" y="3344"/>
                  </a:cubicBezTo>
                  <a:cubicBezTo>
                    <a:pt x="4546" y="3547"/>
                    <a:pt x="4056" y="3646"/>
                    <a:pt x="3561" y="3646"/>
                  </a:cubicBezTo>
                  <a:cubicBezTo>
                    <a:pt x="2427" y="3646"/>
                    <a:pt x="1269" y="3123"/>
                    <a:pt x="274" y="2128"/>
                  </a:cubicBezTo>
                  <a:lnTo>
                    <a:pt x="1" y="2402"/>
                  </a:lnTo>
                  <a:cubicBezTo>
                    <a:pt x="943" y="3405"/>
                    <a:pt x="2250" y="3982"/>
                    <a:pt x="3618" y="4013"/>
                  </a:cubicBezTo>
                  <a:cubicBezTo>
                    <a:pt x="4135" y="4013"/>
                    <a:pt x="4682" y="3921"/>
                    <a:pt x="5168" y="3709"/>
                  </a:cubicBezTo>
                  <a:cubicBezTo>
                    <a:pt x="6658" y="3070"/>
                    <a:pt x="7569" y="1611"/>
                    <a:pt x="7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845325" y="3928300"/>
              <a:ext cx="361725" cy="549850"/>
            </a:xfrm>
            <a:custGeom>
              <a:avLst/>
              <a:gdLst/>
              <a:ahLst/>
              <a:cxnLst/>
              <a:rect l="l" t="t" r="r" b="b"/>
              <a:pathLst>
                <a:path w="14469" h="21994" extrusionOk="0">
                  <a:moveTo>
                    <a:pt x="9088" y="1"/>
                  </a:moveTo>
                  <a:cubicBezTo>
                    <a:pt x="7521" y="1"/>
                    <a:pt x="5957" y="972"/>
                    <a:pt x="5593" y="2609"/>
                  </a:cubicBezTo>
                  <a:cubicBezTo>
                    <a:pt x="5593" y="2609"/>
                    <a:pt x="3709" y="8962"/>
                    <a:pt x="3192" y="11241"/>
                  </a:cubicBezTo>
                  <a:cubicBezTo>
                    <a:pt x="2675" y="13521"/>
                    <a:pt x="0" y="20907"/>
                    <a:pt x="5046" y="21880"/>
                  </a:cubicBezTo>
                  <a:cubicBezTo>
                    <a:pt x="5440" y="21958"/>
                    <a:pt x="5812" y="21993"/>
                    <a:pt x="6163" y="21993"/>
                  </a:cubicBezTo>
                  <a:cubicBezTo>
                    <a:pt x="10331" y="21993"/>
                    <a:pt x="11520" y="16925"/>
                    <a:pt x="11520" y="16925"/>
                  </a:cubicBezTo>
                  <a:cubicBezTo>
                    <a:pt x="11520" y="16925"/>
                    <a:pt x="14469" y="3338"/>
                    <a:pt x="12645" y="2275"/>
                  </a:cubicBezTo>
                  <a:cubicBezTo>
                    <a:pt x="12098" y="1150"/>
                    <a:pt x="11095" y="360"/>
                    <a:pt x="9879" y="86"/>
                  </a:cubicBezTo>
                  <a:cubicBezTo>
                    <a:pt x="9619" y="29"/>
                    <a:pt x="9353" y="1"/>
                    <a:pt x="90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983625" y="3865850"/>
              <a:ext cx="194550" cy="236350"/>
            </a:xfrm>
            <a:custGeom>
              <a:avLst/>
              <a:gdLst/>
              <a:ahLst/>
              <a:cxnLst/>
              <a:rect l="l" t="t" r="r" b="b"/>
              <a:pathLst>
                <a:path w="7782" h="9454" extrusionOk="0">
                  <a:moveTo>
                    <a:pt x="548" y="0"/>
                  </a:moveTo>
                  <a:lnTo>
                    <a:pt x="0" y="8663"/>
                  </a:lnTo>
                  <a:cubicBezTo>
                    <a:pt x="369" y="7824"/>
                    <a:pt x="1350" y="7442"/>
                    <a:pt x="2450" y="7442"/>
                  </a:cubicBezTo>
                  <a:cubicBezTo>
                    <a:pt x="3980" y="7442"/>
                    <a:pt x="5742" y="8180"/>
                    <a:pt x="6414" y="9453"/>
                  </a:cubicBezTo>
                  <a:cubicBezTo>
                    <a:pt x="6505" y="9210"/>
                    <a:pt x="6566" y="8937"/>
                    <a:pt x="6596" y="8663"/>
                  </a:cubicBezTo>
                  <a:lnTo>
                    <a:pt x="7782" y="335"/>
                  </a:lnTo>
                  <a:lnTo>
                    <a:pt x="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900800" y="4357500"/>
              <a:ext cx="190000" cy="100325"/>
            </a:xfrm>
            <a:custGeom>
              <a:avLst/>
              <a:gdLst/>
              <a:ahLst/>
              <a:cxnLst/>
              <a:rect l="l" t="t" r="r" b="b"/>
              <a:pathLst>
                <a:path w="7600" h="4013" extrusionOk="0">
                  <a:moveTo>
                    <a:pt x="61" y="0"/>
                  </a:moveTo>
                  <a:cubicBezTo>
                    <a:pt x="0" y="1611"/>
                    <a:pt x="943" y="3070"/>
                    <a:pt x="2432" y="3709"/>
                  </a:cubicBezTo>
                  <a:cubicBezTo>
                    <a:pt x="2918" y="3921"/>
                    <a:pt x="3435" y="4013"/>
                    <a:pt x="3982" y="4013"/>
                  </a:cubicBezTo>
                  <a:cubicBezTo>
                    <a:pt x="5350" y="3982"/>
                    <a:pt x="6657" y="3405"/>
                    <a:pt x="7599" y="2402"/>
                  </a:cubicBezTo>
                  <a:lnTo>
                    <a:pt x="7326" y="2128"/>
                  </a:lnTo>
                  <a:cubicBezTo>
                    <a:pt x="6331" y="3123"/>
                    <a:pt x="5159" y="3646"/>
                    <a:pt x="4015" y="3646"/>
                  </a:cubicBezTo>
                  <a:cubicBezTo>
                    <a:pt x="3517" y="3646"/>
                    <a:pt x="3024" y="3547"/>
                    <a:pt x="2554" y="3344"/>
                  </a:cubicBezTo>
                  <a:cubicBezTo>
                    <a:pt x="1247" y="2766"/>
                    <a:pt x="395" y="1459"/>
                    <a:pt x="4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939525" y="2812175"/>
              <a:ext cx="1528175" cy="1214925"/>
            </a:xfrm>
            <a:custGeom>
              <a:avLst/>
              <a:gdLst/>
              <a:ahLst/>
              <a:cxnLst/>
              <a:rect l="l" t="t" r="r" b="b"/>
              <a:pathLst>
                <a:path w="61127" h="48597" extrusionOk="0">
                  <a:moveTo>
                    <a:pt x="16951" y="1"/>
                  </a:moveTo>
                  <a:cubicBezTo>
                    <a:pt x="14444" y="1"/>
                    <a:pt x="8383" y="610"/>
                    <a:pt x="4925" y="6129"/>
                  </a:cubicBezTo>
                  <a:cubicBezTo>
                    <a:pt x="1" y="13545"/>
                    <a:pt x="11217" y="47649"/>
                    <a:pt x="11217" y="47649"/>
                  </a:cubicBezTo>
                  <a:cubicBezTo>
                    <a:pt x="12394" y="48195"/>
                    <a:pt x="13712" y="48422"/>
                    <a:pt x="15020" y="48422"/>
                  </a:cubicBezTo>
                  <a:cubicBezTo>
                    <a:pt x="17497" y="48422"/>
                    <a:pt x="19936" y="47610"/>
                    <a:pt x="21308" y="46616"/>
                  </a:cubicBezTo>
                  <a:cubicBezTo>
                    <a:pt x="20548" y="34822"/>
                    <a:pt x="20943" y="23940"/>
                    <a:pt x="19819" y="15855"/>
                  </a:cubicBezTo>
                  <a:lnTo>
                    <a:pt x="41856" y="15855"/>
                  </a:lnTo>
                  <a:cubicBezTo>
                    <a:pt x="39789" y="24336"/>
                    <a:pt x="40245" y="35673"/>
                    <a:pt x="40305" y="46585"/>
                  </a:cubicBezTo>
                  <a:cubicBezTo>
                    <a:pt x="42237" y="47886"/>
                    <a:pt x="44301" y="48597"/>
                    <a:pt x="46528" y="48597"/>
                  </a:cubicBezTo>
                  <a:cubicBezTo>
                    <a:pt x="47840" y="48597"/>
                    <a:pt x="49209" y="48350"/>
                    <a:pt x="50640" y="47831"/>
                  </a:cubicBezTo>
                  <a:cubicBezTo>
                    <a:pt x="50640" y="47831"/>
                    <a:pt x="61126" y="13545"/>
                    <a:pt x="56932" y="6828"/>
                  </a:cubicBezTo>
                  <a:cubicBezTo>
                    <a:pt x="52737" y="141"/>
                    <a:pt x="44530" y="80"/>
                    <a:pt x="44530" y="80"/>
                  </a:cubicBezTo>
                  <a:lnTo>
                    <a:pt x="18086" y="50"/>
                  </a:lnTo>
                  <a:cubicBezTo>
                    <a:pt x="18086" y="50"/>
                    <a:pt x="17661" y="1"/>
                    <a:pt x="16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295925" y="2943350"/>
              <a:ext cx="143650" cy="265225"/>
            </a:xfrm>
            <a:custGeom>
              <a:avLst/>
              <a:gdLst/>
              <a:ahLst/>
              <a:cxnLst/>
              <a:rect l="l" t="t" r="r" b="b"/>
              <a:pathLst>
                <a:path w="5746" h="10609" extrusionOk="0">
                  <a:moveTo>
                    <a:pt x="92" y="0"/>
                  </a:moveTo>
                  <a:lnTo>
                    <a:pt x="0" y="365"/>
                  </a:lnTo>
                  <a:cubicBezTo>
                    <a:pt x="4894" y="1581"/>
                    <a:pt x="5350" y="10517"/>
                    <a:pt x="5350" y="10608"/>
                  </a:cubicBezTo>
                  <a:lnTo>
                    <a:pt x="5745" y="10578"/>
                  </a:lnTo>
                  <a:cubicBezTo>
                    <a:pt x="5624" y="8967"/>
                    <a:pt x="5350" y="7356"/>
                    <a:pt x="4894" y="5806"/>
                  </a:cubicBezTo>
                  <a:cubicBezTo>
                    <a:pt x="3891" y="2523"/>
                    <a:pt x="2219" y="517"/>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982100" y="2944100"/>
              <a:ext cx="143650" cy="264475"/>
            </a:xfrm>
            <a:custGeom>
              <a:avLst/>
              <a:gdLst/>
              <a:ahLst/>
              <a:cxnLst/>
              <a:rect l="l" t="t" r="r" b="b"/>
              <a:pathLst>
                <a:path w="5746" h="10579" extrusionOk="0">
                  <a:moveTo>
                    <a:pt x="5654" y="1"/>
                  </a:moveTo>
                  <a:cubicBezTo>
                    <a:pt x="3496" y="517"/>
                    <a:pt x="1824" y="2523"/>
                    <a:pt x="852" y="5776"/>
                  </a:cubicBezTo>
                  <a:cubicBezTo>
                    <a:pt x="396" y="7356"/>
                    <a:pt x="92" y="8967"/>
                    <a:pt x="1" y="10578"/>
                  </a:cubicBezTo>
                  <a:lnTo>
                    <a:pt x="365" y="10578"/>
                  </a:lnTo>
                  <a:cubicBezTo>
                    <a:pt x="365" y="10487"/>
                    <a:pt x="852" y="1551"/>
                    <a:pt x="5745" y="365"/>
                  </a:cubicBezTo>
                  <a:lnTo>
                    <a:pt x="56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419025" y="1590750"/>
              <a:ext cx="561575" cy="344425"/>
            </a:xfrm>
            <a:custGeom>
              <a:avLst/>
              <a:gdLst/>
              <a:ahLst/>
              <a:cxnLst/>
              <a:rect l="l" t="t" r="r" b="b"/>
              <a:pathLst>
                <a:path w="22463" h="13777" extrusionOk="0">
                  <a:moveTo>
                    <a:pt x="6019" y="0"/>
                  </a:moveTo>
                  <a:lnTo>
                    <a:pt x="5988" y="8906"/>
                  </a:lnTo>
                  <a:lnTo>
                    <a:pt x="0" y="10426"/>
                  </a:lnTo>
                  <a:cubicBezTo>
                    <a:pt x="2432" y="12938"/>
                    <a:pt x="5738" y="13776"/>
                    <a:pt x="9066" y="13776"/>
                  </a:cubicBezTo>
                  <a:cubicBezTo>
                    <a:pt x="15722" y="13776"/>
                    <a:pt x="22463" y="10426"/>
                    <a:pt x="22463" y="10426"/>
                  </a:cubicBezTo>
                  <a:cubicBezTo>
                    <a:pt x="22463" y="10426"/>
                    <a:pt x="16323" y="9149"/>
                    <a:pt x="15654" y="8967"/>
                  </a:cubicBezTo>
                  <a:lnTo>
                    <a:pt x="15533" y="0"/>
                  </a:ln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568725" y="1591500"/>
              <a:ext cx="240150" cy="219525"/>
            </a:xfrm>
            <a:custGeom>
              <a:avLst/>
              <a:gdLst/>
              <a:ahLst/>
              <a:cxnLst/>
              <a:rect l="l" t="t" r="r" b="b"/>
              <a:pathLst>
                <a:path w="9606" h="8781" extrusionOk="0">
                  <a:moveTo>
                    <a:pt x="61" y="0"/>
                  </a:moveTo>
                  <a:lnTo>
                    <a:pt x="0" y="7903"/>
                  </a:lnTo>
                  <a:cubicBezTo>
                    <a:pt x="1382" y="8502"/>
                    <a:pt x="2671" y="8781"/>
                    <a:pt x="3876" y="8781"/>
                  </a:cubicBezTo>
                  <a:cubicBezTo>
                    <a:pt x="6036" y="8781"/>
                    <a:pt x="7927" y="7884"/>
                    <a:pt x="9605" y="6323"/>
                  </a:cubicBezTo>
                  <a:lnTo>
                    <a:pt x="9545" y="0"/>
                  </a:lnTo>
                  <a:close/>
                </a:path>
              </a:pathLst>
            </a:custGeom>
            <a:solidFill>
              <a:srgbClr val="D88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433450" y="1197400"/>
              <a:ext cx="474975" cy="565100"/>
            </a:xfrm>
            <a:custGeom>
              <a:avLst/>
              <a:gdLst/>
              <a:ahLst/>
              <a:cxnLst/>
              <a:rect l="l" t="t" r="r" b="b"/>
              <a:pathLst>
                <a:path w="18999" h="22604" extrusionOk="0">
                  <a:moveTo>
                    <a:pt x="10331" y="0"/>
                  </a:moveTo>
                  <a:cubicBezTo>
                    <a:pt x="7798" y="0"/>
                    <a:pt x="5202" y="841"/>
                    <a:pt x="3588" y="2390"/>
                  </a:cubicBezTo>
                  <a:cubicBezTo>
                    <a:pt x="2858" y="3029"/>
                    <a:pt x="2463" y="3941"/>
                    <a:pt x="2524" y="4913"/>
                  </a:cubicBezTo>
                  <a:cubicBezTo>
                    <a:pt x="1" y="7102"/>
                    <a:pt x="1460" y="11175"/>
                    <a:pt x="1855" y="13880"/>
                  </a:cubicBezTo>
                  <a:cubicBezTo>
                    <a:pt x="2098" y="15612"/>
                    <a:pt x="2159" y="18075"/>
                    <a:pt x="3284" y="19442"/>
                  </a:cubicBezTo>
                  <a:cubicBezTo>
                    <a:pt x="4165" y="20537"/>
                    <a:pt x="7661" y="22603"/>
                    <a:pt x="10244" y="22603"/>
                  </a:cubicBezTo>
                  <a:cubicBezTo>
                    <a:pt x="12828" y="22603"/>
                    <a:pt x="16567" y="20537"/>
                    <a:pt x="17357" y="19564"/>
                  </a:cubicBezTo>
                  <a:cubicBezTo>
                    <a:pt x="18117" y="18591"/>
                    <a:pt x="18421" y="15704"/>
                    <a:pt x="18725" y="13454"/>
                  </a:cubicBezTo>
                  <a:cubicBezTo>
                    <a:pt x="18998" y="11418"/>
                    <a:pt x="18937" y="9351"/>
                    <a:pt x="18603" y="7315"/>
                  </a:cubicBezTo>
                  <a:cubicBezTo>
                    <a:pt x="18573" y="7163"/>
                    <a:pt x="18542" y="7011"/>
                    <a:pt x="18512" y="6859"/>
                  </a:cubicBezTo>
                  <a:cubicBezTo>
                    <a:pt x="18178" y="5126"/>
                    <a:pt x="17418" y="3181"/>
                    <a:pt x="16080" y="1965"/>
                  </a:cubicBezTo>
                  <a:cubicBezTo>
                    <a:pt x="14658" y="627"/>
                    <a:pt x="12517" y="0"/>
                    <a:pt x="103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428000" y="1497850"/>
              <a:ext cx="171075" cy="126525"/>
            </a:xfrm>
            <a:custGeom>
              <a:avLst/>
              <a:gdLst/>
              <a:ahLst/>
              <a:cxnLst/>
              <a:rect l="l" t="t" r="r" b="b"/>
              <a:pathLst>
                <a:path w="6843" h="5061" extrusionOk="0">
                  <a:moveTo>
                    <a:pt x="1822" y="0"/>
                  </a:moveTo>
                  <a:cubicBezTo>
                    <a:pt x="1403" y="0"/>
                    <a:pt x="989" y="195"/>
                    <a:pt x="705" y="555"/>
                  </a:cubicBezTo>
                  <a:cubicBezTo>
                    <a:pt x="0" y="1486"/>
                    <a:pt x="368" y="5060"/>
                    <a:pt x="2927" y="5060"/>
                  </a:cubicBezTo>
                  <a:cubicBezTo>
                    <a:pt x="3125" y="5060"/>
                    <a:pt x="3337" y="5039"/>
                    <a:pt x="3562" y="4993"/>
                  </a:cubicBezTo>
                  <a:cubicBezTo>
                    <a:pt x="6843" y="4325"/>
                    <a:pt x="3442" y="192"/>
                    <a:pt x="2653" y="192"/>
                  </a:cubicBezTo>
                  <a:cubicBezTo>
                    <a:pt x="2615" y="192"/>
                    <a:pt x="2584" y="201"/>
                    <a:pt x="2559" y="221"/>
                  </a:cubicBezTo>
                  <a:cubicBezTo>
                    <a:pt x="2330" y="72"/>
                    <a:pt x="2075" y="0"/>
                    <a:pt x="1822"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453225" y="1520075"/>
              <a:ext cx="25100" cy="53975"/>
            </a:xfrm>
            <a:custGeom>
              <a:avLst/>
              <a:gdLst/>
              <a:ahLst/>
              <a:cxnLst/>
              <a:rect l="l" t="t" r="r" b="b"/>
              <a:pathLst>
                <a:path w="1004" h="2159" extrusionOk="0">
                  <a:moveTo>
                    <a:pt x="973" y="0"/>
                  </a:moveTo>
                  <a:cubicBezTo>
                    <a:pt x="669" y="61"/>
                    <a:pt x="395" y="243"/>
                    <a:pt x="243" y="487"/>
                  </a:cubicBezTo>
                  <a:cubicBezTo>
                    <a:pt x="0" y="882"/>
                    <a:pt x="0" y="1459"/>
                    <a:pt x="243" y="2158"/>
                  </a:cubicBezTo>
                  <a:lnTo>
                    <a:pt x="578" y="2037"/>
                  </a:lnTo>
                  <a:cubicBezTo>
                    <a:pt x="395" y="1459"/>
                    <a:pt x="365" y="1003"/>
                    <a:pt x="547" y="699"/>
                  </a:cubicBezTo>
                  <a:cubicBezTo>
                    <a:pt x="639" y="547"/>
                    <a:pt x="821" y="426"/>
                    <a:pt x="1003" y="395"/>
                  </a:cubicBezTo>
                  <a:lnTo>
                    <a:pt x="973"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59300" y="1546675"/>
              <a:ext cx="28150" cy="23575"/>
            </a:xfrm>
            <a:custGeom>
              <a:avLst/>
              <a:gdLst/>
              <a:ahLst/>
              <a:cxnLst/>
              <a:rect l="l" t="t" r="r" b="b"/>
              <a:pathLst>
                <a:path w="1126" h="943" extrusionOk="0">
                  <a:moveTo>
                    <a:pt x="31" y="0"/>
                  </a:moveTo>
                  <a:lnTo>
                    <a:pt x="0" y="395"/>
                  </a:lnTo>
                  <a:cubicBezTo>
                    <a:pt x="335" y="426"/>
                    <a:pt x="608" y="638"/>
                    <a:pt x="760" y="942"/>
                  </a:cubicBezTo>
                  <a:lnTo>
                    <a:pt x="943" y="851"/>
                  </a:lnTo>
                  <a:lnTo>
                    <a:pt x="791" y="942"/>
                  </a:lnTo>
                  <a:lnTo>
                    <a:pt x="791" y="942"/>
                  </a:lnTo>
                  <a:lnTo>
                    <a:pt x="1125" y="760"/>
                  </a:lnTo>
                  <a:cubicBezTo>
                    <a:pt x="882" y="365"/>
                    <a:pt x="487" y="61"/>
                    <a:pt x="31"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785125" y="1497850"/>
              <a:ext cx="167775" cy="125875"/>
            </a:xfrm>
            <a:custGeom>
              <a:avLst/>
              <a:gdLst/>
              <a:ahLst/>
              <a:cxnLst/>
              <a:rect l="l" t="t" r="r" b="b"/>
              <a:pathLst>
                <a:path w="6711" h="5035" extrusionOk="0">
                  <a:moveTo>
                    <a:pt x="4886" y="0"/>
                  </a:moveTo>
                  <a:cubicBezTo>
                    <a:pt x="4629" y="0"/>
                    <a:pt x="4370" y="72"/>
                    <a:pt x="4141" y="221"/>
                  </a:cubicBezTo>
                  <a:cubicBezTo>
                    <a:pt x="4137" y="218"/>
                    <a:pt x="4132" y="217"/>
                    <a:pt x="4125" y="217"/>
                  </a:cubicBezTo>
                  <a:cubicBezTo>
                    <a:pt x="3766" y="217"/>
                    <a:pt x="1" y="4485"/>
                    <a:pt x="3168" y="4993"/>
                  </a:cubicBezTo>
                  <a:cubicBezTo>
                    <a:pt x="3350" y="5021"/>
                    <a:pt x="3522" y="5034"/>
                    <a:pt x="3686" y="5034"/>
                  </a:cubicBezTo>
                  <a:cubicBezTo>
                    <a:pt x="6348" y="5034"/>
                    <a:pt x="6711" y="1500"/>
                    <a:pt x="5995" y="555"/>
                  </a:cubicBezTo>
                  <a:cubicBezTo>
                    <a:pt x="5730" y="195"/>
                    <a:pt x="5311" y="0"/>
                    <a:pt x="4886"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903075" y="1520075"/>
              <a:ext cx="25850" cy="53975"/>
            </a:xfrm>
            <a:custGeom>
              <a:avLst/>
              <a:gdLst/>
              <a:ahLst/>
              <a:cxnLst/>
              <a:rect l="l" t="t" r="r" b="b"/>
              <a:pathLst>
                <a:path w="1034" h="2159" extrusionOk="0">
                  <a:moveTo>
                    <a:pt x="61" y="0"/>
                  </a:moveTo>
                  <a:lnTo>
                    <a:pt x="0" y="395"/>
                  </a:lnTo>
                  <a:cubicBezTo>
                    <a:pt x="213" y="426"/>
                    <a:pt x="365" y="547"/>
                    <a:pt x="487" y="699"/>
                  </a:cubicBezTo>
                  <a:cubicBezTo>
                    <a:pt x="639" y="1003"/>
                    <a:pt x="639" y="1459"/>
                    <a:pt x="426" y="2037"/>
                  </a:cubicBezTo>
                  <a:lnTo>
                    <a:pt x="791" y="2158"/>
                  </a:lnTo>
                  <a:cubicBezTo>
                    <a:pt x="1034" y="1459"/>
                    <a:pt x="1034" y="882"/>
                    <a:pt x="791" y="487"/>
                  </a:cubicBezTo>
                  <a:cubicBezTo>
                    <a:pt x="639" y="243"/>
                    <a:pt x="365" y="61"/>
                    <a:pt x="61"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895475" y="1546675"/>
              <a:ext cx="28150" cy="23575"/>
            </a:xfrm>
            <a:custGeom>
              <a:avLst/>
              <a:gdLst/>
              <a:ahLst/>
              <a:cxnLst/>
              <a:rect l="l" t="t" r="r" b="b"/>
              <a:pathLst>
                <a:path w="1126" h="943" extrusionOk="0">
                  <a:moveTo>
                    <a:pt x="1064" y="0"/>
                  </a:moveTo>
                  <a:cubicBezTo>
                    <a:pt x="608" y="61"/>
                    <a:pt x="213" y="334"/>
                    <a:pt x="1" y="760"/>
                  </a:cubicBezTo>
                  <a:lnTo>
                    <a:pt x="335" y="942"/>
                  </a:lnTo>
                  <a:cubicBezTo>
                    <a:pt x="487" y="638"/>
                    <a:pt x="791" y="426"/>
                    <a:pt x="1125" y="395"/>
                  </a:cubicBezTo>
                  <a:lnTo>
                    <a:pt x="1064"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496525" y="1246500"/>
              <a:ext cx="390625" cy="537275"/>
            </a:xfrm>
            <a:custGeom>
              <a:avLst/>
              <a:gdLst/>
              <a:ahLst/>
              <a:cxnLst/>
              <a:rect l="l" t="t" r="r" b="b"/>
              <a:pathLst>
                <a:path w="15625" h="21491" extrusionOk="0">
                  <a:moveTo>
                    <a:pt x="7782" y="1"/>
                  </a:moveTo>
                  <a:cubicBezTo>
                    <a:pt x="396" y="1"/>
                    <a:pt x="1" y="6323"/>
                    <a:pt x="1" y="6323"/>
                  </a:cubicBezTo>
                  <a:lnTo>
                    <a:pt x="1" y="12554"/>
                  </a:lnTo>
                  <a:cubicBezTo>
                    <a:pt x="274" y="14864"/>
                    <a:pt x="943" y="17448"/>
                    <a:pt x="1764" y="18573"/>
                  </a:cubicBezTo>
                  <a:cubicBezTo>
                    <a:pt x="2584" y="19697"/>
                    <a:pt x="5411" y="21491"/>
                    <a:pt x="7812" y="21491"/>
                  </a:cubicBezTo>
                  <a:cubicBezTo>
                    <a:pt x="10183" y="21491"/>
                    <a:pt x="13041" y="19697"/>
                    <a:pt x="13861" y="18573"/>
                  </a:cubicBezTo>
                  <a:cubicBezTo>
                    <a:pt x="14652" y="17478"/>
                    <a:pt x="15351" y="14895"/>
                    <a:pt x="15624" y="12554"/>
                  </a:cubicBezTo>
                  <a:lnTo>
                    <a:pt x="15594" y="6323"/>
                  </a:lnTo>
                  <a:cubicBezTo>
                    <a:pt x="15594" y="6323"/>
                    <a:pt x="15199" y="1"/>
                    <a:pt x="7782"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495000" y="1562625"/>
              <a:ext cx="14475" cy="43325"/>
            </a:xfrm>
            <a:custGeom>
              <a:avLst/>
              <a:gdLst/>
              <a:ahLst/>
              <a:cxnLst/>
              <a:rect l="l" t="t" r="r" b="b"/>
              <a:pathLst>
                <a:path w="579" h="1733" extrusionOk="0">
                  <a:moveTo>
                    <a:pt x="366" y="0"/>
                  </a:moveTo>
                  <a:lnTo>
                    <a:pt x="1" y="31"/>
                  </a:lnTo>
                  <a:lnTo>
                    <a:pt x="214" y="1733"/>
                  </a:lnTo>
                  <a:lnTo>
                    <a:pt x="579" y="1672"/>
                  </a:lnTo>
                  <a:lnTo>
                    <a:pt x="366"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871150" y="1582375"/>
              <a:ext cx="13700" cy="41825"/>
            </a:xfrm>
            <a:custGeom>
              <a:avLst/>
              <a:gdLst/>
              <a:ahLst/>
              <a:cxnLst/>
              <a:rect l="l" t="t" r="r" b="b"/>
              <a:pathLst>
                <a:path w="548" h="1673" extrusionOk="0">
                  <a:moveTo>
                    <a:pt x="183" y="1"/>
                  </a:moveTo>
                  <a:lnTo>
                    <a:pt x="1" y="1612"/>
                  </a:lnTo>
                  <a:lnTo>
                    <a:pt x="366" y="1672"/>
                  </a:lnTo>
                  <a:lnTo>
                    <a:pt x="548" y="31"/>
                  </a:lnTo>
                  <a:lnTo>
                    <a:pt x="183"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488925" y="1199000"/>
              <a:ext cx="486375" cy="336300"/>
            </a:xfrm>
            <a:custGeom>
              <a:avLst/>
              <a:gdLst/>
              <a:ahLst/>
              <a:cxnLst/>
              <a:rect l="l" t="t" r="r" b="b"/>
              <a:pathLst>
                <a:path w="19455" h="13452" extrusionOk="0">
                  <a:moveTo>
                    <a:pt x="13083" y="1"/>
                  </a:moveTo>
                  <a:cubicBezTo>
                    <a:pt x="11696" y="1"/>
                    <a:pt x="10639" y="442"/>
                    <a:pt x="10639" y="442"/>
                  </a:cubicBezTo>
                  <a:lnTo>
                    <a:pt x="8208" y="1506"/>
                  </a:lnTo>
                  <a:lnTo>
                    <a:pt x="5047" y="1870"/>
                  </a:lnTo>
                  <a:lnTo>
                    <a:pt x="2676" y="3086"/>
                  </a:lnTo>
                  <a:lnTo>
                    <a:pt x="913" y="4910"/>
                  </a:lnTo>
                  <a:lnTo>
                    <a:pt x="1" y="7676"/>
                  </a:lnTo>
                  <a:lnTo>
                    <a:pt x="1" y="10959"/>
                  </a:lnTo>
                  <a:lnTo>
                    <a:pt x="122" y="12175"/>
                  </a:lnTo>
                  <a:cubicBezTo>
                    <a:pt x="639" y="12448"/>
                    <a:pt x="1004" y="13451"/>
                    <a:pt x="1004" y="13451"/>
                  </a:cubicBezTo>
                  <a:cubicBezTo>
                    <a:pt x="1004" y="13451"/>
                    <a:pt x="700" y="7372"/>
                    <a:pt x="2189" y="6491"/>
                  </a:cubicBezTo>
                  <a:cubicBezTo>
                    <a:pt x="5080" y="8037"/>
                    <a:pt x="8019" y="8443"/>
                    <a:pt x="10307" y="8443"/>
                  </a:cubicBezTo>
                  <a:cubicBezTo>
                    <a:pt x="12830" y="8443"/>
                    <a:pt x="14560" y="7950"/>
                    <a:pt x="14560" y="7950"/>
                  </a:cubicBezTo>
                  <a:lnTo>
                    <a:pt x="15229" y="13208"/>
                  </a:lnTo>
                  <a:cubicBezTo>
                    <a:pt x="15351" y="12782"/>
                    <a:pt x="15624" y="12418"/>
                    <a:pt x="15989" y="12175"/>
                  </a:cubicBezTo>
                  <a:lnTo>
                    <a:pt x="16384" y="7251"/>
                  </a:lnTo>
                  <a:cubicBezTo>
                    <a:pt x="16384" y="7251"/>
                    <a:pt x="19454" y="4029"/>
                    <a:pt x="16323" y="1019"/>
                  </a:cubicBezTo>
                  <a:cubicBezTo>
                    <a:pt x="15254" y="230"/>
                    <a:pt x="14083" y="1"/>
                    <a:pt x="13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621925" y="1623425"/>
              <a:ext cx="145150" cy="26600"/>
            </a:xfrm>
            <a:custGeom>
              <a:avLst/>
              <a:gdLst/>
              <a:ahLst/>
              <a:cxnLst/>
              <a:rect l="l" t="t" r="r" b="b"/>
              <a:pathLst>
                <a:path w="5806" h="1064" extrusionOk="0">
                  <a:moveTo>
                    <a:pt x="152" y="0"/>
                  </a:moveTo>
                  <a:lnTo>
                    <a:pt x="0" y="334"/>
                  </a:lnTo>
                  <a:cubicBezTo>
                    <a:pt x="912" y="790"/>
                    <a:pt x="1915" y="1034"/>
                    <a:pt x="2948" y="1064"/>
                  </a:cubicBezTo>
                  <a:cubicBezTo>
                    <a:pt x="3952" y="1034"/>
                    <a:pt x="4924" y="790"/>
                    <a:pt x="5806" y="334"/>
                  </a:cubicBezTo>
                  <a:lnTo>
                    <a:pt x="5654" y="0"/>
                  </a:lnTo>
                  <a:cubicBezTo>
                    <a:pt x="4757" y="456"/>
                    <a:pt x="3860" y="684"/>
                    <a:pt x="2948" y="684"/>
                  </a:cubicBezTo>
                  <a:cubicBezTo>
                    <a:pt x="2037" y="684"/>
                    <a:pt x="1110" y="456"/>
                    <a:pt x="152"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659900" y="1658375"/>
              <a:ext cx="68425" cy="16725"/>
            </a:xfrm>
            <a:custGeom>
              <a:avLst/>
              <a:gdLst/>
              <a:ahLst/>
              <a:cxnLst/>
              <a:rect l="l" t="t" r="r" b="b"/>
              <a:pathLst>
                <a:path w="2737" h="669" extrusionOk="0">
                  <a:moveTo>
                    <a:pt x="183" y="0"/>
                  </a:moveTo>
                  <a:lnTo>
                    <a:pt x="1" y="335"/>
                  </a:lnTo>
                  <a:cubicBezTo>
                    <a:pt x="426" y="547"/>
                    <a:pt x="913" y="669"/>
                    <a:pt x="1399" y="669"/>
                  </a:cubicBezTo>
                  <a:cubicBezTo>
                    <a:pt x="1855" y="669"/>
                    <a:pt x="2311" y="547"/>
                    <a:pt x="2736" y="335"/>
                  </a:cubicBezTo>
                  <a:lnTo>
                    <a:pt x="2554" y="0"/>
                  </a:lnTo>
                  <a:cubicBezTo>
                    <a:pt x="2189" y="198"/>
                    <a:pt x="1779" y="297"/>
                    <a:pt x="1369" y="297"/>
                  </a:cubicBezTo>
                  <a:cubicBezTo>
                    <a:pt x="958" y="297"/>
                    <a:pt x="548" y="198"/>
                    <a:pt x="183"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683475" y="1504100"/>
              <a:ext cx="48650" cy="98075"/>
            </a:xfrm>
            <a:custGeom>
              <a:avLst/>
              <a:gdLst/>
              <a:ahLst/>
              <a:cxnLst/>
              <a:rect l="l" t="t" r="r" b="b"/>
              <a:pathLst>
                <a:path w="1946" h="3923" extrusionOk="0">
                  <a:moveTo>
                    <a:pt x="182" y="1"/>
                  </a:moveTo>
                  <a:lnTo>
                    <a:pt x="182" y="1"/>
                  </a:lnTo>
                  <a:cubicBezTo>
                    <a:pt x="0" y="670"/>
                    <a:pt x="638" y="1521"/>
                    <a:pt x="1125" y="2189"/>
                  </a:cubicBezTo>
                  <a:cubicBezTo>
                    <a:pt x="1277" y="2372"/>
                    <a:pt x="1429" y="2585"/>
                    <a:pt x="1550" y="2828"/>
                  </a:cubicBezTo>
                  <a:cubicBezTo>
                    <a:pt x="1520" y="2949"/>
                    <a:pt x="912" y="3314"/>
                    <a:pt x="274" y="3588"/>
                  </a:cubicBezTo>
                  <a:lnTo>
                    <a:pt x="426" y="3922"/>
                  </a:lnTo>
                  <a:cubicBezTo>
                    <a:pt x="973" y="3709"/>
                    <a:pt x="1885" y="3253"/>
                    <a:pt x="1945" y="2828"/>
                  </a:cubicBezTo>
                  <a:cubicBezTo>
                    <a:pt x="1945" y="2645"/>
                    <a:pt x="1793" y="2433"/>
                    <a:pt x="1429" y="1977"/>
                  </a:cubicBezTo>
                  <a:cubicBezTo>
                    <a:pt x="1034" y="1430"/>
                    <a:pt x="426" y="578"/>
                    <a:pt x="547" y="92"/>
                  </a:cubicBezTo>
                  <a:lnTo>
                    <a:pt x="182"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589250" y="1525400"/>
              <a:ext cx="28900" cy="28900"/>
            </a:xfrm>
            <a:custGeom>
              <a:avLst/>
              <a:gdLst/>
              <a:ahLst/>
              <a:cxnLst/>
              <a:rect l="l" t="t" r="r" b="b"/>
              <a:pathLst>
                <a:path w="1156" h="1156" extrusionOk="0">
                  <a:moveTo>
                    <a:pt x="578" y="0"/>
                  </a:moveTo>
                  <a:cubicBezTo>
                    <a:pt x="274" y="0"/>
                    <a:pt x="0" y="243"/>
                    <a:pt x="0" y="578"/>
                  </a:cubicBezTo>
                  <a:cubicBezTo>
                    <a:pt x="0" y="882"/>
                    <a:pt x="274" y="1155"/>
                    <a:pt x="578" y="1155"/>
                  </a:cubicBezTo>
                  <a:cubicBezTo>
                    <a:pt x="912" y="1155"/>
                    <a:pt x="1155" y="882"/>
                    <a:pt x="1155" y="578"/>
                  </a:cubicBezTo>
                  <a:cubicBezTo>
                    <a:pt x="1155" y="243"/>
                    <a:pt x="912" y="0"/>
                    <a:pt x="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67950" y="1516850"/>
              <a:ext cx="70700" cy="13125"/>
            </a:xfrm>
            <a:custGeom>
              <a:avLst/>
              <a:gdLst/>
              <a:ahLst/>
              <a:cxnLst/>
              <a:rect l="l" t="t" r="r" b="b"/>
              <a:pathLst>
                <a:path w="2828" h="525" extrusionOk="0">
                  <a:moveTo>
                    <a:pt x="1426" y="0"/>
                  </a:moveTo>
                  <a:cubicBezTo>
                    <a:pt x="951" y="0"/>
                    <a:pt x="472" y="53"/>
                    <a:pt x="1" y="160"/>
                  </a:cubicBezTo>
                  <a:lnTo>
                    <a:pt x="92" y="524"/>
                  </a:lnTo>
                  <a:cubicBezTo>
                    <a:pt x="518" y="418"/>
                    <a:pt x="958" y="365"/>
                    <a:pt x="1403" y="365"/>
                  </a:cubicBezTo>
                  <a:cubicBezTo>
                    <a:pt x="1848" y="365"/>
                    <a:pt x="2296" y="418"/>
                    <a:pt x="2737" y="524"/>
                  </a:cubicBezTo>
                  <a:lnTo>
                    <a:pt x="2828" y="160"/>
                  </a:lnTo>
                  <a:cubicBezTo>
                    <a:pt x="2372" y="53"/>
                    <a:pt x="1901" y="0"/>
                    <a:pt x="1426"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765525" y="1525400"/>
              <a:ext cx="28900" cy="28900"/>
            </a:xfrm>
            <a:custGeom>
              <a:avLst/>
              <a:gdLst/>
              <a:ahLst/>
              <a:cxnLst/>
              <a:rect l="l" t="t" r="r" b="b"/>
              <a:pathLst>
                <a:path w="1156" h="1156" extrusionOk="0">
                  <a:moveTo>
                    <a:pt x="578" y="0"/>
                  </a:moveTo>
                  <a:cubicBezTo>
                    <a:pt x="244" y="0"/>
                    <a:pt x="1" y="243"/>
                    <a:pt x="1" y="578"/>
                  </a:cubicBezTo>
                  <a:cubicBezTo>
                    <a:pt x="1" y="882"/>
                    <a:pt x="244" y="1155"/>
                    <a:pt x="578" y="1155"/>
                  </a:cubicBezTo>
                  <a:cubicBezTo>
                    <a:pt x="882" y="1155"/>
                    <a:pt x="1156" y="882"/>
                    <a:pt x="1156" y="578"/>
                  </a:cubicBezTo>
                  <a:cubicBezTo>
                    <a:pt x="1156" y="243"/>
                    <a:pt x="882" y="0"/>
                    <a:pt x="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44250" y="1516850"/>
              <a:ext cx="70700" cy="13125"/>
            </a:xfrm>
            <a:custGeom>
              <a:avLst/>
              <a:gdLst/>
              <a:ahLst/>
              <a:cxnLst/>
              <a:rect l="l" t="t" r="r" b="b"/>
              <a:pathLst>
                <a:path w="2828" h="525" extrusionOk="0">
                  <a:moveTo>
                    <a:pt x="1403" y="0"/>
                  </a:moveTo>
                  <a:cubicBezTo>
                    <a:pt x="928" y="0"/>
                    <a:pt x="457" y="53"/>
                    <a:pt x="1" y="160"/>
                  </a:cubicBezTo>
                  <a:lnTo>
                    <a:pt x="62" y="524"/>
                  </a:lnTo>
                  <a:cubicBezTo>
                    <a:pt x="502" y="418"/>
                    <a:pt x="951" y="365"/>
                    <a:pt x="1399" y="365"/>
                  </a:cubicBezTo>
                  <a:cubicBezTo>
                    <a:pt x="1847" y="365"/>
                    <a:pt x="2296" y="418"/>
                    <a:pt x="2736" y="524"/>
                  </a:cubicBezTo>
                  <a:lnTo>
                    <a:pt x="2828" y="160"/>
                  </a:lnTo>
                  <a:cubicBezTo>
                    <a:pt x="2356" y="53"/>
                    <a:pt x="1878" y="0"/>
                    <a:pt x="14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547450" y="1464250"/>
              <a:ext cx="114000" cy="29075"/>
            </a:xfrm>
            <a:custGeom>
              <a:avLst/>
              <a:gdLst/>
              <a:ahLst/>
              <a:cxnLst/>
              <a:rect l="l" t="t" r="r" b="b"/>
              <a:pathLst>
                <a:path w="4560" h="1163" extrusionOk="0">
                  <a:moveTo>
                    <a:pt x="1623" y="0"/>
                  </a:moveTo>
                  <a:cubicBezTo>
                    <a:pt x="1484" y="0"/>
                    <a:pt x="1365" y="14"/>
                    <a:pt x="1277" y="45"/>
                  </a:cubicBezTo>
                  <a:cubicBezTo>
                    <a:pt x="547" y="318"/>
                    <a:pt x="0" y="835"/>
                    <a:pt x="122" y="1048"/>
                  </a:cubicBezTo>
                  <a:cubicBezTo>
                    <a:pt x="172" y="1124"/>
                    <a:pt x="871" y="1163"/>
                    <a:pt x="1686" y="1163"/>
                  </a:cubicBezTo>
                  <a:cubicBezTo>
                    <a:pt x="2830" y="1163"/>
                    <a:pt x="4205" y="1086"/>
                    <a:pt x="4347" y="926"/>
                  </a:cubicBezTo>
                  <a:cubicBezTo>
                    <a:pt x="4559" y="661"/>
                    <a:pt x="2590" y="0"/>
                    <a:pt x="16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721475" y="1464250"/>
              <a:ext cx="113225" cy="29075"/>
            </a:xfrm>
            <a:custGeom>
              <a:avLst/>
              <a:gdLst/>
              <a:ahLst/>
              <a:cxnLst/>
              <a:rect l="l" t="t" r="r" b="b"/>
              <a:pathLst>
                <a:path w="4529" h="1163" extrusionOk="0">
                  <a:moveTo>
                    <a:pt x="2936" y="0"/>
                  </a:moveTo>
                  <a:cubicBezTo>
                    <a:pt x="1970" y="0"/>
                    <a:pt x="0" y="661"/>
                    <a:pt x="213" y="926"/>
                  </a:cubicBezTo>
                  <a:cubicBezTo>
                    <a:pt x="355" y="1086"/>
                    <a:pt x="1729" y="1163"/>
                    <a:pt x="2873" y="1163"/>
                  </a:cubicBezTo>
                  <a:cubicBezTo>
                    <a:pt x="3689" y="1163"/>
                    <a:pt x="4387" y="1124"/>
                    <a:pt x="4438" y="1048"/>
                  </a:cubicBezTo>
                  <a:cubicBezTo>
                    <a:pt x="4529" y="835"/>
                    <a:pt x="4012" y="318"/>
                    <a:pt x="3283" y="45"/>
                  </a:cubicBezTo>
                  <a:cubicBezTo>
                    <a:pt x="3194" y="14"/>
                    <a:pt x="3076" y="0"/>
                    <a:pt x="2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3852150" y="1375700"/>
              <a:ext cx="48675" cy="26600"/>
            </a:xfrm>
            <a:custGeom>
              <a:avLst/>
              <a:gdLst/>
              <a:ahLst/>
              <a:cxnLst/>
              <a:rect l="l" t="t" r="r" b="b"/>
              <a:pathLst>
                <a:path w="1947" h="1064" extrusionOk="0">
                  <a:moveTo>
                    <a:pt x="1764" y="0"/>
                  </a:moveTo>
                  <a:cubicBezTo>
                    <a:pt x="1186" y="304"/>
                    <a:pt x="609" y="547"/>
                    <a:pt x="1" y="669"/>
                  </a:cubicBezTo>
                  <a:lnTo>
                    <a:pt x="92" y="1064"/>
                  </a:lnTo>
                  <a:cubicBezTo>
                    <a:pt x="730" y="912"/>
                    <a:pt x="1369" y="669"/>
                    <a:pt x="1946" y="334"/>
                  </a:cubicBezTo>
                  <a:lnTo>
                    <a:pt x="17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689550" y="1202425"/>
              <a:ext cx="75250" cy="81350"/>
            </a:xfrm>
            <a:custGeom>
              <a:avLst/>
              <a:gdLst/>
              <a:ahLst/>
              <a:cxnLst/>
              <a:rect l="l" t="t" r="r" b="b"/>
              <a:pathLst>
                <a:path w="3010" h="3254" extrusionOk="0">
                  <a:moveTo>
                    <a:pt x="2918" y="1"/>
                  </a:moveTo>
                  <a:cubicBezTo>
                    <a:pt x="1429" y="457"/>
                    <a:pt x="335" y="1673"/>
                    <a:pt x="0" y="3162"/>
                  </a:cubicBezTo>
                  <a:lnTo>
                    <a:pt x="365" y="3253"/>
                  </a:lnTo>
                  <a:cubicBezTo>
                    <a:pt x="669" y="1916"/>
                    <a:pt x="1672" y="822"/>
                    <a:pt x="3009" y="396"/>
                  </a:cubicBezTo>
                  <a:lnTo>
                    <a:pt x="29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146225" y="1814150"/>
              <a:ext cx="1089700" cy="1025900"/>
            </a:xfrm>
            <a:custGeom>
              <a:avLst/>
              <a:gdLst/>
              <a:ahLst/>
              <a:cxnLst/>
              <a:rect l="l" t="t" r="r" b="b"/>
              <a:pathLst>
                <a:path w="43588" h="41036" extrusionOk="0">
                  <a:moveTo>
                    <a:pt x="16718" y="0"/>
                  </a:moveTo>
                  <a:cubicBezTo>
                    <a:pt x="16718" y="0"/>
                    <a:pt x="578" y="912"/>
                    <a:pt x="730" y="9818"/>
                  </a:cubicBezTo>
                  <a:cubicBezTo>
                    <a:pt x="0" y="14043"/>
                    <a:pt x="5532" y="37357"/>
                    <a:pt x="7265" y="39971"/>
                  </a:cubicBezTo>
                  <a:cubicBezTo>
                    <a:pt x="7265" y="39971"/>
                    <a:pt x="13071" y="41004"/>
                    <a:pt x="21794" y="41034"/>
                  </a:cubicBezTo>
                  <a:cubicBezTo>
                    <a:pt x="21914" y="41035"/>
                    <a:pt x="22033" y="41035"/>
                    <a:pt x="22151" y="41035"/>
                  </a:cubicBezTo>
                  <a:cubicBezTo>
                    <a:pt x="30676" y="41035"/>
                    <a:pt x="36323" y="39971"/>
                    <a:pt x="36323" y="39971"/>
                  </a:cubicBezTo>
                  <a:cubicBezTo>
                    <a:pt x="38056" y="37357"/>
                    <a:pt x="43588" y="14043"/>
                    <a:pt x="42858" y="9818"/>
                  </a:cubicBezTo>
                  <a:cubicBezTo>
                    <a:pt x="43375" y="791"/>
                    <a:pt x="26870" y="0"/>
                    <a:pt x="26870" y="0"/>
                  </a:cubicBezTo>
                  <a:lnTo>
                    <a:pt x="21794" y="2006"/>
                  </a:lnTo>
                  <a:lnTo>
                    <a:pt x="16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610525" y="1867350"/>
              <a:ext cx="164900" cy="1179350"/>
            </a:xfrm>
            <a:custGeom>
              <a:avLst/>
              <a:gdLst/>
              <a:ahLst/>
              <a:cxnLst/>
              <a:rect l="l" t="t" r="r" b="b"/>
              <a:pathLst>
                <a:path w="6596" h="47174" extrusionOk="0">
                  <a:moveTo>
                    <a:pt x="3131" y="0"/>
                  </a:moveTo>
                  <a:lnTo>
                    <a:pt x="1429" y="2310"/>
                  </a:lnTo>
                  <a:lnTo>
                    <a:pt x="2037" y="2675"/>
                  </a:lnTo>
                  <a:lnTo>
                    <a:pt x="0" y="42250"/>
                  </a:lnTo>
                  <a:cubicBezTo>
                    <a:pt x="0" y="42250"/>
                    <a:pt x="2432" y="47174"/>
                    <a:pt x="3131" y="47174"/>
                  </a:cubicBezTo>
                  <a:cubicBezTo>
                    <a:pt x="3860" y="47174"/>
                    <a:pt x="6596" y="42372"/>
                    <a:pt x="6596" y="42372"/>
                  </a:cubicBezTo>
                  <a:lnTo>
                    <a:pt x="4225" y="2705"/>
                  </a:lnTo>
                  <a:lnTo>
                    <a:pt x="4803" y="2280"/>
                  </a:lnTo>
                  <a:lnTo>
                    <a:pt x="31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659900" y="1929650"/>
              <a:ext cx="57025" cy="13700"/>
            </a:xfrm>
            <a:custGeom>
              <a:avLst/>
              <a:gdLst/>
              <a:ahLst/>
              <a:cxnLst/>
              <a:rect l="l" t="t" r="r" b="b"/>
              <a:pathLst>
                <a:path w="2281" h="548" extrusionOk="0">
                  <a:moveTo>
                    <a:pt x="122" y="1"/>
                  </a:moveTo>
                  <a:lnTo>
                    <a:pt x="1" y="365"/>
                  </a:lnTo>
                  <a:cubicBezTo>
                    <a:pt x="396" y="487"/>
                    <a:pt x="791" y="517"/>
                    <a:pt x="1186" y="548"/>
                  </a:cubicBezTo>
                  <a:cubicBezTo>
                    <a:pt x="1581" y="517"/>
                    <a:pt x="1946" y="487"/>
                    <a:pt x="2281" y="365"/>
                  </a:cubicBezTo>
                  <a:lnTo>
                    <a:pt x="2189" y="1"/>
                  </a:lnTo>
                  <a:cubicBezTo>
                    <a:pt x="1855" y="92"/>
                    <a:pt x="1505" y="137"/>
                    <a:pt x="1156" y="137"/>
                  </a:cubicBezTo>
                  <a:cubicBezTo>
                    <a:pt x="806" y="137"/>
                    <a:pt x="457" y="92"/>
                    <a:pt x="1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530725" y="1757925"/>
              <a:ext cx="315375" cy="180875"/>
            </a:xfrm>
            <a:custGeom>
              <a:avLst/>
              <a:gdLst/>
              <a:ahLst/>
              <a:cxnLst/>
              <a:rect l="l" t="t" r="r" b="b"/>
              <a:pathLst>
                <a:path w="12615" h="7235" extrusionOk="0">
                  <a:moveTo>
                    <a:pt x="1399" y="0"/>
                  </a:moveTo>
                  <a:lnTo>
                    <a:pt x="1" y="2401"/>
                  </a:lnTo>
                  <a:cubicBezTo>
                    <a:pt x="1338" y="5806"/>
                    <a:pt x="4773" y="7234"/>
                    <a:pt x="4773" y="7234"/>
                  </a:cubicBezTo>
                  <a:lnTo>
                    <a:pt x="6292" y="4407"/>
                  </a:lnTo>
                  <a:lnTo>
                    <a:pt x="7812" y="7234"/>
                  </a:lnTo>
                  <a:cubicBezTo>
                    <a:pt x="7812" y="7234"/>
                    <a:pt x="11277" y="5836"/>
                    <a:pt x="12615" y="2401"/>
                  </a:cubicBezTo>
                  <a:lnTo>
                    <a:pt x="11277" y="0"/>
                  </a:lnTo>
                  <a:cubicBezTo>
                    <a:pt x="10031" y="1824"/>
                    <a:pt x="8299" y="3283"/>
                    <a:pt x="6323" y="4225"/>
                  </a:cubicBezTo>
                  <a:cubicBezTo>
                    <a:pt x="4347" y="3283"/>
                    <a:pt x="2615" y="1824"/>
                    <a:pt x="13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26925" y="1815675"/>
              <a:ext cx="126175" cy="127675"/>
            </a:xfrm>
            <a:custGeom>
              <a:avLst/>
              <a:gdLst/>
              <a:ahLst/>
              <a:cxnLst/>
              <a:rect l="l" t="t" r="r" b="b"/>
              <a:pathLst>
                <a:path w="5047" h="5107" extrusionOk="0">
                  <a:moveTo>
                    <a:pt x="365" y="0"/>
                  </a:moveTo>
                  <a:lnTo>
                    <a:pt x="1" y="152"/>
                  </a:lnTo>
                  <a:cubicBezTo>
                    <a:pt x="882" y="2280"/>
                    <a:pt x="2523" y="3952"/>
                    <a:pt x="4894" y="5107"/>
                  </a:cubicBezTo>
                  <a:lnTo>
                    <a:pt x="5046" y="4742"/>
                  </a:lnTo>
                  <a:cubicBezTo>
                    <a:pt x="2767" y="3648"/>
                    <a:pt x="1186" y="2067"/>
                    <a:pt x="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25250" y="1815675"/>
              <a:ext cx="126175" cy="127675"/>
            </a:xfrm>
            <a:custGeom>
              <a:avLst/>
              <a:gdLst/>
              <a:ahLst/>
              <a:cxnLst/>
              <a:rect l="l" t="t" r="r" b="b"/>
              <a:pathLst>
                <a:path w="5047" h="5107" extrusionOk="0">
                  <a:moveTo>
                    <a:pt x="4682" y="0"/>
                  </a:moveTo>
                  <a:cubicBezTo>
                    <a:pt x="3861" y="2037"/>
                    <a:pt x="2281" y="3648"/>
                    <a:pt x="1" y="4742"/>
                  </a:cubicBezTo>
                  <a:lnTo>
                    <a:pt x="153" y="5107"/>
                  </a:lnTo>
                  <a:cubicBezTo>
                    <a:pt x="2524" y="3952"/>
                    <a:pt x="4165" y="2280"/>
                    <a:pt x="5047" y="152"/>
                  </a:cubicBezTo>
                  <a:lnTo>
                    <a:pt x="46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301250" y="2258475"/>
              <a:ext cx="272050" cy="83825"/>
            </a:xfrm>
            <a:custGeom>
              <a:avLst/>
              <a:gdLst/>
              <a:ahLst/>
              <a:cxnLst/>
              <a:rect l="l" t="t" r="r" b="b"/>
              <a:pathLst>
                <a:path w="10882" h="3353" extrusionOk="0">
                  <a:moveTo>
                    <a:pt x="7838" y="400"/>
                  </a:moveTo>
                  <a:cubicBezTo>
                    <a:pt x="9085" y="400"/>
                    <a:pt x="10054" y="428"/>
                    <a:pt x="10274" y="495"/>
                  </a:cubicBezTo>
                  <a:cubicBezTo>
                    <a:pt x="10456" y="769"/>
                    <a:pt x="10487" y="2258"/>
                    <a:pt x="10274" y="2592"/>
                  </a:cubicBezTo>
                  <a:cubicBezTo>
                    <a:pt x="9810" y="2803"/>
                    <a:pt x="5818" y="2985"/>
                    <a:pt x="3144" y="2985"/>
                  </a:cubicBezTo>
                  <a:cubicBezTo>
                    <a:pt x="1964" y="2985"/>
                    <a:pt x="1042" y="2950"/>
                    <a:pt x="790" y="2866"/>
                  </a:cubicBezTo>
                  <a:cubicBezTo>
                    <a:pt x="638" y="2440"/>
                    <a:pt x="456" y="981"/>
                    <a:pt x="578" y="677"/>
                  </a:cubicBezTo>
                  <a:cubicBezTo>
                    <a:pt x="1098" y="532"/>
                    <a:pt x="5127" y="400"/>
                    <a:pt x="7838" y="400"/>
                  </a:cubicBezTo>
                  <a:close/>
                  <a:moveTo>
                    <a:pt x="7574" y="1"/>
                  </a:moveTo>
                  <a:cubicBezTo>
                    <a:pt x="5464" y="1"/>
                    <a:pt x="2848" y="91"/>
                    <a:pt x="1885" y="161"/>
                  </a:cubicBezTo>
                  <a:cubicBezTo>
                    <a:pt x="426" y="252"/>
                    <a:pt x="365" y="313"/>
                    <a:pt x="304" y="404"/>
                  </a:cubicBezTo>
                  <a:cubicBezTo>
                    <a:pt x="0" y="829"/>
                    <a:pt x="334" y="2775"/>
                    <a:pt x="456" y="3079"/>
                  </a:cubicBezTo>
                  <a:cubicBezTo>
                    <a:pt x="486" y="3200"/>
                    <a:pt x="638" y="3231"/>
                    <a:pt x="882" y="3261"/>
                  </a:cubicBezTo>
                  <a:cubicBezTo>
                    <a:pt x="1216" y="3322"/>
                    <a:pt x="2097" y="3352"/>
                    <a:pt x="3252" y="3352"/>
                  </a:cubicBezTo>
                  <a:cubicBezTo>
                    <a:pt x="6049" y="3352"/>
                    <a:pt x="10274" y="3200"/>
                    <a:pt x="10547" y="2836"/>
                  </a:cubicBezTo>
                  <a:cubicBezTo>
                    <a:pt x="10882" y="2410"/>
                    <a:pt x="10882" y="556"/>
                    <a:pt x="10547" y="191"/>
                  </a:cubicBezTo>
                  <a:cubicBezTo>
                    <a:pt x="10406" y="49"/>
                    <a:pt x="9127" y="1"/>
                    <a:pt x="7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169025" y="2199400"/>
              <a:ext cx="63850" cy="274350"/>
            </a:xfrm>
            <a:custGeom>
              <a:avLst/>
              <a:gdLst/>
              <a:ahLst/>
              <a:cxnLst/>
              <a:rect l="l" t="t" r="r" b="b"/>
              <a:pathLst>
                <a:path w="2554" h="10974" extrusionOk="0">
                  <a:moveTo>
                    <a:pt x="365" y="1"/>
                  </a:moveTo>
                  <a:lnTo>
                    <a:pt x="0" y="62"/>
                  </a:lnTo>
                  <a:cubicBezTo>
                    <a:pt x="517" y="3375"/>
                    <a:pt x="1216" y="6931"/>
                    <a:pt x="2189" y="10974"/>
                  </a:cubicBezTo>
                  <a:lnTo>
                    <a:pt x="2553" y="10883"/>
                  </a:lnTo>
                  <a:cubicBezTo>
                    <a:pt x="1611" y="6840"/>
                    <a:pt x="882" y="3284"/>
                    <a:pt x="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4149275" y="2199400"/>
              <a:ext cx="64625" cy="274350"/>
            </a:xfrm>
            <a:custGeom>
              <a:avLst/>
              <a:gdLst/>
              <a:ahLst/>
              <a:cxnLst/>
              <a:rect l="l" t="t" r="r" b="b"/>
              <a:pathLst>
                <a:path w="2585" h="10974" extrusionOk="0">
                  <a:moveTo>
                    <a:pt x="2189" y="1"/>
                  </a:moveTo>
                  <a:cubicBezTo>
                    <a:pt x="1672" y="3284"/>
                    <a:pt x="943" y="6840"/>
                    <a:pt x="1" y="10883"/>
                  </a:cubicBezTo>
                  <a:lnTo>
                    <a:pt x="396" y="10974"/>
                  </a:lnTo>
                  <a:cubicBezTo>
                    <a:pt x="1338" y="6931"/>
                    <a:pt x="2068" y="3344"/>
                    <a:pt x="2584" y="62"/>
                  </a:cubicBezTo>
                  <a:lnTo>
                    <a:pt x="21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5226800" y="1043775"/>
              <a:ext cx="1185750" cy="582000"/>
            </a:xfrm>
            <a:custGeom>
              <a:avLst/>
              <a:gdLst/>
              <a:ahLst/>
              <a:cxnLst/>
              <a:rect l="l" t="t" r="r" b="b"/>
              <a:pathLst>
                <a:path w="47430" h="23280" extrusionOk="0">
                  <a:moveTo>
                    <a:pt x="5957" y="0"/>
                  </a:moveTo>
                  <a:cubicBezTo>
                    <a:pt x="4696" y="0"/>
                    <a:pt x="3868" y="84"/>
                    <a:pt x="3618" y="268"/>
                  </a:cubicBezTo>
                  <a:cubicBezTo>
                    <a:pt x="1581" y="1788"/>
                    <a:pt x="1" y="21545"/>
                    <a:pt x="1156" y="22821"/>
                  </a:cubicBezTo>
                  <a:cubicBezTo>
                    <a:pt x="1336" y="23135"/>
                    <a:pt x="1857" y="23279"/>
                    <a:pt x="2657" y="23279"/>
                  </a:cubicBezTo>
                  <a:cubicBezTo>
                    <a:pt x="10758" y="23279"/>
                    <a:pt x="47429" y="8510"/>
                    <a:pt x="47236" y="6408"/>
                  </a:cubicBezTo>
                  <a:cubicBezTo>
                    <a:pt x="47049" y="4378"/>
                    <a:pt x="15102" y="0"/>
                    <a:pt x="59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5232125" y="1317375"/>
              <a:ext cx="560275" cy="297700"/>
            </a:xfrm>
            <a:custGeom>
              <a:avLst/>
              <a:gdLst/>
              <a:ahLst/>
              <a:cxnLst/>
              <a:rect l="l" t="t" r="r" b="b"/>
              <a:pathLst>
                <a:path w="22411" h="11908" extrusionOk="0">
                  <a:moveTo>
                    <a:pt x="18260" y="1"/>
                  </a:moveTo>
                  <a:cubicBezTo>
                    <a:pt x="12019" y="1"/>
                    <a:pt x="821" y="1330"/>
                    <a:pt x="821" y="1330"/>
                  </a:cubicBezTo>
                  <a:cubicBezTo>
                    <a:pt x="821" y="1330"/>
                    <a:pt x="92" y="11209"/>
                    <a:pt x="943" y="11908"/>
                  </a:cubicBezTo>
                  <a:cubicBezTo>
                    <a:pt x="1" y="9142"/>
                    <a:pt x="22098" y="2819"/>
                    <a:pt x="22341" y="783"/>
                  </a:cubicBezTo>
                  <a:cubicBezTo>
                    <a:pt x="22410" y="207"/>
                    <a:pt x="20720" y="1"/>
                    <a:pt x="18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4893225" y="826100"/>
              <a:ext cx="952150" cy="592175"/>
            </a:xfrm>
            <a:custGeom>
              <a:avLst/>
              <a:gdLst/>
              <a:ahLst/>
              <a:cxnLst/>
              <a:rect l="l" t="t" r="r" b="b"/>
              <a:pathLst>
                <a:path w="38086" h="23687" extrusionOk="0">
                  <a:moveTo>
                    <a:pt x="27961" y="1"/>
                  </a:moveTo>
                  <a:cubicBezTo>
                    <a:pt x="17418" y="1"/>
                    <a:pt x="1611" y="2713"/>
                    <a:pt x="1611" y="2713"/>
                  </a:cubicBezTo>
                  <a:lnTo>
                    <a:pt x="0" y="23686"/>
                  </a:lnTo>
                  <a:cubicBezTo>
                    <a:pt x="0" y="23686"/>
                    <a:pt x="24065" y="19774"/>
                    <a:pt x="32787" y="19774"/>
                  </a:cubicBezTo>
                  <a:cubicBezTo>
                    <a:pt x="34718" y="19774"/>
                    <a:pt x="35897" y="19966"/>
                    <a:pt x="35897" y="20434"/>
                  </a:cubicBezTo>
                  <a:cubicBezTo>
                    <a:pt x="37356" y="19036"/>
                    <a:pt x="38086" y="3169"/>
                    <a:pt x="36870" y="1801"/>
                  </a:cubicBezTo>
                  <a:cubicBezTo>
                    <a:pt x="35825" y="470"/>
                    <a:pt x="32349" y="1"/>
                    <a:pt x="279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5787600" y="1084650"/>
              <a:ext cx="47150" cy="256100"/>
            </a:xfrm>
            <a:custGeom>
              <a:avLst/>
              <a:gdLst/>
              <a:ahLst/>
              <a:cxnLst/>
              <a:rect l="l" t="t" r="r" b="b"/>
              <a:pathLst>
                <a:path w="1886" h="10244" extrusionOk="0">
                  <a:moveTo>
                    <a:pt x="1521" y="1"/>
                  </a:moveTo>
                  <a:cubicBezTo>
                    <a:pt x="1521" y="2402"/>
                    <a:pt x="1247" y="8876"/>
                    <a:pt x="1" y="9940"/>
                  </a:cubicBezTo>
                  <a:lnTo>
                    <a:pt x="244" y="10244"/>
                  </a:lnTo>
                  <a:cubicBezTo>
                    <a:pt x="1885" y="8815"/>
                    <a:pt x="1885" y="365"/>
                    <a:pt x="18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4709325" y="843000"/>
              <a:ext cx="237100" cy="2357975"/>
            </a:xfrm>
            <a:custGeom>
              <a:avLst/>
              <a:gdLst/>
              <a:ahLst/>
              <a:cxnLst/>
              <a:rect l="l" t="t" r="r" b="b"/>
              <a:pathLst>
                <a:path w="9484" h="94319" extrusionOk="0">
                  <a:moveTo>
                    <a:pt x="8724" y="1"/>
                  </a:moveTo>
                  <a:lnTo>
                    <a:pt x="0" y="94258"/>
                  </a:lnTo>
                  <a:lnTo>
                    <a:pt x="760" y="94318"/>
                  </a:lnTo>
                  <a:lnTo>
                    <a:pt x="9484" y="92"/>
                  </a:lnTo>
                  <a:lnTo>
                    <a:pt x="87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4745025" y="1950925"/>
              <a:ext cx="156575" cy="209000"/>
            </a:xfrm>
            <a:custGeom>
              <a:avLst/>
              <a:gdLst/>
              <a:ahLst/>
              <a:cxnLst/>
              <a:rect l="l" t="t" r="r" b="b"/>
              <a:pathLst>
                <a:path w="6263" h="8360" extrusionOk="0">
                  <a:moveTo>
                    <a:pt x="3922" y="1"/>
                  </a:moveTo>
                  <a:lnTo>
                    <a:pt x="1430" y="274"/>
                  </a:lnTo>
                  <a:cubicBezTo>
                    <a:pt x="457" y="365"/>
                    <a:pt x="153" y="1946"/>
                    <a:pt x="1338" y="2189"/>
                  </a:cubicBezTo>
                  <a:cubicBezTo>
                    <a:pt x="578" y="2371"/>
                    <a:pt x="366" y="3830"/>
                    <a:pt x="1399" y="4286"/>
                  </a:cubicBezTo>
                  <a:cubicBezTo>
                    <a:pt x="274" y="4286"/>
                    <a:pt x="1" y="6292"/>
                    <a:pt x="1551" y="6353"/>
                  </a:cubicBezTo>
                  <a:cubicBezTo>
                    <a:pt x="366" y="6384"/>
                    <a:pt x="274" y="8086"/>
                    <a:pt x="1673" y="8207"/>
                  </a:cubicBezTo>
                  <a:cubicBezTo>
                    <a:pt x="2554" y="8329"/>
                    <a:pt x="3466" y="8359"/>
                    <a:pt x="4348" y="8359"/>
                  </a:cubicBezTo>
                  <a:cubicBezTo>
                    <a:pt x="5442" y="8238"/>
                    <a:pt x="5806" y="7387"/>
                    <a:pt x="5442" y="6536"/>
                  </a:cubicBezTo>
                  <a:cubicBezTo>
                    <a:pt x="6262" y="6080"/>
                    <a:pt x="6050" y="4651"/>
                    <a:pt x="5351" y="4560"/>
                  </a:cubicBezTo>
                  <a:cubicBezTo>
                    <a:pt x="6262" y="3982"/>
                    <a:pt x="5928" y="2402"/>
                    <a:pt x="4864" y="2341"/>
                  </a:cubicBezTo>
                  <a:cubicBezTo>
                    <a:pt x="5958" y="1581"/>
                    <a:pt x="5381" y="183"/>
                    <a:pt x="3922"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4777700" y="2001075"/>
              <a:ext cx="88950" cy="12950"/>
            </a:xfrm>
            <a:custGeom>
              <a:avLst/>
              <a:gdLst/>
              <a:ahLst/>
              <a:cxnLst/>
              <a:rect l="l" t="t" r="r" b="b"/>
              <a:pathLst>
                <a:path w="3558" h="518" extrusionOk="0">
                  <a:moveTo>
                    <a:pt x="31" y="1"/>
                  </a:moveTo>
                  <a:lnTo>
                    <a:pt x="1" y="365"/>
                  </a:lnTo>
                  <a:lnTo>
                    <a:pt x="3557" y="517"/>
                  </a:lnTo>
                  <a:lnTo>
                    <a:pt x="3557" y="122"/>
                  </a:lnTo>
                  <a:lnTo>
                    <a:pt x="31"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4780000" y="2053500"/>
              <a:ext cx="98800" cy="16000"/>
            </a:xfrm>
            <a:custGeom>
              <a:avLst/>
              <a:gdLst/>
              <a:ahLst/>
              <a:cxnLst/>
              <a:rect l="l" t="t" r="r" b="b"/>
              <a:pathLst>
                <a:path w="3952" h="640" extrusionOk="0">
                  <a:moveTo>
                    <a:pt x="31" y="1"/>
                  </a:moveTo>
                  <a:lnTo>
                    <a:pt x="0" y="396"/>
                  </a:lnTo>
                  <a:lnTo>
                    <a:pt x="3921" y="639"/>
                  </a:lnTo>
                  <a:lnTo>
                    <a:pt x="3952" y="244"/>
                  </a:lnTo>
                  <a:lnTo>
                    <a:pt x="31"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4783800" y="2105175"/>
              <a:ext cx="98050" cy="12950"/>
            </a:xfrm>
            <a:custGeom>
              <a:avLst/>
              <a:gdLst/>
              <a:ahLst/>
              <a:cxnLst/>
              <a:rect l="l" t="t" r="r" b="b"/>
              <a:pathLst>
                <a:path w="3922" h="518" extrusionOk="0">
                  <a:moveTo>
                    <a:pt x="0" y="1"/>
                  </a:moveTo>
                  <a:lnTo>
                    <a:pt x="0" y="396"/>
                  </a:lnTo>
                  <a:lnTo>
                    <a:pt x="3891" y="518"/>
                  </a:lnTo>
                  <a:lnTo>
                    <a:pt x="3921" y="153"/>
                  </a:lnTo>
                  <a:lnTo>
                    <a:pt x="0"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4701725" y="1896300"/>
              <a:ext cx="207475" cy="56925"/>
            </a:xfrm>
            <a:custGeom>
              <a:avLst/>
              <a:gdLst/>
              <a:ahLst/>
              <a:cxnLst/>
              <a:rect l="l" t="t" r="r" b="b"/>
              <a:pathLst>
                <a:path w="8299" h="2277" extrusionOk="0">
                  <a:moveTo>
                    <a:pt x="5620" y="0"/>
                  </a:moveTo>
                  <a:cubicBezTo>
                    <a:pt x="5093" y="0"/>
                    <a:pt x="4610" y="7"/>
                    <a:pt x="4347" y="27"/>
                  </a:cubicBezTo>
                  <a:cubicBezTo>
                    <a:pt x="3587" y="58"/>
                    <a:pt x="1855" y="27"/>
                    <a:pt x="547" y="1122"/>
                  </a:cubicBezTo>
                  <a:cubicBezTo>
                    <a:pt x="335" y="1335"/>
                    <a:pt x="122" y="1608"/>
                    <a:pt x="0" y="1882"/>
                  </a:cubicBezTo>
                  <a:cubicBezTo>
                    <a:pt x="1551" y="1912"/>
                    <a:pt x="1490" y="2277"/>
                    <a:pt x="3070" y="2277"/>
                  </a:cubicBezTo>
                  <a:cubicBezTo>
                    <a:pt x="4362" y="2110"/>
                    <a:pt x="4970" y="2056"/>
                    <a:pt x="5304" y="2056"/>
                  </a:cubicBezTo>
                  <a:cubicBezTo>
                    <a:pt x="5639" y="2056"/>
                    <a:pt x="5700" y="2110"/>
                    <a:pt x="5897" y="2155"/>
                  </a:cubicBezTo>
                  <a:cubicBezTo>
                    <a:pt x="8025" y="2155"/>
                    <a:pt x="8298" y="514"/>
                    <a:pt x="7903" y="27"/>
                  </a:cubicBezTo>
                  <a:cubicBezTo>
                    <a:pt x="7903" y="27"/>
                    <a:pt x="6674" y="0"/>
                    <a:pt x="5620"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4751875" y="1945600"/>
              <a:ext cx="101850" cy="220400"/>
            </a:xfrm>
            <a:custGeom>
              <a:avLst/>
              <a:gdLst/>
              <a:ahLst/>
              <a:cxnLst/>
              <a:rect l="l" t="t" r="r" b="b"/>
              <a:pathLst>
                <a:path w="4074" h="8816" extrusionOk="0">
                  <a:moveTo>
                    <a:pt x="3861" y="1"/>
                  </a:moveTo>
                  <a:lnTo>
                    <a:pt x="1277" y="214"/>
                  </a:lnTo>
                  <a:cubicBezTo>
                    <a:pt x="639" y="244"/>
                    <a:pt x="92" y="761"/>
                    <a:pt x="61" y="1399"/>
                  </a:cubicBezTo>
                  <a:cubicBezTo>
                    <a:pt x="31" y="1825"/>
                    <a:pt x="244" y="2220"/>
                    <a:pt x="608" y="2463"/>
                  </a:cubicBezTo>
                  <a:cubicBezTo>
                    <a:pt x="365" y="2676"/>
                    <a:pt x="244" y="2980"/>
                    <a:pt x="213" y="3314"/>
                  </a:cubicBezTo>
                  <a:cubicBezTo>
                    <a:pt x="183" y="3739"/>
                    <a:pt x="335" y="4135"/>
                    <a:pt x="669" y="4439"/>
                  </a:cubicBezTo>
                  <a:cubicBezTo>
                    <a:pt x="274" y="4651"/>
                    <a:pt x="0" y="5077"/>
                    <a:pt x="0" y="5533"/>
                  </a:cubicBezTo>
                  <a:cubicBezTo>
                    <a:pt x="0" y="5989"/>
                    <a:pt x="213" y="6384"/>
                    <a:pt x="608" y="6597"/>
                  </a:cubicBezTo>
                  <a:cubicBezTo>
                    <a:pt x="365" y="6809"/>
                    <a:pt x="183" y="7113"/>
                    <a:pt x="183" y="7417"/>
                  </a:cubicBezTo>
                  <a:cubicBezTo>
                    <a:pt x="183" y="8086"/>
                    <a:pt x="730" y="8633"/>
                    <a:pt x="1399" y="8633"/>
                  </a:cubicBezTo>
                  <a:cubicBezTo>
                    <a:pt x="2280" y="8724"/>
                    <a:pt x="3162" y="8785"/>
                    <a:pt x="4043" y="8785"/>
                  </a:cubicBezTo>
                  <a:lnTo>
                    <a:pt x="4074" y="8816"/>
                  </a:lnTo>
                  <a:lnTo>
                    <a:pt x="4074" y="8420"/>
                  </a:lnTo>
                  <a:cubicBezTo>
                    <a:pt x="3192" y="8420"/>
                    <a:pt x="2311" y="8390"/>
                    <a:pt x="1429" y="8268"/>
                  </a:cubicBezTo>
                  <a:cubicBezTo>
                    <a:pt x="821" y="8208"/>
                    <a:pt x="578" y="7843"/>
                    <a:pt x="578" y="7448"/>
                  </a:cubicBezTo>
                  <a:cubicBezTo>
                    <a:pt x="578" y="7083"/>
                    <a:pt x="912" y="6779"/>
                    <a:pt x="1277" y="6779"/>
                  </a:cubicBezTo>
                  <a:lnTo>
                    <a:pt x="1277" y="6414"/>
                  </a:lnTo>
                  <a:cubicBezTo>
                    <a:pt x="1244" y="6418"/>
                    <a:pt x="1211" y="6420"/>
                    <a:pt x="1178" y="6420"/>
                  </a:cubicBezTo>
                  <a:cubicBezTo>
                    <a:pt x="735" y="6420"/>
                    <a:pt x="367" y="6045"/>
                    <a:pt x="396" y="5563"/>
                  </a:cubicBezTo>
                  <a:cubicBezTo>
                    <a:pt x="365" y="5138"/>
                    <a:pt x="700" y="4743"/>
                    <a:pt x="1156" y="4743"/>
                  </a:cubicBezTo>
                  <a:lnTo>
                    <a:pt x="2037" y="4743"/>
                  </a:lnTo>
                  <a:lnTo>
                    <a:pt x="1216" y="4347"/>
                  </a:lnTo>
                  <a:cubicBezTo>
                    <a:pt x="821" y="4195"/>
                    <a:pt x="578" y="3770"/>
                    <a:pt x="608" y="3314"/>
                  </a:cubicBezTo>
                  <a:cubicBezTo>
                    <a:pt x="608" y="3010"/>
                    <a:pt x="821" y="2706"/>
                    <a:pt x="1125" y="2584"/>
                  </a:cubicBezTo>
                  <a:lnTo>
                    <a:pt x="1885" y="2402"/>
                  </a:lnTo>
                  <a:lnTo>
                    <a:pt x="1095" y="2220"/>
                  </a:lnTo>
                  <a:cubicBezTo>
                    <a:pt x="700" y="2159"/>
                    <a:pt x="396" y="1825"/>
                    <a:pt x="426" y="1429"/>
                  </a:cubicBezTo>
                  <a:cubicBezTo>
                    <a:pt x="456" y="943"/>
                    <a:pt x="852" y="609"/>
                    <a:pt x="1307" y="578"/>
                  </a:cubicBezTo>
                  <a:lnTo>
                    <a:pt x="3891" y="396"/>
                  </a:lnTo>
                  <a:lnTo>
                    <a:pt x="3861"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4840775" y="1895450"/>
              <a:ext cx="49425" cy="15225"/>
            </a:xfrm>
            <a:custGeom>
              <a:avLst/>
              <a:gdLst/>
              <a:ahLst/>
              <a:cxnLst/>
              <a:rect l="l" t="t" r="r" b="b"/>
              <a:pathLst>
                <a:path w="1977" h="609" extrusionOk="0">
                  <a:moveTo>
                    <a:pt x="1825" y="1"/>
                  </a:moveTo>
                  <a:cubicBezTo>
                    <a:pt x="1369" y="153"/>
                    <a:pt x="882" y="213"/>
                    <a:pt x="396" y="213"/>
                  </a:cubicBezTo>
                  <a:lnTo>
                    <a:pt x="396" y="31"/>
                  </a:lnTo>
                  <a:lnTo>
                    <a:pt x="1" y="31"/>
                  </a:lnTo>
                  <a:lnTo>
                    <a:pt x="1" y="609"/>
                  </a:lnTo>
                  <a:lnTo>
                    <a:pt x="244" y="609"/>
                  </a:lnTo>
                  <a:cubicBezTo>
                    <a:pt x="821" y="609"/>
                    <a:pt x="1399" y="517"/>
                    <a:pt x="1976" y="365"/>
                  </a:cubicBezTo>
                  <a:lnTo>
                    <a:pt x="1825"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3247275" y="2799800"/>
              <a:ext cx="317425" cy="335525"/>
            </a:xfrm>
            <a:custGeom>
              <a:avLst/>
              <a:gdLst/>
              <a:ahLst/>
              <a:cxnLst/>
              <a:rect l="l" t="t" r="r" b="b"/>
              <a:pathLst>
                <a:path w="12697" h="13421" extrusionOk="0">
                  <a:moveTo>
                    <a:pt x="4007" y="0"/>
                  </a:moveTo>
                  <a:cubicBezTo>
                    <a:pt x="3469" y="0"/>
                    <a:pt x="2922" y="128"/>
                    <a:pt x="2402" y="453"/>
                  </a:cubicBezTo>
                  <a:cubicBezTo>
                    <a:pt x="1" y="1973"/>
                    <a:pt x="1430" y="5256"/>
                    <a:pt x="1521" y="5681"/>
                  </a:cubicBezTo>
                  <a:cubicBezTo>
                    <a:pt x="2068" y="7870"/>
                    <a:pt x="5655" y="11913"/>
                    <a:pt x="5655" y="11913"/>
                  </a:cubicBezTo>
                  <a:cubicBezTo>
                    <a:pt x="6007" y="12378"/>
                    <a:pt x="6369" y="12536"/>
                    <a:pt x="6660" y="12536"/>
                  </a:cubicBezTo>
                  <a:cubicBezTo>
                    <a:pt x="7066" y="12536"/>
                    <a:pt x="7333" y="12228"/>
                    <a:pt x="7240" y="12014"/>
                  </a:cubicBezTo>
                  <a:lnTo>
                    <a:pt x="7240" y="12014"/>
                  </a:lnTo>
                  <a:cubicBezTo>
                    <a:pt x="7335" y="12143"/>
                    <a:pt x="7717" y="12643"/>
                    <a:pt x="7813" y="12764"/>
                  </a:cubicBezTo>
                  <a:cubicBezTo>
                    <a:pt x="8196" y="13243"/>
                    <a:pt x="8550" y="13420"/>
                    <a:pt x="8836" y="13420"/>
                  </a:cubicBezTo>
                  <a:cubicBezTo>
                    <a:pt x="9365" y="13420"/>
                    <a:pt x="9662" y="12813"/>
                    <a:pt x="9484" y="12399"/>
                  </a:cubicBezTo>
                  <a:lnTo>
                    <a:pt x="9484" y="12399"/>
                  </a:lnTo>
                  <a:cubicBezTo>
                    <a:pt x="9746" y="12863"/>
                    <a:pt x="10110" y="13043"/>
                    <a:pt x="10434" y="13043"/>
                  </a:cubicBezTo>
                  <a:cubicBezTo>
                    <a:pt x="10939" y="13043"/>
                    <a:pt x="11348" y="12606"/>
                    <a:pt x="11126" y="12125"/>
                  </a:cubicBezTo>
                  <a:lnTo>
                    <a:pt x="11126" y="12125"/>
                  </a:lnTo>
                  <a:cubicBezTo>
                    <a:pt x="11299" y="12363"/>
                    <a:pt x="11528" y="12471"/>
                    <a:pt x="11745" y="12471"/>
                  </a:cubicBezTo>
                  <a:cubicBezTo>
                    <a:pt x="12251" y="12471"/>
                    <a:pt x="12697" y="11884"/>
                    <a:pt x="12250" y="10970"/>
                  </a:cubicBezTo>
                  <a:cubicBezTo>
                    <a:pt x="11977" y="10210"/>
                    <a:pt x="8603" y="4466"/>
                    <a:pt x="8603" y="4466"/>
                  </a:cubicBezTo>
                  <a:cubicBezTo>
                    <a:pt x="8633" y="4450"/>
                    <a:pt x="8665" y="4442"/>
                    <a:pt x="8700" y="4442"/>
                  </a:cubicBezTo>
                  <a:cubicBezTo>
                    <a:pt x="9202" y="4442"/>
                    <a:pt x="10205" y="5980"/>
                    <a:pt x="11342" y="5980"/>
                  </a:cubicBezTo>
                  <a:cubicBezTo>
                    <a:pt x="11491" y="5980"/>
                    <a:pt x="11642" y="5954"/>
                    <a:pt x="11795" y="5894"/>
                  </a:cubicBezTo>
                  <a:cubicBezTo>
                    <a:pt x="11886" y="5833"/>
                    <a:pt x="11916" y="5681"/>
                    <a:pt x="11855" y="5560"/>
                  </a:cubicBezTo>
                  <a:cubicBezTo>
                    <a:pt x="10488" y="3615"/>
                    <a:pt x="8694" y="2004"/>
                    <a:pt x="6627" y="849"/>
                  </a:cubicBezTo>
                  <a:cubicBezTo>
                    <a:pt x="5923" y="418"/>
                    <a:pt x="4979" y="0"/>
                    <a:pt x="4007" y="0"/>
                  </a:cubicBezTo>
                  <a:close/>
                </a:path>
              </a:pathLst>
            </a:custGeom>
            <a:solidFill>
              <a:srgbClr val="E2A0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3372675" y="3011725"/>
              <a:ext cx="56250" cy="88950"/>
            </a:xfrm>
            <a:custGeom>
              <a:avLst/>
              <a:gdLst/>
              <a:ahLst/>
              <a:cxnLst/>
              <a:rect l="l" t="t" r="r" b="b"/>
              <a:pathLst>
                <a:path w="2250" h="3558" extrusionOk="0">
                  <a:moveTo>
                    <a:pt x="243" y="1"/>
                  </a:moveTo>
                  <a:lnTo>
                    <a:pt x="0" y="153"/>
                  </a:lnTo>
                  <a:lnTo>
                    <a:pt x="2006" y="3557"/>
                  </a:lnTo>
                  <a:lnTo>
                    <a:pt x="2250" y="3436"/>
                  </a:lnTo>
                  <a:lnTo>
                    <a:pt x="243" y="1"/>
                  </a:lnTo>
                  <a:close/>
                </a:path>
              </a:pathLst>
            </a:custGeom>
            <a:solidFill>
              <a:srgbClr val="CB8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3409150" y="2997300"/>
              <a:ext cx="76775" cy="114000"/>
            </a:xfrm>
            <a:custGeom>
              <a:avLst/>
              <a:gdLst/>
              <a:ahLst/>
              <a:cxnLst/>
              <a:rect l="l" t="t" r="r" b="b"/>
              <a:pathLst>
                <a:path w="3071" h="4560" extrusionOk="0">
                  <a:moveTo>
                    <a:pt x="243" y="0"/>
                  </a:moveTo>
                  <a:lnTo>
                    <a:pt x="0" y="152"/>
                  </a:lnTo>
                  <a:lnTo>
                    <a:pt x="2857" y="4560"/>
                  </a:lnTo>
                  <a:lnTo>
                    <a:pt x="3070" y="4408"/>
                  </a:lnTo>
                  <a:lnTo>
                    <a:pt x="243" y="0"/>
                  </a:lnTo>
                  <a:close/>
                </a:path>
              </a:pathLst>
            </a:custGeom>
            <a:solidFill>
              <a:srgbClr val="CB8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3446375" y="2976025"/>
              <a:ext cx="82100" cy="127675"/>
            </a:xfrm>
            <a:custGeom>
              <a:avLst/>
              <a:gdLst/>
              <a:ahLst/>
              <a:cxnLst/>
              <a:rect l="l" t="t" r="r" b="b"/>
              <a:pathLst>
                <a:path w="3284" h="5107" extrusionOk="0">
                  <a:moveTo>
                    <a:pt x="244" y="0"/>
                  </a:moveTo>
                  <a:lnTo>
                    <a:pt x="1" y="152"/>
                  </a:lnTo>
                  <a:lnTo>
                    <a:pt x="3040" y="5107"/>
                  </a:lnTo>
                  <a:lnTo>
                    <a:pt x="3283" y="4955"/>
                  </a:lnTo>
                  <a:lnTo>
                    <a:pt x="244" y="0"/>
                  </a:lnTo>
                  <a:close/>
                </a:path>
              </a:pathLst>
            </a:custGeom>
            <a:solidFill>
              <a:srgbClr val="CB82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38400" y="2384475"/>
              <a:ext cx="592800" cy="585500"/>
            </a:xfrm>
            <a:custGeom>
              <a:avLst/>
              <a:gdLst/>
              <a:ahLst/>
              <a:cxnLst/>
              <a:rect l="l" t="t" r="r" b="b"/>
              <a:pathLst>
                <a:path w="23712" h="23420" extrusionOk="0">
                  <a:moveTo>
                    <a:pt x="7257" y="1"/>
                  </a:moveTo>
                  <a:cubicBezTo>
                    <a:pt x="2891" y="1"/>
                    <a:pt x="0" y="5243"/>
                    <a:pt x="3772" y="10167"/>
                  </a:cubicBezTo>
                  <a:cubicBezTo>
                    <a:pt x="6629" y="14088"/>
                    <a:pt x="17298" y="23419"/>
                    <a:pt x="17298" y="23419"/>
                  </a:cubicBezTo>
                  <a:cubicBezTo>
                    <a:pt x="20247" y="18525"/>
                    <a:pt x="23712" y="17553"/>
                    <a:pt x="23712" y="17553"/>
                  </a:cubicBezTo>
                  <a:cubicBezTo>
                    <a:pt x="19061" y="10774"/>
                    <a:pt x="15505" y="5698"/>
                    <a:pt x="12101" y="2112"/>
                  </a:cubicBezTo>
                  <a:cubicBezTo>
                    <a:pt x="10453" y="628"/>
                    <a:pt x="8766" y="1"/>
                    <a:pt x="7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3251850" y="2905725"/>
              <a:ext cx="24350" cy="22075"/>
            </a:xfrm>
            <a:custGeom>
              <a:avLst/>
              <a:gdLst/>
              <a:ahLst/>
              <a:cxnLst/>
              <a:rect l="l" t="t" r="r" b="b"/>
              <a:pathLst>
                <a:path w="974" h="883" extrusionOk="0">
                  <a:moveTo>
                    <a:pt x="484" y="0"/>
                  </a:moveTo>
                  <a:cubicBezTo>
                    <a:pt x="287" y="0"/>
                    <a:pt x="112" y="118"/>
                    <a:pt x="61" y="320"/>
                  </a:cubicBezTo>
                  <a:cubicBezTo>
                    <a:pt x="0" y="563"/>
                    <a:pt x="122" y="806"/>
                    <a:pt x="365" y="867"/>
                  </a:cubicBezTo>
                  <a:cubicBezTo>
                    <a:pt x="407" y="877"/>
                    <a:pt x="449" y="882"/>
                    <a:pt x="489" y="882"/>
                  </a:cubicBezTo>
                  <a:cubicBezTo>
                    <a:pt x="686" y="882"/>
                    <a:pt x="862" y="764"/>
                    <a:pt x="912" y="563"/>
                  </a:cubicBezTo>
                  <a:cubicBezTo>
                    <a:pt x="973" y="320"/>
                    <a:pt x="851" y="77"/>
                    <a:pt x="608" y="16"/>
                  </a:cubicBezTo>
                  <a:cubicBezTo>
                    <a:pt x="567" y="5"/>
                    <a:pt x="525" y="0"/>
                    <a:pt x="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3215375" y="2760975"/>
              <a:ext cx="177075" cy="164150"/>
            </a:xfrm>
            <a:custGeom>
              <a:avLst/>
              <a:gdLst/>
              <a:ahLst/>
              <a:cxnLst/>
              <a:rect l="l" t="t" r="r" b="b"/>
              <a:pathLst>
                <a:path w="7083" h="6566" extrusionOk="0">
                  <a:moveTo>
                    <a:pt x="7022" y="0"/>
                  </a:moveTo>
                  <a:cubicBezTo>
                    <a:pt x="4043" y="487"/>
                    <a:pt x="1125" y="4043"/>
                    <a:pt x="0" y="6383"/>
                  </a:cubicBezTo>
                  <a:lnTo>
                    <a:pt x="335" y="6566"/>
                  </a:lnTo>
                  <a:cubicBezTo>
                    <a:pt x="1429" y="4256"/>
                    <a:pt x="4256" y="851"/>
                    <a:pt x="7083" y="395"/>
                  </a:cubicBezTo>
                  <a:lnTo>
                    <a:pt x="70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3004125" y="2418250"/>
              <a:ext cx="202925" cy="95775"/>
            </a:xfrm>
            <a:custGeom>
              <a:avLst/>
              <a:gdLst/>
              <a:ahLst/>
              <a:cxnLst/>
              <a:rect l="l" t="t" r="r" b="b"/>
              <a:pathLst>
                <a:path w="8117" h="3831" extrusionOk="0">
                  <a:moveTo>
                    <a:pt x="2584" y="1"/>
                  </a:moveTo>
                  <a:lnTo>
                    <a:pt x="2523" y="366"/>
                  </a:lnTo>
                  <a:cubicBezTo>
                    <a:pt x="4134" y="700"/>
                    <a:pt x="5624" y="1490"/>
                    <a:pt x="6809" y="2645"/>
                  </a:cubicBezTo>
                  <a:cubicBezTo>
                    <a:pt x="5294" y="1635"/>
                    <a:pt x="3519" y="1111"/>
                    <a:pt x="1733" y="1111"/>
                  </a:cubicBezTo>
                  <a:cubicBezTo>
                    <a:pt x="1154" y="1111"/>
                    <a:pt x="573" y="1166"/>
                    <a:pt x="0" y="1277"/>
                  </a:cubicBezTo>
                  <a:lnTo>
                    <a:pt x="61" y="1673"/>
                  </a:lnTo>
                  <a:cubicBezTo>
                    <a:pt x="652" y="1561"/>
                    <a:pt x="1234" y="1505"/>
                    <a:pt x="1806" y="1505"/>
                  </a:cubicBezTo>
                  <a:cubicBezTo>
                    <a:pt x="3883" y="1505"/>
                    <a:pt x="5845" y="2245"/>
                    <a:pt x="7751" y="3770"/>
                  </a:cubicBezTo>
                  <a:cubicBezTo>
                    <a:pt x="7782" y="3800"/>
                    <a:pt x="7812" y="3831"/>
                    <a:pt x="7873" y="3831"/>
                  </a:cubicBezTo>
                  <a:cubicBezTo>
                    <a:pt x="8025" y="3831"/>
                    <a:pt x="8116" y="3648"/>
                    <a:pt x="8025" y="3527"/>
                  </a:cubicBezTo>
                  <a:cubicBezTo>
                    <a:pt x="6748" y="1673"/>
                    <a:pt x="4803" y="426"/>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3247275" y="2567200"/>
              <a:ext cx="187725" cy="259150"/>
            </a:xfrm>
            <a:custGeom>
              <a:avLst/>
              <a:gdLst/>
              <a:ahLst/>
              <a:cxnLst/>
              <a:rect l="l" t="t" r="r" b="b"/>
              <a:pathLst>
                <a:path w="7509" h="10366" extrusionOk="0">
                  <a:moveTo>
                    <a:pt x="335" y="0"/>
                  </a:moveTo>
                  <a:lnTo>
                    <a:pt x="1" y="213"/>
                  </a:lnTo>
                  <a:cubicBezTo>
                    <a:pt x="62" y="304"/>
                    <a:pt x="6202" y="8967"/>
                    <a:pt x="7205" y="10365"/>
                  </a:cubicBezTo>
                  <a:lnTo>
                    <a:pt x="7509" y="10153"/>
                  </a:lnTo>
                  <a:cubicBezTo>
                    <a:pt x="6506" y="8724"/>
                    <a:pt x="396" y="92"/>
                    <a:pt x="335" y="0"/>
                  </a:cubicBezTo>
                  <a:close/>
                </a:path>
              </a:pathLst>
            </a:custGeom>
            <a:solidFill>
              <a:srgbClr val="DA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40"/>
          <p:cNvSpPr txBox="1">
            <a:spLocks noGrp="1"/>
          </p:cNvSpPr>
          <p:nvPr>
            <p:ph type="title"/>
          </p:nvPr>
        </p:nvSpPr>
        <p:spPr>
          <a:xfrm>
            <a:off x="5104119" y="2125451"/>
            <a:ext cx="3071182" cy="2301698"/>
          </a:xfrm>
          <a:prstGeom prst="rect">
            <a:avLst/>
          </a:prstGeom>
        </p:spPr>
        <p:txBody>
          <a:bodyPr spcFirstLastPara="1" wrap="square" lIns="91425" tIns="91425" rIns="91425" bIns="91425" anchor="t" anchorCtr="0">
            <a:noAutofit/>
          </a:bodyPr>
          <a:lstStyle/>
          <a:p>
            <a:r>
              <a:rPr lang="en-US" sz="4400" dirty="0" smtClean="0">
                <a:latin typeface="Roboto" panose="020B0604020202020204" charset="0"/>
                <a:ea typeface="Roboto" panose="020B0604020202020204" charset="0"/>
                <a:cs typeface="Lobster"/>
                <a:sym typeface="Lobster"/>
              </a:rPr>
              <a:t>Thank </a:t>
            </a:r>
            <a:r>
              <a:rPr lang="en-US" sz="4400" dirty="0">
                <a:latin typeface="Roboto" panose="020B0604020202020204" charset="0"/>
                <a:ea typeface="Roboto" panose="020B0604020202020204" charset="0"/>
                <a:cs typeface="Lobster"/>
                <a:sym typeface="Lobster"/>
              </a:rPr>
              <a:t>You!</a:t>
            </a:r>
            <a:br>
              <a:rPr lang="en-US" sz="4400" dirty="0">
                <a:latin typeface="Roboto" panose="020B0604020202020204" charset="0"/>
                <a:ea typeface="Roboto" panose="020B0604020202020204" charset="0"/>
                <a:cs typeface="Lobster"/>
                <a:sym typeface="Lobster"/>
              </a:rPr>
            </a:br>
            <a:endParaRPr sz="4400" dirty="0">
              <a:latin typeface="Roboto" panose="020B0604020202020204" charset="0"/>
              <a:ea typeface="Roboto" panose="020B0604020202020204" charset="0"/>
            </a:endParaRPr>
          </a:p>
        </p:txBody>
      </p:sp>
      <p:grpSp>
        <p:nvGrpSpPr>
          <p:cNvPr id="1703" name="Google Shape;1703;p40"/>
          <p:cNvGrpSpPr/>
          <p:nvPr/>
        </p:nvGrpSpPr>
        <p:grpSpPr>
          <a:xfrm>
            <a:off x="528282" y="813720"/>
            <a:ext cx="3683668" cy="3111179"/>
            <a:chOff x="714225" y="237700"/>
            <a:chExt cx="6173400" cy="5213975"/>
          </a:xfrm>
        </p:grpSpPr>
        <p:sp>
          <p:nvSpPr>
            <p:cNvPr id="1704" name="Google Shape;1704;p40"/>
            <p:cNvSpPr/>
            <p:nvPr/>
          </p:nvSpPr>
          <p:spPr>
            <a:xfrm>
              <a:off x="1000550" y="903350"/>
              <a:ext cx="5548300" cy="3127925"/>
            </a:xfrm>
            <a:custGeom>
              <a:avLst/>
              <a:gdLst/>
              <a:ahLst/>
              <a:cxnLst/>
              <a:rect l="l" t="t" r="r" b="b"/>
              <a:pathLst>
                <a:path w="221932" h="125117" extrusionOk="0">
                  <a:moveTo>
                    <a:pt x="214550" y="0"/>
                  </a:moveTo>
                  <a:cubicBezTo>
                    <a:pt x="204293" y="0"/>
                    <a:pt x="183272" y="1948"/>
                    <a:pt x="182490" y="3920"/>
                  </a:cubicBezTo>
                  <a:cubicBezTo>
                    <a:pt x="181481" y="6461"/>
                    <a:pt x="191322" y="16221"/>
                    <a:pt x="191322" y="16221"/>
                  </a:cubicBezTo>
                  <a:cubicBezTo>
                    <a:pt x="191322" y="16221"/>
                    <a:pt x="153251" y="55662"/>
                    <a:pt x="150347" y="57195"/>
                  </a:cubicBezTo>
                  <a:cubicBezTo>
                    <a:pt x="149379" y="57692"/>
                    <a:pt x="144065" y="57858"/>
                    <a:pt x="137409" y="57858"/>
                  </a:cubicBezTo>
                  <a:cubicBezTo>
                    <a:pt x="124098" y="57858"/>
                    <a:pt x="105421" y="57195"/>
                    <a:pt x="105421" y="57195"/>
                  </a:cubicBezTo>
                  <a:lnTo>
                    <a:pt x="83441" y="79174"/>
                  </a:lnTo>
                  <a:cubicBezTo>
                    <a:pt x="83441" y="79174"/>
                    <a:pt x="63026" y="78457"/>
                    <a:pt x="48436" y="78457"/>
                  </a:cubicBezTo>
                  <a:cubicBezTo>
                    <a:pt x="41141" y="78457"/>
                    <a:pt x="35302" y="78637"/>
                    <a:pt x="34200" y="79174"/>
                  </a:cubicBezTo>
                  <a:cubicBezTo>
                    <a:pt x="30933" y="80787"/>
                    <a:pt x="0" y="110470"/>
                    <a:pt x="0" y="112607"/>
                  </a:cubicBezTo>
                  <a:cubicBezTo>
                    <a:pt x="0" y="114713"/>
                    <a:pt x="9903" y="125116"/>
                    <a:pt x="12356" y="125116"/>
                  </a:cubicBezTo>
                  <a:cubicBezTo>
                    <a:pt x="12393" y="125116"/>
                    <a:pt x="12429" y="125114"/>
                    <a:pt x="12462" y="125109"/>
                  </a:cubicBezTo>
                  <a:cubicBezTo>
                    <a:pt x="14761" y="124786"/>
                    <a:pt x="40249" y="98290"/>
                    <a:pt x="42104" y="97242"/>
                  </a:cubicBezTo>
                  <a:cubicBezTo>
                    <a:pt x="42943" y="96760"/>
                    <a:pt x="52576" y="96625"/>
                    <a:pt x="63054" y="96625"/>
                  </a:cubicBezTo>
                  <a:cubicBezTo>
                    <a:pt x="76248" y="96625"/>
                    <a:pt x="90781" y="96838"/>
                    <a:pt x="90781" y="96838"/>
                  </a:cubicBezTo>
                  <a:lnTo>
                    <a:pt x="112761" y="74859"/>
                  </a:lnTo>
                  <a:cubicBezTo>
                    <a:pt x="112761" y="74859"/>
                    <a:pt x="131635" y="75468"/>
                    <a:pt x="144946" y="75468"/>
                  </a:cubicBezTo>
                  <a:cubicBezTo>
                    <a:pt x="151602" y="75468"/>
                    <a:pt x="156867" y="75316"/>
                    <a:pt x="157687" y="74859"/>
                  </a:cubicBezTo>
                  <a:cubicBezTo>
                    <a:pt x="160107" y="73488"/>
                    <a:pt x="203824" y="28682"/>
                    <a:pt x="203824" y="28682"/>
                  </a:cubicBezTo>
                  <a:cubicBezTo>
                    <a:pt x="203824" y="28682"/>
                    <a:pt x="214074" y="39130"/>
                    <a:pt x="215834" y="39130"/>
                  </a:cubicBezTo>
                  <a:cubicBezTo>
                    <a:pt x="215851" y="39130"/>
                    <a:pt x="215867" y="39129"/>
                    <a:pt x="215882" y="39127"/>
                  </a:cubicBezTo>
                  <a:cubicBezTo>
                    <a:pt x="217495" y="38885"/>
                    <a:pt x="221932" y="2226"/>
                    <a:pt x="219996" y="532"/>
                  </a:cubicBezTo>
                  <a:cubicBezTo>
                    <a:pt x="219571" y="162"/>
                    <a:pt x="217508" y="0"/>
                    <a:pt x="214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5778550" y="1302800"/>
              <a:ext cx="239975" cy="238975"/>
            </a:xfrm>
            <a:custGeom>
              <a:avLst/>
              <a:gdLst/>
              <a:ahLst/>
              <a:cxnLst/>
              <a:rect l="l" t="t" r="r" b="b"/>
              <a:pathLst>
                <a:path w="9599" h="9559" extrusionOk="0">
                  <a:moveTo>
                    <a:pt x="363" y="1"/>
                  </a:moveTo>
                  <a:lnTo>
                    <a:pt x="0" y="363"/>
                  </a:lnTo>
                  <a:lnTo>
                    <a:pt x="9235" y="9559"/>
                  </a:lnTo>
                  <a:lnTo>
                    <a:pt x="9598" y="9196"/>
                  </a:lnTo>
                  <a:lnTo>
                    <a:pt x="3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1900900" y="1001350"/>
              <a:ext cx="3346325" cy="2788150"/>
            </a:xfrm>
            <a:custGeom>
              <a:avLst/>
              <a:gdLst/>
              <a:ahLst/>
              <a:cxnLst/>
              <a:rect l="l" t="t" r="r" b="b"/>
              <a:pathLst>
                <a:path w="133853" h="111526" extrusionOk="0">
                  <a:moveTo>
                    <a:pt x="100379" y="0"/>
                  </a:moveTo>
                  <a:cubicBezTo>
                    <a:pt x="94895" y="0"/>
                    <a:pt x="78924" y="161"/>
                    <a:pt x="69608" y="3307"/>
                  </a:cubicBezTo>
                  <a:cubicBezTo>
                    <a:pt x="60292" y="6412"/>
                    <a:pt x="44927" y="86143"/>
                    <a:pt x="0" y="86788"/>
                  </a:cubicBezTo>
                  <a:cubicBezTo>
                    <a:pt x="19290" y="104343"/>
                    <a:pt x="43434" y="111525"/>
                    <a:pt x="67437" y="111525"/>
                  </a:cubicBezTo>
                  <a:cubicBezTo>
                    <a:pt x="80820" y="111525"/>
                    <a:pt x="94160" y="109292"/>
                    <a:pt x="106590" y="105380"/>
                  </a:cubicBezTo>
                  <a:cubicBezTo>
                    <a:pt x="133853" y="70415"/>
                    <a:pt x="109978" y="5364"/>
                    <a:pt x="1003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2337450" y="2525775"/>
              <a:ext cx="956850" cy="1014300"/>
            </a:xfrm>
            <a:custGeom>
              <a:avLst/>
              <a:gdLst/>
              <a:ahLst/>
              <a:cxnLst/>
              <a:rect l="l" t="t" r="r" b="b"/>
              <a:pathLst>
                <a:path w="38274" h="40572" extrusionOk="0">
                  <a:moveTo>
                    <a:pt x="37789" y="1"/>
                  </a:moveTo>
                  <a:cubicBezTo>
                    <a:pt x="30651" y="17060"/>
                    <a:pt x="17907" y="29885"/>
                    <a:pt x="1" y="38112"/>
                  </a:cubicBezTo>
                  <a:lnTo>
                    <a:pt x="202" y="38596"/>
                  </a:lnTo>
                  <a:cubicBezTo>
                    <a:pt x="16778" y="30973"/>
                    <a:pt x="28917" y="19480"/>
                    <a:pt x="36378" y="4356"/>
                  </a:cubicBezTo>
                  <a:lnTo>
                    <a:pt x="36378" y="4356"/>
                  </a:lnTo>
                  <a:cubicBezTo>
                    <a:pt x="30611" y="20125"/>
                    <a:pt x="19681" y="32143"/>
                    <a:pt x="3792" y="40128"/>
                  </a:cubicBezTo>
                  <a:lnTo>
                    <a:pt x="4034" y="40572"/>
                  </a:lnTo>
                  <a:cubicBezTo>
                    <a:pt x="21456" y="31820"/>
                    <a:pt x="32990" y="18229"/>
                    <a:pt x="38273" y="162"/>
                  </a:cubicBezTo>
                  <a:lnTo>
                    <a:pt x="377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3067425" y="3313200"/>
              <a:ext cx="311550" cy="434575"/>
            </a:xfrm>
            <a:custGeom>
              <a:avLst/>
              <a:gdLst/>
              <a:ahLst/>
              <a:cxnLst/>
              <a:rect l="l" t="t" r="r" b="b"/>
              <a:pathLst>
                <a:path w="12462" h="17383" extrusionOk="0">
                  <a:moveTo>
                    <a:pt x="11938" y="1"/>
                  </a:moveTo>
                  <a:cubicBezTo>
                    <a:pt x="8953" y="9438"/>
                    <a:pt x="81" y="16939"/>
                    <a:pt x="0" y="16979"/>
                  </a:cubicBezTo>
                  <a:lnTo>
                    <a:pt x="323" y="17383"/>
                  </a:lnTo>
                  <a:cubicBezTo>
                    <a:pt x="403" y="17302"/>
                    <a:pt x="9397" y="9720"/>
                    <a:pt x="12462" y="162"/>
                  </a:cubicBezTo>
                  <a:lnTo>
                    <a:pt x="11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4354925" y="2609475"/>
              <a:ext cx="416425" cy="1085875"/>
            </a:xfrm>
            <a:custGeom>
              <a:avLst/>
              <a:gdLst/>
              <a:ahLst/>
              <a:cxnLst/>
              <a:rect l="l" t="t" r="r" b="b"/>
              <a:pathLst>
                <a:path w="16657" h="43435" extrusionOk="0">
                  <a:moveTo>
                    <a:pt x="16172" y="0"/>
                  </a:moveTo>
                  <a:cubicBezTo>
                    <a:pt x="16172" y="242"/>
                    <a:pt x="14317" y="23391"/>
                    <a:pt x="0" y="43152"/>
                  </a:cubicBezTo>
                  <a:lnTo>
                    <a:pt x="404" y="43434"/>
                  </a:lnTo>
                  <a:cubicBezTo>
                    <a:pt x="14801" y="23552"/>
                    <a:pt x="16656" y="282"/>
                    <a:pt x="16656" y="40"/>
                  </a:cubicBezTo>
                  <a:lnTo>
                    <a:pt x="161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5412550" y="237700"/>
              <a:ext cx="299475" cy="323075"/>
            </a:xfrm>
            <a:custGeom>
              <a:avLst/>
              <a:gdLst/>
              <a:ahLst/>
              <a:cxnLst/>
              <a:rect l="l" t="t" r="r" b="b"/>
              <a:pathLst>
                <a:path w="11979" h="12923" extrusionOk="0">
                  <a:moveTo>
                    <a:pt x="8688" y="0"/>
                  </a:moveTo>
                  <a:cubicBezTo>
                    <a:pt x="8565" y="0"/>
                    <a:pt x="8438" y="18"/>
                    <a:pt x="8308" y="57"/>
                  </a:cubicBezTo>
                  <a:lnTo>
                    <a:pt x="6050" y="1066"/>
                  </a:lnTo>
                  <a:cubicBezTo>
                    <a:pt x="5952" y="1012"/>
                    <a:pt x="5830" y="987"/>
                    <a:pt x="5689" y="987"/>
                  </a:cubicBezTo>
                  <a:cubicBezTo>
                    <a:pt x="4673" y="987"/>
                    <a:pt x="2710" y="2282"/>
                    <a:pt x="2178" y="3203"/>
                  </a:cubicBezTo>
                  <a:cubicBezTo>
                    <a:pt x="1573" y="4292"/>
                    <a:pt x="1452" y="7720"/>
                    <a:pt x="1452" y="7720"/>
                  </a:cubicBezTo>
                  <a:lnTo>
                    <a:pt x="1" y="9696"/>
                  </a:lnTo>
                  <a:lnTo>
                    <a:pt x="5526" y="12922"/>
                  </a:lnTo>
                  <a:lnTo>
                    <a:pt x="6574" y="11632"/>
                  </a:lnTo>
                  <a:cubicBezTo>
                    <a:pt x="8268" y="11228"/>
                    <a:pt x="9962" y="9212"/>
                    <a:pt x="9962" y="9212"/>
                  </a:cubicBezTo>
                  <a:cubicBezTo>
                    <a:pt x="11736" y="8809"/>
                    <a:pt x="11978" y="7276"/>
                    <a:pt x="10970" y="6591"/>
                  </a:cubicBezTo>
                  <a:cubicBezTo>
                    <a:pt x="11898" y="5945"/>
                    <a:pt x="11575" y="4534"/>
                    <a:pt x="10486" y="4373"/>
                  </a:cubicBezTo>
                  <a:cubicBezTo>
                    <a:pt x="11581" y="3317"/>
                    <a:pt x="10819" y="2110"/>
                    <a:pt x="9780" y="2110"/>
                  </a:cubicBezTo>
                  <a:cubicBezTo>
                    <a:pt x="9747" y="2110"/>
                    <a:pt x="9713" y="2112"/>
                    <a:pt x="9680" y="2114"/>
                  </a:cubicBezTo>
                  <a:cubicBezTo>
                    <a:pt x="10400" y="1250"/>
                    <a:pt x="9706" y="0"/>
                    <a:pt x="8688"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5539600" y="397400"/>
              <a:ext cx="40350" cy="103875"/>
            </a:xfrm>
            <a:custGeom>
              <a:avLst/>
              <a:gdLst/>
              <a:ahLst/>
              <a:cxnLst/>
              <a:rect l="l" t="t" r="r" b="b"/>
              <a:pathLst>
                <a:path w="1614" h="4155" extrusionOk="0">
                  <a:moveTo>
                    <a:pt x="1331" y="1"/>
                  </a:moveTo>
                  <a:lnTo>
                    <a:pt x="847" y="122"/>
                  </a:lnTo>
                  <a:cubicBezTo>
                    <a:pt x="1049" y="1413"/>
                    <a:pt x="766" y="2784"/>
                    <a:pt x="0" y="3873"/>
                  </a:cubicBezTo>
                  <a:lnTo>
                    <a:pt x="403" y="4155"/>
                  </a:lnTo>
                  <a:cubicBezTo>
                    <a:pt x="1250" y="2985"/>
                    <a:pt x="1613" y="1453"/>
                    <a:pt x="1331"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5521450" y="260300"/>
              <a:ext cx="122000" cy="134125"/>
            </a:xfrm>
            <a:custGeom>
              <a:avLst/>
              <a:gdLst/>
              <a:ahLst/>
              <a:cxnLst/>
              <a:rect l="l" t="t" r="r" b="b"/>
              <a:pathLst>
                <a:path w="4880" h="5365" extrusionOk="0">
                  <a:moveTo>
                    <a:pt x="1896" y="0"/>
                  </a:moveTo>
                  <a:lnTo>
                    <a:pt x="1492" y="283"/>
                  </a:lnTo>
                  <a:lnTo>
                    <a:pt x="4275" y="4517"/>
                  </a:lnTo>
                  <a:cubicBezTo>
                    <a:pt x="4114" y="4719"/>
                    <a:pt x="3872" y="4840"/>
                    <a:pt x="3630" y="4880"/>
                  </a:cubicBezTo>
                  <a:cubicBezTo>
                    <a:pt x="3607" y="4882"/>
                    <a:pt x="3583" y="4883"/>
                    <a:pt x="3558" y="4883"/>
                  </a:cubicBezTo>
                  <a:cubicBezTo>
                    <a:pt x="3050" y="4883"/>
                    <a:pt x="2055" y="4467"/>
                    <a:pt x="363" y="2622"/>
                  </a:cubicBezTo>
                  <a:lnTo>
                    <a:pt x="0" y="2985"/>
                  </a:lnTo>
                  <a:cubicBezTo>
                    <a:pt x="1492" y="4598"/>
                    <a:pt x="2662" y="5364"/>
                    <a:pt x="3549" y="5364"/>
                  </a:cubicBezTo>
                  <a:lnTo>
                    <a:pt x="3670" y="5364"/>
                  </a:lnTo>
                  <a:cubicBezTo>
                    <a:pt x="4154" y="5324"/>
                    <a:pt x="4557" y="5041"/>
                    <a:pt x="4799" y="4638"/>
                  </a:cubicBezTo>
                  <a:lnTo>
                    <a:pt x="4880" y="4517"/>
                  </a:lnTo>
                  <a:lnTo>
                    <a:pt x="1896"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5598075" y="285500"/>
              <a:ext cx="59500" cy="41350"/>
            </a:xfrm>
            <a:custGeom>
              <a:avLst/>
              <a:gdLst/>
              <a:ahLst/>
              <a:cxnLst/>
              <a:rect l="l" t="t" r="r" b="b"/>
              <a:pathLst>
                <a:path w="2380" h="1654" extrusionOk="0">
                  <a:moveTo>
                    <a:pt x="2138" y="0"/>
                  </a:moveTo>
                  <a:lnTo>
                    <a:pt x="0" y="1210"/>
                  </a:lnTo>
                  <a:lnTo>
                    <a:pt x="242" y="1654"/>
                  </a:lnTo>
                  <a:lnTo>
                    <a:pt x="2380" y="444"/>
                  </a:lnTo>
                  <a:lnTo>
                    <a:pt x="2138"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5629325" y="342975"/>
              <a:ext cx="47400" cy="30275"/>
            </a:xfrm>
            <a:custGeom>
              <a:avLst/>
              <a:gdLst/>
              <a:ahLst/>
              <a:cxnLst/>
              <a:rect l="l" t="t" r="r" b="b"/>
              <a:pathLst>
                <a:path w="1896" h="1211" extrusionOk="0">
                  <a:moveTo>
                    <a:pt x="1694" y="0"/>
                  </a:moveTo>
                  <a:lnTo>
                    <a:pt x="0" y="766"/>
                  </a:lnTo>
                  <a:lnTo>
                    <a:pt x="202" y="1210"/>
                  </a:lnTo>
                  <a:lnTo>
                    <a:pt x="1896" y="444"/>
                  </a:lnTo>
                  <a:lnTo>
                    <a:pt x="1694"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5575875" y="379275"/>
              <a:ext cx="113975" cy="54450"/>
            </a:xfrm>
            <a:custGeom>
              <a:avLst/>
              <a:gdLst/>
              <a:ahLst/>
              <a:cxnLst/>
              <a:rect l="l" t="t" r="r" b="b"/>
              <a:pathLst>
                <a:path w="4559" h="2178" extrusionOk="0">
                  <a:moveTo>
                    <a:pt x="445" y="0"/>
                  </a:moveTo>
                  <a:cubicBezTo>
                    <a:pt x="82" y="363"/>
                    <a:pt x="1" y="968"/>
                    <a:pt x="283" y="1412"/>
                  </a:cubicBezTo>
                  <a:cubicBezTo>
                    <a:pt x="525" y="1855"/>
                    <a:pt x="1009" y="2178"/>
                    <a:pt x="1533" y="2178"/>
                  </a:cubicBezTo>
                  <a:cubicBezTo>
                    <a:pt x="1654" y="2178"/>
                    <a:pt x="1775" y="2138"/>
                    <a:pt x="1937" y="2097"/>
                  </a:cubicBezTo>
                  <a:lnTo>
                    <a:pt x="4558" y="1170"/>
                  </a:lnTo>
                  <a:lnTo>
                    <a:pt x="4356" y="686"/>
                  </a:lnTo>
                  <a:lnTo>
                    <a:pt x="1775" y="1613"/>
                  </a:lnTo>
                  <a:cubicBezTo>
                    <a:pt x="1688" y="1640"/>
                    <a:pt x="1598" y="1653"/>
                    <a:pt x="1509" y="1653"/>
                  </a:cubicBezTo>
                  <a:cubicBezTo>
                    <a:pt x="1190" y="1653"/>
                    <a:pt x="885" y="1485"/>
                    <a:pt x="727" y="1170"/>
                  </a:cubicBezTo>
                  <a:cubicBezTo>
                    <a:pt x="566" y="928"/>
                    <a:pt x="566" y="605"/>
                    <a:pt x="767" y="363"/>
                  </a:cubicBezTo>
                  <a:lnTo>
                    <a:pt x="445"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5604125" y="421600"/>
              <a:ext cx="59500" cy="55475"/>
            </a:xfrm>
            <a:custGeom>
              <a:avLst/>
              <a:gdLst/>
              <a:ahLst/>
              <a:cxnLst/>
              <a:rect l="l" t="t" r="r" b="b"/>
              <a:pathLst>
                <a:path w="2380" h="2219" extrusionOk="0">
                  <a:moveTo>
                    <a:pt x="403" y="1"/>
                  </a:moveTo>
                  <a:cubicBezTo>
                    <a:pt x="40" y="404"/>
                    <a:pt x="0" y="1009"/>
                    <a:pt x="323" y="1453"/>
                  </a:cubicBezTo>
                  <a:cubicBezTo>
                    <a:pt x="605" y="1937"/>
                    <a:pt x="1129" y="2219"/>
                    <a:pt x="1694" y="2219"/>
                  </a:cubicBezTo>
                  <a:cubicBezTo>
                    <a:pt x="1936" y="2219"/>
                    <a:pt x="2178" y="2179"/>
                    <a:pt x="2380" y="2098"/>
                  </a:cubicBezTo>
                  <a:lnTo>
                    <a:pt x="2218" y="1614"/>
                  </a:lnTo>
                  <a:cubicBezTo>
                    <a:pt x="2059" y="1688"/>
                    <a:pt x="1888" y="1724"/>
                    <a:pt x="1719" y="1724"/>
                  </a:cubicBezTo>
                  <a:cubicBezTo>
                    <a:pt x="1334" y="1724"/>
                    <a:pt x="963" y="1535"/>
                    <a:pt x="766" y="1170"/>
                  </a:cubicBezTo>
                  <a:cubicBezTo>
                    <a:pt x="565" y="928"/>
                    <a:pt x="565" y="606"/>
                    <a:pt x="766" y="404"/>
                  </a:cubicBezTo>
                  <a:lnTo>
                    <a:pt x="403"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5358100" y="413550"/>
              <a:ext cx="221850" cy="236950"/>
            </a:xfrm>
            <a:custGeom>
              <a:avLst/>
              <a:gdLst/>
              <a:ahLst/>
              <a:cxnLst/>
              <a:rect l="l" t="t" r="r" b="b"/>
              <a:pathLst>
                <a:path w="8874" h="9478" extrusionOk="0">
                  <a:moveTo>
                    <a:pt x="3348" y="0"/>
                  </a:moveTo>
                  <a:lnTo>
                    <a:pt x="1" y="2944"/>
                  </a:lnTo>
                  <a:cubicBezTo>
                    <a:pt x="928" y="3872"/>
                    <a:pt x="1775" y="4840"/>
                    <a:pt x="2542" y="5848"/>
                  </a:cubicBezTo>
                  <a:cubicBezTo>
                    <a:pt x="3429" y="7058"/>
                    <a:pt x="4276" y="8227"/>
                    <a:pt x="5123" y="9478"/>
                  </a:cubicBezTo>
                  <a:lnTo>
                    <a:pt x="8873" y="5485"/>
                  </a:lnTo>
                  <a:lnTo>
                    <a:pt x="3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4103875" y="4241700"/>
              <a:ext cx="561600" cy="220900"/>
            </a:xfrm>
            <a:custGeom>
              <a:avLst/>
              <a:gdLst/>
              <a:ahLst/>
              <a:cxnLst/>
              <a:rect l="l" t="t" r="r" b="b"/>
              <a:pathLst>
                <a:path w="22464" h="8836" extrusionOk="0">
                  <a:moveTo>
                    <a:pt x="7731" y="0"/>
                  </a:moveTo>
                  <a:cubicBezTo>
                    <a:pt x="6014" y="0"/>
                    <a:pt x="3991" y="257"/>
                    <a:pt x="2948" y="257"/>
                  </a:cubicBezTo>
                  <a:cubicBezTo>
                    <a:pt x="2825" y="257"/>
                    <a:pt x="2715" y="254"/>
                    <a:pt x="2622" y="246"/>
                  </a:cubicBezTo>
                  <a:cubicBezTo>
                    <a:pt x="1331" y="1657"/>
                    <a:pt x="162" y="5408"/>
                    <a:pt x="0" y="8836"/>
                  </a:cubicBezTo>
                  <a:lnTo>
                    <a:pt x="22423" y="8836"/>
                  </a:lnTo>
                  <a:cubicBezTo>
                    <a:pt x="22464" y="5206"/>
                    <a:pt x="18955" y="4521"/>
                    <a:pt x="16495" y="3916"/>
                  </a:cubicBezTo>
                  <a:cubicBezTo>
                    <a:pt x="14035" y="3311"/>
                    <a:pt x="10365" y="488"/>
                    <a:pt x="10365" y="488"/>
                  </a:cubicBezTo>
                  <a:cubicBezTo>
                    <a:pt x="9870" y="113"/>
                    <a:pt x="8868" y="0"/>
                    <a:pt x="77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3097650" y="4240775"/>
              <a:ext cx="493050" cy="221825"/>
            </a:xfrm>
            <a:custGeom>
              <a:avLst/>
              <a:gdLst/>
              <a:ahLst/>
              <a:cxnLst/>
              <a:rect l="l" t="t" r="r" b="b"/>
              <a:pathLst>
                <a:path w="19722" h="8873" extrusionOk="0">
                  <a:moveTo>
                    <a:pt x="17947" y="1"/>
                  </a:moveTo>
                  <a:lnTo>
                    <a:pt x="10406" y="41"/>
                  </a:lnTo>
                  <a:cubicBezTo>
                    <a:pt x="10406" y="41"/>
                    <a:pt x="7583" y="3066"/>
                    <a:pt x="5365" y="3590"/>
                  </a:cubicBezTo>
                  <a:cubicBezTo>
                    <a:pt x="2743" y="4275"/>
                    <a:pt x="1" y="4961"/>
                    <a:pt x="41" y="8873"/>
                  </a:cubicBezTo>
                  <a:lnTo>
                    <a:pt x="19198" y="8873"/>
                  </a:lnTo>
                  <a:cubicBezTo>
                    <a:pt x="19198" y="8873"/>
                    <a:pt x="19722" y="3267"/>
                    <a:pt x="179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4410375" y="437750"/>
              <a:ext cx="1145375" cy="933625"/>
            </a:xfrm>
            <a:custGeom>
              <a:avLst/>
              <a:gdLst/>
              <a:ahLst/>
              <a:cxnLst/>
              <a:rect l="l" t="t" r="r" b="b"/>
              <a:pathLst>
                <a:path w="45815" h="37345" extrusionOk="0">
                  <a:moveTo>
                    <a:pt x="38716" y="0"/>
                  </a:moveTo>
                  <a:lnTo>
                    <a:pt x="20810" y="16293"/>
                  </a:lnTo>
                  <a:lnTo>
                    <a:pt x="0" y="21939"/>
                  </a:lnTo>
                  <a:lnTo>
                    <a:pt x="5606" y="37345"/>
                  </a:lnTo>
                  <a:cubicBezTo>
                    <a:pt x="5606" y="37345"/>
                    <a:pt x="21254" y="31538"/>
                    <a:pt x="28070" y="26416"/>
                  </a:cubicBezTo>
                  <a:cubicBezTo>
                    <a:pt x="34845" y="21334"/>
                    <a:pt x="45814" y="7017"/>
                    <a:pt x="45814" y="7017"/>
                  </a:cubicBezTo>
                  <a:lnTo>
                    <a:pt x="387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3938525" y="707950"/>
              <a:ext cx="236950" cy="434600"/>
            </a:xfrm>
            <a:custGeom>
              <a:avLst/>
              <a:gdLst/>
              <a:ahLst/>
              <a:cxnLst/>
              <a:rect l="l" t="t" r="r" b="b"/>
              <a:pathLst>
                <a:path w="9478" h="17384" extrusionOk="0">
                  <a:moveTo>
                    <a:pt x="0" y="0"/>
                  </a:moveTo>
                  <a:lnTo>
                    <a:pt x="0" y="15487"/>
                  </a:lnTo>
                  <a:cubicBezTo>
                    <a:pt x="1859" y="16662"/>
                    <a:pt x="3638" y="17384"/>
                    <a:pt x="5308" y="17384"/>
                  </a:cubicBezTo>
                  <a:cubicBezTo>
                    <a:pt x="6791" y="17384"/>
                    <a:pt x="8188" y="16814"/>
                    <a:pt x="9478" y="15487"/>
                  </a:cubicBezTo>
                  <a:lnTo>
                    <a:pt x="9478" y="0"/>
                  </a:ln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3938525" y="707950"/>
              <a:ext cx="236950" cy="276950"/>
            </a:xfrm>
            <a:custGeom>
              <a:avLst/>
              <a:gdLst/>
              <a:ahLst/>
              <a:cxnLst/>
              <a:rect l="l" t="t" r="r" b="b"/>
              <a:pathLst>
                <a:path w="9478" h="11078" extrusionOk="0">
                  <a:moveTo>
                    <a:pt x="0" y="0"/>
                  </a:moveTo>
                  <a:lnTo>
                    <a:pt x="0" y="9115"/>
                  </a:lnTo>
                  <a:cubicBezTo>
                    <a:pt x="1193" y="10385"/>
                    <a:pt x="2574" y="11078"/>
                    <a:pt x="4109" y="11078"/>
                  </a:cubicBezTo>
                  <a:cubicBezTo>
                    <a:pt x="5741" y="11078"/>
                    <a:pt x="7545" y="10295"/>
                    <a:pt x="9478" y="8590"/>
                  </a:cubicBezTo>
                  <a:lnTo>
                    <a:pt x="9478" y="0"/>
                  </a:lnTo>
                  <a:close/>
                </a:path>
              </a:pathLst>
            </a:custGeom>
            <a:solidFill>
              <a:srgbClr val="D88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3317450" y="2191050"/>
              <a:ext cx="1181675" cy="2059825"/>
            </a:xfrm>
            <a:custGeom>
              <a:avLst/>
              <a:gdLst/>
              <a:ahLst/>
              <a:cxnLst/>
              <a:rect l="l" t="t" r="r" b="b"/>
              <a:pathLst>
                <a:path w="47267" h="82393" extrusionOk="0">
                  <a:moveTo>
                    <a:pt x="14600" y="0"/>
                  </a:moveTo>
                  <a:cubicBezTo>
                    <a:pt x="9801" y="15688"/>
                    <a:pt x="1" y="82070"/>
                    <a:pt x="1" y="82070"/>
                  </a:cubicBezTo>
                  <a:lnTo>
                    <a:pt x="10164" y="82111"/>
                  </a:lnTo>
                  <a:cubicBezTo>
                    <a:pt x="17504" y="59970"/>
                    <a:pt x="29441" y="13511"/>
                    <a:pt x="29441" y="13511"/>
                  </a:cubicBezTo>
                  <a:lnTo>
                    <a:pt x="32829" y="82393"/>
                  </a:lnTo>
                  <a:lnTo>
                    <a:pt x="43032" y="82393"/>
                  </a:lnTo>
                  <a:cubicBezTo>
                    <a:pt x="43032" y="82393"/>
                    <a:pt x="46581" y="16455"/>
                    <a:pt x="46903" y="11010"/>
                  </a:cubicBezTo>
                  <a:cubicBezTo>
                    <a:pt x="47266" y="5526"/>
                    <a:pt x="45573" y="0"/>
                    <a:pt x="45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3497925" y="999325"/>
              <a:ext cx="1122175" cy="1216900"/>
            </a:xfrm>
            <a:custGeom>
              <a:avLst/>
              <a:gdLst/>
              <a:ahLst/>
              <a:cxnLst/>
              <a:rect l="l" t="t" r="r" b="b"/>
              <a:pathLst>
                <a:path w="44887" h="48676" extrusionOk="0">
                  <a:moveTo>
                    <a:pt x="28070" y="0"/>
                  </a:moveTo>
                  <a:lnTo>
                    <a:pt x="23472" y="1694"/>
                  </a:lnTo>
                  <a:lnTo>
                    <a:pt x="17544" y="404"/>
                  </a:lnTo>
                  <a:cubicBezTo>
                    <a:pt x="17544" y="404"/>
                    <a:pt x="7704" y="2622"/>
                    <a:pt x="3872" y="5848"/>
                  </a:cubicBezTo>
                  <a:cubicBezTo>
                    <a:pt x="1" y="9034"/>
                    <a:pt x="4961" y="46339"/>
                    <a:pt x="7462" y="47629"/>
                  </a:cubicBezTo>
                  <a:cubicBezTo>
                    <a:pt x="8542" y="48286"/>
                    <a:pt x="16451" y="48675"/>
                    <a:pt x="24029" y="48675"/>
                  </a:cubicBezTo>
                  <a:cubicBezTo>
                    <a:pt x="30880" y="48675"/>
                    <a:pt x="37460" y="48357"/>
                    <a:pt x="38475" y="47629"/>
                  </a:cubicBezTo>
                  <a:cubicBezTo>
                    <a:pt x="40451" y="46500"/>
                    <a:pt x="44887" y="6816"/>
                    <a:pt x="41378" y="3549"/>
                  </a:cubicBezTo>
                  <a:cubicBezTo>
                    <a:pt x="38434" y="928"/>
                    <a:pt x="28070" y="0"/>
                    <a:pt x="28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3482800" y="1009400"/>
              <a:ext cx="471875" cy="1458925"/>
            </a:xfrm>
            <a:custGeom>
              <a:avLst/>
              <a:gdLst/>
              <a:ahLst/>
              <a:cxnLst/>
              <a:rect l="l" t="t" r="r" b="b"/>
              <a:pathLst>
                <a:path w="18875" h="58357" extrusionOk="0">
                  <a:moveTo>
                    <a:pt x="18149" y="1"/>
                  </a:moveTo>
                  <a:cubicBezTo>
                    <a:pt x="18149" y="1"/>
                    <a:pt x="7663" y="1251"/>
                    <a:pt x="3832" y="4477"/>
                  </a:cubicBezTo>
                  <a:cubicBezTo>
                    <a:pt x="1" y="7663"/>
                    <a:pt x="2541" y="56058"/>
                    <a:pt x="5042" y="57349"/>
                  </a:cubicBezTo>
                  <a:cubicBezTo>
                    <a:pt x="5929" y="57833"/>
                    <a:pt x="11978" y="58196"/>
                    <a:pt x="18875" y="58357"/>
                  </a:cubicBezTo>
                  <a:lnTo>
                    <a:pt x="18875" y="162"/>
                  </a:lnTo>
                  <a:lnTo>
                    <a:pt x="181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4048425" y="2437050"/>
              <a:ext cx="122025" cy="95825"/>
            </a:xfrm>
            <a:custGeom>
              <a:avLst/>
              <a:gdLst/>
              <a:ahLst/>
              <a:cxnLst/>
              <a:rect l="l" t="t" r="r" b="b"/>
              <a:pathLst>
                <a:path w="4881" h="3833" extrusionOk="0">
                  <a:moveTo>
                    <a:pt x="4558" y="1"/>
                  </a:moveTo>
                  <a:lnTo>
                    <a:pt x="0" y="3429"/>
                  </a:lnTo>
                  <a:lnTo>
                    <a:pt x="323" y="3832"/>
                  </a:lnTo>
                  <a:lnTo>
                    <a:pt x="4880" y="404"/>
                  </a:lnTo>
                  <a:lnTo>
                    <a:pt x="4558" y="1"/>
                  </a:lnTo>
                  <a:close/>
                </a:path>
              </a:pathLst>
            </a:custGeom>
            <a:solidFill>
              <a:srgbClr val="2F4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3353750" y="4234725"/>
              <a:ext cx="198650" cy="12125"/>
            </a:xfrm>
            <a:custGeom>
              <a:avLst/>
              <a:gdLst/>
              <a:ahLst/>
              <a:cxnLst/>
              <a:rect l="l" t="t" r="r" b="b"/>
              <a:pathLst>
                <a:path w="7946" h="485" extrusionOk="0">
                  <a:moveTo>
                    <a:pt x="1" y="1"/>
                  </a:moveTo>
                  <a:lnTo>
                    <a:pt x="1" y="485"/>
                  </a:lnTo>
                  <a:lnTo>
                    <a:pt x="7945" y="485"/>
                  </a:lnTo>
                  <a:lnTo>
                    <a:pt x="7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4165375" y="4240775"/>
              <a:ext cx="196625" cy="13125"/>
            </a:xfrm>
            <a:custGeom>
              <a:avLst/>
              <a:gdLst/>
              <a:ahLst/>
              <a:cxnLst/>
              <a:rect l="l" t="t" r="r" b="b"/>
              <a:pathLst>
                <a:path w="7865" h="525" extrusionOk="0">
                  <a:moveTo>
                    <a:pt x="1" y="1"/>
                  </a:moveTo>
                  <a:lnTo>
                    <a:pt x="1" y="525"/>
                  </a:lnTo>
                  <a:lnTo>
                    <a:pt x="7865" y="525"/>
                  </a:lnTo>
                  <a:lnTo>
                    <a:pt x="7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3231750" y="4324250"/>
              <a:ext cx="126050" cy="80900"/>
            </a:xfrm>
            <a:custGeom>
              <a:avLst/>
              <a:gdLst/>
              <a:ahLst/>
              <a:cxnLst/>
              <a:rect l="l" t="t" r="r" b="b"/>
              <a:pathLst>
                <a:path w="5042" h="3236" extrusionOk="0">
                  <a:moveTo>
                    <a:pt x="266" y="0"/>
                  </a:moveTo>
                  <a:cubicBezTo>
                    <a:pt x="98" y="0"/>
                    <a:pt x="1" y="9"/>
                    <a:pt x="1" y="9"/>
                  </a:cubicBezTo>
                  <a:lnTo>
                    <a:pt x="41" y="533"/>
                  </a:lnTo>
                  <a:cubicBezTo>
                    <a:pt x="65" y="525"/>
                    <a:pt x="206" y="508"/>
                    <a:pt x="427" y="508"/>
                  </a:cubicBezTo>
                  <a:cubicBezTo>
                    <a:pt x="1341" y="508"/>
                    <a:pt x="3616" y="799"/>
                    <a:pt x="4558" y="3235"/>
                  </a:cubicBezTo>
                  <a:lnTo>
                    <a:pt x="5042" y="3034"/>
                  </a:lnTo>
                  <a:cubicBezTo>
                    <a:pt x="3926" y="227"/>
                    <a:pt x="1138" y="0"/>
                    <a:pt x="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4199650" y="986475"/>
              <a:ext cx="425500" cy="1480850"/>
            </a:xfrm>
            <a:custGeom>
              <a:avLst/>
              <a:gdLst/>
              <a:ahLst/>
              <a:cxnLst/>
              <a:rect l="l" t="t" r="r" b="b"/>
              <a:pathLst>
                <a:path w="17020" h="59234" extrusionOk="0">
                  <a:moveTo>
                    <a:pt x="7679" y="0"/>
                  </a:moveTo>
                  <a:cubicBezTo>
                    <a:pt x="3985" y="0"/>
                    <a:pt x="1" y="514"/>
                    <a:pt x="1" y="514"/>
                  </a:cubicBezTo>
                  <a:lnTo>
                    <a:pt x="848" y="59234"/>
                  </a:lnTo>
                  <a:cubicBezTo>
                    <a:pt x="6736" y="59113"/>
                    <a:pt x="13874" y="57701"/>
                    <a:pt x="14640" y="57137"/>
                  </a:cubicBezTo>
                  <a:cubicBezTo>
                    <a:pt x="16616" y="55967"/>
                    <a:pt x="17020" y="4265"/>
                    <a:pt x="13471" y="1039"/>
                  </a:cubicBezTo>
                  <a:cubicBezTo>
                    <a:pt x="12572" y="239"/>
                    <a:pt x="10193" y="0"/>
                    <a:pt x="76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3762075" y="1012425"/>
              <a:ext cx="311575" cy="121675"/>
            </a:xfrm>
            <a:custGeom>
              <a:avLst/>
              <a:gdLst/>
              <a:ahLst/>
              <a:cxnLst/>
              <a:rect l="l" t="t" r="r" b="b"/>
              <a:pathLst>
                <a:path w="12463" h="4867" extrusionOk="0">
                  <a:moveTo>
                    <a:pt x="5929" y="1"/>
                  </a:moveTo>
                  <a:cubicBezTo>
                    <a:pt x="4639" y="81"/>
                    <a:pt x="1049" y="686"/>
                    <a:pt x="1" y="1251"/>
                  </a:cubicBezTo>
                  <a:cubicBezTo>
                    <a:pt x="1968" y="2647"/>
                    <a:pt x="7204" y="4866"/>
                    <a:pt x="10409" y="4866"/>
                  </a:cubicBezTo>
                  <a:cubicBezTo>
                    <a:pt x="11278" y="4866"/>
                    <a:pt x="11998" y="4703"/>
                    <a:pt x="12463" y="4316"/>
                  </a:cubicBezTo>
                  <a:lnTo>
                    <a:pt x="5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4096825" y="988725"/>
              <a:ext cx="213750" cy="139125"/>
            </a:xfrm>
            <a:custGeom>
              <a:avLst/>
              <a:gdLst/>
              <a:ahLst/>
              <a:cxnLst/>
              <a:rect l="l" t="t" r="r" b="b"/>
              <a:pathLst>
                <a:path w="8550" h="5565" extrusionOk="0">
                  <a:moveTo>
                    <a:pt x="7782" y="1"/>
                  </a:moveTo>
                  <a:cubicBezTo>
                    <a:pt x="6547" y="1"/>
                    <a:pt x="5316" y="157"/>
                    <a:pt x="4114" y="424"/>
                  </a:cubicBezTo>
                  <a:lnTo>
                    <a:pt x="0" y="5264"/>
                  </a:lnTo>
                  <a:cubicBezTo>
                    <a:pt x="393" y="5471"/>
                    <a:pt x="800" y="5564"/>
                    <a:pt x="1218" y="5564"/>
                  </a:cubicBezTo>
                  <a:cubicBezTo>
                    <a:pt x="3803" y="5564"/>
                    <a:pt x="6744" y="2000"/>
                    <a:pt x="8550" y="21"/>
                  </a:cubicBezTo>
                  <a:cubicBezTo>
                    <a:pt x="8294" y="7"/>
                    <a:pt x="8038" y="1"/>
                    <a:pt x="77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4013125" y="1042675"/>
              <a:ext cx="145225" cy="1004225"/>
            </a:xfrm>
            <a:custGeom>
              <a:avLst/>
              <a:gdLst/>
              <a:ahLst/>
              <a:cxnLst/>
              <a:rect l="l" t="t" r="r" b="b"/>
              <a:pathLst>
                <a:path w="5809" h="40169" extrusionOk="0">
                  <a:moveTo>
                    <a:pt x="2864" y="1"/>
                  </a:moveTo>
                  <a:lnTo>
                    <a:pt x="1090" y="2380"/>
                  </a:lnTo>
                  <a:lnTo>
                    <a:pt x="1735" y="2824"/>
                  </a:lnTo>
                  <a:lnTo>
                    <a:pt x="1" y="35450"/>
                  </a:lnTo>
                  <a:lnTo>
                    <a:pt x="2905" y="40168"/>
                  </a:lnTo>
                  <a:lnTo>
                    <a:pt x="5808" y="35369"/>
                  </a:lnTo>
                  <a:lnTo>
                    <a:pt x="4034" y="2824"/>
                  </a:lnTo>
                  <a:lnTo>
                    <a:pt x="4598" y="2380"/>
                  </a:lnTo>
                  <a:lnTo>
                    <a:pt x="28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4054475" y="1106200"/>
              <a:ext cx="60525" cy="17150"/>
            </a:xfrm>
            <a:custGeom>
              <a:avLst/>
              <a:gdLst/>
              <a:ahLst/>
              <a:cxnLst/>
              <a:rect l="l" t="t" r="r" b="b"/>
              <a:pathLst>
                <a:path w="2421" h="686" extrusionOk="0">
                  <a:moveTo>
                    <a:pt x="162" y="0"/>
                  </a:moveTo>
                  <a:lnTo>
                    <a:pt x="0" y="525"/>
                  </a:lnTo>
                  <a:cubicBezTo>
                    <a:pt x="404" y="646"/>
                    <a:pt x="847" y="686"/>
                    <a:pt x="1291" y="686"/>
                  </a:cubicBezTo>
                  <a:cubicBezTo>
                    <a:pt x="1654" y="686"/>
                    <a:pt x="2057" y="646"/>
                    <a:pt x="2420" y="525"/>
                  </a:cubicBezTo>
                  <a:lnTo>
                    <a:pt x="2299" y="0"/>
                  </a:lnTo>
                  <a:cubicBezTo>
                    <a:pt x="1936" y="101"/>
                    <a:pt x="1573" y="152"/>
                    <a:pt x="1215" y="152"/>
                  </a:cubicBezTo>
                  <a:cubicBezTo>
                    <a:pt x="857" y="152"/>
                    <a:pt x="504" y="101"/>
                    <a:pt x="1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4210750" y="2215250"/>
              <a:ext cx="282325" cy="259125"/>
            </a:xfrm>
            <a:custGeom>
              <a:avLst/>
              <a:gdLst/>
              <a:ahLst/>
              <a:cxnLst/>
              <a:rect l="l" t="t" r="r" b="b"/>
              <a:pathLst>
                <a:path w="11293" h="10365" extrusionOk="0">
                  <a:moveTo>
                    <a:pt x="0" y="0"/>
                  </a:moveTo>
                  <a:lnTo>
                    <a:pt x="162" y="10365"/>
                  </a:lnTo>
                  <a:lnTo>
                    <a:pt x="404" y="10365"/>
                  </a:lnTo>
                  <a:cubicBezTo>
                    <a:pt x="4074" y="10204"/>
                    <a:pt x="7703" y="9760"/>
                    <a:pt x="11292" y="9074"/>
                  </a:cubicBezTo>
                  <a:lnTo>
                    <a:pt x="11212" y="8590"/>
                  </a:lnTo>
                  <a:cubicBezTo>
                    <a:pt x="7703" y="9236"/>
                    <a:pt x="4195" y="9679"/>
                    <a:pt x="646" y="9841"/>
                  </a:cubicBezTo>
                  <a:lnTo>
                    <a:pt x="5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3619925" y="2215250"/>
              <a:ext cx="340800" cy="258475"/>
            </a:xfrm>
            <a:custGeom>
              <a:avLst/>
              <a:gdLst/>
              <a:ahLst/>
              <a:cxnLst/>
              <a:rect l="l" t="t" r="r" b="b"/>
              <a:pathLst>
                <a:path w="13632" h="10339" extrusionOk="0">
                  <a:moveTo>
                    <a:pt x="13148" y="0"/>
                  </a:moveTo>
                  <a:lnTo>
                    <a:pt x="13148" y="9841"/>
                  </a:lnTo>
                  <a:cubicBezTo>
                    <a:pt x="12656" y="9850"/>
                    <a:pt x="12165" y="9854"/>
                    <a:pt x="11675" y="9854"/>
                  </a:cubicBezTo>
                  <a:cubicBezTo>
                    <a:pt x="7778" y="9854"/>
                    <a:pt x="3914" y="9571"/>
                    <a:pt x="81" y="9034"/>
                  </a:cubicBezTo>
                  <a:lnTo>
                    <a:pt x="0" y="9518"/>
                  </a:lnTo>
                  <a:cubicBezTo>
                    <a:pt x="3618" y="10055"/>
                    <a:pt x="7268" y="10338"/>
                    <a:pt x="10921" y="10338"/>
                  </a:cubicBezTo>
                  <a:cubicBezTo>
                    <a:pt x="11381" y="10338"/>
                    <a:pt x="11841" y="10334"/>
                    <a:pt x="12301" y="10325"/>
                  </a:cubicBezTo>
                  <a:lnTo>
                    <a:pt x="13632" y="10325"/>
                  </a:lnTo>
                  <a:lnTo>
                    <a:pt x="136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4577750" y="1197950"/>
              <a:ext cx="19175" cy="159325"/>
            </a:xfrm>
            <a:custGeom>
              <a:avLst/>
              <a:gdLst/>
              <a:ahLst/>
              <a:cxnLst/>
              <a:rect l="l" t="t" r="r" b="b"/>
              <a:pathLst>
                <a:path w="767" h="6373" extrusionOk="0">
                  <a:moveTo>
                    <a:pt x="0" y="0"/>
                  </a:moveTo>
                  <a:lnTo>
                    <a:pt x="282" y="6372"/>
                  </a:lnTo>
                  <a:lnTo>
                    <a:pt x="766" y="6372"/>
                  </a:lnTo>
                  <a:lnTo>
                    <a:pt x="5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4925575" y="841025"/>
              <a:ext cx="41375" cy="49425"/>
            </a:xfrm>
            <a:custGeom>
              <a:avLst/>
              <a:gdLst/>
              <a:ahLst/>
              <a:cxnLst/>
              <a:rect l="l" t="t" r="r" b="b"/>
              <a:pathLst>
                <a:path w="1655" h="1977" extrusionOk="0">
                  <a:moveTo>
                    <a:pt x="404" y="1"/>
                  </a:moveTo>
                  <a:lnTo>
                    <a:pt x="1" y="323"/>
                  </a:lnTo>
                  <a:lnTo>
                    <a:pt x="1251" y="1977"/>
                  </a:lnTo>
                  <a:lnTo>
                    <a:pt x="1654" y="1654"/>
                  </a:lnTo>
                  <a:lnTo>
                    <a:pt x="4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0"/>
            <p:cNvSpPr/>
            <p:nvPr/>
          </p:nvSpPr>
          <p:spPr>
            <a:xfrm>
              <a:off x="4084725" y="935800"/>
              <a:ext cx="114950" cy="185550"/>
            </a:xfrm>
            <a:custGeom>
              <a:avLst/>
              <a:gdLst/>
              <a:ahLst/>
              <a:cxnLst/>
              <a:rect l="l" t="t" r="r" b="b"/>
              <a:pathLst>
                <a:path w="4598" h="7422" extrusionOk="0">
                  <a:moveTo>
                    <a:pt x="3630" y="1"/>
                  </a:moveTo>
                  <a:cubicBezTo>
                    <a:pt x="3267" y="1735"/>
                    <a:pt x="2823" y="3146"/>
                    <a:pt x="0" y="4276"/>
                  </a:cubicBezTo>
                  <a:lnTo>
                    <a:pt x="2017" y="7421"/>
                  </a:lnTo>
                  <a:cubicBezTo>
                    <a:pt x="3710" y="6050"/>
                    <a:pt x="4114" y="4397"/>
                    <a:pt x="4598" y="2541"/>
                  </a:cubicBezTo>
                  <a:lnTo>
                    <a:pt x="36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0"/>
            <p:cNvSpPr/>
            <p:nvPr/>
          </p:nvSpPr>
          <p:spPr>
            <a:xfrm>
              <a:off x="3910300" y="935800"/>
              <a:ext cx="174450" cy="191600"/>
            </a:xfrm>
            <a:custGeom>
              <a:avLst/>
              <a:gdLst/>
              <a:ahLst/>
              <a:cxnLst/>
              <a:rect l="l" t="t" r="r" b="b"/>
              <a:pathLst>
                <a:path w="6978" h="7664" extrusionOk="0">
                  <a:moveTo>
                    <a:pt x="1129" y="1"/>
                  </a:moveTo>
                  <a:lnTo>
                    <a:pt x="0" y="3066"/>
                  </a:lnTo>
                  <a:cubicBezTo>
                    <a:pt x="1170" y="5002"/>
                    <a:pt x="2864" y="6615"/>
                    <a:pt x="4880" y="7663"/>
                  </a:cubicBezTo>
                  <a:lnTo>
                    <a:pt x="6977" y="4276"/>
                  </a:lnTo>
                  <a:cubicBezTo>
                    <a:pt x="4315" y="3429"/>
                    <a:pt x="1815" y="1937"/>
                    <a:pt x="1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0"/>
            <p:cNvSpPr/>
            <p:nvPr/>
          </p:nvSpPr>
          <p:spPr>
            <a:xfrm>
              <a:off x="3832650" y="355075"/>
              <a:ext cx="460800" cy="575725"/>
            </a:xfrm>
            <a:custGeom>
              <a:avLst/>
              <a:gdLst/>
              <a:ahLst/>
              <a:cxnLst/>
              <a:rect l="l" t="t" r="r" b="b"/>
              <a:pathLst>
                <a:path w="18432" h="23029" extrusionOk="0">
                  <a:moveTo>
                    <a:pt x="9196" y="0"/>
                  </a:moveTo>
                  <a:cubicBezTo>
                    <a:pt x="485" y="0"/>
                    <a:pt x="1" y="7421"/>
                    <a:pt x="1" y="7421"/>
                  </a:cubicBezTo>
                  <a:lnTo>
                    <a:pt x="1" y="13591"/>
                  </a:lnTo>
                  <a:cubicBezTo>
                    <a:pt x="324" y="15930"/>
                    <a:pt x="1130" y="18350"/>
                    <a:pt x="2058" y="19439"/>
                  </a:cubicBezTo>
                  <a:cubicBezTo>
                    <a:pt x="3026" y="20568"/>
                    <a:pt x="6373" y="23028"/>
                    <a:pt x="9196" y="23028"/>
                  </a:cubicBezTo>
                  <a:cubicBezTo>
                    <a:pt x="11979" y="23028"/>
                    <a:pt x="15366" y="20568"/>
                    <a:pt x="16334" y="19439"/>
                  </a:cubicBezTo>
                  <a:cubicBezTo>
                    <a:pt x="17302" y="18310"/>
                    <a:pt x="18109" y="15930"/>
                    <a:pt x="18431" y="13591"/>
                  </a:cubicBezTo>
                  <a:lnTo>
                    <a:pt x="18391" y="7421"/>
                  </a:lnTo>
                  <a:cubicBezTo>
                    <a:pt x="18391" y="7421"/>
                    <a:pt x="17907" y="0"/>
                    <a:pt x="91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0"/>
            <p:cNvSpPr/>
            <p:nvPr/>
          </p:nvSpPr>
          <p:spPr>
            <a:xfrm>
              <a:off x="3791750" y="657975"/>
              <a:ext cx="176075" cy="130325"/>
            </a:xfrm>
            <a:custGeom>
              <a:avLst/>
              <a:gdLst/>
              <a:ahLst/>
              <a:cxnLst/>
              <a:rect l="l" t="t" r="r" b="b"/>
              <a:pathLst>
                <a:path w="7043" h="5213" extrusionOk="0">
                  <a:moveTo>
                    <a:pt x="1874" y="1"/>
                  </a:moveTo>
                  <a:cubicBezTo>
                    <a:pt x="1443" y="1"/>
                    <a:pt x="1026" y="196"/>
                    <a:pt x="750" y="548"/>
                  </a:cubicBezTo>
                  <a:cubicBezTo>
                    <a:pt x="0" y="1522"/>
                    <a:pt x="400" y="5212"/>
                    <a:pt x="3049" y="5212"/>
                  </a:cubicBezTo>
                  <a:cubicBezTo>
                    <a:pt x="3250" y="5212"/>
                    <a:pt x="3465" y="5191"/>
                    <a:pt x="3694" y="5145"/>
                  </a:cubicBezTo>
                  <a:cubicBezTo>
                    <a:pt x="7043" y="4452"/>
                    <a:pt x="3521" y="195"/>
                    <a:pt x="2737" y="195"/>
                  </a:cubicBezTo>
                  <a:cubicBezTo>
                    <a:pt x="2700" y="195"/>
                    <a:pt x="2669" y="205"/>
                    <a:pt x="2645" y="225"/>
                  </a:cubicBezTo>
                  <a:cubicBezTo>
                    <a:pt x="2402" y="73"/>
                    <a:pt x="2135" y="1"/>
                    <a:pt x="1874"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0"/>
            <p:cNvSpPr/>
            <p:nvPr/>
          </p:nvSpPr>
          <p:spPr>
            <a:xfrm>
              <a:off x="3815525" y="679725"/>
              <a:ext cx="28250" cy="57475"/>
            </a:xfrm>
            <a:custGeom>
              <a:avLst/>
              <a:gdLst/>
              <a:ahLst/>
              <a:cxnLst/>
              <a:rect l="l" t="t" r="r" b="b"/>
              <a:pathLst>
                <a:path w="1130" h="2299" extrusionOk="0">
                  <a:moveTo>
                    <a:pt x="1049" y="0"/>
                  </a:moveTo>
                  <a:cubicBezTo>
                    <a:pt x="726" y="81"/>
                    <a:pt x="444" y="242"/>
                    <a:pt x="283" y="524"/>
                  </a:cubicBezTo>
                  <a:cubicBezTo>
                    <a:pt x="0" y="1089"/>
                    <a:pt x="0" y="1734"/>
                    <a:pt x="283" y="2299"/>
                  </a:cubicBezTo>
                  <a:lnTo>
                    <a:pt x="726" y="2138"/>
                  </a:lnTo>
                  <a:cubicBezTo>
                    <a:pt x="525" y="1734"/>
                    <a:pt x="525" y="1250"/>
                    <a:pt x="686" y="807"/>
                  </a:cubicBezTo>
                  <a:cubicBezTo>
                    <a:pt x="767" y="645"/>
                    <a:pt x="928" y="565"/>
                    <a:pt x="1130" y="524"/>
                  </a:cubicBezTo>
                  <a:lnTo>
                    <a:pt x="1049"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0"/>
            <p:cNvSpPr/>
            <p:nvPr/>
          </p:nvSpPr>
          <p:spPr>
            <a:xfrm>
              <a:off x="3823575" y="706950"/>
              <a:ext cx="29275" cy="26225"/>
            </a:xfrm>
            <a:custGeom>
              <a:avLst/>
              <a:gdLst/>
              <a:ahLst/>
              <a:cxnLst/>
              <a:rect l="l" t="t" r="r" b="b"/>
              <a:pathLst>
                <a:path w="1171" h="1049" extrusionOk="0">
                  <a:moveTo>
                    <a:pt x="41" y="0"/>
                  </a:moveTo>
                  <a:lnTo>
                    <a:pt x="1" y="524"/>
                  </a:lnTo>
                  <a:cubicBezTo>
                    <a:pt x="283" y="565"/>
                    <a:pt x="566" y="766"/>
                    <a:pt x="727" y="1049"/>
                  </a:cubicBezTo>
                  <a:lnTo>
                    <a:pt x="1170" y="807"/>
                  </a:lnTo>
                  <a:cubicBezTo>
                    <a:pt x="969" y="363"/>
                    <a:pt x="525" y="81"/>
                    <a:pt x="41" y="0"/>
                  </a:cubicBezTo>
                  <a:close/>
                  <a:moveTo>
                    <a:pt x="727" y="1049"/>
                  </a:moveTo>
                  <a:cubicBezTo>
                    <a:pt x="727" y="1049"/>
                    <a:pt x="727" y="1049"/>
                    <a:pt x="727" y="1049"/>
                  </a:cubicBezTo>
                  <a:lnTo>
                    <a:pt x="727" y="1049"/>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0"/>
            <p:cNvSpPr/>
            <p:nvPr/>
          </p:nvSpPr>
          <p:spPr>
            <a:xfrm>
              <a:off x="4161750" y="657975"/>
              <a:ext cx="171825" cy="129800"/>
            </a:xfrm>
            <a:custGeom>
              <a:avLst/>
              <a:gdLst/>
              <a:ahLst/>
              <a:cxnLst/>
              <a:rect l="l" t="t" r="r" b="b"/>
              <a:pathLst>
                <a:path w="6873" h="5192" extrusionOk="0">
                  <a:moveTo>
                    <a:pt x="4990" y="1"/>
                  </a:moveTo>
                  <a:cubicBezTo>
                    <a:pt x="4729" y="1"/>
                    <a:pt x="4462" y="73"/>
                    <a:pt x="4219" y="225"/>
                  </a:cubicBezTo>
                  <a:cubicBezTo>
                    <a:pt x="4214" y="222"/>
                    <a:pt x="4208" y="221"/>
                    <a:pt x="4201" y="221"/>
                  </a:cubicBezTo>
                  <a:cubicBezTo>
                    <a:pt x="3800" y="221"/>
                    <a:pt x="1" y="4630"/>
                    <a:pt x="3211" y="5145"/>
                  </a:cubicBezTo>
                  <a:cubicBezTo>
                    <a:pt x="3404" y="5176"/>
                    <a:pt x="3588" y="5191"/>
                    <a:pt x="3762" y="5191"/>
                  </a:cubicBezTo>
                  <a:cubicBezTo>
                    <a:pt x="6490" y="5191"/>
                    <a:pt x="6872" y="1533"/>
                    <a:pt x="6114" y="548"/>
                  </a:cubicBezTo>
                  <a:cubicBezTo>
                    <a:pt x="5838" y="196"/>
                    <a:pt x="5421" y="1"/>
                    <a:pt x="4990"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0"/>
            <p:cNvSpPr/>
            <p:nvPr/>
          </p:nvSpPr>
          <p:spPr>
            <a:xfrm>
              <a:off x="4281325" y="679725"/>
              <a:ext cx="28250" cy="57475"/>
            </a:xfrm>
            <a:custGeom>
              <a:avLst/>
              <a:gdLst/>
              <a:ahLst/>
              <a:cxnLst/>
              <a:rect l="l" t="t" r="r" b="b"/>
              <a:pathLst>
                <a:path w="1130" h="2299" extrusionOk="0">
                  <a:moveTo>
                    <a:pt x="81" y="0"/>
                  </a:moveTo>
                  <a:lnTo>
                    <a:pt x="0" y="524"/>
                  </a:lnTo>
                  <a:cubicBezTo>
                    <a:pt x="202" y="524"/>
                    <a:pt x="363" y="645"/>
                    <a:pt x="444" y="807"/>
                  </a:cubicBezTo>
                  <a:cubicBezTo>
                    <a:pt x="605" y="1210"/>
                    <a:pt x="605" y="1694"/>
                    <a:pt x="404" y="2138"/>
                  </a:cubicBezTo>
                  <a:lnTo>
                    <a:pt x="888" y="2299"/>
                  </a:lnTo>
                  <a:cubicBezTo>
                    <a:pt x="1130" y="1734"/>
                    <a:pt x="1130" y="1089"/>
                    <a:pt x="888" y="524"/>
                  </a:cubicBezTo>
                  <a:cubicBezTo>
                    <a:pt x="686" y="242"/>
                    <a:pt x="404" y="40"/>
                    <a:pt x="81"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0"/>
            <p:cNvSpPr/>
            <p:nvPr/>
          </p:nvSpPr>
          <p:spPr>
            <a:xfrm>
              <a:off x="4272250" y="706950"/>
              <a:ext cx="30275" cy="26225"/>
            </a:xfrm>
            <a:custGeom>
              <a:avLst/>
              <a:gdLst/>
              <a:ahLst/>
              <a:cxnLst/>
              <a:rect l="l" t="t" r="r" b="b"/>
              <a:pathLst>
                <a:path w="1211" h="1049" extrusionOk="0">
                  <a:moveTo>
                    <a:pt x="1170" y="0"/>
                  </a:moveTo>
                  <a:cubicBezTo>
                    <a:pt x="646" y="81"/>
                    <a:pt x="242" y="363"/>
                    <a:pt x="0" y="807"/>
                  </a:cubicBezTo>
                  <a:lnTo>
                    <a:pt x="444" y="1049"/>
                  </a:lnTo>
                  <a:cubicBezTo>
                    <a:pt x="605" y="766"/>
                    <a:pt x="888" y="565"/>
                    <a:pt x="1210" y="524"/>
                  </a:cubicBezTo>
                  <a:lnTo>
                    <a:pt x="1170" y="0"/>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0"/>
            <p:cNvSpPr/>
            <p:nvPr/>
          </p:nvSpPr>
          <p:spPr>
            <a:xfrm>
              <a:off x="3860900" y="399425"/>
              <a:ext cx="403300" cy="566650"/>
            </a:xfrm>
            <a:custGeom>
              <a:avLst/>
              <a:gdLst/>
              <a:ahLst/>
              <a:cxnLst/>
              <a:rect l="l" t="t" r="r" b="b"/>
              <a:pathLst>
                <a:path w="16132" h="22666" extrusionOk="0">
                  <a:moveTo>
                    <a:pt x="8066" y="1"/>
                  </a:moveTo>
                  <a:cubicBezTo>
                    <a:pt x="484" y="1"/>
                    <a:pt x="0" y="6494"/>
                    <a:pt x="0" y="6494"/>
                  </a:cubicBezTo>
                  <a:lnTo>
                    <a:pt x="0" y="12906"/>
                  </a:lnTo>
                  <a:cubicBezTo>
                    <a:pt x="282" y="15326"/>
                    <a:pt x="1008" y="17826"/>
                    <a:pt x="1855" y="18955"/>
                  </a:cubicBezTo>
                  <a:cubicBezTo>
                    <a:pt x="2702" y="20125"/>
                    <a:pt x="5646" y="22666"/>
                    <a:pt x="8066" y="22666"/>
                  </a:cubicBezTo>
                  <a:cubicBezTo>
                    <a:pt x="10526" y="22666"/>
                    <a:pt x="13470" y="20125"/>
                    <a:pt x="14317" y="18955"/>
                  </a:cubicBezTo>
                  <a:cubicBezTo>
                    <a:pt x="15164" y="17786"/>
                    <a:pt x="15849" y="15285"/>
                    <a:pt x="16132" y="12906"/>
                  </a:cubicBezTo>
                  <a:lnTo>
                    <a:pt x="16132" y="6494"/>
                  </a:lnTo>
                  <a:cubicBezTo>
                    <a:pt x="16132" y="6494"/>
                    <a:pt x="15688" y="1"/>
                    <a:pt x="8066"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0"/>
            <p:cNvSpPr/>
            <p:nvPr/>
          </p:nvSpPr>
          <p:spPr>
            <a:xfrm>
              <a:off x="3860900" y="743225"/>
              <a:ext cx="18175" cy="45400"/>
            </a:xfrm>
            <a:custGeom>
              <a:avLst/>
              <a:gdLst/>
              <a:ahLst/>
              <a:cxnLst/>
              <a:rect l="l" t="t" r="r" b="b"/>
              <a:pathLst>
                <a:path w="727" h="1816" extrusionOk="0">
                  <a:moveTo>
                    <a:pt x="484" y="1"/>
                  </a:moveTo>
                  <a:lnTo>
                    <a:pt x="0" y="41"/>
                  </a:lnTo>
                  <a:lnTo>
                    <a:pt x="202" y="1816"/>
                  </a:lnTo>
                  <a:lnTo>
                    <a:pt x="726" y="1735"/>
                  </a:lnTo>
                  <a:lnTo>
                    <a:pt x="484"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0"/>
            <p:cNvSpPr/>
            <p:nvPr/>
          </p:nvSpPr>
          <p:spPr>
            <a:xfrm>
              <a:off x="4247050" y="745250"/>
              <a:ext cx="17150" cy="43375"/>
            </a:xfrm>
            <a:custGeom>
              <a:avLst/>
              <a:gdLst/>
              <a:ahLst/>
              <a:cxnLst/>
              <a:rect l="l" t="t" r="r" b="b"/>
              <a:pathLst>
                <a:path w="686" h="1735" extrusionOk="0">
                  <a:moveTo>
                    <a:pt x="202" y="1"/>
                  </a:moveTo>
                  <a:lnTo>
                    <a:pt x="0" y="1654"/>
                  </a:lnTo>
                  <a:lnTo>
                    <a:pt x="524" y="1735"/>
                  </a:lnTo>
                  <a:lnTo>
                    <a:pt x="686" y="41"/>
                  </a:lnTo>
                  <a:lnTo>
                    <a:pt x="202"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0"/>
            <p:cNvSpPr/>
            <p:nvPr/>
          </p:nvSpPr>
          <p:spPr>
            <a:xfrm>
              <a:off x="3853825" y="389350"/>
              <a:ext cx="420475" cy="307525"/>
            </a:xfrm>
            <a:custGeom>
              <a:avLst/>
              <a:gdLst/>
              <a:ahLst/>
              <a:cxnLst/>
              <a:rect l="l" t="t" r="r" b="b"/>
              <a:pathLst>
                <a:path w="16819" h="12301" extrusionOk="0">
                  <a:moveTo>
                    <a:pt x="8470" y="0"/>
                  </a:moveTo>
                  <a:lnTo>
                    <a:pt x="5203" y="404"/>
                  </a:lnTo>
                  <a:lnTo>
                    <a:pt x="2784" y="1614"/>
                  </a:lnTo>
                  <a:lnTo>
                    <a:pt x="928" y="3509"/>
                  </a:lnTo>
                  <a:lnTo>
                    <a:pt x="1" y="6372"/>
                  </a:lnTo>
                  <a:lnTo>
                    <a:pt x="1" y="9760"/>
                  </a:lnTo>
                  <a:lnTo>
                    <a:pt x="162" y="10970"/>
                  </a:lnTo>
                  <a:cubicBezTo>
                    <a:pt x="565" y="11333"/>
                    <a:pt x="888" y="11776"/>
                    <a:pt x="1049" y="12301"/>
                  </a:cubicBezTo>
                  <a:cubicBezTo>
                    <a:pt x="1049" y="12301"/>
                    <a:pt x="767" y="6009"/>
                    <a:pt x="2300" y="5122"/>
                  </a:cubicBezTo>
                  <a:cubicBezTo>
                    <a:pt x="3965" y="6166"/>
                    <a:pt x="6220" y="6680"/>
                    <a:pt x="8467" y="6680"/>
                  </a:cubicBezTo>
                  <a:cubicBezTo>
                    <a:pt x="10737" y="6680"/>
                    <a:pt x="12999" y="6156"/>
                    <a:pt x="14640" y="5122"/>
                  </a:cubicBezTo>
                  <a:cubicBezTo>
                    <a:pt x="16011" y="6574"/>
                    <a:pt x="15729" y="12018"/>
                    <a:pt x="15729" y="12018"/>
                  </a:cubicBezTo>
                  <a:cubicBezTo>
                    <a:pt x="15850" y="11575"/>
                    <a:pt x="16132" y="11212"/>
                    <a:pt x="16536" y="10970"/>
                  </a:cubicBezTo>
                  <a:lnTo>
                    <a:pt x="16818" y="6211"/>
                  </a:lnTo>
                  <a:lnTo>
                    <a:pt x="15003" y="2259"/>
                  </a:lnTo>
                  <a:lnTo>
                    <a:pt x="11656" y="484"/>
                  </a:lnTo>
                  <a:lnTo>
                    <a:pt x="84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0"/>
            <p:cNvSpPr/>
            <p:nvPr/>
          </p:nvSpPr>
          <p:spPr>
            <a:xfrm>
              <a:off x="3993975" y="804725"/>
              <a:ext cx="143200" cy="28275"/>
            </a:xfrm>
            <a:custGeom>
              <a:avLst/>
              <a:gdLst/>
              <a:ahLst/>
              <a:cxnLst/>
              <a:rect l="l" t="t" r="r" b="b"/>
              <a:pathLst>
                <a:path w="5728" h="1131" extrusionOk="0">
                  <a:moveTo>
                    <a:pt x="243" y="1"/>
                  </a:moveTo>
                  <a:lnTo>
                    <a:pt x="1" y="445"/>
                  </a:lnTo>
                  <a:cubicBezTo>
                    <a:pt x="928" y="888"/>
                    <a:pt x="1896" y="1130"/>
                    <a:pt x="2904" y="1130"/>
                  </a:cubicBezTo>
                  <a:cubicBezTo>
                    <a:pt x="3912" y="1130"/>
                    <a:pt x="4880" y="888"/>
                    <a:pt x="5727" y="445"/>
                  </a:cubicBezTo>
                  <a:lnTo>
                    <a:pt x="5526" y="1"/>
                  </a:lnTo>
                  <a:cubicBezTo>
                    <a:pt x="4699" y="424"/>
                    <a:pt x="3792" y="636"/>
                    <a:pt x="2884" y="636"/>
                  </a:cubicBezTo>
                  <a:cubicBezTo>
                    <a:pt x="1977" y="636"/>
                    <a:pt x="1069" y="424"/>
                    <a:pt x="243"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0"/>
            <p:cNvSpPr/>
            <p:nvPr/>
          </p:nvSpPr>
          <p:spPr>
            <a:xfrm>
              <a:off x="4031275" y="837000"/>
              <a:ext cx="67575" cy="19175"/>
            </a:xfrm>
            <a:custGeom>
              <a:avLst/>
              <a:gdLst/>
              <a:ahLst/>
              <a:cxnLst/>
              <a:rect l="l" t="t" r="r" b="b"/>
              <a:pathLst>
                <a:path w="2703" h="767" extrusionOk="0">
                  <a:moveTo>
                    <a:pt x="243" y="0"/>
                  </a:moveTo>
                  <a:lnTo>
                    <a:pt x="1" y="444"/>
                  </a:lnTo>
                  <a:cubicBezTo>
                    <a:pt x="444" y="646"/>
                    <a:pt x="888" y="767"/>
                    <a:pt x="1372" y="767"/>
                  </a:cubicBezTo>
                  <a:cubicBezTo>
                    <a:pt x="1856" y="767"/>
                    <a:pt x="2300" y="646"/>
                    <a:pt x="2703" y="444"/>
                  </a:cubicBezTo>
                  <a:lnTo>
                    <a:pt x="2501" y="0"/>
                  </a:lnTo>
                  <a:cubicBezTo>
                    <a:pt x="2138" y="182"/>
                    <a:pt x="1745" y="273"/>
                    <a:pt x="1357" y="273"/>
                  </a:cubicBezTo>
                  <a:cubicBezTo>
                    <a:pt x="969" y="273"/>
                    <a:pt x="586" y="182"/>
                    <a:pt x="243" y="0"/>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0"/>
            <p:cNvSpPr/>
            <p:nvPr/>
          </p:nvSpPr>
          <p:spPr>
            <a:xfrm>
              <a:off x="4056475" y="678700"/>
              <a:ext cx="45400" cy="112950"/>
            </a:xfrm>
            <a:custGeom>
              <a:avLst/>
              <a:gdLst/>
              <a:ahLst/>
              <a:cxnLst/>
              <a:rect l="l" t="t" r="r" b="b"/>
              <a:pathLst>
                <a:path w="1816" h="4518" extrusionOk="0">
                  <a:moveTo>
                    <a:pt x="122" y="1"/>
                  </a:moveTo>
                  <a:lnTo>
                    <a:pt x="122" y="1"/>
                  </a:lnTo>
                  <a:cubicBezTo>
                    <a:pt x="1" y="767"/>
                    <a:pt x="525" y="1775"/>
                    <a:pt x="969" y="2501"/>
                  </a:cubicBezTo>
                  <a:cubicBezTo>
                    <a:pt x="1090" y="2743"/>
                    <a:pt x="1211" y="2985"/>
                    <a:pt x="1332" y="3227"/>
                  </a:cubicBezTo>
                  <a:cubicBezTo>
                    <a:pt x="1050" y="3590"/>
                    <a:pt x="687" y="3872"/>
                    <a:pt x="243" y="4074"/>
                  </a:cubicBezTo>
                  <a:lnTo>
                    <a:pt x="485" y="4518"/>
                  </a:lnTo>
                  <a:cubicBezTo>
                    <a:pt x="888" y="4316"/>
                    <a:pt x="1816" y="3751"/>
                    <a:pt x="1816" y="3267"/>
                  </a:cubicBezTo>
                  <a:cubicBezTo>
                    <a:pt x="1775" y="2905"/>
                    <a:pt x="1614" y="2542"/>
                    <a:pt x="1412" y="2259"/>
                  </a:cubicBezTo>
                  <a:cubicBezTo>
                    <a:pt x="1050" y="1614"/>
                    <a:pt x="525" y="686"/>
                    <a:pt x="646" y="81"/>
                  </a:cubicBezTo>
                  <a:lnTo>
                    <a:pt x="122" y="1"/>
                  </a:ln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0"/>
            <p:cNvSpPr/>
            <p:nvPr/>
          </p:nvSpPr>
          <p:spPr>
            <a:xfrm>
              <a:off x="3952650" y="694850"/>
              <a:ext cx="24200" cy="24200"/>
            </a:xfrm>
            <a:custGeom>
              <a:avLst/>
              <a:gdLst/>
              <a:ahLst/>
              <a:cxnLst/>
              <a:rect l="l" t="t" r="r" b="b"/>
              <a:pathLst>
                <a:path w="968" h="968" extrusionOk="0">
                  <a:moveTo>
                    <a:pt x="484" y="0"/>
                  </a:moveTo>
                  <a:cubicBezTo>
                    <a:pt x="202" y="0"/>
                    <a:pt x="0" y="242"/>
                    <a:pt x="0" y="484"/>
                  </a:cubicBezTo>
                  <a:cubicBezTo>
                    <a:pt x="0" y="766"/>
                    <a:pt x="202" y="968"/>
                    <a:pt x="484" y="968"/>
                  </a:cubicBezTo>
                  <a:cubicBezTo>
                    <a:pt x="726" y="968"/>
                    <a:pt x="968" y="766"/>
                    <a:pt x="968" y="484"/>
                  </a:cubicBezTo>
                  <a:cubicBezTo>
                    <a:pt x="968" y="242"/>
                    <a:pt x="726" y="0"/>
                    <a:pt x="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0"/>
            <p:cNvSpPr/>
            <p:nvPr/>
          </p:nvSpPr>
          <p:spPr>
            <a:xfrm>
              <a:off x="4147225" y="694850"/>
              <a:ext cx="24225" cy="24200"/>
            </a:xfrm>
            <a:custGeom>
              <a:avLst/>
              <a:gdLst/>
              <a:ahLst/>
              <a:cxnLst/>
              <a:rect l="l" t="t" r="r" b="b"/>
              <a:pathLst>
                <a:path w="969" h="968" extrusionOk="0">
                  <a:moveTo>
                    <a:pt x="485" y="0"/>
                  </a:moveTo>
                  <a:cubicBezTo>
                    <a:pt x="202" y="0"/>
                    <a:pt x="1" y="242"/>
                    <a:pt x="1" y="484"/>
                  </a:cubicBezTo>
                  <a:cubicBezTo>
                    <a:pt x="1" y="766"/>
                    <a:pt x="202" y="968"/>
                    <a:pt x="485" y="968"/>
                  </a:cubicBezTo>
                  <a:cubicBezTo>
                    <a:pt x="727" y="968"/>
                    <a:pt x="968" y="766"/>
                    <a:pt x="968" y="484"/>
                  </a:cubicBezTo>
                  <a:cubicBezTo>
                    <a:pt x="968" y="242"/>
                    <a:pt x="727" y="0"/>
                    <a:pt x="4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0"/>
            <p:cNvSpPr/>
            <p:nvPr/>
          </p:nvSpPr>
          <p:spPr>
            <a:xfrm>
              <a:off x="3932475" y="686275"/>
              <a:ext cx="63550" cy="19675"/>
            </a:xfrm>
            <a:custGeom>
              <a:avLst/>
              <a:gdLst/>
              <a:ahLst/>
              <a:cxnLst/>
              <a:rect l="l" t="t" r="r" b="b"/>
              <a:pathLst>
                <a:path w="2542" h="787" extrusionOk="0">
                  <a:moveTo>
                    <a:pt x="1271" y="0"/>
                  </a:moveTo>
                  <a:cubicBezTo>
                    <a:pt x="837" y="0"/>
                    <a:pt x="404" y="101"/>
                    <a:pt x="0" y="303"/>
                  </a:cubicBezTo>
                  <a:lnTo>
                    <a:pt x="202" y="787"/>
                  </a:lnTo>
                  <a:cubicBezTo>
                    <a:pt x="534" y="600"/>
                    <a:pt x="909" y="509"/>
                    <a:pt x="1283" y="509"/>
                  </a:cubicBezTo>
                  <a:cubicBezTo>
                    <a:pt x="1635" y="509"/>
                    <a:pt x="1986" y="590"/>
                    <a:pt x="2299" y="746"/>
                  </a:cubicBezTo>
                  <a:lnTo>
                    <a:pt x="2541" y="303"/>
                  </a:lnTo>
                  <a:cubicBezTo>
                    <a:pt x="2138" y="101"/>
                    <a:pt x="1704" y="0"/>
                    <a:pt x="12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0"/>
            <p:cNvSpPr/>
            <p:nvPr/>
          </p:nvSpPr>
          <p:spPr>
            <a:xfrm>
              <a:off x="4127075" y="687275"/>
              <a:ext cx="63525" cy="18675"/>
            </a:xfrm>
            <a:custGeom>
              <a:avLst/>
              <a:gdLst/>
              <a:ahLst/>
              <a:cxnLst/>
              <a:rect l="l" t="t" r="r" b="b"/>
              <a:pathLst>
                <a:path w="2541" h="747" extrusionOk="0">
                  <a:moveTo>
                    <a:pt x="1270" y="1"/>
                  </a:moveTo>
                  <a:cubicBezTo>
                    <a:pt x="837" y="1"/>
                    <a:pt x="403" y="101"/>
                    <a:pt x="0" y="303"/>
                  </a:cubicBezTo>
                  <a:lnTo>
                    <a:pt x="242" y="747"/>
                  </a:lnTo>
                  <a:cubicBezTo>
                    <a:pt x="565" y="585"/>
                    <a:pt x="917" y="505"/>
                    <a:pt x="1275" y="505"/>
                  </a:cubicBezTo>
                  <a:cubicBezTo>
                    <a:pt x="1633" y="505"/>
                    <a:pt x="1996" y="585"/>
                    <a:pt x="2339" y="747"/>
                  </a:cubicBezTo>
                  <a:lnTo>
                    <a:pt x="2541" y="303"/>
                  </a:lnTo>
                  <a:cubicBezTo>
                    <a:pt x="2137" y="101"/>
                    <a:pt x="1704" y="1"/>
                    <a:pt x="12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0"/>
            <p:cNvSpPr/>
            <p:nvPr/>
          </p:nvSpPr>
          <p:spPr>
            <a:xfrm>
              <a:off x="3923400" y="631375"/>
              <a:ext cx="90100" cy="22200"/>
            </a:xfrm>
            <a:custGeom>
              <a:avLst/>
              <a:gdLst/>
              <a:ahLst/>
              <a:cxnLst/>
              <a:rect l="l" t="t" r="r" b="b"/>
              <a:pathLst>
                <a:path w="3604" h="888" extrusionOk="0">
                  <a:moveTo>
                    <a:pt x="1289" y="0"/>
                  </a:moveTo>
                  <a:cubicBezTo>
                    <a:pt x="1174" y="0"/>
                    <a:pt x="1078" y="12"/>
                    <a:pt x="1009" y="39"/>
                  </a:cubicBezTo>
                  <a:cubicBezTo>
                    <a:pt x="444" y="200"/>
                    <a:pt x="1" y="644"/>
                    <a:pt x="81" y="805"/>
                  </a:cubicBezTo>
                  <a:cubicBezTo>
                    <a:pt x="116" y="858"/>
                    <a:pt x="720" y="888"/>
                    <a:pt x="1406" y="888"/>
                  </a:cubicBezTo>
                  <a:cubicBezTo>
                    <a:pt x="2292" y="888"/>
                    <a:pt x="3315" y="838"/>
                    <a:pt x="3429" y="724"/>
                  </a:cubicBezTo>
                  <a:cubicBezTo>
                    <a:pt x="3604" y="514"/>
                    <a:pt x="2046" y="0"/>
                    <a:pt x="1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0"/>
            <p:cNvSpPr/>
            <p:nvPr/>
          </p:nvSpPr>
          <p:spPr>
            <a:xfrm>
              <a:off x="4113600" y="631375"/>
              <a:ext cx="89100" cy="22200"/>
            </a:xfrm>
            <a:custGeom>
              <a:avLst/>
              <a:gdLst/>
              <a:ahLst/>
              <a:cxnLst/>
              <a:rect l="l" t="t" r="r" b="b"/>
              <a:pathLst>
                <a:path w="3564" h="888" extrusionOk="0">
                  <a:moveTo>
                    <a:pt x="2303" y="0"/>
                  </a:moveTo>
                  <a:cubicBezTo>
                    <a:pt x="1528" y="0"/>
                    <a:pt x="1" y="514"/>
                    <a:pt x="176" y="724"/>
                  </a:cubicBezTo>
                  <a:cubicBezTo>
                    <a:pt x="267" y="838"/>
                    <a:pt x="1280" y="888"/>
                    <a:pt x="2161" y="888"/>
                  </a:cubicBezTo>
                  <a:cubicBezTo>
                    <a:pt x="2844" y="888"/>
                    <a:pt x="3448" y="858"/>
                    <a:pt x="3483" y="805"/>
                  </a:cubicBezTo>
                  <a:cubicBezTo>
                    <a:pt x="3564" y="644"/>
                    <a:pt x="3160" y="200"/>
                    <a:pt x="2596" y="39"/>
                  </a:cubicBezTo>
                  <a:cubicBezTo>
                    <a:pt x="2521" y="12"/>
                    <a:pt x="2421" y="0"/>
                    <a:pt x="2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0"/>
            <p:cNvSpPr/>
            <p:nvPr/>
          </p:nvSpPr>
          <p:spPr>
            <a:xfrm>
              <a:off x="3883075" y="663575"/>
              <a:ext cx="168400" cy="81700"/>
            </a:xfrm>
            <a:custGeom>
              <a:avLst/>
              <a:gdLst/>
              <a:ahLst/>
              <a:cxnLst/>
              <a:rect l="l" t="t" r="r" b="b"/>
              <a:pathLst>
                <a:path w="6736" h="3268" extrusionOk="0">
                  <a:moveTo>
                    <a:pt x="4638" y="525"/>
                  </a:moveTo>
                  <a:cubicBezTo>
                    <a:pt x="6090" y="606"/>
                    <a:pt x="6090" y="2703"/>
                    <a:pt x="4638" y="2784"/>
                  </a:cubicBezTo>
                  <a:lnTo>
                    <a:pt x="2097" y="2784"/>
                  </a:lnTo>
                  <a:cubicBezTo>
                    <a:pt x="686" y="2703"/>
                    <a:pt x="686" y="606"/>
                    <a:pt x="2097" y="525"/>
                  </a:cubicBezTo>
                  <a:close/>
                  <a:moveTo>
                    <a:pt x="2097" y="1"/>
                  </a:moveTo>
                  <a:cubicBezTo>
                    <a:pt x="0" y="82"/>
                    <a:pt x="0" y="3147"/>
                    <a:pt x="2097" y="3268"/>
                  </a:cubicBezTo>
                  <a:lnTo>
                    <a:pt x="4638" y="3268"/>
                  </a:lnTo>
                  <a:cubicBezTo>
                    <a:pt x="6735" y="3147"/>
                    <a:pt x="6735" y="82"/>
                    <a:pt x="4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4070600" y="663450"/>
              <a:ext cx="173475" cy="81900"/>
            </a:xfrm>
            <a:custGeom>
              <a:avLst/>
              <a:gdLst/>
              <a:ahLst/>
              <a:cxnLst/>
              <a:rect l="l" t="t" r="r" b="b"/>
              <a:pathLst>
                <a:path w="6939" h="3276" extrusionOk="0">
                  <a:moveTo>
                    <a:pt x="4753" y="526"/>
                  </a:moveTo>
                  <a:cubicBezTo>
                    <a:pt x="6254" y="526"/>
                    <a:pt x="6254" y="2793"/>
                    <a:pt x="4753" y="2793"/>
                  </a:cubicBezTo>
                  <a:cubicBezTo>
                    <a:pt x="4716" y="2793"/>
                    <a:pt x="4678" y="2791"/>
                    <a:pt x="4638" y="2789"/>
                  </a:cubicBezTo>
                  <a:lnTo>
                    <a:pt x="2098" y="2789"/>
                  </a:lnTo>
                  <a:cubicBezTo>
                    <a:pt x="686" y="2708"/>
                    <a:pt x="686" y="611"/>
                    <a:pt x="2098" y="530"/>
                  </a:cubicBezTo>
                  <a:lnTo>
                    <a:pt x="4638" y="530"/>
                  </a:lnTo>
                  <a:cubicBezTo>
                    <a:pt x="4678" y="527"/>
                    <a:pt x="4716" y="526"/>
                    <a:pt x="4753" y="526"/>
                  </a:cubicBezTo>
                  <a:close/>
                  <a:moveTo>
                    <a:pt x="4791" y="1"/>
                  </a:moveTo>
                  <a:cubicBezTo>
                    <a:pt x="4741" y="1"/>
                    <a:pt x="4690" y="2"/>
                    <a:pt x="4638" y="6"/>
                  </a:cubicBezTo>
                  <a:lnTo>
                    <a:pt x="2098" y="6"/>
                  </a:lnTo>
                  <a:cubicBezTo>
                    <a:pt x="1" y="87"/>
                    <a:pt x="1" y="3152"/>
                    <a:pt x="2098" y="3273"/>
                  </a:cubicBezTo>
                  <a:lnTo>
                    <a:pt x="4638" y="3273"/>
                  </a:lnTo>
                  <a:cubicBezTo>
                    <a:pt x="4678" y="3275"/>
                    <a:pt x="4716" y="3276"/>
                    <a:pt x="4754" y="3276"/>
                  </a:cubicBezTo>
                  <a:cubicBezTo>
                    <a:pt x="6927" y="3276"/>
                    <a:pt x="6939" y="1"/>
                    <a:pt x="4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4023225" y="663575"/>
              <a:ext cx="74625" cy="26250"/>
            </a:xfrm>
            <a:custGeom>
              <a:avLst/>
              <a:gdLst/>
              <a:ahLst/>
              <a:cxnLst/>
              <a:rect l="l" t="t" r="r" b="b"/>
              <a:pathLst>
                <a:path w="2985" h="1050" extrusionOk="0">
                  <a:moveTo>
                    <a:pt x="1412" y="1"/>
                  </a:moveTo>
                  <a:cubicBezTo>
                    <a:pt x="847" y="41"/>
                    <a:pt x="323" y="324"/>
                    <a:pt x="0" y="767"/>
                  </a:cubicBezTo>
                  <a:lnTo>
                    <a:pt x="403" y="1049"/>
                  </a:lnTo>
                  <a:cubicBezTo>
                    <a:pt x="645" y="727"/>
                    <a:pt x="1008" y="525"/>
                    <a:pt x="1412" y="525"/>
                  </a:cubicBezTo>
                  <a:cubicBezTo>
                    <a:pt x="1447" y="522"/>
                    <a:pt x="1482" y="521"/>
                    <a:pt x="1517" y="521"/>
                  </a:cubicBezTo>
                  <a:cubicBezTo>
                    <a:pt x="1954" y="521"/>
                    <a:pt x="2320" y="750"/>
                    <a:pt x="2581" y="1049"/>
                  </a:cubicBezTo>
                  <a:lnTo>
                    <a:pt x="2984" y="767"/>
                  </a:lnTo>
                  <a:cubicBezTo>
                    <a:pt x="2581" y="283"/>
                    <a:pt x="2017" y="1"/>
                    <a:pt x="14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3871975" y="680725"/>
              <a:ext cx="32300" cy="29275"/>
            </a:xfrm>
            <a:custGeom>
              <a:avLst/>
              <a:gdLst/>
              <a:ahLst/>
              <a:cxnLst/>
              <a:rect l="l" t="t" r="r" b="b"/>
              <a:pathLst>
                <a:path w="1292" h="1171" extrusionOk="0">
                  <a:moveTo>
                    <a:pt x="283" y="0"/>
                  </a:moveTo>
                  <a:lnTo>
                    <a:pt x="1" y="444"/>
                  </a:lnTo>
                  <a:lnTo>
                    <a:pt x="1009" y="1170"/>
                  </a:lnTo>
                  <a:lnTo>
                    <a:pt x="1291" y="767"/>
                  </a:lnTo>
                  <a:lnTo>
                    <a:pt x="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0"/>
            <p:cNvSpPr/>
            <p:nvPr/>
          </p:nvSpPr>
          <p:spPr>
            <a:xfrm>
              <a:off x="4217800" y="680725"/>
              <a:ext cx="32300" cy="29275"/>
            </a:xfrm>
            <a:custGeom>
              <a:avLst/>
              <a:gdLst/>
              <a:ahLst/>
              <a:cxnLst/>
              <a:rect l="l" t="t" r="r" b="b"/>
              <a:pathLst>
                <a:path w="1292" h="1171" extrusionOk="0">
                  <a:moveTo>
                    <a:pt x="1009" y="0"/>
                  </a:moveTo>
                  <a:lnTo>
                    <a:pt x="1" y="767"/>
                  </a:lnTo>
                  <a:lnTo>
                    <a:pt x="323" y="1170"/>
                  </a:lnTo>
                  <a:lnTo>
                    <a:pt x="1291" y="404"/>
                  </a:lnTo>
                  <a:lnTo>
                    <a:pt x="10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0"/>
            <p:cNvSpPr/>
            <p:nvPr/>
          </p:nvSpPr>
          <p:spPr>
            <a:xfrm>
              <a:off x="5529500" y="544625"/>
              <a:ext cx="21200" cy="20175"/>
            </a:xfrm>
            <a:custGeom>
              <a:avLst/>
              <a:gdLst/>
              <a:ahLst/>
              <a:cxnLst/>
              <a:rect l="l" t="t" r="r" b="b"/>
              <a:pathLst>
                <a:path w="848" h="807" extrusionOk="0">
                  <a:moveTo>
                    <a:pt x="404" y="0"/>
                  </a:moveTo>
                  <a:cubicBezTo>
                    <a:pt x="202" y="0"/>
                    <a:pt x="1" y="161"/>
                    <a:pt x="1" y="403"/>
                  </a:cubicBezTo>
                  <a:cubicBezTo>
                    <a:pt x="1" y="645"/>
                    <a:pt x="202" y="807"/>
                    <a:pt x="404" y="807"/>
                  </a:cubicBezTo>
                  <a:cubicBezTo>
                    <a:pt x="646" y="807"/>
                    <a:pt x="848" y="645"/>
                    <a:pt x="848" y="403"/>
                  </a:cubicBezTo>
                  <a:cubicBezTo>
                    <a:pt x="848" y="161"/>
                    <a:pt x="646" y="0"/>
                    <a:pt x="404" y="0"/>
                  </a:cubicBezTo>
                  <a:close/>
                </a:path>
              </a:pathLst>
            </a:custGeom>
            <a:solidFill>
              <a:srgbClr val="D9E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0"/>
            <p:cNvSpPr/>
            <p:nvPr/>
          </p:nvSpPr>
          <p:spPr>
            <a:xfrm>
              <a:off x="3456600" y="2377475"/>
              <a:ext cx="891300" cy="678200"/>
            </a:xfrm>
            <a:custGeom>
              <a:avLst/>
              <a:gdLst/>
              <a:ahLst/>
              <a:cxnLst/>
              <a:rect l="l" t="t" r="r" b="b"/>
              <a:pathLst>
                <a:path w="35652" h="27128" extrusionOk="0">
                  <a:moveTo>
                    <a:pt x="16791" y="1"/>
                  </a:moveTo>
                  <a:cubicBezTo>
                    <a:pt x="9587" y="1"/>
                    <a:pt x="2689" y="483"/>
                    <a:pt x="2017" y="1577"/>
                  </a:cubicBezTo>
                  <a:cubicBezTo>
                    <a:pt x="565" y="3876"/>
                    <a:pt x="0" y="23758"/>
                    <a:pt x="2017" y="25734"/>
                  </a:cubicBezTo>
                  <a:cubicBezTo>
                    <a:pt x="2973" y="26690"/>
                    <a:pt x="10006" y="27127"/>
                    <a:pt x="17224" y="27127"/>
                  </a:cubicBezTo>
                  <a:cubicBezTo>
                    <a:pt x="24926" y="27127"/>
                    <a:pt x="32838" y="26630"/>
                    <a:pt x="33796" y="25734"/>
                  </a:cubicBezTo>
                  <a:cubicBezTo>
                    <a:pt x="35651" y="23960"/>
                    <a:pt x="35288" y="3473"/>
                    <a:pt x="33796" y="1577"/>
                  </a:cubicBezTo>
                  <a:cubicBezTo>
                    <a:pt x="33014" y="584"/>
                    <a:pt x="24717" y="1"/>
                    <a:pt x="167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0"/>
            <p:cNvSpPr/>
            <p:nvPr/>
          </p:nvSpPr>
          <p:spPr>
            <a:xfrm>
              <a:off x="3446500" y="2376850"/>
              <a:ext cx="907450" cy="396825"/>
            </a:xfrm>
            <a:custGeom>
              <a:avLst/>
              <a:gdLst/>
              <a:ahLst/>
              <a:cxnLst/>
              <a:rect l="l" t="t" r="r" b="b"/>
              <a:pathLst>
                <a:path w="36298" h="15873" extrusionOk="0">
                  <a:moveTo>
                    <a:pt x="17120" y="0"/>
                  </a:moveTo>
                  <a:cubicBezTo>
                    <a:pt x="9660" y="0"/>
                    <a:pt x="2525" y="513"/>
                    <a:pt x="1816" y="1683"/>
                  </a:cubicBezTo>
                  <a:cubicBezTo>
                    <a:pt x="1130" y="2812"/>
                    <a:pt x="1" y="14427"/>
                    <a:pt x="525" y="15314"/>
                  </a:cubicBezTo>
                  <a:cubicBezTo>
                    <a:pt x="746" y="15720"/>
                    <a:pt x="8085" y="15873"/>
                    <a:pt x="16024" y="15873"/>
                  </a:cubicBezTo>
                  <a:cubicBezTo>
                    <a:pt x="25447" y="15873"/>
                    <a:pt x="35715" y="15657"/>
                    <a:pt x="35934" y="15395"/>
                  </a:cubicBezTo>
                  <a:cubicBezTo>
                    <a:pt x="36297" y="14951"/>
                    <a:pt x="35531" y="2610"/>
                    <a:pt x="34805" y="1683"/>
                  </a:cubicBezTo>
                  <a:cubicBezTo>
                    <a:pt x="33980" y="625"/>
                    <a:pt x="25352" y="0"/>
                    <a:pt x="17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0"/>
            <p:cNvSpPr/>
            <p:nvPr/>
          </p:nvSpPr>
          <p:spPr>
            <a:xfrm>
              <a:off x="3473725" y="2756675"/>
              <a:ext cx="859050" cy="24200"/>
            </a:xfrm>
            <a:custGeom>
              <a:avLst/>
              <a:gdLst/>
              <a:ahLst/>
              <a:cxnLst/>
              <a:rect l="l" t="t" r="r" b="b"/>
              <a:pathLst>
                <a:path w="34362" h="968" extrusionOk="0">
                  <a:moveTo>
                    <a:pt x="41" y="0"/>
                  </a:moveTo>
                  <a:lnTo>
                    <a:pt x="1" y="524"/>
                  </a:lnTo>
                  <a:cubicBezTo>
                    <a:pt x="3509" y="807"/>
                    <a:pt x="10890" y="968"/>
                    <a:pt x="18149" y="968"/>
                  </a:cubicBezTo>
                  <a:cubicBezTo>
                    <a:pt x="24561" y="968"/>
                    <a:pt x="30893" y="847"/>
                    <a:pt x="34361" y="524"/>
                  </a:cubicBezTo>
                  <a:lnTo>
                    <a:pt x="34321" y="40"/>
                  </a:lnTo>
                  <a:cubicBezTo>
                    <a:pt x="30875" y="342"/>
                    <a:pt x="24623" y="476"/>
                    <a:pt x="18260" y="476"/>
                  </a:cubicBezTo>
                  <a:cubicBezTo>
                    <a:pt x="10997" y="476"/>
                    <a:pt x="3588" y="301"/>
                    <a:pt x="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0"/>
            <p:cNvSpPr/>
            <p:nvPr/>
          </p:nvSpPr>
          <p:spPr>
            <a:xfrm>
              <a:off x="3590675" y="2735700"/>
              <a:ext cx="69600" cy="88550"/>
            </a:xfrm>
            <a:custGeom>
              <a:avLst/>
              <a:gdLst/>
              <a:ahLst/>
              <a:cxnLst/>
              <a:rect l="l" t="t" r="r" b="b"/>
              <a:pathLst>
                <a:path w="2784" h="3542" extrusionOk="0">
                  <a:moveTo>
                    <a:pt x="1266" y="1"/>
                  </a:moveTo>
                  <a:cubicBezTo>
                    <a:pt x="751" y="1"/>
                    <a:pt x="275" y="44"/>
                    <a:pt x="203" y="153"/>
                  </a:cubicBezTo>
                  <a:cubicBezTo>
                    <a:pt x="1" y="395"/>
                    <a:pt x="162" y="3259"/>
                    <a:pt x="445" y="3420"/>
                  </a:cubicBezTo>
                  <a:cubicBezTo>
                    <a:pt x="767" y="3501"/>
                    <a:pt x="1110" y="3541"/>
                    <a:pt x="1458" y="3541"/>
                  </a:cubicBezTo>
                  <a:cubicBezTo>
                    <a:pt x="1806" y="3541"/>
                    <a:pt x="2159" y="3501"/>
                    <a:pt x="2501" y="3420"/>
                  </a:cubicBezTo>
                  <a:cubicBezTo>
                    <a:pt x="2743" y="3259"/>
                    <a:pt x="2784" y="315"/>
                    <a:pt x="2663" y="153"/>
                  </a:cubicBezTo>
                  <a:cubicBezTo>
                    <a:pt x="2574" y="65"/>
                    <a:pt x="1891" y="1"/>
                    <a:pt x="1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0"/>
            <p:cNvSpPr/>
            <p:nvPr/>
          </p:nvSpPr>
          <p:spPr>
            <a:xfrm>
              <a:off x="4146225" y="2735700"/>
              <a:ext cx="69575" cy="88550"/>
            </a:xfrm>
            <a:custGeom>
              <a:avLst/>
              <a:gdLst/>
              <a:ahLst/>
              <a:cxnLst/>
              <a:rect l="l" t="t" r="r" b="b"/>
              <a:pathLst>
                <a:path w="2783" h="3542" extrusionOk="0">
                  <a:moveTo>
                    <a:pt x="1261" y="1"/>
                  </a:moveTo>
                  <a:cubicBezTo>
                    <a:pt x="750" y="1"/>
                    <a:pt x="275" y="44"/>
                    <a:pt x="202" y="153"/>
                  </a:cubicBezTo>
                  <a:cubicBezTo>
                    <a:pt x="0" y="395"/>
                    <a:pt x="121" y="3259"/>
                    <a:pt x="404" y="3420"/>
                  </a:cubicBezTo>
                  <a:cubicBezTo>
                    <a:pt x="746" y="3501"/>
                    <a:pt x="1099" y="3541"/>
                    <a:pt x="1447" y="3541"/>
                  </a:cubicBezTo>
                  <a:cubicBezTo>
                    <a:pt x="1795" y="3541"/>
                    <a:pt x="2138" y="3501"/>
                    <a:pt x="2460" y="3420"/>
                  </a:cubicBezTo>
                  <a:cubicBezTo>
                    <a:pt x="2743" y="3259"/>
                    <a:pt x="2783" y="315"/>
                    <a:pt x="2622" y="153"/>
                  </a:cubicBezTo>
                  <a:cubicBezTo>
                    <a:pt x="2555" y="65"/>
                    <a:pt x="1882" y="1"/>
                    <a:pt x="12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0"/>
            <p:cNvSpPr/>
            <p:nvPr/>
          </p:nvSpPr>
          <p:spPr>
            <a:xfrm>
              <a:off x="3587650" y="2784650"/>
              <a:ext cx="77675" cy="21950"/>
            </a:xfrm>
            <a:custGeom>
              <a:avLst/>
              <a:gdLst/>
              <a:ahLst/>
              <a:cxnLst/>
              <a:rect l="l" t="t" r="r" b="b"/>
              <a:pathLst>
                <a:path w="3107" h="878" extrusionOk="0">
                  <a:moveTo>
                    <a:pt x="1569" y="0"/>
                  </a:moveTo>
                  <a:cubicBezTo>
                    <a:pt x="1090" y="0"/>
                    <a:pt x="606" y="30"/>
                    <a:pt x="122" y="91"/>
                  </a:cubicBezTo>
                  <a:cubicBezTo>
                    <a:pt x="1" y="333"/>
                    <a:pt x="1" y="615"/>
                    <a:pt x="122" y="817"/>
                  </a:cubicBezTo>
                  <a:cubicBezTo>
                    <a:pt x="606" y="857"/>
                    <a:pt x="1090" y="877"/>
                    <a:pt x="1569" y="877"/>
                  </a:cubicBezTo>
                  <a:cubicBezTo>
                    <a:pt x="2048" y="877"/>
                    <a:pt x="2522" y="857"/>
                    <a:pt x="2985" y="817"/>
                  </a:cubicBezTo>
                  <a:cubicBezTo>
                    <a:pt x="3106" y="777"/>
                    <a:pt x="3066" y="212"/>
                    <a:pt x="2985" y="91"/>
                  </a:cubicBezTo>
                  <a:cubicBezTo>
                    <a:pt x="2522" y="30"/>
                    <a:pt x="2048" y="0"/>
                    <a:pt x="1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0"/>
            <p:cNvSpPr/>
            <p:nvPr/>
          </p:nvSpPr>
          <p:spPr>
            <a:xfrm>
              <a:off x="4142175" y="2784650"/>
              <a:ext cx="77675" cy="21950"/>
            </a:xfrm>
            <a:custGeom>
              <a:avLst/>
              <a:gdLst/>
              <a:ahLst/>
              <a:cxnLst/>
              <a:rect l="l" t="t" r="r" b="b"/>
              <a:pathLst>
                <a:path w="3107" h="878" extrusionOk="0">
                  <a:moveTo>
                    <a:pt x="1569" y="0"/>
                  </a:moveTo>
                  <a:cubicBezTo>
                    <a:pt x="1090" y="0"/>
                    <a:pt x="606" y="30"/>
                    <a:pt x="122" y="91"/>
                  </a:cubicBezTo>
                  <a:cubicBezTo>
                    <a:pt x="1" y="333"/>
                    <a:pt x="1" y="615"/>
                    <a:pt x="122" y="817"/>
                  </a:cubicBezTo>
                  <a:cubicBezTo>
                    <a:pt x="606" y="857"/>
                    <a:pt x="1090" y="877"/>
                    <a:pt x="1569" y="877"/>
                  </a:cubicBezTo>
                  <a:cubicBezTo>
                    <a:pt x="2048" y="877"/>
                    <a:pt x="2522" y="857"/>
                    <a:pt x="2985" y="817"/>
                  </a:cubicBezTo>
                  <a:cubicBezTo>
                    <a:pt x="3106" y="777"/>
                    <a:pt x="3106" y="212"/>
                    <a:pt x="2985" y="91"/>
                  </a:cubicBezTo>
                  <a:cubicBezTo>
                    <a:pt x="2522" y="30"/>
                    <a:pt x="2048" y="0"/>
                    <a:pt x="1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0"/>
            <p:cNvSpPr/>
            <p:nvPr/>
          </p:nvSpPr>
          <p:spPr>
            <a:xfrm>
              <a:off x="3714700" y="2297925"/>
              <a:ext cx="376100" cy="89750"/>
            </a:xfrm>
            <a:custGeom>
              <a:avLst/>
              <a:gdLst/>
              <a:ahLst/>
              <a:cxnLst/>
              <a:rect l="l" t="t" r="r" b="b"/>
              <a:pathLst>
                <a:path w="15044" h="3590" extrusionOk="0">
                  <a:moveTo>
                    <a:pt x="7411" y="0"/>
                  </a:moveTo>
                  <a:cubicBezTo>
                    <a:pt x="5909" y="0"/>
                    <a:pt x="4416" y="81"/>
                    <a:pt x="3912" y="242"/>
                  </a:cubicBezTo>
                  <a:cubicBezTo>
                    <a:pt x="3065" y="565"/>
                    <a:pt x="2138" y="1855"/>
                    <a:pt x="1775" y="2460"/>
                  </a:cubicBezTo>
                  <a:lnTo>
                    <a:pt x="0" y="2622"/>
                  </a:lnTo>
                  <a:lnTo>
                    <a:pt x="81" y="3590"/>
                  </a:lnTo>
                  <a:lnTo>
                    <a:pt x="2339" y="3388"/>
                  </a:lnTo>
                  <a:lnTo>
                    <a:pt x="2460" y="3186"/>
                  </a:lnTo>
                  <a:cubicBezTo>
                    <a:pt x="2904" y="2460"/>
                    <a:pt x="3751" y="1372"/>
                    <a:pt x="4235" y="1210"/>
                  </a:cubicBezTo>
                  <a:cubicBezTo>
                    <a:pt x="4638" y="1069"/>
                    <a:pt x="6030" y="998"/>
                    <a:pt x="7431" y="998"/>
                  </a:cubicBezTo>
                  <a:cubicBezTo>
                    <a:pt x="8832" y="998"/>
                    <a:pt x="10244" y="1069"/>
                    <a:pt x="10688" y="1210"/>
                  </a:cubicBezTo>
                  <a:cubicBezTo>
                    <a:pt x="11293" y="1372"/>
                    <a:pt x="12139" y="2541"/>
                    <a:pt x="12583" y="3227"/>
                  </a:cubicBezTo>
                  <a:lnTo>
                    <a:pt x="12704" y="3469"/>
                  </a:lnTo>
                  <a:lnTo>
                    <a:pt x="15003" y="3590"/>
                  </a:lnTo>
                  <a:lnTo>
                    <a:pt x="15043" y="2622"/>
                  </a:lnTo>
                  <a:lnTo>
                    <a:pt x="13269" y="2501"/>
                  </a:lnTo>
                  <a:cubicBezTo>
                    <a:pt x="12906" y="1936"/>
                    <a:pt x="11938" y="565"/>
                    <a:pt x="10970" y="242"/>
                  </a:cubicBezTo>
                  <a:cubicBezTo>
                    <a:pt x="10425" y="81"/>
                    <a:pt x="8913" y="0"/>
                    <a:pt x="74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0"/>
            <p:cNvSpPr/>
            <p:nvPr/>
          </p:nvSpPr>
          <p:spPr>
            <a:xfrm>
              <a:off x="3716725" y="2375550"/>
              <a:ext cx="57475" cy="18175"/>
            </a:xfrm>
            <a:custGeom>
              <a:avLst/>
              <a:gdLst/>
              <a:ahLst/>
              <a:cxnLst/>
              <a:rect l="l" t="t" r="r" b="b"/>
              <a:pathLst>
                <a:path w="2299" h="727" extrusionOk="0">
                  <a:moveTo>
                    <a:pt x="2258" y="1"/>
                  </a:moveTo>
                  <a:lnTo>
                    <a:pt x="0" y="243"/>
                  </a:lnTo>
                  <a:lnTo>
                    <a:pt x="40" y="727"/>
                  </a:lnTo>
                  <a:lnTo>
                    <a:pt x="2299" y="485"/>
                  </a:lnTo>
                  <a:lnTo>
                    <a:pt x="2258"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0"/>
            <p:cNvSpPr/>
            <p:nvPr/>
          </p:nvSpPr>
          <p:spPr>
            <a:xfrm>
              <a:off x="4031275" y="2378575"/>
              <a:ext cx="58500" cy="15150"/>
            </a:xfrm>
            <a:custGeom>
              <a:avLst/>
              <a:gdLst/>
              <a:ahLst/>
              <a:cxnLst/>
              <a:rect l="l" t="t" r="r" b="b"/>
              <a:pathLst>
                <a:path w="2340" h="606" extrusionOk="0">
                  <a:moveTo>
                    <a:pt x="41" y="1"/>
                  </a:moveTo>
                  <a:lnTo>
                    <a:pt x="1" y="485"/>
                  </a:lnTo>
                  <a:lnTo>
                    <a:pt x="2340" y="606"/>
                  </a:lnTo>
                  <a:lnTo>
                    <a:pt x="2340" y="122"/>
                  </a:lnTo>
                  <a:lnTo>
                    <a:pt x="4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0"/>
            <p:cNvSpPr/>
            <p:nvPr/>
          </p:nvSpPr>
          <p:spPr>
            <a:xfrm>
              <a:off x="3726800" y="2105825"/>
              <a:ext cx="312575" cy="267750"/>
            </a:xfrm>
            <a:custGeom>
              <a:avLst/>
              <a:gdLst/>
              <a:ahLst/>
              <a:cxnLst/>
              <a:rect l="l" t="t" r="r" b="b"/>
              <a:pathLst>
                <a:path w="12503" h="10710" extrusionOk="0">
                  <a:moveTo>
                    <a:pt x="4384" y="1"/>
                  </a:moveTo>
                  <a:cubicBezTo>
                    <a:pt x="3901" y="1"/>
                    <a:pt x="3402" y="101"/>
                    <a:pt x="2904" y="344"/>
                  </a:cubicBezTo>
                  <a:cubicBezTo>
                    <a:pt x="0" y="1756"/>
                    <a:pt x="1049" y="5466"/>
                    <a:pt x="1089" y="5950"/>
                  </a:cubicBezTo>
                  <a:cubicBezTo>
                    <a:pt x="1170" y="7362"/>
                    <a:pt x="1775" y="8693"/>
                    <a:pt x="2702" y="9741"/>
                  </a:cubicBezTo>
                  <a:cubicBezTo>
                    <a:pt x="2896" y="10065"/>
                    <a:pt x="3661" y="10570"/>
                    <a:pt x="4414" y="10570"/>
                  </a:cubicBezTo>
                  <a:cubicBezTo>
                    <a:pt x="4600" y="10570"/>
                    <a:pt x="4785" y="10539"/>
                    <a:pt x="4961" y="10467"/>
                  </a:cubicBezTo>
                  <a:cubicBezTo>
                    <a:pt x="5304" y="10628"/>
                    <a:pt x="5677" y="10709"/>
                    <a:pt x="6045" y="10709"/>
                  </a:cubicBezTo>
                  <a:cubicBezTo>
                    <a:pt x="6413" y="10709"/>
                    <a:pt x="6776" y="10628"/>
                    <a:pt x="7098" y="10467"/>
                  </a:cubicBezTo>
                  <a:cubicBezTo>
                    <a:pt x="7368" y="10583"/>
                    <a:pt x="7646" y="10629"/>
                    <a:pt x="7904" y="10629"/>
                  </a:cubicBezTo>
                  <a:cubicBezTo>
                    <a:pt x="8458" y="10629"/>
                    <a:pt x="8924" y="10418"/>
                    <a:pt x="9034" y="10225"/>
                  </a:cubicBezTo>
                  <a:cubicBezTo>
                    <a:pt x="9140" y="10234"/>
                    <a:pt x="9240" y="10238"/>
                    <a:pt x="9334" y="10238"/>
                  </a:cubicBezTo>
                  <a:cubicBezTo>
                    <a:pt x="10497" y="10238"/>
                    <a:pt x="10796" y="9584"/>
                    <a:pt x="10647" y="9136"/>
                  </a:cubicBezTo>
                  <a:cubicBezTo>
                    <a:pt x="9236" y="8451"/>
                    <a:pt x="9074" y="5305"/>
                    <a:pt x="9074" y="5305"/>
                  </a:cubicBezTo>
                  <a:cubicBezTo>
                    <a:pt x="9102" y="5294"/>
                    <a:pt x="9130" y="5289"/>
                    <a:pt x="9159" y="5289"/>
                  </a:cubicBezTo>
                  <a:cubicBezTo>
                    <a:pt x="9724" y="5289"/>
                    <a:pt x="10633" y="7252"/>
                    <a:pt x="11967" y="7252"/>
                  </a:cubicBezTo>
                  <a:cubicBezTo>
                    <a:pt x="12088" y="7252"/>
                    <a:pt x="12213" y="7236"/>
                    <a:pt x="12341" y="7200"/>
                  </a:cubicBezTo>
                  <a:cubicBezTo>
                    <a:pt x="12462" y="7160"/>
                    <a:pt x="12502" y="6999"/>
                    <a:pt x="12462" y="6837"/>
                  </a:cubicBezTo>
                  <a:cubicBezTo>
                    <a:pt x="11293" y="4579"/>
                    <a:pt x="9558" y="2643"/>
                    <a:pt x="7461" y="1191"/>
                  </a:cubicBezTo>
                  <a:cubicBezTo>
                    <a:pt x="6685" y="617"/>
                    <a:pt x="5582" y="1"/>
                    <a:pt x="4384"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0"/>
            <p:cNvSpPr/>
            <p:nvPr/>
          </p:nvSpPr>
          <p:spPr>
            <a:xfrm>
              <a:off x="3700575" y="2072075"/>
              <a:ext cx="201675" cy="225875"/>
            </a:xfrm>
            <a:custGeom>
              <a:avLst/>
              <a:gdLst/>
              <a:ahLst/>
              <a:cxnLst/>
              <a:rect l="l" t="t" r="r" b="b"/>
              <a:pathLst>
                <a:path w="8067" h="9035" extrusionOk="0">
                  <a:moveTo>
                    <a:pt x="5849" y="1"/>
                  </a:moveTo>
                  <a:lnTo>
                    <a:pt x="1" y="7462"/>
                  </a:lnTo>
                  <a:lnTo>
                    <a:pt x="2340" y="9034"/>
                  </a:lnTo>
                  <a:cubicBezTo>
                    <a:pt x="4800" y="7139"/>
                    <a:pt x="6736" y="4679"/>
                    <a:pt x="8067" y="1896"/>
                  </a:cubicBezTo>
                  <a:lnTo>
                    <a:pt x="58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0"/>
            <p:cNvSpPr/>
            <p:nvPr/>
          </p:nvSpPr>
          <p:spPr>
            <a:xfrm>
              <a:off x="3153125" y="1102450"/>
              <a:ext cx="723175" cy="1173325"/>
            </a:xfrm>
            <a:custGeom>
              <a:avLst/>
              <a:gdLst/>
              <a:ahLst/>
              <a:cxnLst/>
              <a:rect l="l" t="t" r="r" b="b"/>
              <a:pathLst>
                <a:path w="28927" h="46933" extrusionOk="0">
                  <a:moveTo>
                    <a:pt x="19376" y="1"/>
                  </a:moveTo>
                  <a:cubicBezTo>
                    <a:pt x="18586" y="1"/>
                    <a:pt x="17792" y="218"/>
                    <a:pt x="17019" y="715"/>
                  </a:cubicBezTo>
                  <a:cubicBezTo>
                    <a:pt x="11494" y="4304"/>
                    <a:pt x="0" y="22251"/>
                    <a:pt x="363" y="30438"/>
                  </a:cubicBezTo>
                  <a:cubicBezTo>
                    <a:pt x="686" y="38584"/>
                    <a:pt x="21979" y="46932"/>
                    <a:pt x="21979" y="46932"/>
                  </a:cubicBezTo>
                  <a:cubicBezTo>
                    <a:pt x="24520" y="44593"/>
                    <a:pt x="26577" y="41730"/>
                    <a:pt x="27988" y="38544"/>
                  </a:cubicBezTo>
                  <a:lnTo>
                    <a:pt x="15486" y="27131"/>
                  </a:lnTo>
                  <a:lnTo>
                    <a:pt x="26819" y="11523"/>
                  </a:lnTo>
                  <a:cubicBezTo>
                    <a:pt x="27061" y="11241"/>
                    <a:pt x="27263" y="10959"/>
                    <a:pt x="27464" y="10636"/>
                  </a:cubicBezTo>
                  <a:lnTo>
                    <a:pt x="27505" y="10596"/>
                  </a:lnTo>
                  <a:cubicBezTo>
                    <a:pt x="28927" y="8237"/>
                    <a:pt x="24233" y="1"/>
                    <a:pt x="193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0"/>
            <p:cNvSpPr/>
            <p:nvPr/>
          </p:nvSpPr>
          <p:spPr>
            <a:xfrm>
              <a:off x="3479775" y="1599225"/>
              <a:ext cx="377100" cy="471875"/>
            </a:xfrm>
            <a:custGeom>
              <a:avLst/>
              <a:gdLst/>
              <a:ahLst/>
              <a:cxnLst/>
              <a:rect l="l" t="t" r="r" b="b"/>
              <a:pathLst>
                <a:path w="15084" h="18875" extrusionOk="0">
                  <a:moveTo>
                    <a:pt x="5364" y="0"/>
                  </a:moveTo>
                  <a:lnTo>
                    <a:pt x="1" y="7098"/>
                  </a:lnTo>
                  <a:lnTo>
                    <a:pt x="14761" y="18874"/>
                  </a:lnTo>
                  <a:lnTo>
                    <a:pt x="15084" y="18471"/>
                  </a:lnTo>
                  <a:lnTo>
                    <a:pt x="686" y="7018"/>
                  </a:lnTo>
                  <a:lnTo>
                    <a:pt x="5768" y="283"/>
                  </a:lnTo>
                  <a:lnTo>
                    <a:pt x="5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0"/>
            <p:cNvSpPr/>
            <p:nvPr/>
          </p:nvSpPr>
          <p:spPr>
            <a:xfrm>
              <a:off x="3339625" y="1768650"/>
              <a:ext cx="149250" cy="69550"/>
            </a:xfrm>
            <a:custGeom>
              <a:avLst/>
              <a:gdLst/>
              <a:ahLst/>
              <a:cxnLst/>
              <a:rect l="l" t="t" r="r" b="b"/>
              <a:pathLst>
                <a:path w="5970" h="2782" extrusionOk="0">
                  <a:moveTo>
                    <a:pt x="5258" y="1"/>
                  </a:moveTo>
                  <a:cubicBezTo>
                    <a:pt x="3245" y="1"/>
                    <a:pt x="1300" y="907"/>
                    <a:pt x="1" y="2459"/>
                  </a:cubicBezTo>
                  <a:lnTo>
                    <a:pt x="404" y="2781"/>
                  </a:lnTo>
                  <a:cubicBezTo>
                    <a:pt x="1605" y="1325"/>
                    <a:pt x="3431" y="494"/>
                    <a:pt x="5317" y="494"/>
                  </a:cubicBezTo>
                  <a:cubicBezTo>
                    <a:pt x="5521" y="494"/>
                    <a:pt x="5725" y="503"/>
                    <a:pt x="5929" y="523"/>
                  </a:cubicBezTo>
                  <a:lnTo>
                    <a:pt x="5970" y="39"/>
                  </a:lnTo>
                  <a:cubicBezTo>
                    <a:pt x="5732" y="13"/>
                    <a:pt x="5495" y="1"/>
                    <a:pt x="52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0"/>
            <p:cNvSpPr/>
            <p:nvPr/>
          </p:nvSpPr>
          <p:spPr>
            <a:xfrm>
              <a:off x="3815525" y="2327150"/>
              <a:ext cx="40350" cy="46425"/>
            </a:xfrm>
            <a:custGeom>
              <a:avLst/>
              <a:gdLst/>
              <a:ahLst/>
              <a:cxnLst/>
              <a:rect l="l" t="t" r="r" b="b"/>
              <a:pathLst>
                <a:path w="1614" h="1857" extrusionOk="0">
                  <a:moveTo>
                    <a:pt x="484" y="1"/>
                  </a:moveTo>
                  <a:lnTo>
                    <a:pt x="0" y="162"/>
                  </a:lnTo>
                  <a:cubicBezTo>
                    <a:pt x="41" y="243"/>
                    <a:pt x="605" y="1533"/>
                    <a:pt x="1452" y="1856"/>
                  </a:cubicBezTo>
                  <a:lnTo>
                    <a:pt x="1613" y="1372"/>
                  </a:lnTo>
                  <a:cubicBezTo>
                    <a:pt x="1089" y="1170"/>
                    <a:pt x="605" y="324"/>
                    <a:pt x="484"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0"/>
            <p:cNvSpPr/>
            <p:nvPr/>
          </p:nvSpPr>
          <p:spPr>
            <a:xfrm>
              <a:off x="3920375" y="2320100"/>
              <a:ext cx="39350" cy="46400"/>
            </a:xfrm>
            <a:custGeom>
              <a:avLst/>
              <a:gdLst/>
              <a:ahLst/>
              <a:cxnLst/>
              <a:rect l="l" t="t" r="r" b="b"/>
              <a:pathLst>
                <a:path w="1574" h="1856" extrusionOk="0">
                  <a:moveTo>
                    <a:pt x="444" y="1"/>
                  </a:moveTo>
                  <a:lnTo>
                    <a:pt x="1" y="202"/>
                  </a:lnTo>
                  <a:cubicBezTo>
                    <a:pt x="1" y="243"/>
                    <a:pt x="565" y="1573"/>
                    <a:pt x="1412" y="1856"/>
                  </a:cubicBezTo>
                  <a:lnTo>
                    <a:pt x="1573" y="1372"/>
                  </a:lnTo>
                  <a:cubicBezTo>
                    <a:pt x="1049" y="1210"/>
                    <a:pt x="605" y="323"/>
                    <a:pt x="444"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0"/>
            <p:cNvSpPr/>
            <p:nvPr/>
          </p:nvSpPr>
          <p:spPr>
            <a:xfrm>
              <a:off x="3871975" y="2327150"/>
              <a:ext cx="39350" cy="46425"/>
            </a:xfrm>
            <a:custGeom>
              <a:avLst/>
              <a:gdLst/>
              <a:ahLst/>
              <a:cxnLst/>
              <a:rect l="l" t="t" r="r" b="b"/>
              <a:pathLst>
                <a:path w="1574" h="1857" extrusionOk="0">
                  <a:moveTo>
                    <a:pt x="444" y="1"/>
                  </a:moveTo>
                  <a:lnTo>
                    <a:pt x="1" y="162"/>
                  </a:lnTo>
                  <a:cubicBezTo>
                    <a:pt x="1" y="243"/>
                    <a:pt x="565" y="1533"/>
                    <a:pt x="1412" y="1856"/>
                  </a:cubicBezTo>
                  <a:lnTo>
                    <a:pt x="1574" y="1372"/>
                  </a:lnTo>
                  <a:cubicBezTo>
                    <a:pt x="1049" y="1170"/>
                    <a:pt x="565" y="324"/>
                    <a:pt x="444" y="1"/>
                  </a:cubicBezTo>
                  <a:close/>
                </a:path>
              </a:pathLst>
            </a:custGeom>
            <a:solidFill>
              <a:srgbClr val="D882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0"/>
            <p:cNvSpPr/>
            <p:nvPr/>
          </p:nvSpPr>
          <p:spPr>
            <a:xfrm>
              <a:off x="3741925" y="2255575"/>
              <a:ext cx="21200" cy="21200"/>
            </a:xfrm>
            <a:custGeom>
              <a:avLst/>
              <a:gdLst/>
              <a:ahLst/>
              <a:cxnLst/>
              <a:rect l="l" t="t" r="r" b="b"/>
              <a:pathLst>
                <a:path w="848" h="848" extrusionOk="0">
                  <a:moveTo>
                    <a:pt x="444" y="1"/>
                  </a:moveTo>
                  <a:cubicBezTo>
                    <a:pt x="202" y="1"/>
                    <a:pt x="0" y="202"/>
                    <a:pt x="0" y="444"/>
                  </a:cubicBezTo>
                  <a:cubicBezTo>
                    <a:pt x="0" y="646"/>
                    <a:pt x="202" y="847"/>
                    <a:pt x="444" y="847"/>
                  </a:cubicBezTo>
                  <a:cubicBezTo>
                    <a:pt x="646" y="847"/>
                    <a:pt x="847" y="646"/>
                    <a:pt x="847" y="444"/>
                  </a:cubicBezTo>
                  <a:cubicBezTo>
                    <a:pt x="847" y="202"/>
                    <a:pt x="646" y="1"/>
                    <a:pt x="4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0"/>
            <p:cNvSpPr/>
            <p:nvPr/>
          </p:nvSpPr>
          <p:spPr>
            <a:xfrm>
              <a:off x="1089275" y="4462575"/>
              <a:ext cx="5424275" cy="982050"/>
            </a:xfrm>
            <a:custGeom>
              <a:avLst/>
              <a:gdLst/>
              <a:ahLst/>
              <a:cxnLst/>
              <a:rect l="l" t="t" r="r" b="b"/>
              <a:pathLst>
                <a:path w="216971" h="39282" extrusionOk="0">
                  <a:moveTo>
                    <a:pt x="72351" y="1"/>
                  </a:moveTo>
                  <a:lnTo>
                    <a:pt x="72351" y="9841"/>
                  </a:lnTo>
                  <a:lnTo>
                    <a:pt x="0" y="9841"/>
                  </a:lnTo>
                  <a:lnTo>
                    <a:pt x="0" y="19641"/>
                  </a:lnTo>
                  <a:lnTo>
                    <a:pt x="0" y="39281"/>
                  </a:lnTo>
                  <a:lnTo>
                    <a:pt x="216971" y="39281"/>
                  </a:lnTo>
                  <a:lnTo>
                    <a:pt x="216971" y="19641"/>
                  </a:lnTo>
                  <a:lnTo>
                    <a:pt x="144701" y="19641"/>
                  </a:lnTo>
                  <a:lnTo>
                    <a:pt x="144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0"/>
            <p:cNvSpPr/>
            <p:nvPr/>
          </p:nvSpPr>
          <p:spPr>
            <a:xfrm>
              <a:off x="2890975" y="4703550"/>
              <a:ext cx="13125" cy="582775"/>
            </a:xfrm>
            <a:custGeom>
              <a:avLst/>
              <a:gdLst/>
              <a:ahLst/>
              <a:cxnLst/>
              <a:rect l="l" t="t" r="r" b="b"/>
              <a:pathLst>
                <a:path w="525" h="23311" extrusionOk="0">
                  <a:moveTo>
                    <a:pt x="1" y="1"/>
                  </a:moveTo>
                  <a:lnTo>
                    <a:pt x="1" y="23311"/>
                  </a:lnTo>
                  <a:lnTo>
                    <a:pt x="525" y="23311"/>
                  </a:lnTo>
                  <a:lnTo>
                    <a:pt x="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0"/>
            <p:cNvSpPr/>
            <p:nvPr/>
          </p:nvSpPr>
          <p:spPr>
            <a:xfrm>
              <a:off x="4699725" y="4953600"/>
              <a:ext cx="13150" cy="309550"/>
            </a:xfrm>
            <a:custGeom>
              <a:avLst/>
              <a:gdLst/>
              <a:ahLst/>
              <a:cxnLst/>
              <a:rect l="l" t="t" r="r" b="b"/>
              <a:pathLst>
                <a:path w="526" h="12382" extrusionOk="0">
                  <a:moveTo>
                    <a:pt x="1" y="0"/>
                  </a:moveTo>
                  <a:lnTo>
                    <a:pt x="1" y="12381"/>
                  </a:lnTo>
                  <a:lnTo>
                    <a:pt x="525" y="12381"/>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0"/>
            <p:cNvSpPr/>
            <p:nvPr/>
          </p:nvSpPr>
          <p:spPr>
            <a:xfrm>
              <a:off x="3361825" y="3900900"/>
              <a:ext cx="668475" cy="561050"/>
            </a:xfrm>
            <a:custGeom>
              <a:avLst/>
              <a:gdLst/>
              <a:ahLst/>
              <a:cxnLst/>
              <a:rect l="l" t="t" r="r" b="b"/>
              <a:pathLst>
                <a:path w="26739" h="22442" extrusionOk="0">
                  <a:moveTo>
                    <a:pt x="13705" y="0"/>
                  </a:moveTo>
                  <a:cubicBezTo>
                    <a:pt x="8649" y="0"/>
                    <a:pt x="3689" y="2522"/>
                    <a:pt x="2097" y="7748"/>
                  </a:cubicBezTo>
                  <a:cubicBezTo>
                    <a:pt x="0" y="14684"/>
                    <a:pt x="5082" y="22065"/>
                    <a:pt x="12341" y="22428"/>
                  </a:cubicBezTo>
                  <a:cubicBezTo>
                    <a:pt x="12571" y="22437"/>
                    <a:pt x="12803" y="22442"/>
                    <a:pt x="13035" y="22442"/>
                  </a:cubicBezTo>
                  <a:cubicBezTo>
                    <a:pt x="16799" y="22442"/>
                    <a:pt x="20849" y="21201"/>
                    <a:pt x="23431" y="18314"/>
                  </a:cubicBezTo>
                  <a:cubicBezTo>
                    <a:pt x="26133" y="15249"/>
                    <a:pt x="26738" y="10893"/>
                    <a:pt x="25408" y="7224"/>
                  </a:cubicBezTo>
                  <a:cubicBezTo>
                    <a:pt x="24682" y="5046"/>
                    <a:pt x="23189" y="3191"/>
                    <a:pt x="21213" y="2021"/>
                  </a:cubicBezTo>
                  <a:cubicBezTo>
                    <a:pt x="18992" y="682"/>
                    <a:pt x="16335" y="0"/>
                    <a:pt x="13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0"/>
            <p:cNvSpPr/>
            <p:nvPr/>
          </p:nvSpPr>
          <p:spPr>
            <a:xfrm>
              <a:off x="3434400" y="3959300"/>
              <a:ext cx="529350" cy="443250"/>
            </a:xfrm>
            <a:custGeom>
              <a:avLst/>
              <a:gdLst/>
              <a:ahLst/>
              <a:cxnLst/>
              <a:rect l="l" t="t" r="r" b="b"/>
              <a:pathLst>
                <a:path w="21174" h="17730" extrusionOk="0">
                  <a:moveTo>
                    <a:pt x="10859" y="1"/>
                  </a:moveTo>
                  <a:cubicBezTo>
                    <a:pt x="6848" y="1"/>
                    <a:pt x="2903" y="1993"/>
                    <a:pt x="1654" y="6138"/>
                  </a:cubicBezTo>
                  <a:cubicBezTo>
                    <a:pt x="1" y="11622"/>
                    <a:pt x="3993" y="17430"/>
                    <a:pt x="9720" y="17712"/>
                  </a:cubicBezTo>
                  <a:cubicBezTo>
                    <a:pt x="9943" y="17724"/>
                    <a:pt x="10167" y="17729"/>
                    <a:pt x="10392" y="17729"/>
                  </a:cubicBezTo>
                  <a:cubicBezTo>
                    <a:pt x="13350" y="17729"/>
                    <a:pt x="16488" y="16734"/>
                    <a:pt x="18512" y="14486"/>
                  </a:cubicBezTo>
                  <a:cubicBezTo>
                    <a:pt x="20569" y="12066"/>
                    <a:pt x="21174" y="8719"/>
                    <a:pt x="20085" y="5734"/>
                  </a:cubicBezTo>
                  <a:cubicBezTo>
                    <a:pt x="19520" y="4000"/>
                    <a:pt x="18310" y="2548"/>
                    <a:pt x="16778" y="1581"/>
                  </a:cubicBezTo>
                  <a:cubicBezTo>
                    <a:pt x="15031" y="535"/>
                    <a:pt x="12936" y="1"/>
                    <a:pt x="108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0"/>
            <p:cNvSpPr/>
            <p:nvPr/>
          </p:nvSpPr>
          <p:spPr>
            <a:xfrm>
              <a:off x="3598750" y="3997025"/>
              <a:ext cx="203700" cy="369800"/>
            </a:xfrm>
            <a:custGeom>
              <a:avLst/>
              <a:gdLst/>
              <a:ahLst/>
              <a:cxnLst/>
              <a:rect l="l" t="t" r="r" b="b"/>
              <a:pathLst>
                <a:path w="8148" h="14792" extrusionOk="0">
                  <a:moveTo>
                    <a:pt x="4200" y="1"/>
                  </a:moveTo>
                  <a:cubicBezTo>
                    <a:pt x="4084" y="1"/>
                    <a:pt x="3973" y="11"/>
                    <a:pt x="3872" y="31"/>
                  </a:cubicBezTo>
                  <a:cubicBezTo>
                    <a:pt x="3751" y="31"/>
                    <a:pt x="3630" y="31"/>
                    <a:pt x="3509" y="72"/>
                  </a:cubicBezTo>
                  <a:cubicBezTo>
                    <a:pt x="3348" y="112"/>
                    <a:pt x="3227" y="273"/>
                    <a:pt x="3227" y="435"/>
                  </a:cubicBezTo>
                  <a:lnTo>
                    <a:pt x="3227" y="1806"/>
                  </a:lnTo>
                  <a:cubicBezTo>
                    <a:pt x="2864" y="1846"/>
                    <a:pt x="2501" y="1967"/>
                    <a:pt x="2178" y="2128"/>
                  </a:cubicBezTo>
                  <a:cubicBezTo>
                    <a:pt x="1654" y="2411"/>
                    <a:pt x="1210" y="2814"/>
                    <a:pt x="888" y="3298"/>
                  </a:cubicBezTo>
                  <a:cubicBezTo>
                    <a:pt x="565" y="3782"/>
                    <a:pt x="404" y="4346"/>
                    <a:pt x="444" y="4911"/>
                  </a:cubicBezTo>
                  <a:cubicBezTo>
                    <a:pt x="404" y="5556"/>
                    <a:pt x="646" y="6202"/>
                    <a:pt x="1049" y="6726"/>
                  </a:cubicBezTo>
                  <a:cubicBezTo>
                    <a:pt x="1493" y="7210"/>
                    <a:pt x="2098" y="7613"/>
                    <a:pt x="2743" y="7815"/>
                  </a:cubicBezTo>
                  <a:lnTo>
                    <a:pt x="4679" y="8460"/>
                  </a:lnTo>
                  <a:cubicBezTo>
                    <a:pt x="5042" y="8581"/>
                    <a:pt x="5405" y="8783"/>
                    <a:pt x="5687" y="9065"/>
                  </a:cubicBezTo>
                  <a:cubicBezTo>
                    <a:pt x="5889" y="9307"/>
                    <a:pt x="5969" y="9630"/>
                    <a:pt x="5969" y="9912"/>
                  </a:cubicBezTo>
                  <a:cubicBezTo>
                    <a:pt x="5969" y="10275"/>
                    <a:pt x="5768" y="10597"/>
                    <a:pt x="5485" y="10759"/>
                  </a:cubicBezTo>
                  <a:cubicBezTo>
                    <a:pt x="5133" y="10970"/>
                    <a:pt x="4720" y="11089"/>
                    <a:pt x="4325" y="11089"/>
                  </a:cubicBezTo>
                  <a:cubicBezTo>
                    <a:pt x="4268" y="11089"/>
                    <a:pt x="4211" y="11087"/>
                    <a:pt x="4154" y="11081"/>
                  </a:cubicBezTo>
                  <a:cubicBezTo>
                    <a:pt x="4060" y="11088"/>
                    <a:pt x="3967" y="11091"/>
                    <a:pt x="3875" y="11091"/>
                  </a:cubicBezTo>
                  <a:cubicBezTo>
                    <a:pt x="3415" y="11091"/>
                    <a:pt x="2978" y="11007"/>
                    <a:pt x="2541" y="10839"/>
                  </a:cubicBezTo>
                  <a:cubicBezTo>
                    <a:pt x="2057" y="10678"/>
                    <a:pt x="1614" y="10436"/>
                    <a:pt x="1210" y="10154"/>
                  </a:cubicBezTo>
                  <a:cubicBezTo>
                    <a:pt x="1130" y="10113"/>
                    <a:pt x="1049" y="10093"/>
                    <a:pt x="974" y="10093"/>
                  </a:cubicBezTo>
                  <a:cubicBezTo>
                    <a:pt x="898" y="10093"/>
                    <a:pt x="827" y="10113"/>
                    <a:pt x="767" y="10154"/>
                  </a:cubicBezTo>
                  <a:cubicBezTo>
                    <a:pt x="646" y="10234"/>
                    <a:pt x="525" y="10355"/>
                    <a:pt x="404" y="10517"/>
                  </a:cubicBezTo>
                  <a:cubicBezTo>
                    <a:pt x="283" y="10678"/>
                    <a:pt x="202" y="10839"/>
                    <a:pt x="162" y="11041"/>
                  </a:cubicBezTo>
                  <a:cubicBezTo>
                    <a:pt x="81" y="11202"/>
                    <a:pt x="41" y="11364"/>
                    <a:pt x="41" y="11565"/>
                  </a:cubicBezTo>
                  <a:cubicBezTo>
                    <a:pt x="1" y="11686"/>
                    <a:pt x="81" y="11807"/>
                    <a:pt x="162" y="11888"/>
                  </a:cubicBezTo>
                  <a:cubicBezTo>
                    <a:pt x="525" y="12090"/>
                    <a:pt x="847" y="12291"/>
                    <a:pt x="1210" y="12453"/>
                  </a:cubicBezTo>
                  <a:cubicBezTo>
                    <a:pt x="1654" y="12654"/>
                    <a:pt x="2098" y="12816"/>
                    <a:pt x="2582" y="12896"/>
                  </a:cubicBezTo>
                  <a:cubicBezTo>
                    <a:pt x="2703" y="12937"/>
                    <a:pt x="2864" y="12977"/>
                    <a:pt x="3025" y="12977"/>
                  </a:cubicBezTo>
                  <a:lnTo>
                    <a:pt x="3025" y="14348"/>
                  </a:lnTo>
                  <a:cubicBezTo>
                    <a:pt x="3025" y="14550"/>
                    <a:pt x="3146" y="14671"/>
                    <a:pt x="3308" y="14711"/>
                  </a:cubicBezTo>
                  <a:cubicBezTo>
                    <a:pt x="3509" y="14751"/>
                    <a:pt x="3751" y="14792"/>
                    <a:pt x="3993" y="14792"/>
                  </a:cubicBezTo>
                  <a:lnTo>
                    <a:pt x="4356" y="14792"/>
                  </a:lnTo>
                  <a:cubicBezTo>
                    <a:pt x="4477" y="14792"/>
                    <a:pt x="4598" y="14751"/>
                    <a:pt x="4679" y="14751"/>
                  </a:cubicBezTo>
                  <a:cubicBezTo>
                    <a:pt x="4840" y="14711"/>
                    <a:pt x="4961" y="14550"/>
                    <a:pt x="4961" y="14388"/>
                  </a:cubicBezTo>
                  <a:lnTo>
                    <a:pt x="4961" y="13058"/>
                  </a:lnTo>
                  <a:cubicBezTo>
                    <a:pt x="5405" y="12977"/>
                    <a:pt x="5808" y="12856"/>
                    <a:pt x="6211" y="12695"/>
                  </a:cubicBezTo>
                  <a:cubicBezTo>
                    <a:pt x="6736" y="12453"/>
                    <a:pt x="7219" y="12049"/>
                    <a:pt x="7582" y="11565"/>
                  </a:cubicBezTo>
                  <a:cubicBezTo>
                    <a:pt x="7905" y="11081"/>
                    <a:pt x="8107" y="10476"/>
                    <a:pt x="8107" y="9912"/>
                  </a:cubicBezTo>
                  <a:cubicBezTo>
                    <a:pt x="8147" y="9146"/>
                    <a:pt x="7865" y="8379"/>
                    <a:pt x="7381" y="7774"/>
                  </a:cubicBezTo>
                  <a:cubicBezTo>
                    <a:pt x="6857" y="7210"/>
                    <a:pt x="6252" y="6807"/>
                    <a:pt x="5526" y="6605"/>
                  </a:cubicBezTo>
                  <a:lnTo>
                    <a:pt x="3751" y="5960"/>
                  </a:lnTo>
                  <a:cubicBezTo>
                    <a:pt x="3388" y="5839"/>
                    <a:pt x="3066" y="5677"/>
                    <a:pt x="2783" y="5476"/>
                  </a:cubicBezTo>
                  <a:cubicBezTo>
                    <a:pt x="2582" y="5274"/>
                    <a:pt x="2501" y="5032"/>
                    <a:pt x="2541" y="4790"/>
                  </a:cubicBezTo>
                  <a:cubicBezTo>
                    <a:pt x="2501" y="4467"/>
                    <a:pt x="2662" y="4185"/>
                    <a:pt x="2945" y="3983"/>
                  </a:cubicBezTo>
                  <a:cubicBezTo>
                    <a:pt x="3261" y="3772"/>
                    <a:pt x="3640" y="3653"/>
                    <a:pt x="4026" y="3653"/>
                  </a:cubicBezTo>
                  <a:cubicBezTo>
                    <a:pt x="4082" y="3653"/>
                    <a:pt x="4138" y="3656"/>
                    <a:pt x="4195" y="3661"/>
                  </a:cubicBezTo>
                  <a:cubicBezTo>
                    <a:pt x="4598" y="3661"/>
                    <a:pt x="5042" y="3741"/>
                    <a:pt x="5485" y="3862"/>
                  </a:cubicBezTo>
                  <a:cubicBezTo>
                    <a:pt x="5889" y="3983"/>
                    <a:pt x="6292" y="4145"/>
                    <a:pt x="6695" y="4346"/>
                  </a:cubicBezTo>
                  <a:cubicBezTo>
                    <a:pt x="6750" y="4383"/>
                    <a:pt x="6812" y="4403"/>
                    <a:pt x="6875" y="4403"/>
                  </a:cubicBezTo>
                  <a:cubicBezTo>
                    <a:pt x="6953" y="4403"/>
                    <a:pt x="7032" y="4373"/>
                    <a:pt x="7098" y="4306"/>
                  </a:cubicBezTo>
                  <a:cubicBezTo>
                    <a:pt x="7300" y="4145"/>
                    <a:pt x="7461" y="3903"/>
                    <a:pt x="7542" y="3661"/>
                  </a:cubicBezTo>
                  <a:cubicBezTo>
                    <a:pt x="7663" y="3419"/>
                    <a:pt x="7744" y="3177"/>
                    <a:pt x="7744" y="2935"/>
                  </a:cubicBezTo>
                  <a:cubicBezTo>
                    <a:pt x="7744" y="2774"/>
                    <a:pt x="7663" y="2653"/>
                    <a:pt x="7542" y="2612"/>
                  </a:cubicBezTo>
                  <a:cubicBezTo>
                    <a:pt x="7058" y="2330"/>
                    <a:pt x="6534" y="2128"/>
                    <a:pt x="6010" y="1967"/>
                  </a:cubicBezTo>
                  <a:cubicBezTo>
                    <a:pt x="5768" y="1886"/>
                    <a:pt x="5445" y="1846"/>
                    <a:pt x="5163" y="1806"/>
                  </a:cubicBezTo>
                  <a:lnTo>
                    <a:pt x="5163" y="435"/>
                  </a:lnTo>
                  <a:cubicBezTo>
                    <a:pt x="5163" y="273"/>
                    <a:pt x="5042" y="112"/>
                    <a:pt x="4880" y="72"/>
                  </a:cubicBezTo>
                  <a:cubicBezTo>
                    <a:pt x="4759" y="31"/>
                    <a:pt x="4679" y="31"/>
                    <a:pt x="4558" y="31"/>
                  </a:cubicBezTo>
                  <a:cubicBezTo>
                    <a:pt x="4437" y="11"/>
                    <a:pt x="4316" y="1"/>
                    <a:pt x="42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0"/>
            <p:cNvSpPr/>
            <p:nvPr/>
          </p:nvSpPr>
          <p:spPr>
            <a:xfrm>
              <a:off x="1924075" y="507925"/>
              <a:ext cx="668500" cy="560500"/>
            </a:xfrm>
            <a:custGeom>
              <a:avLst/>
              <a:gdLst/>
              <a:ahLst/>
              <a:cxnLst/>
              <a:rect l="l" t="t" r="r" b="b"/>
              <a:pathLst>
                <a:path w="26740" h="22420" extrusionOk="0">
                  <a:moveTo>
                    <a:pt x="13741" y="0"/>
                  </a:moveTo>
                  <a:cubicBezTo>
                    <a:pt x="8672" y="0"/>
                    <a:pt x="3693" y="2521"/>
                    <a:pt x="2098" y="7759"/>
                  </a:cubicBezTo>
                  <a:cubicBezTo>
                    <a:pt x="1" y="14696"/>
                    <a:pt x="5082" y="22076"/>
                    <a:pt x="12301" y="22399"/>
                  </a:cubicBezTo>
                  <a:cubicBezTo>
                    <a:pt x="12576" y="22413"/>
                    <a:pt x="12854" y="22420"/>
                    <a:pt x="13132" y="22420"/>
                  </a:cubicBezTo>
                  <a:cubicBezTo>
                    <a:pt x="16892" y="22420"/>
                    <a:pt x="20876" y="21142"/>
                    <a:pt x="23392" y="18326"/>
                  </a:cubicBezTo>
                  <a:cubicBezTo>
                    <a:pt x="26134" y="15261"/>
                    <a:pt x="26739" y="10905"/>
                    <a:pt x="25408" y="7235"/>
                  </a:cubicBezTo>
                  <a:cubicBezTo>
                    <a:pt x="24682" y="5057"/>
                    <a:pt x="23190" y="3202"/>
                    <a:pt x="21214" y="1992"/>
                  </a:cubicBezTo>
                  <a:cubicBezTo>
                    <a:pt x="19002" y="673"/>
                    <a:pt x="16359" y="0"/>
                    <a:pt x="13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0"/>
            <p:cNvSpPr/>
            <p:nvPr/>
          </p:nvSpPr>
          <p:spPr>
            <a:xfrm>
              <a:off x="1996675" y="566625"/>
              <a:ext cx="529350" cy="443225"/>
            </a:xfrm>
            <a:custGeom>
              <a:avLst/>
              <a:gdLst/>
              <a:ahLst/>
              <a:cxnLst/>
              <a:rect l="l" t="t" r="r" b="b"/>
              <a:pathLst>
                <a:path w="21174" h="17729" extrusionOk="0">
                  <a:moveTo>
                    <a:pt x="10859" y="0"/>
                  </a:moveTo>
                  <a:cubicBezTo>
                    <a:pt x="6848" y="0"/>
                    <a:pt x="2903" y="1992"/>
                    <a:pt x="1654" y="6137"/>
                  </a:cubicBezTo>
                  <a:cubicBezTo>
                    <a:pt x="1" y="11622"/>
                    <a:pt x="3993" y="17429"/>
                    <a:pt x="9720" y="17712"/>
                  </a:cubicBezTo>
                  <a:cubicBezTo>
                    <a:pt x="9936" y="17723"/>
                    <a:pt x="10153" y="17728"/>
                    <a:pt x="10371" y="17728"/>
                  </a:cubicBezTo>
                  <a:cubicBezTo>
                    <a:pt x="13335" y="17728"/>
                    <a:pt x="16483" y="16702"/>
                    <a:pt x="18512" y="14485"/>
                  </a:cubicBezTo>
                  <a:cubicBezTo>
                    <a:pt x="20568" y="12066"/>
                    <a:pt x="21173" y="8718"/>
                    <a:pt x="20085" y="5734"/>
                  </a:cubicBezTo>
                  <a:cubicBezTo>
                    <a:pt x="19480" y="4000"/>
                    <a:pt x="18310" y="2548"/>
                    <a:pt x="16778" y="1580"/>
                  </a:cubicBezTo>
                  <a:cubicBezTo>
                    <a:pt x="15030" y="534"/>
                    <a:pt x="12936" y="0"/>
                    <a:pt x="10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0"/>
            <p:cNvSpPr/>
            <p:nvPr/>
          </p:nvSpPr>
          <p:spPr>
            <a:xfrm>
              <a:off x="2162025" y="605350"/>
              <a:ext cx="202675" cy="368200"/>
            </a:xfrm>
            <a:custGeom>
              <a:avLst/>
              <a:gdLst/>
              <a:ahLst/>
              <a:cxnLst/>
              <a:rect l="l" t="t" r="r" b="b"/>
              <a:pathLst>
                <a:path w="8107" h="14728" extrusionOk="0">
                  <a:moveTo>
                    <a:pt x="4160" y="1"/>
                  </a:moveTo>
                  <a:cubicBezTo>
                    <a:pt x="4044" y="1"/>
                    <a:pt x="3933" y="11"/>
                    <a:pt x="3832" y="31"/>
                  </a:cubicBezTo>
                  <a:cubicBezTo>
                    <a:pt x="3711" y="31"/>
                    <a:pt x="3590" y="31"/>
                    <a:pt x="3469" y="71"/>
                  </a:cubicBezTo>
                  <a:cubicBezTo>
                    <a:pt x="3308" y="112"/>
                    <a:pt x="3187" y="233"/>
                    <a:pt x="3187" y="434"/>
                  </a:cubicBezTo>
                  <a:lnTo>
                    <a:pt x="3187" y="1806"/>
                  </a:lnTo>
                  <a:cubicBezTo>
                    <a:pt x="2824" y="1846"/>
                    <a:pt x="2461" y="1967"/>
                    <a:pt x="2138" y="2128"/>
                  </a:cubicBezTo>
                  <a:cubicBezTo>
                    <a:pt x="1614" y="2411"/>
                    <a:pt x="1170" y="2814"/>
                    <a:pt x="848" y="3298"/>
                  </a:cubicBezTo>
                  <a:cubicBezTo>
                    <a:pt x="525" y="3782"/>
                    <a:pt x="364" y="4346"/>
                    <a:pt x="364" y="4911"/>
                  </a:cubicBezTo>
                  <a:cubicBezTo>
                    <a:pt x="364" y="5556"/>
                    <a:pt x="565" y="6201"/>
                    <a:pt x="1009" y="6685"/>
                  </a:cubicBezTo>
                  <a:cubicBezTo>
                    <a:pt x="1452" y="7210"/>
                    <a:pt x="2057" y="7613"/>
                    <a:pt x="2703" y="7815"/>
                  </a:cubicBezTo>
                  <a:lnTo>
                    <a:pt x="4598" y="8460"/>
                  </a:lnTo>
                  <a:cubicBezTo>
                    <a:pt x="5001" y="8581"/>
                    <a:pt x="5324" y="8783"/>
                    <a:pt x="5606" y="9065"/>
                  </a:cubicBezTo>
                  <a:cubicBezTo>
                    <a:pt x="5808" y="9307"/>
                    <a:pt x="5929" y="9589"/>
                    <a:pt x="5889" y="9912"/>
                  </a:cubicBezTo>
                  <a:cubicBezTo>
                    <a:pt x="5929" y="10275"/>
                    <a:pt x="5727" y="10597"/>
                    <a:pt x="5445" y="10759"/>
                  </a:cubicBezTo>
                  <a:cubicBezTo>
                    <a:pt x="5042" y="11001"/>
                    <a:pt x="4558" y="11081"/>
                    <a:pt x="4114" y="11081"/>
                  </a:cubicBezTo>
                  <a:cubicBezTo>
                    <a:pt x="3550" y="11081"/>
                    <a:pt x="3025" y="11001"/>
                    <a:pt x="2541" y="10799"/>
                  </a:cubicBezTo>
                  <a:cubicBezTo>
                    <a:pt x="2057" y="10597"/>
                    <a:pt x="1573" y="10355"/>
                    <a:pt x="1170" y="10073"/>
                  </a:cubicBezTo>
                  <a:cubicBezTo>
                    <a:pt x="1110" y="10033"/>
                    <a:pt x="1039" y="10013"/>
                    <a:pt x="968" y="10013"/>
                  </a:cubicBezTo>
                  <a:cubicBezTo>
                    <a:pt x="898" y="10013"/>
                    <a:pt x="827" y="10033"/>
                    <a:pt x="767" y="10073"/>
                  </a:cubicBezTo>
                  <a:cubicBezTo>
                    <a:pt x="606" y="10194"/>
                    <a:pt x="485" y="10315"/>
                    <a:pt x="404" y="10476"/>
                  </a:cubicBezTo>
                  <a:cubicBezTo>
                    <a:pt x="283" y="10597"/>
                    <a:pt x="202" y="10799"/>
                    <a:pt x="122" y="10960"/>
                  </a:cubicBezTo>
                  <a:cubicBezTo>
                    <a:pt x="41" y="11122"/>
                    <a:pt x="1" y="11323"/>
                    <a:pt x="1" y="11485"/>
                  </a:cubicBezTo>
                  <a:cubicBezTo>
                    <a:pt x="1" y="11606"/>
                    <a:pt x="41" y="11727"/>
                    <a:pt x="162" y="11807"/>
                  </a:cubicBezTo>
                  <a:cubicBezTo>
                    <a:pt x="485" y="12049"/>
                    <a:pt x="848" y="12251"/>
                    <a:pt x="1210" y="12412"/>
                  </a:cubicBezTo>
                  <a:cubicBezTo>
                    <a:pt x="1654" y="12573"/>
                    <a:pt x="2098" y="12735"/>
                    <a:pt x="2541" y="12856"/>
                  </a:cubicBezTo>
                  <a:cubicBezTo>
                    <a:pt x="2703" y="12896"/>
                    <a:pt x="2824" y="12896"/>
                    <a:pt x="2985" y="12936"/>
                  </a:cubicBezTo>
                  <a:lnTo>
                    <a:pt x="2985" y="14308"/>
                  </a:lnTo>
                  <a:cubicBezTo>
                    <a:pt x="2985" y="14469"/>
                    <a:pt x="3106" y="14630"/>
                    <a:pt x="3267" y="14671"/>
                  </a:cubicBezTo>
                  <a:cubicBezTo>
                    <a:pt x="3438" y="14699"/>
                    <a:pt x="3609" y="14728"/>
                    <a:pt x="3766" y="14728"/>
                  </a:cubicBezTo>
                  <a:cubicBezTo>
                    <a:pt x="3831" y="14728"/>
                    <a:pt x="3894" y="14723"/>
                    <a:pt x="3953" y="14711"/>
                  </a:cubicBezTo>
                  <a:lnTo>
                    <a:pt x="4316" y="14711"/>
                  </a:lnTo>
                  <a:cubicBezTo>
                    <a:pt x="4437" y="14711"/>
                    <a:pt x="4558" y="14711"/>
                    <a:pt x="4679" y="14671"/>
                  </a:cubicBezTo>
                  <a:cubicBezTo>
                    <a:pt x="4840" y="14630"/>
                    <a:pt x="4921" y="14509"/>
                    <a:pt x="4961" y="14308"/>
                  </a:cubicBezTo>
                  <a:lnTo>
                    <a:pt x="4961" y="12936"/>
                  </a:lnTo>
                  <a:cubicBezTo>
                    <a:pt x="5364" y="12896"/>
                    <a:pt x="5768" y="12775"/>
                    <a:pt x="6171" y="12614"/>
                  </a:cubicBezTo>
                  <a:cubicBezTo>
                    <a:pt x="6736" y="12372"/>
                    <a:pt x="7219" y="11969"/>
                    <a:pt x="7542" y="11444"/>
                  </a:cubicBezTo>
                  <a:cubicBezTo>
                    <a:pt x="7905" y="10960"/>
                    <a:pt x="8066" y="10396"/>
                    <a:pt x="8066" y="9791"/>
                  </a:cubicBezTo>
                  <a:cubicBezTo>
                    <a:pt x="8107" y="9025"/>
                    <a:pt x="7824" y="8299"/>
                    <a:pt x="7340" y="7734"/>
                  </a:cubicBezTo>
                  <a:cubicBezTo>
                    <a:pt x="6816" y="7169"/>
                    <a:pt x="6211" y="6766"/>
                    <a:pt x="5485" y="6564"/>
                  </a:cubicBezTo>
                  <a:lnTo>
                    <a:pt x="3671" y="5919"/>
                  </a:lnTo>
                  <a:cubicBezTo>
                    <a:pt x="3348" y="5798"/>
                    <a:pt x="3025" y="5637"/>
                    <a:pt x="2743" y="5395"/>
                  </a:cubicBezTo>
                  <a:cubicBezTo>
                    <a:pt x="2541" y="5234"/>
                    <a:pt x="2461" y="4992"/>
                    <a:pt x="2461" y="4750"/>
                  </a:cubicBezTo>
                  <a:cubicBezTo>
                    <a:pt x="2461" y="4427"/>
                    <a:pt x="2622" y="4104"/>
                    <a:pt x="2864" y="3943"/>
                  </a:cubicBezTo>
                  <a:cubicBezTo>
                    <a:pt x="3216" y="3732"/>
                    <a:pt x="3599" y="3613"/>
                    <a:pt x="3959" y="3613"/>
                  </a:cubicBezTo>
                  <a:cubicBezTo>
                    <a:pt x="4011" y="3613"/>
                    <a:pt x="4063" y="3615"/>
                    <a:pt x="4114" y="3620"/>
                  </a:cubicBezTo>
                  <a:cubicBezTo>
                    <a:pt x="4558" y="3620"/>
                    <a:pt x="5001" y="3661"/>
                    <a:pt x="5405" y="3822"/>
                  </a:cubicBezTo>
                  <a:cubicBezTo>
                    <a:pt x="5848" y="3943"/>
                    <a:pt x="6252" y="4104"/>
                    <a:pt x="6655" y="4306"/>
                  </a:cubicBezTo>
                  <a:cubicBezTo>
                    <a:pt x="6701" y="4337"/>
                    <a:pt x="6753" y="4350"/>
                    <a:pt x="6807" y="4350"/>
                  </a:cubicBezTo>
                  <a:cubicBezTo>
                    <a:pt x="6893" y="4350"/>
                    <a:pt x="6983" y="4316"/>
                    <a:pt x="7058" y="4266"/>
                  </a:cubicBezTo>
                  <a:cubicBezTo>
                    <a:pt x="7260" y="4064"/>
                    <a:pt x="7421" y="3862"/>
                    <a:pt x="7502" y="3620"/>
                  </a:cubicBezTo>
                  <a:cubicBezTo>
                    <a:pt x="7623" y="3378"/>
                    <a:pt x="7703" y="3136"/>
                    <a:pt x="7703" y="2854"/>
                  </a:cubicBezTo>
                  <a:cubicBezTo>
                    <a:pt x="7703" y="2733"/>
                    <a:pt x="7623" y="2612"/>
                    <a:pt x="7502" y="2532"/>
                  </a:cubicBezTo>
                  <a:cubicBezTo>
                    <a:pt x="7018" y="2290"/>
                    <a:pt x="6494" y="2088"/>
                    <a:pt x="5969" y="1927"/>
                  </a:cubicBezTo>
                  <a:cubicBezTo>
                    <a:pt x="5687" y="1846"/>
                    <a:pt x="5405" y="1765"/>
                    <a:pt x="5122" y="1765"/>
                  </a:cubicBezTo>
                  <a:lnTo>
                    <a:pt x="5122" y="434"/>
                  </a:lnTo>
                  <a:cubicBezTo>
                    <a:pt x="5122" y="233"/>
                    <a:pt x="5001" y="112"/>
                    <a:pt x="4840" y="71"/>
                  </a:cubicBezTo>
                  <a:cubicBezTo>
                    <a:pt x="4719" y="31"/>
                    <a:pt x="4638" y="31"/>
                    <a:pt x="4517" y="31"/>
                  </a:cubicBezTo>
                  <a:cubicBezTo>
                    <a:pt x="4396" y="11"/>
                    <a:pt x="4275" y="1"/>
                    <a:pt x="4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0"/>
            <p:cNvSpPr/>
            <p:nvPr/>
          </p:nvSpPr>
          <p:spPr>
            <a:xfrm>
              <a:off x="2255800" y="294575"/>
              <a:ext cx="13125" cy="88750"/>
            </a:xfrm>
            <a:custGeom>
              <a:avLst/>
              <a:gdLst/>
              <a:ahLst/>
              <a:cxnLst/>
              <a:rect l="l" t="t" r="r" b="b"/>
              <a:pathLst>
                <a:path w="525" h="3550" extrusionOk="0">
                  <a:moveTo>
                    <a:pt x="0" y="0"/>
                  </a:moveTo>
                  <a:lnTo>
                    <a:pt x="0" y="3549"/>
                  </a:lnTo>
                  <a:lnTo>
                    <a:pt x="524" y="3549"/>
                  </a:lnTo>
                  <a:lnTo>
                    <a:pt x="5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0"/>
            <p:cNvSpPr/>
            <p:nvPr/>
          </p:nvSpPr>
          <p:spPr>
            <a:xfrm>
              <a:off x="2182200" y="338925"/>
              <a:ext cx="12125" cy="125050"/>
            </a:xfrm>
            <a:custGeom>
              <a:avLst/>
              <a:gdLst/>
              <a:ahLst/>
              <a:cxnLst/>
              <a:rect l="l" t="t" r="r" b="b"/>
              <a:pathLst>
                <a:path w="485" h="5002" extrusionOk="0">
                  <a:moveTo>
                    <a:pt x="0" y="1"/>
                  </a:moveTo>
                  <a:lnTo>
                    <a:pt x="0" y="5002"/>
                  </a:lnTo>
                  <a:lnTo>
                    <a:pt x="484" y="5002"/>
                  </a:lnTo>
                  <a:lnTo>
                    <a:pt x="4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0"/>
            <p:cNvSpPr/>
            <p:nvPr/>
          </p:nvSpPr>
          <p:spPr>
            <a:xfrm>
              <a:off x="2318300" y="355075"/>
              <a:ext cx="13125" cy="108900"/>
            </a:xfrm>
            <a:custGeom>
              <a:avLst/>
              <a:gdLst/>
              <a:ahLst/>
              <a:cxnLst/>
              <a:rect l="l" t="t" r="r" b="b"/>
              <a:pathLst>
                <a:path w="525" h="4356" extrusionOk="0">
                  <a:moveTo>
                    <a:pt x="1" y="0"/>
                  </a:moveTo>
                  <a:lnTo>
                    <a:pt x="1" y="4356"/>
                  </a:lnTo>
                  <a:lnTo>
                    <a:pt x="525" y="4356"/>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0"/>
            <p:cNvSpPr/>
            <p:nvPr/>
          </p:nvSpPr>
          <p:spPr>
            <a:xfrm>
              <a:off x="1336300" y="1282525"/>
              <a:ext cx="668475" cy="561075"/>
            </a:xfrm>
            <a:custGeom>
              <a:avLst/>
              <a:gdLst/>
              <a:ahLst/>
              <a:cxnLst/>
              <a:rect l="l" t="t" r="r" b="b"/>
              <a:pathLst>
                <a:path w="26739" h="22443" extrusionOk="0">
                  <a:moveTo>
                    <a:pt x="13705" y="1"/>
                  </a:moveTo>
                  <a:cubicBezTo>
                    <a:pt x="8649" y="1"/>
                    <a:pt x="3689" y="2522"/>
                    <a:pt x="2097" y="7748"/>
                  </a:cubicBezTo>
                  <a:cubicBezTo>
                    <a:pt x="0" y="14685"/>
                    <a:pt x="5082" y="22065"/>
                    <a:pt x="12341" y="22428"/>
                  </a:cubicBezTo>
                  <a:cubicBezTo>
                    <a:pt x="12571" y="22437"/>
                    <a:pt x="12803" y="22442"/>
                    <a:pt x="13035" y="22442"/>
                  </a:cubicBezTo>
                  <a:cubicBezTo>
                    <a:pt x="16799" y="22442"/>
                    <a:pt x="20849" y="21201"/>
                    <a:pt x="23431" y="18314"/>
                  </a:cubicBezTo>
                  <a:cubicBezTo>
                    <a:pt x="26133" y="15290"/>
                    <a:pt x="26738" y="10894"/>
                    <a:pt x="25407" y="7224"/>
                  </a:cubicBezTo>
                  <a:cubicBezTo>
                    <a:pt x="24681" y="5046"/>
                    <a:pt x="23189" y="3191"/>
                    <a:pt x="21213" y="2021"/>
                  </a:cubicBezTo>
                  <a:cubicBezTo>
                    <a:pt x="18991" y="683"/>
                    <a:pt x="16335" y="1"/>
                    <a:pt x="137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0"/>
            <p:cNvSpPr/>
            <p:nvPr/>
          </p:nvSpPr>
          <p:spPr>
            <a:xfrm>
              <a:off x="1408875" y="1340950"/>
              <a:ext cx="529350" cy="443225"/>
            </a:xfrm>
            <a:custGeom>
              <a:avLst/>
              <a:gdLst/>
              <a:ahLst/>
              <a:cxnLst/>
              <a:rect l="l" t="t" r="r" b="b"/>
              <a:pathLst>
                <a:path w="21174" h="17729" extrusionOk="0">
                  <a:moveTo>
                    <a:pt x="10859" y="0"/>
                  </a:moveTo>
                  <a:cubicBezTo>
                    <a:pt x="6848" y="0"/>
                    <a:pt x="2903" y="1992"/>
                    <a:pt x="1654" y="6137"/>
                  </a:cubicBezTo>
                  <a:cubicBezTo>
                    <a:pt x="1" y="11622"/>
                    <a:pt x="3993" y="17470"/>
                    <a:pt x="9720" y="17712"/>
                  </a:cubicBezTo>
                  <a:cubicBezTo>
                    <a:pt x="9943" y="17723"/>
                    <a:pt x="10167" y="17729"/>
                    <a:pt x="10392" y="17729"/>
                  </a:cubicBezTo>
                  <a:cubicBezTo>
                    <a:pt x="13350" y="17729"/>
                    <a:pt x="16488" y="16734"/>
                    <a:pt x="18512" y="14485"/>
                  </a:cubicBezTo>
                  <a:cubicBezTo>
                    <a:pt x="20569" y="12065"/>
                    <a:pt x="21174" y="8718"/>
                    <a:pt x="20085" y="5734"/>
                  </a:cubicBezTo>
                  <a:cubicBezTo>
                    <a:pt x="19520" y="4000"/>
                    <a:pt x="18350" y="2548"/>
                    <a:pt x="16778" y="1580"/>
                  </a:cubicBezTo>
                  <a:cubicBezTo>
                    <a:pt x="15030" y="534"/>
                    <a:pt x="12936" y="0"/>
                    <a:pt x="108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0"/>
            <p:cNvSpPr/>
            <p:nvPr/>
          </p:nvSpPr>
          <p:spPr>
            <a:xfrm>
              <a:off x="1574225" y="1378675"/>
              <a:ext cx="202675" cy="368775"/>
            </a:xfrm>
            <a:custGeom>
              <a:avLst/>
              <a:gdLst/>
              <a:ahLst/>
              <a:cxnLst/>
              <a:rect l="l" t="t" r="r" b="b"/>
              <a:pathLst>
                <a:path w="8107" h="14751" extrusionOk="0">
                  <a:moveTo>
                    <a:pt x="4160" y="0"/>
                  </a:moveTo>
                  <a:cubicBezTo>
                    <a:pt x="4044" y="0"/>
                    <a:pt x="3933" y="10"/>
                    <a:pt x="3832" y="31"/>
                  </a:cubicBezTo>
                  <a:cubicBezTo>
                    <a:pt x="3711" y="31"/>
                    <a:pt x="3590" y="31"/>
                    <a:pt x="3469" y="71"/>
                  </a:cubicBezTo>
                  <a:cubicBezTo>
                    <a:pt x="3308" y="111"/>
                    <a:pt x="3187" y="273"/>
                    <a:pt x="3187" y="434"/>
                  </a:cubicBezTo>
                  <a:lnTo>
                    <a:pt x="3187" y="1805"/>
                  </a:lnTo>
                  <a:cubicBezTo>
                    <a:pt x="2824" y="1845"/>
                    <a:pt x="2461" y="1966"/>
                    <a:pt x="2138" y="2128"/>
                  </a:cubicBezTo>
                  <a:cubicBezTo>
                    <a:pt x="1614" y="2410"/>
                    <a:pt x="1170" y="2813"/>
                    <a:pt x="848" y="3297"/>
                  </a:cubicBezTo>
                  <a:cubicBezTo>
                    <a:pt x="525" y="3781"/>
                    <a:pt x="364" y="4346"/>
                    <a:pt x="404" y="4910"/>
                  </a:cubicBezTo>
                  <a:cubicBezTo>
                    <a:pt x="364" y="5556"/>
                    <a:pt x="606" y="6201"/>
                    <a:pt x="1009" y="6725"/>
                  </a:cubicBezTo>
                  <a:cubicBezTo>
                    <a:pt x="1453" y="7209"/>
                    <a:pt x="2058" y="7612"/>
                    <a:pt x="2703" y="7814"/>
                  </a:cubicBezTo>
                  <a:lnTo>
                    <a:pt x="4598" y="8459"/>
                  </a:lnTo>
                  <a:cubicBezTo>
                    <a:pt x="5002" y="8580"/>
                    <a:pt x="5364" y="8782"/>
                    <a:pt x="5606" y="9064"/>
                  </a:cubicBezTo>
                  <a:cubicBezTo>
                    <a:pt x="5848" y="9306"/>
                    <a:pt x="5929" y="9629"/>
                    <a:pt x="5889" y="9911"/>
                  </a:cubicBezTo>
                  <a:cubicBezTo>
                    <a:pt x="5929" y="10274"/>
                    <a:pt x="5727" y="10597"/>
                    <a:pt x="5445" y="10758"/>
                  </a:cubicBezTo>
                  <a:cubicBezTo>
                    <a:pt x="5093" y="10969"/>
                    <a:pt x="4680" y="11088"/>
                    <a:pt x="4285" y="11088"/>
                  </a:cubicBezTo>
                  <a:cubicBezTo>
                    <a:pt x="4228" y="11088"/>
                    <a:pt x="4171" y="11086"/>
                    <a:pt x="4114" y="11081"/>
                  </a:cubicBezTo>
                  <a:cubicBezTo>
                    <a:pt x="3550" y="11081"/>
                    <a:pt x="3025" y="11000"/>
                    <a:pt x="2541" y="10798"/>
                  </a:cubicBezTo>
                  <a:cubicBezTo>
                    <a:pt x="2058" y="10597"/>
                    <a:pt x="1614" y="10355"/>
                    <a:pt x="1170" y="10072"/>
                  </a:cubicBezTo>
                  <a:cubicBezTo>
                    <a:pt x="1110" y="10032"/>
                    <a:pt x="1039" y="10012"/>
                    <a:pt x="969" y="10012"/>
                  </a:cubicBezTo>
                  <a:cubicBezTo>
                    <a:pt x="898" y="10012"/>
                    <a:pt x="827" y="10032"/>
                    <a:pt x="767" y="10072"/>
                  </a:cubicBezTo>
                  <a:cubicBezTo>
                    <a:pt x="606" y="10193"/>
                    <a:pt x="485" y="10314"/>
                    <a:pt x="404" y="10476"/>
                  </a:cubicBezTo>
                  <a:cubicBezTo>
                    <a:pt x="283" y="10597"/>
                    <a:pt x="202" y="10798"/>
                    <a:pt x="122" y="10960"/>
                  </a:cubicBezTo>
                  <a:cubicBezTo>
                    <a:pt x="41" y="11121"/>
                    <a:pt x="1" y="11323"/>
                    <a:pt x="1" y="11524"/>
                  </a:cubicBezTo>
                  <a:cubicBezTo>
                    <a:pt x="1" y="11645"/>
                    <a:pt x="41" y="11766"/>
                    <a:pt x="162" y="11807"/>
                  </a:cubicBezTo>
                  <a:cubicBezTo>
                    <a:pt x="485" y="12049"/>
                    <a:pt x="848" y="12250"/>
                    <a:pt x="1211" y="12412"/>
                  </a:cubicBezTo>
                  <a:cubicBezTo>
                    <a:pt x="1654" y="12613"/>
                    <a:pt x="2098" y="12734"/>
                    <a:pt x="2541" y="12855"/>
                  </a:cubicBezTo>
                  <a:cubicBezTo>
                    <a:pt x="2703" y="12896"/>
                    <a:pt x="2864" y="12896"/>
                    <a:pt x="2985" y="12936"/>
                  </a:cubicBezTo>
                  <a:lnTo>
                    <a:pt x="2985" y="14307"/>
                  </a:lnTo>
                  <a:cubicBezTo>
                    <a:pt x="2985" y="14468"/>
                    <a:pt x="3106" y="14630"/>
                    <a:pt x="3267" y="14670"/>
                  </a:cubicBezTo>
                  <a:cubicBezTo>
                    <a:pt x="3509" y="14710"/>
                    <a:pt x="3751" y="14751"/>
                    <a:pt x="3993" y="14751"/>
                  </a:cubicBezTo>
                  <a:lnTo>
                    <a:pt x="4356" y="14751"/>
                  </a:lnTo>
                  <a:cubicBezTo>
                    <a:pt x="4437" y="14710"/>
                    <a:pt x="4558" y="14710"/>
                    <a:pt x="4679" y="14670"/>
                  </a:cubicBezTo>
                  <a:cubicBezTo>
                    <a:pt x="4840" y="14630"/>
                    <a:pt x="4961" y="14509"/>
                    <a:pt x="4961" y="14347"/>
                  </a:cubicBezTo>
                  <a:lnTo>
                    <a:pt x="4961" y="12976"/>
                  </a:lnTo>
                  <a:cubicBezTo>
                    <a:pt x="5364" y="12936"/>
                    <a:pt x="5768" y="12815"/>
                    <a:pt x="6171" y="12654"/>
                  </a:cubicBezTo>
                  <a:cubicBezTo>
                    <a:pt x="6736" y="12412"/>
                    <a:pt x="7220" y="12008"/>
                    <a:pt x="7583" y="11484"/>
                  </a:cubicBezTo>
                  <a:cubicBezTo>
                    <a:pt x="7905" y="11000"/>
                    <a:pt x="8067" y="10435"/>
                    <a:pt x="8067" y="9831"/>
                  </a:cubicBezTo>
                  <a:cubicBezTo>
                    <a:pt x="8107" y="9105"/>
                    <a:pt x="7825" y="8338"/>
                    <a:pt x="7341" y="7774"/>
                  </a:cubicBezTo>
                  <a:cubicBezTo>
                    <a:pt x="6816" y="7209"/>
                    <a:pt x="6211" y="6806"/>
                    <a:pt x="5485" y="6604"/>
                  </a:cubicBezTo>
                  <a:lnTo>
                    <a:pt x="3711" y="5959"/>
                  </a:lnTo>
                  <a:cubicBezTo>
                    <a:pt x="3348" y="5838"/>
                    <a:pt x="3025" y="5677"/>
                    <a:pt x="2743" y="5475"/>
                  </a:cubicBezTo>
                  <a:cubicBezTo>
                    <a:pt x="2541" y="5273"/>
                    <a:pt x="2461" y="5031"/>
                    <a:pt x="2501" y="4789"/>
                  </a:cubicBezTo>
                  <a:cubicBezTo>
                    <a:pt x="2461" y="4467"/>
                    <a:pt x="2622" y="4184"/>
                    <a:pt x="2904" y="3983"/>
                  </a:cubicBezTo>
                  <a:cubicBezTo>
                    <a:pt x="3221" y="3772"/>
                    <a:pt x="3600" y="3653"/>
                    <a:pt x="3986" y="3653"/>
                  </a:cubicBezTo>
                  <a:cubicBezTo>
                    <a:pt x="4042" y="3653"/>
                    <a:pt x="4098" y="3655"/>
                    <a:pt x="4155" y="3660"/>
                  </a:cubicBezTo>
                  <a:cubicBezTo>
                    <a:pt x="4558" y="3660"/>
                    <a:pt x="5002" y="3741"/>
                    <a:pt x="5405" y="3862"/>
                  </a:cubicBezTo>
                  <a:cubicBezTo>
                    <a:pt x="5848" y="3983"/>
                    <a:pt x="6252" y="4144"/>
                    <a:pt x="6655" y="4346"/>
                  </a:cubicBezTo>
                  <a:cubicBezTo>
                    <a:pt x="6709" y="4382"/>
                    <a:pt x="6772" y="4402"/>
                    <a:pt x="6835" y="4402"/>
                  </a:cubicBezTo>
                  <a:cubicBezTo>
                    <a:pt x="6913" y="4402"/>
                    <a:pt x="6992" y="4372"/>
                    <a:pt x="7058" y="4305"/>
                  </a:cubicBezTo>
                  <a:cubicBezTo>
                    <a:pt x="7260" y="4144"/>
                    <a:pt x="7421" y="3902"/>
                    <a:pt x="7502" y="3660"/>
                  </a:cubicBezTo>
                  <a:cubicBezTo>
                    <a:pt x="7623" y="3418"/>
                    <a:pt x="7704" y="3176"/>
                    <a:pt x="7704" y="2934"/>
                  </a:cubicBezTo>
                  <a:cubicBezTo>
                    <a:pt x="7704" y="2773"/>
                    <a:pt x="7623" y="2652"/>
                    <a:pt x="7502" y="2612"/>
                  </a:cubicBezTo>
                  <a:cubicBezTo>
                    <a:pt x="7018" y="2329"/>
                    <a:pt x="6494" y="2128"/>
                    <a:pt x="5969" y="1966"/>
                  </a:cubicBezTo>
                  <a:cubicBezTo>
                    <a:pt x="5727" y="1886"/>
                    <a:pt x="5405" y="1845"/>
                    <a:pt x="5123" y="1805"/>
                  </a:cubicBezTo>
                  <a:lnTo>
                    <a:pt x="5123" y="434"/>
                  </a:lnTo>
                  <a:cubicBezTo>
                    <a:pt x="5123" y="273"/>
                    <a:pt x="5002" y="111"/>
                    <a:pt x="4840" y="71"/>
                  </a:cubicBezTo>
                  <a:cubicBezTo>
                    <a:pt x="4719" y="31"/>
                    <a:pt x="4639" y="31"/>
                    <a:pt x="4518" y="31"/>
                  </a:cubicBezTo>
                  <a:cubicBezTo>
                    <a:pt x="4397" y="10"/>
                    <a:pt x="4276" y="0"/>
                    <a:pt x="41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0"/>
            <p:cNvSpPr/>
            <p:nvPr/>
          </p:nvSpPr>
          <p:spPr>
            <a:xfrm>
              <a:off x="1668000" y="1069900"/>
              <a:ext cx="13125" cy="88750"/>
            </a:xfrm>
            <a:custGeom>
              <a:avLst/>
              <a:gdLst/>
              <a:ahLst/>
              <a:cxnLst/>
              <a:rect l="l" t="t" r="r" b="b"/>
              <a:pathLst>
                <a:path w="525" h="3550" extrusionOk="0">
                  <a:moveTo>
                    <a:pt x="0" y="1"/>
                  </a:moveTo>
                  <a:lnTo>
                    <a:pt x="0" y="3549"/>
                  </a:lnTo>
                  <a:lnTo>
                    <a:pt x="525" y="3549"/>
                  </a:lnTo>
                  <a:lnTo>
                    <a:pt x="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0"/>
            <p:cNvSpPr/>
            <p:nvPr/>
          </p:nvSpPr>
          <p:spPr>
            <a:xfrm>
              <a:off x="1594400" y="1114250"/>
              <a:ext cx="12125" cy="124050"/>
            </a:xfrm>
            <a:custGeom>
              <a:avLst/>
              <a:gdLst/>
              <a:ahLst/>
              <a:cxnLst/>
              <a:rect l="l" t="t" r="r" b="b"/>
              <a:pathLst>
                <a:path w="485" h="4962" extrusionOk="0">
                  <a:moveTo>
                    <a:pt x="0" y="1"/>
                  </a:moveTo>
                  <a:lnTo>
                    <a:pt x="0" y="4961"/>
                  </a:lnTo>
                  <a:lnTo>
                    <a:pt x="484" y="4961"/>
                  </a:lnTo>
                  <a:lnTo>
                    <a:pt x="4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0"/>
            <p:cNvSpPr/>
            <p:nvPr/>
          </p:nvSpPr>
          <p:spPr>
            <a:xfrm>
              <a:off x="1731525" y="1130400"/>
              <a:ext cx="12125" cy="107900"/>
            </a:xfrm>
            <a:custGeom>
              <a:avLst/>
              <a:gdLst/>
              <a:ahLst/>
              <a:cxnLst/>
              <a:rect l="l" t="t" r="r" b="b"/>
              <a:pathLst>
                <a:path w="485" h="4316" extrusionOk="0">
                  <a:moveTo>
                    <a:pt x="0" y="0"/>
                  </a:moveTo>
                  <a:lnTo>
                    <a:pt x="0" y="4315"/>
                  </a:lnTo>
                  <a:lnTo>
                    <a:pt x="484" y="4315"/>
                  </a:lnTo>
                  <a:lnTo>
                    <a:pt x="4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0"/>
            <p:cNvSpPr/>
            <p:nvPr/>
          </p:nvSpPr>
          <p:spPr>
            <a:xfrm>
              <a:off x="5858200" y="2435950"/>
              <a:ext cx="668475" cy="561225"/>
            </a:xfrm>
            <a:custGeom>
              <a:avLst/>
              <a:gdLst/>
              <a:ahLst/>
              <a:cxnLst/>
              <a:rect l="l" t="t" r="r" b="b"/>
              <a:pathLst>
                <a:path w="26739" h="22449" extrusionOk="0">
                  <a:moveTo>
                    <a:pt x="13705" y="0"/>
                  </a:moveTo>
                  <a:cubicBezTo>
                    <a:pt x="8649" y="0"/>
                    <a:pt x="3689" y="2521"/>
                    <a:pt x="2097" y="7748"/>
                  </a:cubicBezTo>
                  <a:cubicBezTo>
                    <a:pt x="0" y="14684"/>
                    <a:pt x="5082" y="22064"/>
                    <a:pt x="12300" y="22427"/>
                  </a:cubicBezTo>
                  <a:cubicBezTo>
                    <a:pt x="12575" y="22441"/>
                    <a:pt x="12852" y="22448"/>
                    <a:pt x="13130" y="22448"/>
                  </a:cubicBezTo>
                  <a:cubicBezTo>
                    <a:pt x="16890" y="22448"/>
                    <a:pt x="20875" y="21168"/>
                    <a:pt x="23391" y="18314"/>
                  </a:cubicBezTo>
                  <a:cubicBezTo>
                    <a:pt x="26133" y="15289"/>
                    <a:pt x="26738" y="10934"/>
                    <a:pt x="25407" y="7264"/>
                  </a:cubicBezTo>
                  <a:cubicBezTo>
                    <a:pt x="24641" y="5086"/>
                    <a:pt x="23189" y="3231"/>
                    <a:pt x="21213" y="2021"/>
                  </a:cubicBezTo>
                  <a:cubicBezTo>
                    <a:pt x="18991" y="682"/>
                    <a:pt x="16335" y="0"/>
                    <a:pt x="13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0"/>
            <p:cNvSpPr/>
            <p:nvPr/>
          </p:nvSpPr>
          <p:spPr>
            <a:xfrm>
              <a:off x="5930775" y="2494650"/>
              <a:ext cx="529350" cy="443775"/>
            </a:xfrm>
            <a:custGeom>
              <a:avLst/>
              <a:gdLst/>
              <a:ahLst/>
              <a:cxnLst/>
              <a:rect l="l" t="t" r="r" b="b"/>
              <a:pathLst>
                <a:path w="21174" h="17751" extrusionOk="0">
                  <a:moveTo>
                    <a:pt x="10824" y="0"/>
                  </a:moveTo>
                  <a:cubicBezTo>
                    <a:pt x="6825" y="0"/>
                    <a:pt x="2899" y="1992"/>
                    <a:pt x="1654" y="6126"/>
                  </a:cubicBezTo>
                  <a:cubicBezTo>
                    <a:pt x="1" y="11610"/>
                    <a:pt x="3993" y="17458"/>
                    <a:pt x="9720" y="17740"/>
                  </a:cubicBezTo>
                  <a:cubicBezTo>
                    <a:pt x="9893" y="17747"/>
                    <a:pt x="10067" y="17750"/>
                    <a:pt x="10242" y="17750"/>
                  </a:cubicBezTo>
                  <a:cubicBezTo>
                    <a:pt x="13244" y="17750"/>
                    <a:pt x="16454" y="16760"/>
                    <a:pt x="18512" y="14474"/>
                  </a:cubicBezTo>
                  <a:cubicBezTo>
                    <a:pt x="20569" y="12054"/>
                    <a:pt x="21174" y="8707"/>
                    <a:pt x="20085" y="5722"/>
                  </a:cubicBezTo>
                  <a:cubicBezTo>
                    <a:pt x="19480" y="3988"/>
                    <a:pt x="18310" y="2536"/>
                    <a:pt x="16778" y="1609"/>
                  </a:cubicBezTo>
                  <a:cubicBezTo>
                    <a:pt x="15021" y="543"/>
                    <a:pt x="12912" y="0"/>
                    <a:pt x="108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0"/>
            <p:cNvSpPr/>
            <p:nvPr/>
          </p:nvSpPr>
          <p:spPr>
            <a:xfrm>
              <a:off x="6096125" y="2533100"/>
              <a:ext cx="201675" cy="368775"/>
            </a:xfrm>
            <a:custGeom>
              <a:avLst/>
              <a:gdLst/>
              <a:ahLst/>
              <a:cxnLst/>
              <a:rect l="l" t="t" r="r" b="b"/>
              <a:pathLst>
                <a:path w="8067" h="14751" extrusionOk="0">
                  <a:moveTo>
                    <a:pt x="4155" y="0"/>
                  </a:moveTo>
                  <a:cubicBezTo>
                    <a:pt x="4034" y="0"/>
                    <a:pt x="3913" y="10"/>
                    <a:pt x="3792" y="30"/>
                  </a:cubicBezTo>
                  <a:cubicBezTo>
                    <a:pt x="3671" y="30"/>
                    <a:pt x="3590" y="71"/>
                    <a:pt x="3469" y="71"/>
                  </a:cubicBezTo>
                  <a:cubicBezTo>
                    <a:pt x="3308" y="111"/>
                    <a:pt x="3187" y="272"/>
                    <a:pt x="3187" y="434"/>
                  </a:cubicBezTo>
                  <a:lnTo>
                    <a:pt x="3187" y="1805"/>
                  </a:lnTo>
                  <a:cubicBezTo>
                    <a:pt x="2824" y="1886"/>
                    <a:pt x="2461" y="1966"/>
                    <a:pt x="2138" y="2168"/>
                  </a:cubicBezTo>
                  <a:cubicBezTo>
                    <a:pt x="1614" y="2410"/>
                    <a:pt x="1170" y="2813"/>
                    <a:pt x="848" y="3297"/>
                  </a:cubicBezTo>
                  <a:cubicBezTo>
                    <a:pt x="525" y="3781"/>
                    <a:pt x="364" y="4346"/>
                    <a:pt x="364" y="4951"/>
                  </a:cubicBezTo>
                  <a:cubicBezTo>
                    <a:pt x="364" y="5596"/>
                    <a:pt x="565" y="6201"/>
                    <a:pt x="1009" y="6725"/>
                  </a:cubicBezTo>
                  <a:cubicBezTo>
                    <a:pt x="1453" y="7249"/>
                    <a:pt x="2017" y="7612"/>
                    <a:pt x="2703" y="7814"/>
                  </a:cubicBezTo>
                  <a:lnTo>
                    <a:pt x="4598" y="8459"/>
                  </a:lnTo>
                  <a:cubicBezTo>
                    <a:pt x="5002" y="8580"/>
                    <a:pt x="5324" y="8782"/>
                    <a:pt x="5606" y="9104"/>
                  </a:cubicBezTo>
                  <a:cubicBezTo>
                    <a:pt x="5808" y="9306"/>
                    <a:pt x="5929" y="9629"/>
                    <a:pt x="5889" y="9951"/>
                  </a:cubicBezTo>
                  <a:cubicBezTo>
                    <a:pt x="5929" y="10274"/>
                    <a:pt x="5727" y="10597"/>
                    <a:pt x="5445" y="10758"/>
                  </a:cubicBezTo>
                  <a:cubicBezTo>
                    <a:pt x="5042" y="11000"/>
                    <a:pt x="4558" y="11121"/>
                    <a:pt x="4114" y="11121"/>
                  </a:cubicBezTo>
                  <a:cubicBezTo>
                    <a:pt x="3550" y="11121"/>
                    <a:pt x="3025" y="11000"/>
                    <a:pt x="2541" y="10798"/>
                  </a:cubicBezTo>
                  <a:cubicBezTo>
                    <a:pt x="2058" y="10637"/>
                    <a:pt x="1574" y="10395"/>
                    <a:pt x="1170" y="10113"/>
                  </a:cubicBezTo>
                  <a:cubicBezTo>
                    <a:pt x="1110" y="10072"/>
                    <a:pt x="1039" y="10052"/>
                    <a:pt x="969" y="10052"/>
                  </a:cubicBezTo>
                  <a:cubicBezTo>
                    <a:pt x="898" y="10052"/>
                    <a:pt x="827" y="10072"/>
                    <a:pt x="767" y="10113"/>
                  </a:cubicBezTo>
                  <a:cubicBezTo>
                    <a:pt x="606" y="10193"/>
                    <a:pt x="485" y="10314"/>
                    <a:pt x="364" y="10476"/>
                  </a:cubicBezTo>
                  <a:cubicBezTo>
                    <a:pt x="283" y="10637"/>
                    <a:pt x="162" y="10798"/>
                    <a:pt x="122" y="11000"/>
                  </a:cubicBezTo>
                  <a:cubicBezTo>
                    <a:pt x="41" y="11161"/>
                    <a:pt x="1" y="11323"/>
                    <a:pt x="1" y="11524"/>
                  </a:cubicBezTo>
                  <a:cubicBezTo>
                    <a:pt x="1" y="11645"/>
                    <a:pt x="41" y="11766"/>
                    <a:pt x="162" y="11847"/>
                  </a:cubicBezTo>
                  <a:cubicBezTo>
                    <a:pt x="485" y="12048"/>
                    <a:pt x="848" y="12250"/>
                    <a:pt x="1211" y="12411"/>
                  </a:cubicBezTo>
                  <a:cubicBezTo>
                    <a:pt x="1614" y="12613"/>
                    <a:pt x="2098" y="12774"/>
                    <a:pt x="2541" y="12855"/>
                  </a:cubicBezTo>
                  <a:cubicBezTo>
                    <a:pt x="2703" y="12895"/>
                    <a:pt x="2824" y="12936"/>
                    <a:pt x="2985" y="12936"/>
                  </a:cubicBezTo>
                  <a:lnTo>
                    <a:pt x="2985" y="14307"/>
                  </a:lnTo>
                  <a:cubicBezTo>
                    <a:pt x="2985" y="14509"/>
                    <a:pt x="3106" y="14629"/>
                    <a:pt x="3267" y="14670"/>
                  </a:cubicBezTo>
                  <a:cubicBezTo>
                    <a:pt x="3509" y="14710"/>
                    <a:pt x="3711" y="14750"/>
                    <a:pt x="3953" y="14750"/>
                  </a:cubicBezTo>
                  <a:lnTo>
                    <a:pt x="4316" y="14750"/>
                  </a:lnTo>
                  <a:cubicBezTo>
                    <a:pt x="4437" y="14750"/>
                    <a:pt x="4558" y="14710"/>
                    <a:pt x="4679" y="14710"/>
                  </a:cubicBezTo>
                  <a:cubicBezTo>
                    <a:pt x="4840" y="14670"/>
                    <a:pt x="4921" y="14509"/>
                    <a:pt x="4921" y="14347"/>
                  </a:cubicBezTo>
                  <a:lnTo>
                    <a:pt x="4921" y="12936"/>
                  </a:lnTo>
                  <a:cubicBezTo>
                    <a:pt x="5365" y="12895"/>
                    <a:pt x="5768" y="12774"/>
                    <a:pt x="6171" y="12613"/>
                  </a:cubicBezTo>
                  <a:cubicBezTo>
                    <a:pt x="6736" y="12331"/>
                    <a:pt x="7220" y="11968"/>
                    <a:pt x="7542" y="11443"/>
                  </a:cubicBezTo>
                  <a:cubicBezTo>
                    <a:pt x="7865" y="10960"/>
                    <a:pt x="8067" y="10395"/>
                    <a:pt x="8067" y="9790"/>
                  </a:cubicBezTo>
                  <a:cubicBezTo>
                    <a:pt x="8067" y="9064"/>
                    <a:pt x="7825" y="8298"/>
                    <a:pt x="7341" y="7733"/>
                  </a:cubicBezTo>
                  <a:cubicBezTo>
                    <a:pt x="6816" y="7209"/>
                    <a:pt x="6171" y="6806"/>
                    <a:pt x="5485" y="6564"/>
                  </a:cubicBezTo>
                  <a:lnTo>
                    <a:pt x="3671" y="5918"/>
                  </a:lnTo>
                  <a:cubicBezTo>
                    <a:pt x="3348" y="5797"/>
                    <a:pt x="3025" y="5636"/>
                    <a:pt x="2743" y="5434"/>
                  </a:cubicBezTo>
                  <a:cubicBezTo>
                    <a:pt x="2541" y="5273"/>
                    <a:pt x="2461" y="4991"/>
                    <a:pt x="2461" y="4749"/>
                  </a:cubicBezTo>
                  <a:cubicBezTo>
                    <a:pt x="2461" y="4426"/>
                    <a:pt x="2622" y="4144"/>
                    <a:pt x="2864" y="3942"/>
                  </a:cubicBezTo>
                  <a:cubicBezTo>
                    <a:pt x="3216" y="3731"/>
                    <a:pt x="3568" y="3612"/>
                    <a:pt x="3947" y="3612"/>
                  </a:cubicBezTo>
                  <a:cubicBezTo>
                    <a:pt x="4002" y="3612"/>
                    <a:pt x="4058" y="3615"/>
                    <a:pt x="4114" y="3620"/>
                  </a:cubicBezTo>
                  <a:cubicBezTo>
                    <a:pt x="4558" y="3620"/>
                    <a:pt x="5002" y="3700"/>
                    <a:pt x="5405" y="3821"/>
                  </a:cubicBezTo>
                  <a:cubicBezTo>
                    <a:pt x="5848" y="3942"/>
                    <a:pt x="6252" y="4104"/>
                    <a:pt x="6615" y="4305"/>
                  </a:cubicBezTo>
                  <a:cubicBezTo>
                    <a:pt x="6687" y="4342"/>
                    <a:pt x="6760" y="4361"/>
                    <a:pt x="6829" y="4361"/>
                  </a:cubicBezTo>
                  <a:cubicBezTo>
                    <a:pt x="6913" y="4361"/>
                    <a:pt x="6992" y="4332"/>
                    <a:pt x="7058" y="4265"/>
                  </a:cubicBezTo>
                  <a:cubicBezTo>
                    <a:pt x="7260" y="4104"/>
                    <a:pt x="7421" y="3862"/>
                    <a:pt x="7502" y="3660"/>
                  </a:cubicBezTo>
                  <a:cubicBezTo>
                    <a:pt x="7623" y="3418"/>
                    <a:pt x="7663" y="3136"/>
                    <a:pt x="7704" y="2894"/>
                  </a:cubicBezTo>
                  <a:cubicBezTo>
                    <a:pt x="7663" y="2732"/>
                    <a:pt x="7623" y="2611"/>
                    <a:pt x="7502" y="2571"/>
                  </a:cubicBezTo>
                  <a:cubicBezTo>
                    <a:pt x="7018" y="2289"/>
                    <a:pt x="6494" y="2087"/>
                    <a:pt x="5969" y="1926"/>
                  </a:cubicBezTo>
                  <a:cubicBezTo>
                    <a:pt x="5687" y="1845"/>
                    <a:pt x="5405" y="1805"/>
                    <a:pt x="5123" y="1765"/>
                  </a:cubicBezTo>
                  <a:lnTo>
                    <a:pt x="5123" y="434"/>
                  </a:lnTo>
                  <a:cubicBezTo>
                    <a:pt x="5123" y="272"/>
                    <a:pt x="5002" y="111"/>
                    <a:pt x="4840" y="71"/>
                  </a:cubicBezTo>
                  <a:cubicBezTo>
                    <a:pt x="4719" y="71"/>
                    <a:pt x="4598" y="30"/>
                    <a:pt x="4518" y="30"/>
                  </a:cubicBezTo>
                  <a:cubicBezTo>
                    <a:pt x="4397" y="10"/>
                    <a:pt x="4276" y="0"/>
                    <a:pt x="41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0"/>
            <p:cNvSpPr/>
            <p:nvPr/>
          </p:nvSpPr>
          <p:spPr>
            <a:xfrm>
              <a:off x="6189900" y="2223325"/>
              <a:ext cx="13125" cy="88725"/>
            </a:xfrm>
            <a:custGeom>
              <a:avLst/>
              <a:gdLst/>
              <a:ahLst/>
              <a:cxnLst/>
              <a:rect l="l" t="t" r="r" b="b"/>
              <a:pathLst>
                <a:path w="525" h="3549" extrusionOk="0">
                  <a:moveTo>
                    <a:pt x="0" y="0"/>
                  </a:moveTo>
                  <a:lnTo>
                    <a:pt x="0" y="3549"/>
                  </a:lnTo>
                  <a:lnTo>
                    <a:pt x="525" y="3549"/>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0"/>
            <p:cNvSpPr/>
            <p:nvPr/>
          </p:nvSpPr>
          <p:spPr>
            <a:xfrm>
              <a:off x="6115275" y="2267675"/>
              <a:ext cx="13150" cy="124025"/>
            </a:xfrm>
            <a:custGeom>
              <a:avLst/>
              <a:gdLst/>
              <a:ahLst/>
              <a:cxnLst/>
              <a:rect l="l" t="t" r="r" b="b"/>
              <a:pathLst>
                <a:path w="526" h="4961" extrusionOk="0">
                  <a:moveTo>
                    <a:pt x="1" y="0"/>
                  </a:moveTo>
                  <a:lnTo>
                    <a:pt x="1" y="4961"/>
                  </a:lnTo>
                  <a:lnTo>
                    <a:pt x="525" y="4961"/>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0"/>
            <p:cNvSpPr/>
            <p:nvPr/>
          </p:nvSpPr>
          <p:spPr>
            <a:xfrm>
              <a:off x="6252400" y="2283800"/>
              <a:ext cx="13150" cy="107900"/>
            </a:xfrm>
            <a:custGeom>
              <a:avLst/>
              <a:gdLst/>
              <a:ahLst/>
              <a:cxnLst/>
              <a:rect l="l" t="t" r="r" b="b"/>
              <a:pathLst>
                <a:path w="526" h="4316" extrusionOk="0">
                  <a:moveTo>
                    <a:pt x="1" y="1"/>
                  </a:moveTo>
                  <a:lnTo>
                    <a:pt x="1" y="4316"/>
                  </a:lnTo>
                  <a:lnTo>
                    <a:pt x="525" y="4316"/>
                  </a:lnTo>
                  <a:lnTo>
                    <a:pt x="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0"/>
            <p:cNvSpPr/>
            <p:nvPr/>
          </p:nvSpPr>
          <p:spPr>
            <a:xfrm>
              <a:off x="714225" y="5438550"/>
              <a:ext cx="6173400" cy="13125"/>
            </a:xfrm>
            <a:custGeom>
              <a:avLst/>
              <a:gdLst/>
              <a:ahLst/>
              <a:cxnLst/>
              <a:rect l="l" t="t" r="r" b="b"/>
              <a:pathLst>
                <a:path w="246936" h="525" extrusionOk="0">
                  <a:moveTo>
                    <a:pt x="0" y="1"/>
                  </a:moveTo>
                  <a:lnTo>
                    <a:pt x="0" y="525"/>
                  </a:lnTo>
                  <a:lnTo>
                    <a:pt x="246935" y="525"/>
                  </a:lnTo>
                  <a:lnTo>
                    <a:pt x="2469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1" name="Google Shape;1811;p40"/>
          <p:cNvSpPr/>
          <p:nvPr/>
        </p:nvSpPr>
        <p:spPr>
          <a:xfrm>
            <a:off x="2219874" y="3370246"/>
            <a:ext cx="392400" cy="392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1</a:t>
            </a:r>
            <a:endParaRPr sz="180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827" name="Google Shape;1827;p40"/>
          <p:cNvSpPr/>
          <p:nvPr/>
        </p:nvSpPr>
        <p:spPr>
          <a:xfrm>
            <a:off x="3273350" y="3507534"/>
            <a:ext cx="392400" cy="392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3</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828" name="Google Shape;1828;p40"/>
          <p:cNvSpPr/>
          <p:nvPr/>
        </p:nvSpPr>
        <p:spPr>
          <a:xfrm>
            <a:off x="1032153" y="3507534"/>
            <a:ext cx="392400" cy="39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Fira Sans Extra Condensed SemiBold"/>
                <a:ea typeface="Fira Sans Extra Condensed SemiBold"/>
                <a:cs typeface="Fira Sans Extra Condensed SemiBold"/>
                <a:sym typeface="Fira Sans Extra Condensed SemiBold"/>
              </a:rPr>
              <a:t>2</a:t>
            </a:r>
            <a:endParaRPr sz="180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834" name="Google Shape;1834;p40"/>
          <p:cNvSpPr/>
          <p:nvPr/>
        </p:nvSpPr>
        <p:spPr>
          <a:xfrm>
            <a:off x="4854206" y="4059231"/>
            <a:ext cx="407696" cy="385888"/>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74372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44"/>
          <p:cNvSpPr txBox="1">
            <a:spLocks noGrp="1"/>
          </p:cNvSpPr>
          <p:nvPr>
            <p:ph type="title"/>
          </p:nvPr>
        </p:nvSpPr>
        <p:spPr>
          <a:xfrm>
            <a:off x="621100" y="445025"/>
            <a:ext cx="7901700" cy="572700"/>
          </a:xfrm>
          <a:prstGeom prst="rect">
            <a:avLst/>
          </a:prstGeom>
        </p:spPr>
        <p:txBody>
          <a:bodyPr spcFirstLastPara="1" wrap="square" lIns="91425" tIns="91425" rIns="91425" bIns="91425" anchor="t" anchorCtr="0">
            <a:noAutofit/>
          </a:bodyPr>
          <a:lstStyle/>
          <a:p>
            <a:pPr lvl="0"/>
            <a:r>
              <a:rPr lang="en" dirty="0"/>
              <a:t>Presented By</a:t>
            </a:r>
            <a:endParaRPr dirty="0"/>
          </a:p>
        </p:txBody>
      </p:sp>
      <p:grpSp>
        <p:nvGrpSpPr>
          <p:cNvPr id="1189" name="Google Shape;1189;p44"/>
          <p:cNvGrpSpPr/>
          <p:nvPr/>
        </p:nvGrpSpPr>
        <p:grpSpPr>
          <a:xfrm>
            <a:off x="638200" y="1317675"/>
            <a:ext cx="5259260" cy="3332638"/>
            <a:chOff x="638200" y="1256400"/>
            <a:chExt cx="5259260" cy="3332638"/>
          </a:xfrm>
        </p:grpSpPr>
        <p:sp>
          <p:nvSpPr>
            <p:cNvPr id="1190" name="Google Shape;1190;p44"/>
            <p:cNvSpPr/>
            <p:nvPr/>
          </p:nvSpPr>
          <p:spPr>
            <a:xfrm>
              <a:off x="638200" y="1256400"/>
              <a:ext cx="1791600" cy="10878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2762508" y="1700324"/>
              <a:ext cx="3134952" cy="2888714"/>
            </a:xfrm>
            <a:custGeom>
              <a:avLst/>
              <a:gdLst/>
              <a:ahLst/>
              <a:cxnLst/>
              <a:rect l="l" t="t" r="r" b="b"/>
              <a:pathLst>
                <a:path w="117944" h="108680" extrusionOk="0">
                  <a:moveTo>
                    <a:pt x="59600" y="7557"/>
                  </a:moveTo>
                  <a:cubicBezTo>
                    <a:pt x="71664" y="7557"/>
                    <a:pt x="83636" y="12217"/>
                    <a:pt x="92690" y="21252"/>
                  </a:cubicBezTo>
                  <a:cubicBezTo>
                    <a:pt x="101492" y="30022"/>
                    <a:pt x="106421" y="41928"/>
                    <a:pt x="106389" y="54347"/>
                  </a:cubicBezTo>
                  <a:cubicBezTo>
                    <a:pt x="106389" y="76655"/>
                    <a:pt x="90642" y="95858"/>
                    <a:pt x="68750" y="100211"/>
                  </a:cubicBezTo>
                  <a:cubicBezTo>
                    <a:pt x="65689" y="100820"/>
                    <a:pt x="62628" y="101114"/>
                    <a:pt x="59604" y="101114"/>
                  </a:cubicBezTo>
                  <a:cubicBezTo>
                    <a:pt x="40997" y="101114"/>
                    <a:pt x="23771" y="89968"/>
                    <a:pt x="16420" y="72238"/>
                  </a:cubicBezTo>
                  <a:cubicBezTo>
                    <a:pt x="7874" y="51626"/>
                    <a:pt x="15076" y="27878"/>
                    <a:pt x="33607" y="15459"/>
                  </a:cubicBezTo>
                  <a:cubicBezTo>
                    <a:pt x="41540" y="10152"/>
                    <a:pt x="50596" y="7557"/>
                    <a:pt x="59600" y="7557"/>
                  </a:cubicBezTo>
                  <a:close/>
                  <a:moveTo>
                    <a:pt x="59564" y="0"/>
                  </a:moveTo>
                  <a:cubicBezTo>
                    <a:pt x="45161" y="0"/>
                    <a:pt x="31335" y="5729"/>
                    <a:pt x="21157" y="15907"/>
                  </a:cubicBezTo>
                  <a:cubicBezTo>
                    <a:pt x="2849" y="34247"/>
                    <a:pt x="1" y="62988"/>
                    <a:pt x="14404" y="84528"/>
                  </a:cubicBezTo>
                  <a:cubicBezTo>
                    <a:pt x="24761" y="100006"/>
                    <a:pt x="41906" y="108679"/>
                    <a:pt x="59610" y="108679"/>
                  </a:cubicBezTo>
                  <a:cubicBezTo>
                    <a:pt x="66580" y="108679"/>
                    <a:pt x="73637" y="107335"/>
                    <a:pt x="80400" y="104532"/>
                  </a:cubicBezTo>
                  <a:cubicBezTo>
                    <a:pt x="104341" y="94610"/>
                    <a:pt x="117943" y="69133"/>
                    <a:pt x="112886" y="43721"/>
                  </a:cubicBezTo>
                  <a:cubicBezTo>
                    <a:pt x="107829" y="18308"/>
                    <a:pt x="85489" y="0"/>
                    <a:pt x="59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2429886" y="1700324"/>
              <a:ext cx="1915860" cy="199935"/>
            </a:xfrm>
            <a:custGeom>
              <a:avLst/>
              <a:gdLst/>
              <a:ahLst/>
              <a:cxnLst/>
              <a:rect l="l" t="t" r="r" b="b"/>
              <a:pathLst>
                <a:path w="72079" h="7522" extrusionOk="0">
                  <a:moveTo>
                    <a:pt x="1" y="0"/>
                  </a:moveTo>
                  <a:lnTo>
                    <a:pt x="1" y="7522"/>
                  </a:lnTo>
                  <a:lnTo>
                    <a:pt x="72078" y="7522"/>
                  </a:lnTo>
                  <a:lnTo>
                    <a:pt x="72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3" name="Google Shape;1193;p44"/>
          <p:cNvSpPr/>
          <p:nvPr/>
        </p:nvSpPr>
        <p:spPr>
          <a:xfrm>
            <a:off x="4652022" y="4154712"/>
            <a:ext cx="423685" cy="18739"/>
          </a:xfrm>
          <a:custGeom>
            <a:avLst/>
            <a:gdLst/>
            <a:ahLst/>
            <a:cxnLst/>
            <a:rect l="l" t="t" r="r" b="b"/>
            <a:pathLst>
              <a:path w="15940" h="705" extrusionOk="0">
                <a:moveTo>
                  <a:pt x="15939" y="0"/>
                </a:moveTo>
                <a:lnTo>
                  <a:pt x="0" y="0"/>
                </a:lnTo>
                <a:lnTo>
                  <a:pt x="14979" y="704"/>
                </a:lnTo>
                <a:cubicBezTo>
                  <a:pt x="15299" y="480"/>
                  <a:pt x="15619" y="224"/>
                  <a:pt x="15939"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 name="Google Shape;1194;p44"/>
          <p:cNvGrpSpPr/>
          <p:nvPr/>
        </p:nvGrpSpPr>
        <p:grpSpPr>
          <a:xfrm>
            <a:off x="3034741" y="2009165"/>
            <a:ext cx="3679360" cy="2392705"/>
            <a:chOff x="3126063" y="1942925"/>
            <a:chExt cx="3460647" cy="2250475"/>
          </a:xfrm>
        </p:grpSpPr>
        <p:sp>
          <p:nvSpPr>
            <p:cNvPr id="1195" name="Google Shape;1195;p44"/>
            <p:cNvSpPr/>
            <p:nvPr/>
          </p:nvSpPr>
          <p:spPr>
            <a:xfrm>
              <a:off x="3126063" y="1942925"/>
              <a:ext cx="2442100" cy="2250475"/>
            </a:xfrm>
            <a:custGeom>
              <a:avLst/>
              <a:gdLst/>
              <a:ahLst/>
              <a:cxnLst/>
              <a:rect l="l" t="t" r="r" b="b"/>
              <a:pathLst>
                <a:path w="97684" h="90019" extrusionOk="0">
                  <a:moveTo>
                    <a:pt x="49354" y="7558"/>
                  </a:moveTo>
                  <a:cubicBezTo>
                    <a:pt x="59024" y="7558"/>
                    <a:pt x="68615" y="11292"/>
                    <a:pt x="75855" y="18532"/>
                  </a:cubicBezTo>
                  <a:cubicBezTo>
                    <a:pt x="82897" y="25541"/>
                    <a:pt x="86833" y="35079"/>
                    <a:pt x="86833" y="45033"/>
                  </a:cubicBezTo>
                  <a:cubicBezTo>
                    <a:pt x="86833" y="62924"/>
                    <a:pt x="74191" y="78287"/>
                    <a:pt x="56652" y="81776"/>
                  </a:cubicBezTo>
                  <a:cubicBezTo>
                    <a:pt x="54202" y="82264"/>
                    <a:pt x="51751" y="82500"/>
                    <a:pt x="49328" y="82500"/>
                  </a:cubicBezTo>
                  <a:cubicBezTo>
                    <a:pt x="34437" y="82500"/>
                    <a:pt x="20619" y="73575"/>
                    <a:pt x="14756" y="59371"/>
                  </a:cubicBezTo>
                  <a:cubicBezTo>
                    <a:pt x="7906" y="42856"/>
                    <a:pt x="13667" y="23813"/>
                    <a:pt x="28518" y="13891"/>
                  </a:cubicBezTo>
                  <a:cubicBezTo>
                    <a:pt x="34878" y="9637"/>
                    <a:pt x="42138" y="7558"/>
                    <a:pt x="49354" y="7558"/>
                  </a:cubicBezTo>
                  <a:close/>
                  <a:moveTo>
                    <a:pt x="49322" y="0"/>
                  </a:moveTo>
                  <a:lnTo>
                    <a:pt x="49322" y="32"/>
                  </a:lnTo>
                  <a:cubicBezTo>
                    <a:pt x="37384" y="32"/>
                    <a:pt x="25926" y="4769"/>
                    <a:pt x="17508" y="13219"/>
                  </a:cubicBezTo>
                  <a:cubicBezTo>
                    <a:pt x="2337" y="28421"/>
                    <a:pt x="1" y="52202"/>
                    <a:pt x="11939" y="70061"/>
                  </a:cubicBezTo>
                  <a:cubicBezTo>
                    <a:pt x="20501" y="82847"/>
                    <a:pt x="34692" y="90018"/>
                    <a:pt x="49355" y="90018"/>
                  </a:cubicBezTo>
                  <a:cubicBezTo>
                    <a:pt x="55137" y="90018"/>
                    <a:pt x="60993" y="88903"/>
                    <a:pt x="66605" y="86576"/>
                  </a:cubicBezTo>
                  <a:cubicBezTo>
                    <a:pt x="86417" y="78351"/>
                    <a:pt x="97683" y="57259"/>
                    <a:pt x="93491" y="36231"/>
                  </a:cubicBezTo>
                  <a:cubicBezTo>
                    <a:pt x="89298" y="15171"/>
                    <a:pt x="70798" y="0"/>
                    <a:pt x="493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4359139" y="1943287"/>
              <a:ext cx="2227571" cy="188056"/>
            </a:xfrm>
            <a:custGeom>
              <a:avLst/>
              <a:gdLst/>
              <a:ahLst/>
              <a:cxnLst/>
              <a:rect l="l" t="t" r="r" b="b"/>
              <a:pathLst>
                <a:path w="72078" h="7523" extrusionOk="0">
                  <a:moveTo>
                    <a:pt x="0" y="1"/>
                  </a:moveTo>
                  <a:lnTo>
                    <a:pt x="0" y="7522"/>
                  </a:lnTo>
                  <a:lnTo>
                    <a:pt x="72078" y="7522"/>
                  </a:lnTo>
                  <a:lnTo>
                    <a:pt x="720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44"/>
          <p:cNvSpPr/>
          <p:nvPr/>
        </p:nvSpPr>
        <p:spPr>
          <a:xfrm>
            <a:off x="6714100" y="1574750"/>
            <a:ext cx="1791600" cy="10878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44"/>
          <p:cNvGrpSpPr/>
          <p:nvPr/>
        </p:nvGrpSpPr>
        <p:grpSpPr>
          <a:xfrm>
            <a:off x="3306122" y="2257555"/>
            <a:ext cx="5199578" cy="2336095"/>
            <a:chOff x="3306122" y="2257555"/>
            <a:chExt cx="5199578" cy="2336095"/>
          </a:xfrm>
        </p:grpSpPr>
        <p:grpSp>
          <p:nvGrpSpPr>
            <p:cNvPr id="1199" name="Google Shape;1199;p44"/>
            <p:cNvGrpSpPr/>
            <p:nvPr/>
          </p:nvGrpSpPr>
          <p:grpSpPr>
            <a:xfrm>
              <a:off x="3306122" y="2257555"/>
              <a:ext cx="3408050" cy="1897360"/>
              <a:chOff x="3381313" y="2176550"/>
              <a:chExt cx="3205465" cy="1784575"/>
            </a:xfrm>
          </p:grpSpPr>
          <p:sp>
            <p:nvSpPr>
              <p:cNvPr id="1200" name="Google Shape;1200;p44"/>
              <p:cNvSpPr/>
              <p:nvPr/>
            </p:nvSpPr>
            <p:spPr>
              <a:xfrm>
                <a:off x="3381313" y="2176550"/>
                <a:ext cx="1937200" cy="1784575"/>
              </a:xfrm>
              <a:custGeom>
                <a:avLst/>
                <a:gdLst/>
                <a:ahLst/>
                <a:cxnLst/>
                <a:rect l="l" t="t" r="r" b="b"/>
                <a:pathLst>
                  <a:path w="77488" h="71383" extrusionOk="0">
                    <a:moveTo>
                      <a:pt x="39149" y="7540"/>
                    </a:moveTo>
                    <a:cubicBezTo>
                      <a:pt x="46408" y="7540"/>
                      <a:pt x="53611" y="10339"/>
                      <a:pt x="59052" y="15780"/>
                    </a:cubicBezTo>
                    <a:cubicBezTo>
                      <a:pt x="64333" y="21061"/>
                      <a:pt x="67309" y="28230"/>
                      <a:pt x="67277" y="35688"/>
                    </a:cubicBezTo>
                    <a:cubicBezTo>
                      <a:pt x="67277" y="49130"/>
                      <a:pt x="57804" y="60684"/>
                      <a:pt x="44617" y="63309"/>
                    </a:cubicBezTo>
                    <a:cubicBezTo>
                      <a:pt x="42791" y="63669"/>
                      <a:pt x="40965" y="63843"/>
                      <a:pt x="39159" y="63843"/>
                    </a:cubicBezTo>
                    <a:cubicBezTo>
                      <a:pt x="27957" y="63843"/>
                      <a:pt x="17561" y="57136"/>
                      <a:pt x="13123" y="46442"/>
                    </a:cubicBezTo>
                    <a:cubicBezTo>
                      <a:pt x="8002" y="34055"/>
                      <a:pt x="12323" y="19749"/>
                      <a:pt x="23493" y="12291"/>
                    </a:cubicBezTo>
                    <a:cubicBezTo>
                      <a:pt x="28270" y="9102"/>
                      <a:pt x="33725" y="7540"/>
                      <a:pt x="39149" y="7540"/>
                    </a:cubicBezTo>
                    <a:close/>
                    <a:moveTo>
                      <a:pt x="38993" y="1"/>
                    </a:moveTo>
                    <a:cubicBezTo>
                      <a:pt x="29594" y="1"/>
                      <a:pt x="20553" y="3774"/>
                      <a:pt x="13891" y="10467"/>
                    </a:cubicBezTo>
                    <a:cubicBezTo>
                      <a:pt x="1857" y="22501"/>
                      <a:pt x="1" y="41385"/>
                      <a:pt x="9475" y="55531"/>
                    </a:cubicBezTo>
                    <a:cubicBezTo>
                      <a:pt x="16249" y="65681"/>
                      <a:pt x="27504" y="71383"/>
                      <a:pt x="39140" y="71383"/>
                    </a:cubicBezTo>
                    <a:cubicBezTo>
                      <a:pt x="43721" y="71383"/>
                      <a:pt x="48362" y="70499"/>
                      <a:pt x="52811" y="68654"/>
                    </a:cubicBezTo>
                    <a:cubicBezTo>
                      <a:pt x="68526" y="62125"/>
                      <a:pt x="77487" y="45417"/>
                      <a:pt x="74159" y="28710"/>
                    </a:cubicBezTo>
                    <a:cubicBezTo>
                      <a:pt x="70830" y="12003"/>
                      <a:pt x="56171" y="1"/>
                      <a:pt x="39112" y="1"/>
                    </a:cubicBezTo>
                    <a:cubicBezTo>
                      <a:pt x="39072" y="1"/>
                      <a:pt x="39033" y="1"/>
                      <a:pt x="389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4359119" y="3772859"/>
                <a:ext cx="2227658" cy="188056"/>
              </a:xfrm>
              <a:custGeom>
                <a:avLst/>
                <a:gdLst/>
                <a:ahLst/>
                <a:cxnLst/>
                <a:rect l="l" t="t" r="r" b="b"/>
                <a:pathLst>
                  <a:path w="72110" h="7523" extrusionOk="0">
                    <a:moveTo>
                      <a:pt x="0" y="1"/>
                    </a:moveTo>
                    <a:lnTo>
                      <a:pt x="0" y="7522"/>
                    </a:lnTo>
                    <a:lnTo>
                      <a:pt x="72110" y="7522"/>
                    </a:lnTo>
                    <a:lnTo>
                      <a:pt x="721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44"/>
            <p:cNvSpPr/>
            <p:nvPr/>
          </p:nvSpPr>
          <p:spPr>
            <a:xfrm>
              <a:off x="6714100" y="3505850"/>
              <a:ext cx="1791600" cy="10878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3" name="Google Shape;1203;p44"/>
          <p:cNvGrpSpPr/>
          <p:nvPr/>
        </p:nvGrpSpPr>
        <p:grpSpPr>
          <a:xfrm>
            <a:off x="638200" y="2505971"/>
            <a:ext cx="4460425" cy="1844879"/>
            <a:chOff x="638200" y="2444696"/>
            <a:chExt cx="4460425" cy="1844879"/>
          </a:xfrm>
        </p:grpSpPr>
        <p:grpSp>
          <p:nvGrpSpPr>
            <p:cNvPr id="1204" name="Google Shape;1204;p44"/>
            <p:cNvGrpSpPr/>
            <p:nvPr/>
          </p:nvGrpSpPr>
          <p:grpSpPr>
            <a:xfrm>
              <a:off x="2404297" y="2444696"/>
              <a:ext cx="2694327" cy="1400952"/>
              <a:chOff x="2404297" y="2444696"/>
              <a:chExt cx="2694327" cy="1400952"/>
            </a:xfrm>
          </p:grpSpPr>
          <p:sp>
            <p:nvSpPr>
              <p:cNvPr id="1205" name="Google Shape;1205;p44"/>
              <p:cNvSpPr/>
              <p:nvPr/>
            </p:nvSpPr>
            <p:spPr>
              <a:xfrm>
                <a:off x="3577504" y="2444696"/>
                <a:ext cx="1521120" cy="1400952"/>
              </a:xfrm>
              <a:custGeom>
                <a:avLst/>
                <a:gdLst/>
                <a:ahLst/>
                <a:cxnLst/>
                <a:rect l="l" t="t" r="r" b="b"/>
                <a:pathLst>
                  <a:path w="57228" h="52707" extrusionOk="0">
                    <a:moveTo>
                      <a:pt x="28927" y="7551"/>
                    </a:moveTo>
                    <a:cubicBezTo>
                      <a:pt x="33775" y="7551"/>
                      <a:pt x="38585" y="9427"/>
                      <a:pt x="42217" y="13059"/>
                    </a:cubicBezTo>
                    <a:cubicBezTo>
                      <a:pt x="45769" y="16580"/>
                      <a:pt x="47754" y="21381"/>
                      <a:pt x="47754" y="26374"/>
                    </a:cubicBezTo>
                    <a:cubicBezTo>
                      <a:pt x="47754" y="35335"/>
                      <a:pt x="41417" y="43049"/>
                      <a:pt x="32615" y="44809"/>
                    </a:cubicBezTo>
                    <a:cubicBezTo>
                      <a:pt x="31395" y="45049"/>
                      <a:pt x="30175" y="45165"/>
                      <a:pt x="28970" y="45165"/>
                    </a:cubicBezTo>
                    <a:cubicBezTo>
                      <a:pt x="21477" y="45165"/>
                      <a:pt x="14537" y="40684"/>
                      <a:pt x="11587" y="33543"/>
                    </a:cubicBezTo>
                    <a:cubicBezTo>
                      <a:pt x="8162" y="25285"/>
                      <a:pt x="11043" y="15716"/>
                      <a:pt x="18500" y="10723"/>
                    </a:cubicBezTo>
                    <a:cubicBezTo>
                      <a:pt x="21683" y="8591"/>
                      <a:pt x="25316" y="7551"/>
                      <a:pt x="28927" y="7551"/>
                    </a:cubicBezTo>
                    <a:close/>
                    <a:moveTo>
                      <a:pt x="28902" y="1"/>
                    </a:moveTo>
                    <a:cubicBezTo>
                      <a:pt x="21925" y="1"/>
                      <a:pt x="15236" y="2785"/>
                      <a:pt x="10275" y="7714"/>
                    </a:cubicBezTo>
                    <a:cubicBezTo>
                      <a:pt x="1377" y="16612"/>
                      <a:pt x="1" y="30534"/>
                      <a:pt x="7010" y="41000"/>
                    </a:cubicBezTo>
                    <a:cubicBezTo>
                      <a:pt x="12016" y="48509"/>
                      <a:pt x="20332" y="52706"/>
                      <a:pt x="28923" y="52706"/>
                    </a:cubicBezTo>
                    <a:cubicBezTo>
                      <a:pt x="32307" y="52706"/>
                      <a:pt x="35733" y="52055"/>
                      <a:pt x="39016" y="50698"/>
                    </a:cubicBezTo>
                    <a:cubicBezTo>
                      <a:pt x="50602" y="45897"/>
                      <a:pt x="57228" y="33543"/>
                      <a:pt x="54763" y="21221"/>
                    </a:cubicBezTo>
                    <a:cubicBezTo>
                      <a:pt x="52299" y="8866"/>
                      <a:pt x="41481" y="1"/>
                      <a:pt x="289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2404297" y="3645700"/>
                <a:ext cx="1941532" cy="199941"/>
              </a:xfrm>
              <a:custGeom>
                <a:avLst/>
                <a:gdLst/>
                <a:ahLst/>
                <a:cxnLst/>
                <a:rect l="l" t="t" r="r" b="b"/>
                <a:pathLst>
                  <a:path w="72079" h="7523" extrusionOk="0">
                    <a:moveTo>
                      <a:pt x="1" y="1"/>
                    </a:moveTo>
                    <a:lnTo>
                      <a:pt x="1" y="7522"/>
                    </a:lnTo>
                    <a:lnTo>
                      <a:pt x="72079" y="7522"/>
                    </a:lnTo>
                    <a:lnTo>
                      <a:pt x="72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7" name="Google Shape;1207;p44"/>
            <p:cNvSpPr/>
            <p:nvPr/>
          </p:nvSpPr>
          <p:spPr>
            <a:xfrm>
              <a:off x="638200" y="3201775"/>
              <a:ext cx="1791600" cy="10878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4"/>
          <p:cNvGrpSpPr/>
          <p:nvPr/>
        </p:nvGrpSpPr>
        <p:grpSpPr>
          <a:xfrm>
            <a:off x="663700" y="1431825"/>
            <a:ext cx="1740600" cy="859500"/>
            <a:chOff x="591400" y="3749075"/>
            <a:chExt cx="1740600" cy="859500"/>
          </a:xfrm>
        </p:grpSpPr>
        <p:sp>
          <p:nvSpPr>
            <p:cNvPr id="1209" name="Google Shape;1209;p44"/>
            <p:cNvSpPr txBox="1"/>
            <p:nvPr/>
          </p:nvSpPr>
          <p:spPr>
            <a:xfrm>
              <a:off x="591400" y="3749075"/>
              <a:ext cx="1740600" cy="33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smtClean="0">
                  <a:solidFill>
                    <a:schemeClr val="dk1"/>
                  </a:solidFill>
                  <a:latin typeface="Fira Sans Extra Condensed SemiBold"/>
                  <a:ea typeface="Fira Sans Extra Condensed SemiBold"/>
                  <a:cs typeface="Fira Sans Extra Condensed SemiBold"/>
                  <a:sym typeface="Fira Sans Extra Condensed SemiBold"/>
                </a:rPr>
                <a:t>Name </a:t>
              </a:r>
              <a:endParaRPr sz="23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210" name="Google Shape;1210;p44"/>
            <p:cNvSpPr txBox="1"/>
            <p:nvPr/>
          </p:nvSpPr>
          <p:spPr>
            <a:xfrm>
              <a:off x="591400" y="4088975"/>
              <a:ext cx="1740600" cy="51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242424"/>
                  </a:solidFill>
                  <a:latin typeface="Roboto"/>
                  <a:ea typeface="Roboto"/>
                  <a:cs typeface="Roboto"/>
                  <a:sym typeface="Roboto"/>
                </a:rPr>
                <a:t>Aneesa Irfan</a:t>
              </a:r>
              <a:endParaRPr dirty="0">
                <a:solidFill>
                  <a:schemeClr val="dk2"/>
                </a:solidFill>
                <a:latin typeface="Roboto"/>
                <a:ea typeface="Roboto"/>
                <a:cs typeface="Roboto"/>
                <a:sym typeface="Roboto"/>
              </a:endParaRPr>
            </a:p>
          </p:txBody>
        </p:sp>
      </p:grpSp>
      <p:grpSp>
        <p:nvGrpSpPr>
          <p:cNvPr id="1211" name="Google Shape;1211;p44"/>
          <p:cNvGrpSpPr/>
          <p:nvPr/>
        </p:nvGrpSpPr>
        <p:grpSpPr>
          <a:xfrm>
            <a:off x="6739599" y="3620000"/>
            <a:ext cx="1864073" cy="859500"/>
            <a:chOff x="6739599" y="3620000"/>
            <a:chExt cx="1864073" cy="859500"/>
          </a:xfrm>
        </p:grpSpPr>
        <p:sp>
          <p:nvSpPr>
            <p:cNvPr id="1212" name="Google Shape;1212;p44"/>
            <p:cNvSpPr txBox="1"/>
            <p:nvPr/>
          </p:nvSpPr>
          <p:spPr>
            <a:xfrm>
              <a:off x="6739600" y="3620000"/>
              <a:ext cx="1740600" cy="339900"/>
            </a:xfrm>
            <a:prstGeom prst="rect">
              <a:avLst/>
            </a:prstGeom>
            <a:noFill/>
            <a:ln>
              <a:noFill/>
            </a:ln>
          </p:spPr>
          <p:txBody>
            <a:bodyPr spcFirstLastPara="1" wrap="square" lIns="91425" tIns="91425" rIns="91425" bIns="91425" anchor="ctr" anchorCtr="0">
              <a:noAutofit/>
            </a:bodyPr>
            <a:lstStyle/>
            <a:p>
              <a:pPr lvl="0"/>
              <a:r>
                <a:rPr lang="en-US" sz="2400" dirty="0">
                  <a:latin typeface="Fira Sans Extra Condensed SemiBold" panose="020B0604020202020204" charset="0"/>
                  <a:ea typeface="Roboto" panose="020B0604020202020204" charset="0"/>
                </a:rPr>
                <a:t>Subject </a:t>
              </a:r>
              <a:endParaRPr lang="en-US" sz="2400" dirty="0">
                <a:latin typeface="Fira Sans Extra Condensed SemiBold" panose="020B0604020202020204" charset="0"/>
                <a:ea typeface="Roboto" panose="020B0604020202020204" charset="0"/>
              </a:endParaRPr>
            </a:p>
          </p:txBody>
        </p:sp>
        <p:sp>
          <p:nvSpPr>
            <p:cNvPr id="1213" name="Google Shape;1213;p44"/>
            <p:cNvSpPr txBox="1"/>
            <p:nvPr/>
          </p:nvSpPr>
          <p:spPr>
            <a:xfrm>
              <a:off x="6739599" y="3959900"/>
              <a:ext cx="1864073" cy="519600"/>
            </a:xfrm>
            <a:prstGeom prst="rect">
              <a:avLst/>
            </a:prstGeom>
            <a:noFill/>
            <a:ln>
              <a:noFill/>
            </a:ln>
          </p:spPr>
          <p:txBody>
            <a:bodyPr spcFirstLastPara="1" wrap="square" lIns="91425" tIns="91425" rIns="91425" bIns="91425" anchor="ctr" anchorCtr="0">
              <a:noAutofit/>
            </a:bodyPr>
            <a:lstStyle/>
            <a:p>
              <a:pPr lvl="0"/>
              <a:r>
                <a:rPr lang="en-US" dirty="0">
                  <a:latin typeface="Roboto" panose="020B0604020202020204" charset="0"/>
                  <a:ea typeface="Roboto" panose="020B0604020202020204" charset="0"/>
                </a:rPr>
                <a:t>Software Project Management</a:t>
              </a:r>
              <a:endParaRPr lang="en-US" dirty="0">
                <a:latin typeface="Roboto" panose="020B0604020202020204" charset="0"/>
                <a:ea typeface="Roboto" panose="020B0604020202020204" charset="0"/>
              </a:endParaRPr>
            </a:p>
          </p:txBody>
        </p:sp>
      </p:grpSp>
      <p:sp>
        <p:nvSpPr>
          <p:cNvPr id="1215" name="Google Shape;1215;p44"/>
          <p:cNvSpPr txBox="1"/>
          <p:nvPr/>
        </p:nvSpPr>
        <p:spPr>
          <a:xfrm>
            <a:off x="6739600" y="1644100"/>
            <a:ext cx="1740600" cy="33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smtClean="0">
                <a:solidFill>
                  <a:schemeClr val="dk1"/>
                </a:solidFill>
                <a:latin typeface="Fira Sans Extra Condensed SemiBold"/>
                <a:ea typeface="Fira Sans Extra Condensed SemiBold"/>
                <a:cs typeface="Fira Sans Extra Condensed SemiBold"/>
                <a:sym typeface="Fira Sans Extra Condensed SemiBold"/>
              </a:rPr>
              <a:t>Semester</a:t>
            </a:r>
            <a:endParaRPr sz="2300" dirty="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1217" name="Google Shape;1217;p44"/>
          <p:cNvGrpSpPr/>
          <p:nvPr/>
        </p:nvGrpSpPr>
        <p:grpSpPr>
          <a:xfrm>
            <a:off x="656938" y="3377200"/>
            <a:ext cx="1740600" cy="859500"/>
            <a:chOff x="3719513" y="1281450"/>
            <a:chExt cx="1740600" cy="859500"/>
          </a:xfrm>
        </p:grpSpPr>
        <p:sp>
          <p:nvSpPr>
            <p:cNvPr id="1218" name="Google Shape;1218;p44"/>
            <p:cNvSpPr txBox="1"/>
            <p:nvPr/>
          </p:nvSpPr>
          <p:spPr>
            <a:xfrm>
              <a:off x="3719513" y="1281450"/>
              <a:ext cx="1740600" cy="33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smtClean="0">
                  <a:solidFill>
                    <a:schemeClr val="dk1"/>
                  </a:solidFill>
                  <a:latin typeface="Fira Sans Extra Condensed SemiBold"/>
                  <a:ea typeface="Fira Sans Extra Condensed SemiBold"/>
                  <a:cs typeface="Fira Sans Extra Condensed SemiBold"/>
                  <a:sym typeface="Fira Sans Extra Condensed SemiBold"/>
                </a:rPr>
                <a:t>Roll No</a:t>
              </a:r>
              <a:endParaRPr sz="23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219" name="Google Shape;1219;p44"/>
            <p:cNvSpPr txBox="1"/>
            <p:nvPr/>
          </p:nvSpPr>
          <p:spPr>
            <a:xfrm>
              <a:off x="3719513" y="1621350"/>
              <a:ext cx="1740600" cy="51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tx1"/>
                  </a:solidFill>
                  <a:latin typeface="Roboto"/>
                  <a:ea typeface="Roboto"/>
                  <a:cs typeface="Roboto"/>
                  <a:sym typeface="Roboto"/>
                </a:rPr>
                <a:t>BSCS-F19-A-78</a:t>
              </a:r>
            </a:p>
            <a:p>
              <a:pPr marL="0" lvl="0" indent="0" algn="ctr" rtl="0">
                <a:spcBef>
                  <a:spcPts val="0"/>
                </a:spcBef>
                <a:spcAft>
                  <a:spcPts val="0"/>
                </a:spcAft>
                <a:buNone/>
              </a:pPr>
              <a:r>
                <a:rPr lang="en" dirty="0" smtClean="0">
                  <a:solidFill>
                    <a:schemeClr val="tx1"/>
                  </a:solidFill>
                  <a:latin typeface="Roboto"/>
                  <a:ea typeface="Roboto"/>
                  <a:cs typeface="Roboto"/>
                  <a:sym typeface="Roboto"/>
                </a:rPr>
                <a:t>Afternoon</a:t>
              </a:r>
              <a:endParaRPr dirty="0">
                <a:solidFill>
                  <a:schemeClr val="tx1"/>
                </a:solidFill>
                <a:latin typeface="Roboto"/>
                <a:ea typeface="Roboto"/>
                <a:cs typeface="Roboto"/>
                <a:sym typeface="Roboto"/>
              </a:endParaRPr>
            </a:p>
          </p:txBody>
        </p:sp>
      </p:grpSp>
      <p:grpSp>
        <p:nvGrpSpPr>
          <p:cNvPr id="1220" name="Google Shape;1220;p44"/>
          <p:cNvGrpSpPr/>
          <p:nvPr/>
        </p:nvGrpSpPr>
        <p:grpSpPr>
          <a:xfrm>
            <a:off x="4097881" y="2977524"/>
            <a:ext cx="464560" cy="456000"/>
            <a:chOff x="5716825" y="3235950"/>
            <a:chExt cx="300900" cy="295375"/>
          </a:xfrm>
          <a:solidFill>
            <a:schemeClr val="tx1">
              <a:lumMod val="50000"/>
              <a:lumOff val="50000"/>
            </a:schemeClr>
          </a:solidFill>
        </p:grpSpPr>
        <p:sp>
          <p:nvSpPr>
            <p:cNvPr id="1221" name="Google Shape;1221;p44"/>
            <p:cNvSpPr/>
            <p:nvPr/>
          </p:nvSpPr>
          <p:spPr>
            <a:xfrm>
              <a:off x="5716825" y="3309975"/>
              <a:ext cx="137075" cy="146525"/>
            </a:xfrm>
            <a:custGeom>
              <a:avLst/>
              <a:gdLst/>
              <a:ahLst/>
              <a:cxnLst/>
              <a:rect l="l" t="t" r="r" b="b"/>
              <a:pathLst>
                <a:path w="5483" h="5861" extrusionOk="0">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4"/>
            <p:cNvSpPr/>
            <p:nvPr/>
          </p:nvSpPr>
          <p:spPr>
            <a:xfrm>
              <a:off x="5794025" y="3235950"/>
              <a:ext cx="145725" cy="133900"/>
            </a:xfrm>
            <a:custGeom>
              <a:avLst/>
              <a:gdLst/>
              <a:ahLst/>
              <a:cxnLst/>
              <a:rect l="l" t="t" r="r" b="b"/>
              <a:pathLst>
                <a:path w="5829" h="5356" extrusionOk="0">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4"/>
            <p:cNvSpPr/>
            <p:nvPr/>
          </p:nvSpPr>
          <p:spPr>
            <a:xfrm>
              <a:off x="5880650" y="3309975"/>
              <a:ext cx="137075" cy="145725"/>
            </a:xfrm>
            <a:custGeom>
              <a:avLst/>
              <a:gdLst/>
              <a:ahLst/>
              <a:cxnLst/>
              <a:rect l="l" t="t" r="r" b="b"/>
              <a:pathLst>
                <a:path w="5483" h="5829" extrusionOk="0">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5794025" y="3396625"/>
              <a:ext cx="147300" cy="134700"/>
            </a:xfrm>
            <a:custGeom>
              <a:avLst/>
              <a:gdLst/>
              <a:ahLst/>
              <a:cxnLst/>
              <a:rect l="l" t="t" r="r" b="b"/>
              <a:pathLst>
                <a:path w="5892" h="5388" extrusionOk="0">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1210;p44"/>
          <p:cNvSpPr txBox="1"/>
          <p:nvPr/>
        </p:nvSpPr>
        <p:spPr>
          <a:xfrm>
            <a:off x="6739600" y="1997755"/>
            <a:ext cx="1740600" cy="51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rgbClr val="242424"/>
                </a:solidFill>
                <a:latin typeface="Roboto"/>
                <a:ea typeface="Roboto"/>
                <a:cs typeface="Roboto"/>
                <a:sym typeface="Roboto"/>
              </a:rPr>
              <a:t>7</a:t>
            </a:r>
            <a:r>
              <a:rPr lang="en" baseline="30000" dirty="0" smtClean="0">
                <a:solidFill>
                  <a:srgbClr val="242424"/>
                </a:solidFill>
                <a:latin typeface="Roboto"/>
                <a:ea typeface="Roboto"/>
                <a:cs typeface="Roboto"/>
                <a:sym typeface="Roboto"/>
              </a:rPr>
              <a:t>th</a:t>
            </a:r>
            <a:r>
              <a:rPr lang="en" dirty="0" smtClean="0">
                <a:solidFill>
                  <a:srgbClr val="242424"/>
                </a:solidFill>
                <a:latin typeface="Roboto"/>
                <a:ea typeface="Roboto"/>
                <a:cs typeface="Roboto"/>
                <a:sym typeface="Roboto"/>
              </a:rPr>
              <a:t> “B”</a:t>
            </a:r>
            <a:endParaRPr dirty="0">
              <a:solidFill>
                <a:schemeClr val="dk2"/>
              </a:solidFill>
              <a:latin typeface="Roboto"/>
              <a:ea typeface="Roboto"/>
              <a:cs typeface="Roboto"/>
              <a:sym typeface="Roboto"/>
            </a:endParaRPr>
          </a:p>
        </p:txBody>
      </p:sp>
    </p:spTree>
    <p:extLst>
      <p:ext uri="{BB962C8B-B14F-4D97-AF65-F5344CB8AC3E}">
        <p14:creationId xmlns:p14="http://schemas.microsoft.com/office/powerpoint/2010/main" val="322364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324;p19"/>
          <p:cNvSpPr txBox="1">
            <a:spLocks noGrp="1"/>
          </p:cNvSpPr>
          <p:nvPr>
            <p:ph type="title"/>
          </p:nvPr>
        </p:nvSpPr>
        <p:spPr>
          <a:xfrm>
            <a:off x="453600" y="292625"/>
            <a:ext cx="8236800" cy="572700"/>
          </a:xfrm>
          <a:prstGeom prst="rect">
            <a:avLst/>
          </a:prstGeom>
        </p:spPr>
        <p:txBody>
          <a:bodyPr spcFirstLastPara="1" wrap="square" lIns="91425" tIns="91425" rIns="91425" bIns="91425" anchor="t" anchorCtr="0">
            <a:noAutofit/>
          </a:bodyPr>
          <a:lstStyle/>
          <a:p>
            <a:pPr lvl="0"/>
            <a:r>
              <a:rPr lang="en" dirty="0"/>
              <a:t>INTRODUCTION</a:t>
            </a:r>
            <a:endParaRPr dirty="0"/>
          </a:p>
        </p:txBody>
      </p:sp>
      <p:grpSp>
        <p:nvGrpSpPr>
          <p:cNvPr id="3" name="Group 2"/>
          <p:cNvGrpSpPr/>
          <p:nvPr/>
        </p:nvGrpSpPr>
        <p:grpSpPr>
          <a:xfrm>
            <a:off x="105340" y="1400762"/>
            <a:ext cx="8675729" cy="3308710"/>
            <a:chOff x="136513" y="1192687"/>
            <a:chExt cx="8675729" cy="3308710"/>
          </a:xfrm>
        </p:grpSpPr>
        <p:sp>
          <p:nvSpPr>
            <p:cNvPr id="7" name="Google Shape;743;p29"/>
            <p:cNvSpPr/>
            <p:nvPr/>
          </p:nvSpPr>
          <p:spPr>
            <a:xfrm>
              <a:off x="2862814" y="1192687"/>
              <a:ext cx="5949428" cy="590695"/>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lvl="0"/>
              <a:r>
                <a:rPr lang="en-US" sz="1200" dirty="0">
                  <a:solidFill>
                    <a:schemeClr val="bg1"/>
                  </a:solidFill>
                  <a:latin typeface="Roboto" panose="020B0604020202020204" charset="0"/>
                  <a:ea typeface="Roboto" panose="020B0604020202020204" charset="0"/>
                </a:rPr>
                <a:t>The assumption was that leadership may be learned and was not a trait people were born </a:t>
              </a:r>
              <a:r>
                <a:rPr lang="en-US" sz="1200" dirty="0" smtClean="0">
                  <a:solidFill>
                    <a:schemeClr val="bg1"/>
                  </a:solidFill>
                  <a:latin typeface="Roboto" panose="020B0604020202020204" charset="0"/>
                  <a:ea typeface="Roboto" panose="020B0604020202020204" charset="0"/>
                </a:rPr>
                <a:t>with.</a:t>
              </a:r>
              <a:endParaRPr sz="1200" dirty="0">
                <a:solidFill>
                  <a:schemeClr val="bg1"/>
                </a:solidFill>
                <a:latin typeface="Fira Sans Extra Condensed SemiBold"/>
                <a:ea typeface="Fira Sans Extra Condensed SemiBold"/>
                <a:cs typeface="Fira Sans Extra Condensed SemiBold"/>
                <a:sym typeface="Fira Sans Extra Condensed SemiBold"/>
              </a:endParaRPr>
            </a:p>
          </p:txBody>
        </p:sp>
        <p:grpSp>
          <p:nvGrpSpPr>
            <p:cNvPr id="9" name="Google Shape;745;p29"/>
            <p:cNvGrpSpPr/>
            <p:nvPr/>
          </p:nvGrpSpPr>
          <p:grpSpPr>
            <a:xfrm>
              <a:off x="2040929" y="1488035"/>
              <a:ext cx="821886" cy="2666000"/>
              <a:chOff x="2712580" y="1321047"/>
              <a:chExt cx="821886" cy="2666000"/>
            </a:xfrm>
          </p:grpSpPr>
          <p:cxnSp>
            <p:nvCxnSpPr>
              <p:cNvPr id="18" name="Google Shape;746;p29"/>
              <p:cNvCxnSpPr>
                <a:stCxn id="22" idx="6"/>
                <a:endCxn id="7" idx="1"/>
              </p:cNvCxnSpPr>
              <p:nvPr/>
            </p:nvCxnSpPr>
            <p:spPr>
              <a:xfrm flipV="1">
                <a:off x="2712580" y="1321047"/>
                <a:ext cx="821885" cy="1125904"/>
              </a:xfrm>
              <a:prstGeom prst="bentConnector3">
                <a:avLst>
                  <a:gd name="adj1" fmla="val 50000"/>
                </a:avLst>
              </a:prstGeom>
              <a:noFill/>
              <a:ln w="28575" cap="flat" cmpd="sng">
                <a:solidFill>
                  <a:schemeClr val="lt2"/>
                </a:solidFill>
                <a:prstDash val="solid"/>
                <a:round/>
                <a:headEnd type="none" w="med" len="med"/>
                <a:tailEnd type="none" w="med" len="med"/>
              </a:ln>
            </p:spPr>
          </p:cxnSp>
          <p:cxnSp>
            <p:nvCxnSpPr>
              <p:cNvPr id="19" name="Google Shape;747;p29"/>
              <p:cNvCxnSpPr>
                <a:stCxn id="22" idx="6"/>
                <a:endCxn id="17" idx="1"/>
              </p:cNvCxnSpPr>
              <p:nvPr/>
            </p:nvCxnSpPr>
            <p:spPr>
              <a:xfrm>
                <a:off x="2712580" y="2446951"/>
                <a:ext cx="821885" cy="1540096"/>
              </a:xfrm>
              <a:prstGeom prst="bentConnector3">
                <a:avLst>
                  <a:gd name="adj1" fmla="val 50000"/>
                </a:avLst>
              </a:prstGeom>
              <a:noFill/>
              <a:ln w="28575" cap="flat" cmpd="sng">
                <a:solidFill>
                  <a:schemeClr val="lt2"/>
                </a:solidFill>
                <a:prstDash val="solid"/>
                <a:round/>
                <a:headEnd type="none" w="med" len="med"/>
                <a:tailEnd type="none" w="med" len="med"/>
              </a:ln>
            </p:spPr>
          </p:cxnSp>
          <p:cxnSp>
            <p:nvCxnSpPr>
              <p:cNvPr id="20" name="Google Shape;749;p29"/>
              <p:cNvCxnSpPr>
                <a:stCxn id="22" idx="6"/>
                <a:endCxn id="15" idx="1"/>
              </p:cNvCxnSpPr>
              <p:nvPr/>
            </p:nvCxnSpPr>
            <p:spPr>
              <a:xfrm flipV="1">
                <a:off x="2712580" y="2098094"/>
                <a:ext cx="821885" cy="348857"/>
              </a:xfrm>
              <a:prstGeom prst="bentConnector3">
                <a:avLst>
                  <a:gd name="adj1" fmla="val 50000"/>
                </a:avLst>
              </a:prstGeom>
              <a:noFill/>
              <a:ln w="28575" cap="flat" cmpd="sng">
                <a:solidFill>
                  <a:schemeClr val="lt2"/>
                </a:solidFill>
                <a:prstDash val="solid"/>
                <a:round/>
                <a:headEnd type="none" w="med" len="med"/>
                <a:tailEnd type="none" w="med" len="med"/>
              </a:ln>
            </p:spPr>
          </p:cxnSp>
          <p:cxnSp>
            <p:nvCxnSpPr>
              <p:cNvPr id="21" name="Google Shape;751;p29"/>
              <p:cNvCxnSpPr>
                <a:stCxn id="22" idx="6"/>
                <a:endCxn id="16" idx="1"/>
              </p:cNvCxnSpPr>
              <p:nvPr/>
            </p:nvCxnSpPr>
            <p:spPr>
              <a:xfrm>
                <a:off x="2712580" y="2446951"/>
                <a:ext cx="821886" cy="565442"/>
              </a:xfrm>
              <a:prstGeom prst="bentConnector3">
                <a:avLst>
                  <a:gd name="adj1" fmla="val 50000"/>
                </a:avLst>
              </a:prstGeom>
              <a:noFill/>
              <a:ln w="28575" cap="flat" cmpd="sng">
                <a:solidFill>
                  <a:schemeClr val="lt2"/>
                </a:solidFill>
                <a:prstDash val="solid"/>
                <a:round/>
                <a:headEnd type="none" w="med" len="med"/>
                <a:tailEnd type="none" w="med" len="med"/>
              </a:ln>
            </p:spPr>
          </p:cxnSp>
        </p:grpSp>
        <p:sp>
          <p:nvSpPr>
            <p:cNvPr id="15" name="Google Shape;750;p29"/>
            <p:cNvSpPr/>
            <p:nvPr/>
          </p:nvSpPr>
          <p:spPr>
            <a:xfrm>
              <a:off x="2862814" y="1978073"/>
              <a:ext cx="5949428" cy="574017"/>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lvl="0" algn="ctr"/>
              <a:r>
                <a:rPr lang="en-US" sz="1200" dirty="0" smtClean="0">
                  <a:solidFill>
                    <a:schemeClr val="bg1"/>
                  </a:solidFill>
                  <a:latin typeface="Roboto" panose="020B0604020202020204" charset="0"/>
                  <a:ea typeface="Roboto" panose="020B0604020202020204" charset="0"/>
                </a:rPr>
                <a:t>Focusing </a:t>
              </a:r>
              <a:r>
                <a:rPr lang="en-US" sz="1200" dirty="0">
                  <a:solidFill>
                    <a:schemeClr val="bg1"/>
                  </a:solidFill>
                  <a:latin typeface="Roboto" panose="020B0604020202020204" charset="0"/>
                  <a:ea typeface="Roboto" panose="020B0604020202020204" charset="0"/>
                </a:rPr>
                <a:t>on leaders’ personal traits, such as physical appearance and </a:t>
              </a:r>
              <a:r>
                <a:rPr lang="en-US" sz="1200" dirty="0" smtClean="0">
                  <a:solidFill>
                    <a:schemeClr val="bg1"/>
                  </a:solidFill>
                  <a:latin typeface="Roboto" panose="020B0604020202020204" charset="0"/>
                  <a:ea typeface="Roboto" panose="020B0604020202020204" charset="0"/>
                </a:rPr>
                <a:t>personalities.</a:t>
              </a:r>
              <a:endParaRPr sz="1200" dirty="0">
                <a:solidFill>
                  <a:schemeClr val="bg1"/>
                </a:solidFill>
                <a:latin typeface="Fira Sans Extra Condensed SemiBold"/>
                <a:ea typeface="Fira Sans Extra Condensed SemiBold"/>
                <a:cs typeface="Fira Sans Extra Condensed SemiBold"/>
                <a:sym typeface="Fira Sans Extra Condensed SemiBold"/>
              </a:endParaRPr>
            </a:p>
          </p:txBody>
        </p:sp>
        <p:sp>
          <p:nvSpPr>
            <p:cNvPr id="16" name="Google Shape;752;p29"/>
            <p:cNvSpPr/>
            <p:nvPr/>
          </p:nvSpPr>
          <p:spPr>
            <a:xfrm>
              <a:off x="2862815" y="2746781"/>
              <a:ext cx="5949427" cy="8652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lvl="0"/>
              <a:r>
                <a:rPr lang="en-US" sz="1200" dirty="0" smtClean="0">
                  <a:solidFill>
                    <a:schemeClr val="bg1"/>
                  </a:solidFill>
                  <a:latin typeface="Roboto" panose="020B0604020202020204" charset="0"/>
                  <a:ea typeface="Roboto" panose="020B0604020202020204" charset="0"/>
                </a:rPr>
                <a:t>Communication</a:t>
              </a:r>
              <a:r>
                <a:rPr lang="en-US" sz="1200" dirty="0">
                  <a:solidFill>
                    <a:schemeClr val="bg1"/>
                  </a:solidFill>
                  <a:latin typeface="Roboto" panose="020B0604020202020204" charset="0"/>
                  <a:ea typeface="Roboto" panose="020B0604020202020204" charset="0"/>
                </a:rPr>
                <a:t>, as part of leadership, is essential in executing and managing projects, as well as for communication between the construction project team and stakeholders. The software project manager therefore needs leadership skills to manage a project </a:t>
              </a:r>
              <a:r>
                <a:rPr lang="en-US" sz="1200" dirty="0" smtClean="0">
                  <a:solidFill>
                    <a:schemeClr val="bg1"/>
                  </a:solidFill>
                  <a:latin typeface="Roboto" panose="020B0604020202020204" charset="0"/>
                  <a:ea typeface="Roboto" panose="020B0604020202020204" charset="0"/>
                </a:rPr>
                <a:t>effectively.</a:t>
              </a:r>
              <a:endParaRPr sz="1200" dirty="0">
                <a:solidFill>
                  <a:schemeClr val="bg1"/>
                </a:solidFill>
                <a:latin typeface="Fira Sans Extra Condensed SemiBold"/>
                <a:ea typeface="Fira Sans Extra Condensed SemiBold"/>
                <a:cs typeface="Fira Sans Extra Condensed SemiBold"/>
                <a:sym typeface="Fira Sans Extra Condensed SemiBold"/>
              </a:endParaRPr>
            </a:p>
          </p:txBody>
        </p:sp>
        <p:sp>
          <p:nvSpPr>
            <p:cNvPr id="17" name="Google Shape;748;p29"/>
            <p:cNvSpPr/>
            <p:nvPr/>
          </p:nvSpPr>
          <p:spPr>
            <a:xfrm>
              <a:off x="2862814" y="3806672"/>
              <a:ext cx="5949427" cy="694725"/>
            </a:xfrm>
            <a:prstGeom prst="roundRect">
              <a:avLst>
                <a:gd name="adj" fmla="val 0"/>
              </a:avLst>
            </a:prstGeom>
            <a:solidFill>
              <a:schemeClr val="accent6"/>
            </a:solidFill>
            <a:ln>
              <a:noFill/>
            </a:ln>
          </p:spPr>
          <p:txBody>
            <a:bodyPr spcFirstLastPara="1" wrap="square" lIns="91425" tIns="91425" rIns="91425" bIns="91425" anchor="ctr" anchorCtr="0">
              <a:noAutofit/>
            </a:bodyPr>
            <a:lstStyle/>
            <a:p>
              <a:pPr lvl="0"/>
              <a:r>
                <a:rPr lang="en-US" sz="1200" dirty="0">
                  <a:solidFill>
                    <a:schemeClr val="bg1"/>
                  </a:solidFill>
                  <a:latin typeface="Roboto" panose="020B0604020202020204" charset="0"/>
                  <a:ea typeface="Roboto" panose="020B0604020202020204" charset="0"/>
                </a:rPr>
                <a:t>This paper reviews leadership in general, project manager’s skills and roles, the project manager’s communication skills, project management leadership communication, communication skills and </a:t>
              </a:r>
              <a:r>
                <a:rPr lang="en-US" sz="1200" dirty="0" smtClean="0">
                  <a:solidFill>
                    <a:schemeClr val="bg1"/>
                  </a:solidFill>
                  <a:latin typeface="Roboto" panose="020B0604020202020204" charset="0"/>
                  <a:ea typeface="Roboto" panose="020B0604020202020204" charset="0"/>
                </a:rPr>
                <a:t>leadership.</a:t>
              </a:r>
              <a:endParaRPr sz="1200" dirty="0">
                <a:solidFill>
                  <a:schemeClr val="bg1"/>
                </a:solidFill>
                <a:latin typeface="Fira Sans Extra Condensed SemiBold"/>
                <a:ea typeface="Fira Sans Extra Condensed SemiBold"/>
                <a:cs typeface="Fira Sans Extra Condensed SemiBold"/>
                <a:sym typeface="Fira Sans Extra Condensed SemiBold"/>
              </a:endParaRPr>
            </a:p>
          </p:txBody>
        </p:sp>
        <p:grpSp>
          <p:nvGrpSpPr>
            <p:cNvPr id="2" name="Group 1"/>
            <p:cNvGrpSpPr/>
            <p:nvPr/>
          </p:nvGrpSpPr>
          <p:grpSpPr>
            <a:xfrm>
              <a:off x="136513" y="1635376"/>
              <a:ext cx="2093815" cy="2036096"/>
              <a:chOff x="136513" y="1635376"/>
              <a:chExt cx="2093815" cy="2036096"/>
            </a:xfrm>
          </p:grpSpPr>
          <p:grpSp>
            <p:nvGrpSpPr>
              <p:cNvPr id="61" name="Google Shape;690;p24"/>
              <p:cNvGrpSpPr/>
              <p:nvPr/>
            </p:nvGrpSpPr>
            <p:grpSpPr>
              <a:xfrm>
                <a:off x="136513" y="1635376"/>
                <a:ext cx="2093815" cy="2036096"/>
                <a:chOff x="570512" y="1646730"/>
                <a:chExt cx="2592000" cy="2592000"/>
              </a:xfrm>
            </p:grpSpPr>
            <p:grpSp>
              <p:nvGrpSpPr>
                <p:cNvPr id="62" name="Google Shape;691;p24"/>
                <p:cNvGrpSpPr/>
                <p:nvPr/>
              </p:nvGrpSpPr>
              <p:grpSpPr>
                <a:xfrm>
                  <a:off x="570512" y="1646730"/>
                  <a:ext cx="2592000" cy="2592000"/>
                  <a:chOff x="570512" y="1589580"/>
                  <a:chExt cx="2592000" cy="2592000"/>
                </a:xfrm>
              </p:grpSpPr>
              <p:sp>
                <p:nvSpPr>
                  <p:cNvPr id="64" name="Google Shape;639;p24"/>
                  <p:cNvSpPr/>
                  <p:nvPr/>
                </p:nvSpPr>
                <p:spPr>
                  <a:xfrm>
                    <a:off x="570512" y="1589580"/>
                    <a:ext cx="2592000" cy="2592000"/>
                  </a:xfrm>
                  <a:prstGeom prst="donut">
                    <a:avLst>
                      <a:gd name="adj" fmla="val 1151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92;p24"/>
                  <p:cNvGrpSpPr/>
                  <p:nvPr/>
                </p:nvGrpSpPr>
                <p:grpSpPr>
                  <a:xfrm>
                    <a:off x="717704" y="1638696"/>
                    <a:ext cx="2297617" cy="2493768"/>
                    <a:chOff x="3716800" y="1836574"/>
                    <a:chExt cx="1710300" cy="1856588"/>
                  </a:xfrm>
                </p:grpSpPr>
                <p:sp>
                  <p:nvSpPr>
                    <p:cNvPr id="66" name="Google Shape;693;p24"/>
                    <p:cNvSpPr/>
                    <p:nvPr/>
                  </p:nvSpPr>
                  <p:spPr>
                    <a:xfrm>
                      <a:off x="3716800" y="1908910"/>
                      <a:ext cx="1710300" cy="1710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94;p24"/>
                    <p:cNvSpPr/>
                    <p:nvPr/>
                  </p:nvSpPr>
                  <p:spPr>
                    <a:xfrm rot="5400000">
                      <a:off x="4507374" y="1846324"/>
                      <a:ext cx="147600" cy="1281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95;p24"/>
                    <p:cNvSpPr/>
                    <p:nvPr/>
                  </p:nvSpPr>
                  <p:spPr>
                    <a:xfrm rot="-5400000">
                      <a:off x="4507372" y="3555312"/>
                      <a:ext cx="147600" cy="1281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Google Shape;696;p24"/>
                <p:cNvSpPr/>
                <p:nvPr/>
              </p:nvSpPr>
              <p:spPr>
                <a:xfrm>
                  <a:off x="864814" y="1941029"/>
                  <a:ext cx="1993229" cy="2003400"/>
                </a:xfrm>
                <a:prstGeom prst="ellipse">
                  <a:avLst/>
                </a:prstGeom>
                <a:solidFill>
                  <a:schemeClr val="dk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grpSp>
          <p:sp>
            <p:nvSpPr>
              <p:cNvPr id="56" name="Rectangle 55"/>
              <p:cNvSpPr/>
              <p:nvPr/>
            </p:nvSpPr>
            <p:spPr>
              <a:xfrm>
                <a:off x="453600" y="2511100"/>
                <a:ext cx="1468429" cy="307777"/>
              </a:xfrm>
              <a:prstGeom prst="rect">
                <a:avLst/>
              </a:prstGeom>
            </p:spPr>
            <p:txBody>
              <a:bodyPr wrap="square">
                <a:spAutoFit/>
              </a:bodyPr>
              <a:lstStyle/>
              <a:p>
                <a:r>
                  <a:rPr lang="en" b="1" dirty="0" smtClean="0">
                    <a:solidFill>
                      <a:schemeClr val="tx1"/>
                    </a:solidFill>
                    <a:latin typeface="Roboto" panose="020B0604020202020204" charset="0"/>
                    <a:ea typeface="Roboto" panose="020B0604020202020204" charset="0"/>
                  </a:rPr>
                  <a:t>INTRODUCTION</a:t>
                </a:r>
                <a:endParaRPr lang="en-US" b="1" dirty="0">
                  <a:solidFill>
                    <a:schemeClr val="tx1"/>
                  </a:solidFill>
                  <a:latin typeface="Roboto" panose="020B0604020202020204" charset="0"/>
                  <a:ea typeface="Roboto" panose="020B0604020202020204" charset="0"/>
                </a:endParaRPr>
              </a:p>
            </p:txBody>
          </p:sp>
        </p:grpSp>
      </p:grpSp>
      <p:sp>
        <p:nvSpPr>
          <p:cNvPr id="25" name="Google Shape;1278;p34"/>
          <p:cNvSpPr txBox="1"/>
          <p:nvPr/>
        </p:nvSpPr>
        <p:spPr>
          <a:xfrm>
            <a:off x="1520338" y="863310"/>
            <a:ext cx="6103323" cy="400200"/>
          </a:xfrm>
          <a:prstGeom prst="rect">
            <a:avLst/>
          </a:prstGeom>
          <a:noFill/>
          <a:ln>
            <a:noFill/>
          </a:ln>
        </p:spPr>
        <p:txBody>
          <a:bodyPr spcFirstLastPara="1" wrap="square" lIns="91425" tIns="91425" rIns="91425" bIns="91425" anchor="ctr" anchorCtr="0">
            <a:noAutofit/>
          </a:bodyPr>
          <a:lstStyle/>
          <a:p>
            <a:pPr lvl="0" algn="ctr"/>
            <a:r>
              <a:rPr lang="en-US" sz="2000" dirty="0">
                <a:latin typeface="Roboto" panose="020B0604020202020204" charset="0"/>
                <a:ea typeface="Roboto" panose="020B0604020202020204" charset="0"/>
              </a:rPr>
              <a:t>Leadership communication in project management</a:t>
            </a:r>
            <a:endParaRPr sz="2000" dirty="0">
              <a:solidFill>
                <a:srgbClr val="000000"/>
              </a:solidFill>
              <a:latin typeface="Roboto" panose="020B0604020202020204" charset="0"/>
              <a:ea typeface="Roboto" panose="020B0604020202020204" charset="0"/>
              <a:cs typeface="Fira Sans Extra Condensed SemiBold"/>
              <a:sym typeface="Fira Sans Extra Condensed SemiBold"/>
            </a:endParaRPr>
          </a:p>
        </p:txBody>
      </p:sp>
    </p:spTree>
    <p:extLst>
      <p:ext uri="{BB962C8B-B14F-4D97-AF65-F5344CB8AC3E}">
        <p14:creationId xmlns:p14="http://schemas.microsoft.com/office/powerpoint/2010/main" val="3021561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44"/>
          <p:cNvSpPr txBox="1">
            <a:spLocks noGrp="1"/>
          </p:cNvSpPr>
          <p:nvPr>
            <p:ph type="title"/>
          </p:nvPr>
        </p:nvSpPr>
        <p:spPr>
          <a:xfrm>
            <a:off x="453600" y="292625"/>
            <a:ext cx="823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Background</a:t>
            </a:r>
            <a:endParaRPr dirty="0"/>
          </a:p>
        </p:txBody>
      </p:sp>
      <p:graphicFrame>
        <p:nvGraphicFramePr>
          <p:cNvPr id="2070" name="Google Shape;2070;p44"/>
          <p:cNvGraphicFramePr/>
          <p:nvPr>
            <p:extLst>
              <p:ext uri="{D42A27DB-BD31-4B8C-83A1-F6EECF244321}">
                <p14:modId xmlns:p14="http://schemas.microsoft.com/office/powerpoint/2010/main" val="4135356967"/>
              </p:ext>
            </p:extLst>
          </p:nvPr>
        </p:nvGraphicFramePr>
        <p:xfrm>
          <a:off x="453600" y="857814"/>
          <a:ext cx="6518700" cy="3748860"/>
        </p:xfrm>
        <a:graphic>
          <a:graphicData uri="http://schemas.openxmlformats.org/drawingml/2006/table">
            <a:tbl>
              <a:tblPr>
                <a:noFill/>
                <a:tableStyleId>{632331B7-85FE-4B93-B515-139E1938E007}</a:tableStyleId>
              </a:tblPr>
              <a:tblGrid>
                <a:gridCol w="1629675">
                  <a:extLst>
                    <a:ext uri="{9D8B030D-6E8A-4147-A177-3AD203B41FA5}">
                      <a16:colId xmlns:a16="http://schemas.microsoft.com/office/drawing/2014/main" val="20000"/>
                    </a:ext>
                  </a:extLst>
                </a:gridCol>
                <a:gridCol w="1629675">
                  <a:extLst>
                    <a:ext uri="{9D8B030D-6E8A-4147-A177-3AD203B41FA5}">
                      <a16:colId xmlns:a16="http://schemas.microsoft.com/office/drawing/2014/main" val="20001"/>
                    </a:ext>
                  </a:extLst>
                </a:gridCol>
                <a:gridCol w="1629675">
                  <a:extLst>
                    <a:ext uri="{9D8B030D-6E8A-4147-A177-3AD203B41FA5}">
                      <a16:colId xmlns:a16="http://schemas.microsoft.com/office/drawing/2014/main" val="20002"/>
                    </a:ext>
                  </a:extLst>
                </a:gridCol>
                <a:gridCol w="1629675">
                  <a:extLst>
                    <a:ext uri="{9D8B030D-6E8A-4147-A177-3AD203B41FA5}">
                      <a16:colId xmlns:a16="http://schemas.microsoft.com/office/drawing/2014/main" val="20003"/>
                    </a:ext>
                  </a:extLst>
                </a:gridCol>
              </a:tblGrid>
              <a:tr h="413200">
                <a:tc>
                  <a:txBody>
                    <a:bodyPr/>
                    <a:lstStyle/>
                    <a:p>
                      <a:pPr marL="0" lvl="0" indent="0" algn="ctr" rtl="0">
                        <a:spcBef>
                          <a:spcPts val="0"/>
                        </a:spcBef>
                        <a:spcAft>
                          <a:spcPts val="0"/>
                        </a:spcAft>
                        <a:buNone/>
                      </a:pPr>
                      <a:r>
                        <a:rPr lang="en" sz="1800" dirty="0" smtClean="0">
                          <a:solidFill>
                            <a:schemeClr val="bg1"/>
                          </a:solidFill>
                          <a:latin typeface="Fira Sans Extra Condensed Medium"/>
                          <a:ea typeface="Fira Sans Extra Condensed Medium"/>
                          <a:cs typeface="Fira Sans Extra Condensed Medium"/>
                          <a:sym typeface="Fira Sans Extra Condensed Medium"/>
                        </a:rPr>
                        <a:t>Name</a:t>
                      </a:r>
                      <a:endParaRPr sz="1800" dirty="0">
                        <a:solidFill>
                          <a:schemeClr val="bg1"/>
                        </a:solidFill>
                        <a:latin typeface="Fira Sans Extra Condensed Medium"/>
                        <a:ea typeface="Fira Sans Extra Condensed Medium"/>
                        <a:cs typeface="Fira Sans Extra Condensed Medium"/>
                        <a:sym typeface="Fira Sans Extra Condensed Medium"/>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dirty="0" smtClean="0">
                          <a:solidFill>
                            <a:schemeClr val="bg1"/>
                          </a:solidFill>
                          <a:latin typeface="Fira Sans Extra Condensed Medium"/>
                          <a:ea typeface="Fira Sans Extra Condensed Medium"/>
                          <a:cs typeface="Fira Sans Extra Condensed Medium"/>
                          <a:sym typeface="Fira Sans Extra Condensed Medium"/>
                        </a:rPr>
                        <a:t>Year</a:t>
                      </a:r>
                      <a:endParaRPr sz="1800" dirty="0">
                        <a:solidFill>
                          <a:schemeClr val="bg1"/>
                        </a:solidFill>
                        <a:latin typeface="Fira Sans Extra Condensed Medium"/>
                        <a:ea typeface="Fira Sans Extra Condensed Medium"/>
                        <a:cs typeface="Fira Sans Extra Condensed Medium"/>
                        <a:sym typeface="Fira Sans Extra Condensed Medium"/>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800" dirty="0" smtClean="0">
                          <a:solidFill>
                            <a:schemeClr val="lt1"/>
                          </a:solidFill>
                          <a:latin typeface="Fira Sans Extra Condensed Medium"/>
                          <a:ea typeface="Fira Sans Extra Condensed Medium"/>
                          <a:cs typeface="Fira Sans Extra Condensed Medium"/>
                          <a:sym typeface="Fira Sans Extra Condensed Medium"/>
                        </a:rPr>
                        <a:t>Problem</a:t>
                      </a:r>
                      <a:endParaRPr sz="1800" dirty="0">
                        <a:solidFill>
                          <a:schemeClr val="lt1"/>
                        </a:solidFill>
                        <a:latin typeface="Fira Sans Extra Condensed Medium"/>
                        <a:ea typeface="Fira Sans Extra Condensed Medium"/>
                        <a:cs typeface="Fira Sans Extra Condensed Medium"/>
                        <a:sym typeface="Fira Sans Extra Condensed Medium"/>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800" dirty="0" smtClean="0">
                          <a:solidFill>
                            <a:schemeClr val="lt1"/>
                          </a:solidFill>
                          <a:latin typeface="Fira Sans Extra Condensed Medium"/>
                          <a:ea typeface="Fira Sans Extra Condensed Medium"/>
                          <a:cs typeface="Fira Sans Extra Condensed Medium"/>
                          <a:sym typeface="Fira Sans Extra Condensed Medium"/>
                        </a:rPr>
                        <a:t>Method</a:t>
                      </a:r>
                      <a:endParaRPr sz="1800" dirty="0">
                        <a:solidFill>
                          <a:schemeClr val="lt1"/>
                        </a:solidFill>
                        <a:latin typeface="Fira Sans Extra Condensed Medium"/>
                        <a:ea typeface="Fira Sans Extra Condensed Medium"/>
                        <a:cs typeface="Fira Sans Extra Condensed Medium"/>
                        <a:sym typeface="Fira Sans Extra Condensed Medium"/>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82625">
                <a:tc>
                  <a:txBody>
                    <a:bodyPr/>
                    <a:lstStyle/>
                    <a:p>
                      <a:pPr marL="0" lvl="0" indent="0" algn="ctr" rtl="0">
                        <a:spcBef>
                          <a:spcPts val="0"/>
                        </a:spcBef>
                        <a:spcAft>
                          <a:spcPts val="0"/>
                        </a:spcAft>
                        <a:buNone/>
                      </a:pPr>
                      <a:r>
                        <a:rPr lang="en-US" sz="1200" dirty="0" smtClean="0">
                          <a:solidFill>
                            <a:schemeClr val="dk1"/>
                          </a:solidFill>
                          <a:latin typeface="Roboto" panose="020B0604020202020204" charset="0"/>
                          <a:ea typeface="Roboto" panose="020B0604020202020204" charset="0"/>
                          <a:cs typeface="Roboto"/>
                          <a:sym typeface="Roboto"/>
                        </a:rPr>
                        <a:t>Clutterbuck D</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2002</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Ensure successful communication</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Focus on communication skills of project managers</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82625">
                <a:tc>
                  <a:txBody>
                    <a:bodyPr/>
                    <a:lstStyle/>
                    <a:p>
                      <a:pPr marL="0" lvl="0" indent="0" algn="ctr" rtl="0">
                        <a:spcBef>
                          <a:spcPts val="0"/>
                        </a:spcBef>
                        <a:spcAft>
                          <a:spcPts val="0"/>
                        </a:spcAft>
                        <a:buNone/>
                      </a:pPr>
                      <a:r>
                        <a:rPr lang="en-US" sz="1200" dirty="0" smtClean="0">
                          <a:latin typeface="Roboto" panose="020B0604020202020204" charset="0"/>
                          <a:ea typeface="Roboto" panose="020B0604020202020204" charset="0"/>
                        </a:rPr>
                        <a:t>Z. </a:t>
                      </a:r>
                      <a:r>
                        <a:rPr lang="en-US" sz="1200" dirty="0" err="1" smtClean="0">
                          <a:latin typeface="Roboto" panose="020B0604020202020204" charset="0"/>
                          <a:ea typeface="Roboto" panose="020B0604020202020204" charset="0"/>
                        </a:rPr>
                        <a:t>Hidayat</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dirty="0" smtClean="0">
                          <a:solidFill>
                            <a:schemeClr val="dk1"/>
                          </a:solidFill>
                          <a:latin typeface="Roboto" panose="020B0604020202020204" charset="0"/>
                          <a:ea typeface="Roboto" panose="020B0604020202020204" charset="0"/>
                          <a:cs typeface="Roboto"/>
                          <a:sym typeface="Roboto"/>
                        </a:rPr>
                        <a:t>2021</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dirty="0" smtClean="0">
                          <a:solidFill>
                            <a:schemeClr val="dk1"/>
                          </a:solidFill>
                          <a:latin typeface="Roboto" panose="020B0604020202020204" charset="0"/>
                          <a:ea typeface="Roboto" panose="020B0604020202020204" charset="0"/>
                          <a:cs typeface="Roboto"/>
                          <a:sym typeface="Roboto"/>
                        </a:rPr>
                        <a:t>Restructuring</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Organizational Change</a:t>
                      </a:r>
                      <a:endParaRPr lang="en-US" sz="11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82625">
                <a:tc>
                  <a:txBody>
                    <a:bodyPr/>
                    <a:lstStyle/>
                    <a:p>
                      <a:r>
                        <a:rPr lang="en-US" sz="1400" b="0" i="0" u="none" strike="noStrike" cap="none" baseline="0" dirty="0" smtClean="0">
                          <a:solidFill>
                            <a:srgbClr val="000000"/>
                          </a:solidFill>
                          <a:effectLst/>
                          <a:latin typeface="Arial"/>
                          <a:ea typeface="Arial"/>
                          <a:cs typeface="Arial"/>
                          <a:sym typeface="Arial"/>
                        </a:rPr>
                        <a:t>       </a:t>
                      </a:r>
                      <a:r>
                        <a:rPr lang="en-US" sz="1200" b="0" i="0" u="none" strike="noStrike" cap="none" baseline="0" dirty="0" smtClean="0">
                          <a:solidFill>
                            <a:srgbClr val="000000"/>
                          </a:solidFill>
                          <a:effectLst/>
                          <a:latin typeface="Roboto" panose="020B0604020202020204" charset="0"/>
                          <a:ea typeface="Roboto" panose="020B0604020202020204" charset="0"/>
                          <a:cs typeface="Arial"/>
                          <a:sym typeface="Arial"/>
                        </a:rPr>
                        <a:t>Gavin Dick</a:t>
                      </a:r>
                      <a:endParaRPr lang="en-US" sz="1400" b="0" i="0" u="sng" strike="noStrike" cap="none" dirty="0" smtClean="0">
                        <a:solidFill>
                          <a:srgbClr val="000000"/>
                        </a:solidFill>
                        <a:effectLst/>
                        <a:latin typeface="Roboto" panose="020B0604020202020204" charset="0"/>
                        <a:ea typeface="Roboto" panose="020B0604020202020204" charset="0"/>
                        <a:cs typeface="Arial"/>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dirty="0" smtClean="0">
                          <a:solidFill>
                            <a:schemeClr val="dk1"/>
                          </a:solidFill>
                          <a:latin typeface="Roboto"/>
                          <a:ea typeface="Roboto"/>
                          <a:cs typeface="Roboto"/>
                          <a:sym typeface="Roboto"/>
                        </a:rPr>
                        <a:t>2001</a:t>
                      </a:r>
                      <a:endParaRPr sz="1200" dirty="0">
                        <a:solidFill>
                          <a:schemeClr val="dk1"/>
                        </a:solidFill>
                        <a:latin typeface="Roboto"/>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dirty="0" smtClean="0">
                          <a:solidFill>
                            <a:schemeClr val="dk1"/>
                          </a:solidFill>
                          <a:latin typeface="Roboto"/>
                          <a:ea typeface="Roboto"/>
                          <a:cs typeface="Roboto"/>
                          <a:sym typeface="Roboto"/>
                        </a:rPr>
                        <a:t> Antecedents organizational</a:t>
                      </a:r>
                      <a:endParaRPr sz="1200" dirty="0">
                        <a:solidFill>
                          <a:schemeClr val="dk1"/>
                        </a:solidFill>
                        <a:latin typeface="Roboto"/>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dirty="0" smtClean="0">
                          <a:solidFill>
                            <a:schemeClr val="dk1"/>
                          </a:solidFill>
                          <a:latin typeface="Roboto"/>
                          <a:ea typeface="Roboto"/>
                          <a:cs typeface="Roboto"/>
                          <a:sym typeface="Roboto"/>
                        </a:rPr>
                        <a:t>Commitment </a:t>
                      </a:r>
                      <a:endParaRPr lang="en-US" sz="1200" dirty="0">
                        <a:solidFill>
                          <a:schemeClr val="dk1"/>
                        </a:solidFill>
                        <a:latin typeface="Roboto"/>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82625">
                <a:tc>
                  <a:txBody>
                    <a:bodyPr/>
                    <a:lstStyle/>
                    <a:p>
                      <a:pPr marL="0" lvl="0" indent="0" algn="ctr" rtl="0">
                        <a:spcBef>
                          <a:spcPts val="0"/>
                        </a:spcBef>
                        <a:spcAft>
                          <a:spcPts val="0"/>
                        </a:spcAft>
                        <a:buNone/>
                      </a:pPr>
                      <a:r>
                        <a:rPr lang="en-US" sz="1200" b="0" dirty="0" smtClean="0">
                          <a:latin typeface="Roboto" panose="020B0604020202020204" charset="0"/>
                          <a:ea typeface="Roboto" panose="020B0604020202020204" charset="0"/>
                        </a:rPr>
                        <a:t>Elsevier Ltd</a:t>
                      </a:r>
                      <a:endParaRPr sz="1200" b="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dirty="0" smtClean="0">
                          <a:latin typeface="Roboto" panose="020B0604020202020204" charset="0"/>
                          <a:ea typeface="Roboto" panose="020B0604020202020204" charset="0"/>
                        </a:rPr>
                        <a:t>2014 </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algn="ctr"/>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    Communication   skills</a:t>
                      </a:r>
                      <a:endParaRPr lang="en-US" sz="1200" b="0" i="0" u="none" strike="noStrike" cap="none" dirty="0" smtClean="0">
                        <a:solidFill>
                          <a:srgbClr val="000000"/>
                        </a:solidFill>
                        <a:effectLst/>
                        <a:latin typeface="Roboto" panose="020B0604020202020204" charset="0"/>
                        <a:ea typeface="Roboto" panose="020B0604020202020204" charset="0"/>
                        <a:cs typeface="Arial"/>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Cornerstones</a:t>
                      </a:r>
                      <a:endParaRPr lang="en-US" sz="1200" b="0" i="0" u="none" strike="noStrike" cap="none" dirty="0" smtClean="0">
                        <a:solidFill>
                          <a:srgbClr val="000000"/>
                        </a:solidFill>
                        <a:effectLst/>
                        <a:latin typeface="Roboto" panose="020B0604020202020204" charset="0"/>
                        <a:ea typeface="Roboto" panose="020B0604020202020204" charset="0"/>
                        <a:cs typeface="Arial"/>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82625">
                <a:tc>
                  <a:txBody>
                    <a:bodyPr/>
                    <a:lstStyle/>
                    <a:p>
                      <a:r>
                        <a:rPr lang="en-US" sz="1200" dirty="0" smtClean="0">
                          <a:latin typeface="Roboto" panose="020B0604020202020204" charset="0"/>
                          <a:ea typeface="Roboto" panose="020B0604020202020204" charset="0"/>
                        </a:rPr>
                        <a:t>         A </a:t>
                      </a:r>
                      <a:r>
                        <a:rPr lang="en-US" sz="1200" dirty="0" smtClean="0">
                          <a:latin typeface="Roboto" panose="020B0604020202020204" charset="0"/>
                          <a:ea typeface="Roboto" panose="020B0604020202020204" charset="0"/>
                        </a:rPr>
                        <a:t>Liu</a:t>
                      </a:r>
                      <a:endParaRPr lang="en-US" sz="1200" b="0" i="0" u="none" strike="noStrike" cap="none" dirty="0">
                        <a:solidFill>
                          <a:srgbClr val="000000"/>
                        </a:solidFill>
                        <a:effectLst/>
                        <a:latin typeface="Roboto" panose="020B0604020202020204" charset="0"/>
                        <a:ea typeface="Roboto" panose="020B0604020202020204" charset="0"/>
                        <a:cs typeface="Arial"/>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dirty="0" smtClean="0">
                          <a:solidFill>
                            <a:schemeClr val="dk1"/>
                          </a:solidFill>
                          <a:latin typeface="Roboto"/>
                          <a:ea typeface="Roboto"/>
                          <a:cs typeface="Roboto"/>
                          <a:sym typeface="Roboto"/>
                        </a:rPr>
                        <a:t>2003</a:t>
                      </a:r>
                      <a:endParaRPr sz="1200" dirty="0">
                        <a:solidFill>
                          <a:schemeClr val="dk1"/>
                        </a:solidFill>
                        <a:latin typeface="Roboto"/>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Leadership styles</a:t>
                      </a:r>
                      <a:r>
                        <a:rPr lang="en-US" sz="1400" b="0" i="0" u="none" strike="noStrike" cap="none" dirty="0" smtClean="0">
                          <a:solidFill>
                            <a:srgbClr val="000000"/>
                          </a:solidFill>
                          <a:effectLst/>
                          <a:latin typeface="Arial"/>
                          <a:ea typeface="Arial"/>
                          <a:cs typeface="Arial"/>
                          <a:sym typeface="Arial"/>
                        </a:rPr>
                        <a:t> </a:t>
                      </a:r>
                      <a:endParaRPr sz="1200" dirty="0">
                        <a:solidFill>
                          <a:schemeClr val="dk1"/>
                        </a:solidFill>
                        <a:latin typeface="Roboto"/>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Combines inter‐personal and structural elements</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548938347"/>
              </p:ext>
            </p:extLst>
          </p:nvPr>
        </p:nvGraphicFramePr>
        <p:xfrm>
          <a:off x="6972300" y="857812"/>
          <a:ext cx="1629675" cy="3772529"/>
        </p:xfrm>
        <a:graphic>
          <a:graphicData uri="http://schemas.openxmlformats.org/drawingml/2006/table">
            <a:tbl>
              <a:tblPr>
                <a:noFill/>
                <a:tableStyleId>{632331B7-85FE-4B93-B515-139E1938E007}</a:tableStyleId>
              </a:tblPr>
              <a:tblGrid>
                <a:gridCol w="1629675">
                  <a:extLst>
                    <a:ext uri="{9D8B030D-6E8A-4147-A177-3AD203B41FA5}">
                      <a16:colId xmlns:a16="http://schemas.microsoft.com/office/drawing/2014/main" val="3063273936"/>
                    </a:ext>
                  </a:extLst>
                </a:gridCol>
              </a:tblGrid>
              <a:tr h="502366">
                <a:tc>
                  <a:txBody>
                    <a:bodyPr/>
                    <a:lstStyle/>
                    <a:p>
                      <a:pPr marL="0" lvl="0" indent="0" algn="ctr" rtl="0">
                        <a:spcBef>
                          <a:spcPts val="0"/>
                        </a:spcBef>
                        <a:spcAft>
                          <a:spcPts val="0"/>
                        </a:spcAft>
                        <a:buNone/>
                      </a:pPr>
                      <a:r>
                        <a:rPr lang="en" sz="1800" dirty="0" smtClean="0">
                          <a:solidFill>
                            <a:schemeClr val="lt1"/>
                          </a:solidFill>
                          <a:latin typeface="Fira Sans Extra Condensed Medium"/>
                          <a:ea typeface="Fira Sans Extra Condensed Medium"/>
                          <a:cs typeface="Fira Sans Extra Condensed Medium"/>
                          <a:sym typeface="Fira Sans Extra Condensed Medium"/>
                        </a:rPr>
                        <a:t>Conclusion</a:t>
                      </a:r>
                      <a:endParaRPr sz="1800" dirty="0">
                        <a:solidFill>
                          <a:schemeClr val="lt1"/>
                        </a:solidFill>
                        <a:latin typeface="Fira Sans Extra Condensed Medium"/>
                        <a:ea typeface="Fira Sans Extra Condensed Medium"/>
                        <a:cs typeface="Fira Sans Extra Condensed Medium"/>
                        <a:sym typeface="Fira Sans Extra Condensed Medium"/>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5"/>
                    </a:solidFill>
                  </a:tcPr>
                </a:tc>
                <a:extLst>
                  <a:ext uri="{0D108BD9-81ED-4DB2-BD59-A6C34878D82A}">
                    <a16:rowId xmlns:a16="http://schemas.microsoft.com/office/drawing/2014/main" val="205025271"/>
                  </a:ext>
                </a:extLst>
              </a:tr>
              <a:tr h="872244">
                <a:tc>
                  <a:txBody>
                    <a:bodyPr/>
                    <a:lstStyle/>
                    <a:p>
                      <a:pPr marL="0" lvl="0" indent="0" algn="ctr" rtl="0">
                        <a:spcBef>
                          <a:spcPts val="0"/>
                        </a:spcBef>
                        <a:spcAft>
                          <a:spcPts val="0"/>
                        </a:spcAft>
                        <a:buNone/>
                      </a:pPr>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Knowledge of the characteristics and leadership style</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3317310328"/>
                  </a:ext>
                </a:extLst>
              </a:tr>
              <a:tr h="557438">
                <a:tc>
                  <a:txBody>
                    <a:bodyPr/>
                    <a:lstStyle/>
                    <a:p>
                      <a:pPr marL="0" lvl="0" indent="0" algn="ctr" rtl="0">
                        <a:spcBef>
                          <a:spcPts val="0"/>
                        </a:spcBef>
                        <a:spcAft>
                          <a:spcPts val="0"/>
                        </a:spcAft>
                        <a:buNone/>
                      </a:pPr>
                      <a:r>
                        <a:rPr lang="en-US" sz="1200" dirty="0" smtClean="0">
                          <a:latin typeface="Roboto" panose="020B0604020202020204" charset="0"/>
                          <a:ea typeface="Roboto" panose="020B0604020202020204" charset="0"/>
                        </a:rPr>
                        <a:t> Internal communication</a:t>
                      </a:r>
                      <a:endParaRPr sz="1200" dirty="0">
                        <a:solidFill>
                          <a:schemeClr val="dk1"/>
                        </a:solidFill>
                        <a:latin typeface="Roboto" panose="020B0604020202020204" charset="0"/>
                        <a:ea typeface="Roboto" panose="020B0604020202020204" charset="0"/>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386678821"/>
                  </a:ext>
                </a:extLst>
              </a:tr>
              <a:tr h="535231">
                <a:tc>
                  <a:txBody>
                    <a:bodyPr/>
                    <a:lstStyle/>
                    <a:p>
                      <a:pPr marL="0" lvl="0" indent="0" algn="ctr" rtl="0">
                        <a:spcBef>
                          <a:spcPts val="0"/>
                        </a:spcBef>
                        <a:spcAft>
                          <a:spcPts val="0"/>
                        </a:spcAft>
                        <a:buNone/>
                      </a:pPr>
                      <a:r>
                        <a:rPr lang="en-US" sz="1200" dirty="0" smtClean="0">
                          <a:solidFill>
                            <a:schemeClr val="dk1"/>
                          </a:solidFill>
                          <a:latin typeface="Roboto"/>
                          <a:ea typeface="Roboto"/>
                          <a:cs typeface="Roboto"/>
                          <a:sym typeface="Roboto"/>
                        </a:rPr>
                        <a:t>Extrapolated to public sector</a:t>
                      </a:r>
                      <a:endParaRPr sz="1200" dirty="0">
                        <a:solidFill>
                          <a:schemeClr val="dk1"/>
                        </a:solidFill>
                        <a:latin typeface="Roboto"/>
                        <a:ea typeface="Roboto"/>
                        <a:cs typeface="Roboto"/>
                        <a:sym typeface="Roboto"/>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604253643"/>
                  </a:ext>
                </a:extLst>
              </a:tr>
              <a:tr h="519751">
                <a:tc>
                  <a:txBody>
                    <a:bodyPr/>
                    <a:lstStyle/>
                    <a:p>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Project management areas</a:t>
                      </a:r>
                      <a:endParaRPr lang="en-US" sz="1200" b="0" i="0" u="none" strike="noStrike" cap="none" dirty="0">
                        <a:solidFill>
                          <a:srgbClr val="000000"/>
                        </a:solidFill>
                        <a:effectLst/>
                        <a:latin typeface="Roboto" panose="020B0604020202020204" charset="0"/>
                        <a:ea typeface="Roboto" panose="020B0604020202020204" charset="0"/>
                        <a:cs typeface="Arial"/>
                        <a:sym typeface="Arial"/>
                      </a:endParaRP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584013358"/>
                  </a:ext>
                </a:extLst>
              </a:tr>
              <a:tr h="743261">
                <a:tc>
                  <a:txBody>
                    <a:bodyPr/>
                    <a:lstStyle/>
                    <a:p>
                      <a:pPr marL="0" lvl="0" indent="0" algn="ctr" rtl="0">
                        <a:spcBef>
                          <a:spcPts val="0"/>
                        </a:spcBef>
                        <a:spcAft>
                          <a:spcPts val="0"/>
                        </a:spcAft>
                        <a:buNone/>
                      </a:pPr>
                      <a:r>
                        <a:rPr lang="en-US" sz="1200" b="0" i="0" u="none" strike="noStrike" cap="none" dirty="0" smtClean="0">
                          <a:solidFill>
                            <a:srgbClr val="000000"/>
                          </a:solidFill>
                          <a:effectLst/>
                          <a:latin typeface="Roboto" panose="020B0604020202020204" charset="0"/>
                          <a:ea typeface="Roboto" panose="020B0604020202020204" charset="0"/>
                          <a:cs typeface="Arial"/>
                          <a:sym typeface="Arial"/>
                        </a:rPr>
                        <a:t>Power‐sharing</a:t>
                      </a:r>
                    </a:p>
                  </a:txBody>
                  <a:tcPr marL="91425" marR="91425" marT="91425" marB="91425"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195374356"/>
                  </a:ext>
                </a:extLst>
              </a:tr>
            </a:tbl>
          </a:graphicData>
        </a:graphic>
      </p:graphicFrame>
    </p:spTree>
    <p:extLst>
      <p:ext uri="{BB962C8B-B14F-4D97-AF65-F5344CB8AC3E}">
        <p14:creationId xmlns:p14="http://schemas.microsoft.com/office/powerpoint/2010/main" val="65140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6"/>
        <p:cNvGrpSpPr/>
        <p:nvPr/>
      </p:nvGrpSpPr>
      <p:grpSpPr>
        <a:xfrm>
          <a:off x="0" y="0"/>
          <a:ext cx="0" cy="0"/>
          <a:chOff x="0" y="0"/>
          <a:chExt cx="0" cy="0"/>
        </a:xfrm>
      </p:grpSpPr>
      <p:sp>
        <p:nvSpPr>
          <p:cNvPr id="1277" name="Google Shape;1277;p34"/>
          <p:cNvSpPr txBox="1">
            <a:spLocks noGrp="1"/>
          </p:cNvSpPr>
          <p:nvPr>
            <p:ph type="title"/>
          </p:nvPr>
        </p:nvSpPr>
        <p:spPr>
          <a:xfrm>
            <a:off x="453600" y="292625"/>
            <a:ext cx="8236800" cy="572700"/>
          </a:xfrm>
          <a:prstGeom prst="rect">
            <a:avLst/>
          </a:prstGeom>
        </p:spPr>
        <p:txBody>
          <a:bodyPr spcFirstLastPara="1" wrap="square" lIns="91425" tIns="91425" rIns="91425" bIns="91425" anchor="t" anchorCtr="0">
            <a:noAutofit/>
          </a:bodyPr>
          <a:lstStyle/>
          <a:p>
            <a:pPr lvl="0"/>
            <a:r>
              <a:rPr lang="en-US" dirty="0"/>
              <a:t>Methodology</a:t>
            </a:r>
            <a:endParaRPr dirty="0"/>
          </a:p>
        </p:txBody>
      </p:sp>
      <p:sp>
        <p:nvSpPr>
          <p:cNvPr id="1278" name="Google Shape;1278;p34"/>
          <p:cNvSpPr txBox="1"/>
          <p:nvPr/>
        </p:nvSpPr>
        <p:spPr>
          <a:xfrm>
            <a:off x="1557895" y="810884"/>
            <a:ext cx="6103323" cy="400200"/>
          </a:xfrm>
          <a:prstGeom prst="rect">
            <a:avLst/>
          </a:prstGeom>
          <a:noFill/>
          <a:ln>
            <a:noFill/>
          </a:ln>
        </p:spPr>
        <p:txBody>
          <a:bodyPr spcFirstLastPara="1" wrap="square" lIns="91425" tIns="91425" rIns="91425" bIns="91425" anchor="ctr" anchorCtr="0">
            <a:noAutofit/>
          </a:bodyPr>
          <a:lstStyle/>
          <a:p>
            <a:pPr lvl="0" algn="ctr"/>
            <a:r>
              <a:rPr lang="en-US" sz="2000" dirty="0">
                <a:latin typeface="Roboto" panose="020B0604020202020204" charset="0"/>
                <a:ea typeface="Roboto" panose="020B0604020202020204" charset="0"/>
              </a:rPr>
              <a:t>Leadership communication in project management</a:t>
            </a:r>
            <a:endParaRPr sz="2000" dirty="0">
              <a:solidFill>
                <a:srgbClr val="000000"/>
              </a:solidFill>
              <a:latin typeface="Roboto" panose="020B0604020202020204" charset="0"/>
              <a:ea typeface="Roboto" panose="020B0604020202020204" charset="0"/>
              <a:cs typeface="Fira Sans Extra Condensed SemiBold"/>
              <a:sym typeface="Fira Sans Extra Condensed SemiBold"/>
            </a:endParaRPr>
          </a:p>
        </p:txBody>
      </p:sp>
      <p:sp>
        <p:nvSpPr>
          <p:cNvPr id="1280" name="Google Shape;1280;p34"/>
          <p:cNvSpPr/>
          <p:nvPr/>
        </p:nvSpPr>
        <p:spPr>
          <a:xfrm>
            <a:off x="446101" y="1270762"/>
            <a:ext cx="2135868" cy="2872687"/>
          </a:xfrm>
          <a:prstGeom prst="roundRect">
            <a:avLst>
              <a:gd name="adj" fmla="val 1951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4"/>
          <p:cNvSpPr/>
          <p:nvPr/>
        </p:nvSpPr>
        <p:spPr>
          <a:xfrm>
            <a:off x="3197722" y="1401150"/>
            <a:ext cx="2282831" cy="3136492"/>
          </a:xfrm>
          <a:prstGeom prst="roundRect">
            <a:avLst>
              <a:gd name="adj" fmla="val 1951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4"/>
          <p:cNvSpPr/>
          <p:nvPr/>
        </p:nvSpPr>
        <p:spPr>
          <a:xfrm>
            <a:off x="6102369" y="1359619"/>
            <a:ext cx="2130802" cy="2778362"/>
          </a:xfrm>
          <a:prstGeom prst="roundRect">
            <a:avLst>
              <a:gd name="adj" fmla="val 1951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4"/>
          <p:cNvSpPr txBox="1"/>
          <p:nvPr/>
        </p:nvSpPr>
        <p:spPr>
          <a:xfrm>
            <a:off x="3261576" y="1460325"/>
            <a:ext cx="2179777" cy="3420114"/>
          </a:xfrm>
          <a:prstGeom prst="rect">
            <a:avLst/>
          </a:prstGeom>
          <a:noFill/>
          <a:ln>
            <a:noFill/>
          </a:ln>
        </p:spPr>
        <p:txBody>
          <a:bodyPr spcFirstLastPara="1" wrap="square" lIns="91425" tIns="91425" rIns="91425" bIns="91425" anchor="t" anchorCtr="0">
            <a:noAutofit/>
          </a:bodyPr>
          <a:lstStyle/>
          <a:p>
            <a:pPr lvl="0" algn="ctr"/>
            <a:r>
              <a:rPr lang="en-US" sz="1200" dirty="0">
                <a:solidFill>
                  <a:schemeClr val="bg1"/>
                </a:solidFill>
                <a:latin typeface="Roboto" panose="020B0604020202020204" charset="0"/>
                <a:ea typeface="Roboto" panose="020B0604020202020204" charset="0"/>
              </a:rPr>
              <a:t>The implications of this research may be in understanding the influence of the project manager characteristics</a:t>
            </a:r>
            <a:r>
              <a:rPr lang="en-US" sz="1200" dirty="0" smtClean="0">
                <a:solidFill>
                  <a:schemeClr val="bg1"/>
                </a:solidFill>
                <a:latin typeface="Roboto" panose="020B0604020202020204" charset="0"/>
                <a:ea typeface="Roboto" panose="020B0604020202020204" charset="0"/>
              </a:rPr>
              <a:t>.</a:t>
            </a:r>
          </a:p>
          <a:p>
            <a:pPr algn="ctr"/>
            <a:r>
              <a:rPr lang="en-US" sz="1200" dirty="0">
                <a:solidFill>
                  <a:schemeClr val="bg1"/>
                </a:solidFill>
                <a:latin typeface="Roboto" panose="020B0604020202020204" charset="0"/>
                <a:ea typeface="Roboto" panose="020B0604020202020204" charset="0"/>
              </a:rPr>
              <a:t>This may indicate to developers and construction companies that they should pay more attention to the characteristics of project managers’ and their skills in communication, in order to improve the outcome of projects and to benefit the construction industry as a whole.</a:t>
            </a:r>
          </a:p>
          <a:p>
            <a:pPr lvl="0" algn="ctr"/>
            <a:endParaRPr sz="1200" dirty="0">
              <a:solidFill>
                <a:schemeClr val="bg1"/>
              </a:solidFill>
              <a:latin typeface="Roboto"/>
              <a:ea typeface="Roboto"/>
              <a:cs typeface="Roboto"/>
              <a:sym typeface="Roboto"/>
            </a:endParaRPr>
          </a:p>
        </p:txBody>
      </p:sp>
      <p:cxnSp>
        <p:nvCxnSpPr>
          <p:cNvPr id="1314" name="Google Shape;1314;p34"/>
          <p:cNvCxnSpPr>
            <a:stCxn id="1315" idx="6"/>
            <a:endCxn id="1316" idx="2"/>
          </p:cNvCxnSpPr>
          <p:nvPr/>
        </p:nvCxnSpPr>
        <p:spPr>
          <a:xfrm>
            <a:off x="1557895" y="4363342"/>
            <a:ext cx="2579353" cy="429029"/>
          </a:xfrm>
          <a:prstGeom prst="curvedConnector3">
            <a:avLst>
              <a:gd name="adj1" fmla="val 45972"/>
            </a:avLst>
          </a:prstGeom>
          <a:noFill/>
          <a:ln w="19050" cap="flat" cmpd="sng">
            <a:solidFill>
              <a:schemeClr val="dk1"/>
            </a:solidFill>
            <a:prstDash val="solid"/>
            <a:round/>
            <a:headEnd type="none" w="med" len="med"/>
            <a:tailEnd type="none" w="med" len="med"/>
          </a:ln>
        </p:spPr>
      </p:cxnSp>
      <p:grpSp>
        <p:nvGrpSpPr>
          <p:cNvPr id="1317" name="Google Shape;1317;p34"/>
          <p:cNvGrpSpPr/>
          <p:nvPr/>
        </p:nvGrpSpPr>
        <p:grpSpPr>
          <a:xfrm>
            <a:off x="1200267" y="4189042"/>
            <a:ext cx="6325131" cy="777629"/>
            <a:chOff x="1049844" y="4381788"/>
            <a:chExt cx="6165467" cy="777629"/>
          </a:xfrm>
        </p:grpSpPr>
        <p:sp>
          <p:nvSpPr>
            <p:cNvPr id="1315" name="Google Shape;1315;p34"/>
            <p:cNvSpPr/>
            <p:nvPr/>
          </p:nvSpPr>
          <p:spPr>
            <a:xfrm>
              <a:off x="1049844" y="4381788"/>
              <a:ext cx="348600" cy="348600"/>
            </a:xfrm>
            <a:prstGeom prst="ellipse">
              <a:avLst/>
            </a:prstGeom>
            <a:solidFill>
              <a:srgbClr val="002241"/>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 sz="1600">
                  <a:solidFill>
                    <a:srgbClr val="FFFFFF"/>
                  </a:solidFill>
                  <a:latin typeface="Fira Sans Extra Condensed SemiBold"/>
                  <a:ea typeface="Fira Sans Extra Condensed SemiBold"/>
                  <a:cs typeface="Fira Sans Extra Condensed SemiBold"/>
                  <a:sym typeface="Fira Sans Extra Condensed SemiBold"/>
                </a:rPr>
                <a:t>1</a:t>
              </a:r>
              <a:endParaRPr sz="160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316" name="Google Shape;1316;p34"/>
            <p:cNvSpPr/>
            <p:nvPr/>
          </p:nvSpPr>
          <p:spPr>
            <a:xfrm>
              <a:off x="3912687" y="4810817"/>
              <a:ext cx="348600" cy="348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 sz="1600" dirty="0">
                  <a:solidFill>
                    <a:srgbClr val="FFFFFF"/>
                  </a:solidFill>
                  <a:latin typeface="Fira Sans Extra Condensed SemiBold"/>
                  <a:ea typeface="Fira Sans Extra Condensed SemiBold"/>
                  <a:cs typeface="Fira Sans Extra Condensed SemiBold"/>
                  <a:sym typeface="Fira Sans Extra Condensed SemiBold"/>
                </a:rPr>
                <a:t>2</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sp>
          <p:nvSpPr>
            <p:cNvPr id="1318" name="Google Shape;1318;p34"/>
            <p:cNvSpPr/>
            <p:nvPr/>
          </p:nvSpPr>
          <p:spPr>
            <a:xfrm>
              <a:off x="6866711" y="4403481"/>
              <a:ext cx="348600" cy="3486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 sz="1600" dirty="0">
                  <a:solidFill>
                    <a:srgbClr val="FFFFFF"/>
                  </a:solidFill>
                  <a:latin typeface="Fira Sans Extra Condensed SemiBold"/>
                  <a:ea typeface="Fira Sans Extra Condensed SemiBold"/>
                  <a:cs typeface="Fira Sans Extra Condensed SemiBold"/>
                  <a:sym typeface="Fira Sans Extra Condensed SemiBold"/>
                </a:rPr>
                <a:t>3</a:t>
              </a:r>
              <a:endParaRPr sz="1600" dirty="0">
                <a:solidFill>
                  <a:srgbClr val="FFFFFF"/>
                </a:solidFill>
                <a:latin typeface="Fira Sans Extra Condensed SemiBold"/>
                <a:ea typeface="Fira Sans Extra Condensed SemiBold"/>
                <a:cs typeface="Fira Sans Extra Condensed SemiBold"/>
                <a:sym typeface="Fira Sans Extra Condensed SemiBold"/>
              </a:endParaRPr>
            </a:p>
          </p:txBody>
        </p:sp>
        <p:cxnSp>
          <p:nvCxnSpPr>
            <p:cNvPr id="1321" name="Google Shape;1321;p34"/>
            <p:cNvCxnSpPr>
              <a:stCxn id="1316" idx="6"/>
              <a:endCxn id="1318" idx="2"/>
            </p:cNvCxnSpPr>
            <p:nvPr/>
          </p:nvCxnSpPr>
          <p:spPr>
            <a:xfrm flipV="1">
              <a:off x="4261288" y="4577781"/>
              <a:ext cx="2605423" cy="407336"/>
            </a:xfrm>
            <a:prstGeom prst="curvedConnector3">
              <a:avLst>
                <a:gd name="adj1" fmla="val 50000"/>
              </a:avLst>
            </a:prstGeom>
            <a:noFill/>
            <a:ln w="19050" cap="flat" cmpd="sng">
              <a:solidFill>
                <a:schemeClr val="dk1"/>
              </a:solidFill>
              <a:prstDash val="solid"/>
              <a:round/>
              <a:headEnd type="none" w="med" len="med"/>
              <a:tailEnd type="none" w="med" len="med"/>
            </a:ln>
          </p:spPr>
        </p:cxnSp>
      </p:grpSp>
      <p:sp>
        <p:nvSpPr>
          <p:cNvPr id="2" name="Rectangle 1"/>
          <p:cNvSpPr/>
          <p:nvPr/>
        </p:nvSpPr>
        <p:spPr>
          <a:xfrm>
            <a:off x="500225" y="1460325"/>
            <a:ext cx="2017890" cy="2677656"/>
          </a:xfrm>
          <a:prstGeom prst="rect">
            <a:avLst/>
          </a:prstGeom>
        </p:spPr>
        <p:txBody>
          <a:bodyPr wrap="square">
            <a:spAutoFit/>
          </a:bodyPr>
          <a:lstStyle/>
          <a:p>
            <a:pPr algn="ctr"/>
            <a:r>
              <a:rPr lang="en-US" sz="1200" dirty="0">
                <a:solidFill>
                  <a:schemeClr val="bg1"/>
                </a:solidFill>
                <a:latin typeface="Roboto" panose="020B0604020202020204" charset="0"/>
                <a:ea typeface="Roboto" panose="020B0604020202020204" charset="0"/>
              </a:rPr>
              <a:t>The results of the survey were compiled and </a:t>
            </a:r>
            <a:r>
              <a:rPr lang="en-US" sz="1200" dirty="0" smtClean="0">
                <a:solidFill>
                  <a:schemeClr val="bg1"/>
                </a:solidFill>
                <a:latin typeface="Roboto" panose="020B0604020202020204" charset="0"/>
                <a:ea typeface="Roboto" panose="020B0604020202020204" charset="0"/>
              </a:rPr>
              <a:t>analyzed. </a:t>
            </a:r>
            <a:r>
              <a:rPr lang="en-US" sz="1200" dirty="0">
                <a:solidFill>
                  <a:schemeClr val="bg1"/>
                </a:solidFill>
                <a:latin typeface="Roboto" panose="020B0604020202020204" charset="0"/>
                <a:ea typeface="Roboto" panose="020B0604020202020204" charset="0"/>
              </a:rPr>
              <a:t>The results of the research illustrate those characteristics which are important for managing projects </a:t>
            </a:r>
            <a:r>
              <a:rPr lang="en-US" sz="1200" dirty="0" smtClean="0">
                <a:solidFill>
                  <a:schemeClr val="bg1"/>
                </a:solidFill>
                <a:latin typeface="Roboto" panose="020B0604020202020204" charset="0"/>
                <a:ea typeface="Roboto" panose="020B0604020202020204" charset="0"/>
              </a:rPr>
              <a:t>successfully.</a:t>
            </a:r>
          </a:p>
          <a:p>
            <a:pPr algn="ctr"/>
            <a:r>
              <a:rPr lang="en-US" sz="1200" dirty="0">
                <a:solidFill>
                  <a:schemeClr val="bg1"/>
                </a:solidFill>
                <a:latin typeface="Roboto" panose="020B0604020202020204" charset="0"/>
                <a:ea typeface="Roboto" panose="020B0604020202020204" charset="0"/>
              </a:rPr>
              <a:t>The characteristics further indicate by implication the project managers’ leadership styles with managing projects. </a:t>
            </a:r>
          </a:p>
          <a:p>
            <a:endParaRPr lang="en-US" sz="1200" dirty="0">
              <a:solidFill>
                <a:schemeClr val="bg1"/>
              </a:solidFill>
            </a:endParaRPr>
          </a:p>
        </p:txBody>
      </p:sp>
      <p:sp>
        <p:nvSpPr>
          <p:cNvPr id="10" name="Rectangle 9"/>
          <p:cNvSpPr/>
          <p:nvPr/>
        </p:nvSpPr>
        <p:spPr>
          <a:xfrm>
            <a:off x="6156467" y="1569879"/>
            <a:ext cx="2058331" cy="2123658"/>
          </a:xfrm>
          <a:prstGeom prst="rect">
            <a:avLst/>
          </a:prstGeom>
        </p:spPr>
        <p:txBody>
          <a:bodyPr wrap="square">
            <a:spAutoFit/>
          </a:bodyPr>
          <a:lstStyle/>
          <a:p>
            <a:pPr algn="ctr"/>
            <a:r>
              <a:rPr lang="en-US" sz="1200" dirty="0" smtClean="0">
                <a:solidFill>
                  <a:schemeClr val="bg1"/>
                </a:solidFill>
                <a:latin typeface="Roboto" panose="020B0604020202020204" charset="0"/>
                <a:ea typeface="Roboto" panose="020B0604020202020204" charset="0"/>
              </a:rPr>
              <a:t> </a:t>
            </a:r>
            <a:r>
              <a:rPr lang="en-US" sz="1200" dirty="0">
                <a:solidFill>
                  <a:schemeClr val="bg1"/>
                </a:solidFill>
                <a:latin typeface="Roboto" panose="020B0604020202020204" charset="0"/>
                <a:ea typeface="Roboto" panose="020B0604020202020204" charset="0"/>
              </a:rPr>
              <a:t>The value is that the building industry, specifically project managers, should know the influence and effect a style of leadership has on the management of projects and that these characteristics are essential for effective completion of projects. </a:t>
            </a:r>
          </a:p>
        </p:txBody>
      </p:sp>
    </p:spTree>
    <p:extLst>
      <p:ext uri="{BB962C8B-B14F-4D97-AF65-F5344CB8AC3E}">
        <p14:creationId xmlns:p14="http://schemas.microsoft.com/office/powerpoint/2010/main" val="398667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US" dirty="0"/>
          </a:p>
        </p:txBody>
      </p:sp>
      <p:sp>
        <p:nvSpPr>
          <p:cNvPr id="23" name="Google Shape;898;p34"/>
          <p:cNvSpPr txBox="1"/>
          <p:nvPr/>
        </p:nvSpPr>
        <p:spPr>
          <a:xfrm>
            <a:off x="7341183" y="1793292"/>
            <a:ext cx="927195" cy="349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dirty="0" smtClean="0">
                <a:solidFill>
                  <a:schemeClr val="dk1"/>
                </a:solidFill>
                <a:latin typeface="Fira Sans Extra Condensed SemiBold"/>
                <a:ea typeface="Fira Sans Extra Condensed SemiBold"/>
                <a:cs typeface="Fira Sans Extra Condensed SemiBold"/>
                <a:sym typeface="Fira Sans Extra Condensed SemiBold"/>
              </a:rPr>
              <a:t>Teams</a:t>
            </a:r>
            <a:endParaRPr sz="23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1" name="Google Shape;901;p34"/>
          <p:cNvSpPr txBox="1"/>
          <p:nvPr/>
        </p:nvSpPr>
        <p:spPr>
          <a:xfrm>
            <a:off x="486517" y="3632359"/>
            <a:ext cx="1278550" cy="58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300" dirty="0" smtClean="0">
                <a:solidFill>
                  <a:schemeClr val="dk1"/>
                </a:solidFill>
                <a:latin typeface="Fira Sans Extra Condensed SemiBold"/>
                <a:ea typeface="Fira Sans Extra Condensed SemiBold"/>
                <a:cs typeface="Fira Sans Extra Condensed SemiBold"/>
                <a:sym typeface="Fira Sans Extra Condensed SemiBold"/>
              </a:rPr>
              <a:t>External Relation</a:t>
            </a:r>
            <a:endParaRPr sz="23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9" name="Google Shape;904;p34"/>
          <p:cNvSpPr txBox="1"/>
          <p:nvPr/>
        </p:nvSpPr>
        <p:spPr>
          <a:xfrm>
            <a:off x="7284027" y="3244853"/>
            <a:ext cx="1248126" cy="104476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300" dirty="0" smtClean="0">
                <a:solidFill>
                  <a:schemeClr val="dk1"/>
                </a:solidFill>
                <a:latin typeface="Fira Sans Extra Condensed SemiBold"/>
                <a:ea typeface="Fira Sans Extra Condensed SemiBold"/>
                <a:cs typeface="Fira Sans Extra Condensed SemiBold"/>
                <a:sym typeface="Fira Sans Extra Condensed SemiBold"/>
              </a:rPr>
              <a:t>Meetings</a:t>
            </a:r>
            <a:endParaRPr sz="2300" dirty="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45" name="Group 44"/>
          <p:cNvGrpSpPr/>
          <p:nvPr/>
        </p:nvGrpSpPr>
        <p:grpSpPr>
          <a:xfrm>
            <a:off x="2539195" y="1115107"/>
            <a:ext cx="3817637" cy="3590163"/>
            <a:chOff x="2662740" y="1200134"/>
            <a:chExt cx="3817637" cy="3590163"/>
          </a:xfrm>
        </p:grpSpPr>
        <p:grpSp>
          <p:nvGrpSpPr>
            <p:cNvPr id="44" name="Group 43"/>
            <p:cNvGrpSpPr/>
            <p:nvPr/>
          </p:nvGrpSpPr>
          <p:grpSpPr>
            <a:xfrm>
              <a:off x="2662740" y="1200134"/>
              <a:ext cx="3817637" cy="3590163"/>
              <a:chOff x="2916607" y="1108331"/>
              <a:chExt cx="3817637" cy="3590163"/>
            </a:xfrm>
          </p:grpSpPr>
          <p:sp>
            <p:nvSpPr>
              <p:cNvPr id="4" name="Google Shape;889;p34"/>
              <p:cNvSpPr/>
              <p:nvPr/>
            </p:nvSpPr>
            <p:spPr>
              <a:xfrm>
                <a:off x="2916607" y="1108331"/>
                <a:ext cx="3817637" cy="3590163"/>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90;p34"/>
              <p:cNvSpPr/>
              <p:nvPr/>
            </p:nvSpPr>
            <p:spPr>
              <a:xfrm>
                <a:off x="3369732" y="1179631"/>
                <a:ext cx="2905927" cy="2877919"/>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91;p34"/>
              <p:cNvSpPr/>
              <p:nvPr/>
            </p:nvSpPr>
            <p:spPr>
              <a:xfrm>
                <a:off x="3646682" y="1272825"/>
                <a:ext cx="2367901" cy="216867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1;p34"/>
              <p:cNvSpPr/>
              <p:nvPr/>
            </p:nvSpPr>
            <p:spPr>
              <a:xfrm>
                <a:off x="4009106" y="1349191"/>
                <a:ext cx="1643550" cy="1627298"/>
              </a:xfrm>
              <a:prstGeom prst="ellipse">
                <a:avLst/>
              </a:prstGeom>
              <a:solidFill>
                <a:schemeClr val="tx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909;p34"/>
            <p:cNvSpPr txBox="1"/>
            <p:nvPr/>
          </p:nvSpPr>
          <p:spPr>
            <a:xfrm>
              <a:off x="3716515" y="1818278"/>
              <a:ext cx="1766431" cy="753561"/>
            </a:xfrm>
            <a:prstGeom prst="rect">
              <a:avLst/>
            </a:prstGeom>
            <a:noFill/>
            <a:ln>
              <a:noFill/>
            </a:ln>
          </p:spPr>
          <p:txBody>
            <a:bodyPr spcFirstLastPara="1" wrap="square" lIns="91425" tIns="91425" rIns="91425" bIns="91425" anchor="ctr" anchorCtr="0">
              <a:noAutofit/>
            </a:bodyPr>
            <a:lstStyle/>
            <a:p>
              <a:pPr lvl="0" algn="ctr"/>
              <a:r>
                <a:rPr lang="en-US" sz="1600" b="1" dirty="0" smtClean="0">
                  <a:solidFill>
                    <a:schemeClr val="bg1"/>
                  </a:solidFill>
                  <a:latin typeface="Roboto" panose="020B0604020202020204" charset="0"/>
                  <a:ea typeface="Roboto" panose="020B0604020202020204" charset="0"/>
                </a:rPr>
                <a:t>Strategy</a:t>
              </a:r>
            </a:p>
            <a:p>
              <a:pPr lvl="0" algn="ctr"/>
              <a:r>
                <a:rPr lang="en-US" sz="1600" b="1" dirty="0" smtClean="0">
                  <a:solidFill>
                    <a:schemeClr val="bg1"/>
                  </a:solidFill>
                  <a:latin typeface="Roboto" panose="020B0604020202020204" charset="0"/>
                  <a:ea typeface="Roboto" panose="020B0604020202020204" charset="0"/>
                </a:rPr>
                <a:t> Writing </a:t>
              </a:r>
            </a:p>
            <a:p>
              <a:pPr lvl="0" algn="ctr"/>
              <a:r>
                <a:rPr lang="en-US" sz="1600" b="1" dirty="0" smtClean="0">
                  <a:solidFill>
                    <a:schemeClr val="bg1"/>
                  </a:solidFill>
                  <a:latin typeface="Roboto" panose="020B0604020202020204" charset="0"/>
                  <a:ea typeface="Roboto" panose="020B0604020202020204" charset="0"/>
                </a:rPr>
                <a:t>Speaking</a:t>
              </a:r>
              <a:endParaRPr sz="1600" b="1" dirty="0">
                <a:solidFill>
                  <a:schemeClr val="bg1"/>
                </a:solidFill>
                <a:latin typeface="Roboto" panose="020B0604020202020204" charset="0"/>
                <a:ea typeface="Roboto" panose="020B0604020202020204" charset="0"/>
                <a:cs typeface="Fira Sans Extra Condensed SemiBold"/>
                <a:sym typeface="Fira Sans Extra Condensed SemiBold"/>
              </a:endParaRPr>
            </a:p>
          </p:txBody>
        </p:sp>
        <p:sp>
          <p:nvSpPr>
            <p:cNvPr id="41" name="Google Shape;909;p34"/>
            <p:cNvSpPr txBox="1"/>
            <p:nvPr/>
          </p:nvSpPr>
          <p:spPr>
            <a:xfrm>
              <a:off x="3945349" y="2986402"/>
              <a:ext cx="1297270" cy="578245"/>
            </a:xfrm>
            <a:prstGeom prst="rect">
              <a:avLst/>
            </a:prstGeom>
            <a:noFill/>
            <a:ln>
              <a:noFill/>
            </a:ln>
          </p:spPr>
          <p:txBody>
            <a:bodyPr spcFirstLastPara="1" wrap="square" lIns="91425" tIns="91425" rIns="91425" bIns="91425" anchor="ctr" anchorCtr="0">
              <a:noAutofit/>
            </a:bodyPr>
            <a:lstStyle/>
            <a:p>
              <a:pPr lvl="0" algn="ctr"/>
              <a:r>
                <a:rPr lang="en-US" sz="1600" b="1" dirty="0" smtClean="0">
                  <a:solidFill>
                    <a:schemeClr val="bg1"/>
                  </a:solidFill>
                  <a:latin typeface="Roboto" panose="020B0604020202020204" charset="0"/>
                  <a:ea typeface="Roboto" panose="020B0604020202020204" charset="0"/>
                </a:rPr>
                <a:t>Core</a:t>
              </a:r>
              <a:endParaRPr sz="1600" b="1" dirty="0">
                <a:solidFill>
                  <a:schemeClr val="bg1"/>
                </a:solidFill>
                <a:latin typeface="Roboto" panose="020B0604020202020204" charset="0"/>
                <a:ea typeface="Roboto" panose="020B0604020202020204" charset="0"/>
                <a:cs typeface="Fira Sans Extra Condensed SemiBold"/>
                <a:sym typeface="Fira Sans Extra Condensed SemiBold"/>
              </a:endParaRPr>
            </a:p>
          </p:txBody>
        </p:sp>
        <p:sp>
          <p:nvSpPr>
            <p:cNvPr id="42" name="Google Shape;909;p34"/>
            <p:cNvSpPr txBox="1"/>
            <p:nvPr/>
          </p:nvSpPr>
          <p:spPr>
            <a:xfrm>
              <a:off x="3871820" y="3590460"/>
              <a:ext cx="1444328" cy="502043"/>
            </a:xfrm>
            <a:prstGeom prst="rect">
              <a:avLst/>
            </a:prstGeom>
            <a:noFill/>
            <a:ln>
              <a:noFill/>
            </a:ln>
          </p:spPr>
          <p:txBody>
            <a:bodyPr spcFirstLastPara="1" wrap="square" lIns="91425" tIns="91425" rIns="91425" bIns="91425" anchor="ctr" anchorCtr="0">
              <a:noAutofit/>
            </a:bodyPr>
            <a:lstStyle/>
            <a:p>
              <a:pPr lvl="0" algn="ctr"/>
              <a:r>
                <a:rPr lang="en-US" sz="1600" b="1" dirty="0">
                  <a:solidFill>
                    <a:schemeClr val="bg1"/>
                  </a:solidFill>
                  <a:latin typeface="Roboto" panose="020B0604020202020204" charset="0"/>
                  <a:ea typeface="Roboto" panose="020B0604020202020204" charset="0"/>
                </a:rPr>
                <a:t>Managerial</a:t>
              </a:r>
              <a:endParaRPr sz="1600" b="1" dirty="0">
                <a:solidFill>
                  <a:schemeClr val="bg1"/>
                </a:solidFill>
                <a:latin typeface="Roboto" panose="020B0604020202020204" charset="0"/>
                <a:ea typeface="Roboto" panose="020B0604020202020204" charset="0"/>
                <a:cs typeface="Fira Sans Extra Condensed SemiBold"/>
                <a:sym typeface="Fira Sans Extra Condensed SemiBold"/>
              </a:endParaRPr>
            </a:p>
          </p:txBody>
        </p:sp>
        <p:sp>
          <p:nvSpPr>
            <p:cNvPr id="43" name="Google Shape;909;p34"/>
            <p:cNvSpPr txBox="1"/>
            <p:nvPr/>
          </p:nvSpPr>
          <p:spPr>
            <a:xfrm>
              <a:off x="3716515" y="4144509"/>
              <a:ext cx="1766431" cy="553483"/>
            </a:xfrm>
            <a:prstGeom prst="rect">
              <a:avLst/>
            </a:prstGeom>
            <a:noFill/>
            <a:ln>
              <a:noFill/>
            </a:ln>
          </p:spPr>
          <p:txBody>
            <a:bodyPr spcFirstLastPara="1" wrap="square" lIns="91425" tIns="91425" rIns="91425" bIns="91425" anchor="ctr" anchorCtr="0">
              <a:noAutofit/>
            </a:bodyPr>
            <a:lstStyle/>
            <a:p>
              <a:pPr lvl="0" algn="ctr"/>
              <a:r>
                <a:rPr lang="en-US" sz="1600" b="1" dirty="0" smtClean="0">
                  <a:solidFill>
                    <a:schemeClr val="bg1"/>
                  </a:solidFill>
                  <a:latin typeface="Roboto" panose="020B0604020202020204" charset="0"/>
                  <a:ea typeface="Roboto" panose="020B0604020202020204" charset="0"/>
                  <a:cs typeface="Fira Sans Extra Condensed SemiBold"/>
                  <a:sym typeface="Fira Sans Extra Condensed SemiBold"/>
                </a:rPr>
                <a:t>C</a:t>
              </a:r>
              <a:r>
                <a:rPr lang="en-US" sz="1600" b="1" dirty="0" smtClean="0">
                  <a:solidFill>
                    <a:schemeClr val="bg1"/>
                  </a:solidFill>
                  <a:latin typeface="Roboto" panose="020B0604020202020204" charset="0"/>
                  <a:ea typeface="Roboto" panose="020B0604020202020204" charset="0"/>
                </a:rPr>
                <a:t>orporate </a:t>
              </a:r>
              <a:endParaRPr sz="1600" b="1" dirty="0">
                <a:solidFill>
                  <a:schemeClr val="bg1"/>
                </a:solidFill>
                <a:latin typeface="Roboto" panose="020B0604020202020204" charset="0"/>
                <a:ea typeface="Roboto" panose="020B0604020202020204" charset="0"/>
                <a:cs typeface="Fira Sans Extra Condensed SemiBold"/>
                <a:sym typeface="Fira Sans Extra Condensed SemiBold"/>
              </a:endParaRPr>
            </a:p>
          </p:txBody>
        </p:sp>
      </p:grpSp>
      <p:cxnSp>
        <p:nvCxnSpPr>
          <p:cNvPr id="18" name="Google Shape;913;p34"/>
          <p:cNvCxnSpPr>
            <a:endCxn id="23" idx="1"/>
          </p:cNvCxnSpPr>
          <p:nvPr/>
        </p:nvCxnSpPr>
        <p:spPr>
          <a:xfrm flipV="1">
            <a:off x="4964401" y="1967892"/>
            <a:ext cx="2376782" cy="383676"/>
          </a:xfrm>
          <a:prstGeom prst="bentConnector3">
            <a:avLst>
              <a:gd name="adj1" fmla="val 50000"/>
            </a:avLst>
          </a:prstGeom>
          <a:noFill/>
          <a:ln w="28575" cap="flat" cmpd="sng">
            <a:solidFill>
              <a:schemeClr val="accent4">
                <a:lumMod val="75000"/>
              </a:schemeClr>
            </a:solidFill>
            <a:prstDash val="solid"/>
            <a:round/>
            <a:headEnd type="none" w="med" len="med"/>
            <a:tailEnd type="triangle" w="med" len="med"/>
          </a:ln>
        </p:spPr>
      </p:cxnSp>
      <p:cxnSp>
        <p:nvCxnSpPr>
          <p:cNvPr id="12" name="Google Shape;907;p34"/>
          <p:cNvCxnSpPr>
            <a:endCxn id="19" idx="1"/>
          </p:cNvCxnSpPr>
          <p:nvPr/>
        </p:nvCxnSpPr>
        <p:spPr>
          <a:xfrm>
            <a:off x="5196225" y="3012454"/>
            <a:ext cx="2087802" cy="754783"/>
          </a:xfrm>
          <a:prstGeom prst="bentConnector3">
            <a:avLst>
              <a:gd name="adj1" fmla="val 50000"/>
            </a:avLst>
          </a:prstGeom>
          <a:noFill/>
          <a:ln w="28575" cap="flat" cmpd="sng">
            <a:solidFill>
              <a:schemeClr val="lt2"/>
            </a:solidFill>
            <a:prstDash val="solid"/>
            <a:round/>
            <a:headEnd type="none" w="med" len="med"/>
            <a:tailEnd type="triangle" w="med" len="med"/>
          </a:ln>
        </p:spPr>
      </p:cxnSp>
      <p:cxnSp>
        <p:nvCxnSpPr>
          <p:cNvPr id="11" name="Google Shape;906;p34"/>
          <p:cNvCxnSpPr/>
          <p:nvPr/>
        </p:nvCxnSpPr>
        <p:spPr>
          <a:xfrm rot="10800000">
            <a:off x="1616061" y="2113489"/>
            <a:ext cx="1521948" cy="711212"/>
          </a:xfrm>
          <a:prstGeom prst="bentConnector3">
            <a:avLst>
              <a:gd name="adj1" fmla="val 50000"/>
            </a:avLst>
          </a:prstGeom>
          <a:noFill/>
          <a:ln w="28575" cap="flat" cmpd="sng">
            <a:solidFill>
              <a:schemeClr val="lt2"/>
            </a:solidFill>
            <a:prstDash val="solid"/>
            <a:round/>
            <a:headEnd type="none" w="med" len="med"/>
            <a:tailEnd type="triangle" w="med" len="med"/>
          </a:ln>
        </p:spPr>
      </p:cxnSp>
      <p:cxnSp>
        <p:nvCxnSpPr>
          <p:cNvPr id="13" name="Google Shape;908;p34"/>
          <p:cNvCxnSpPr/>
          <p:nvPr/>
        </p:nvCxnSpPr>
        <p:spPr>
          <a:xfrm rot="10800000">
            <a:off x="1619244" y="3899676"/>
            <a:ext cx="2152396" cy="506509"/>
          </a:xfrm>
          <a:prstGeom prst="bentConnector3">
            <a:avLst>
              <a:gd name="adj1" fmla="val 56759"/>
            </a:avLst>
          </a:prstGeom>
          <a:noFill/>
          <a:ln w="28575" cap="flat" cmpd="sng">
            <a:solidFill>
              <a:schemeClr val="lt2"/>
            </a:solidFill>
            <a:prstDash val="solid"/>
            <a:round/>
            <a:headEnd type="none" w="med" len="med"/>
            <a:tailEnd type="triangle" w="med" len="med"/>
          </a:ln>
        </p:spPr>
      </p:cxnSp>
      <p:sp>
        <p:nvSpPr>
          <p:cNvPr id="75" name="Google Shape;901;p34"/>
          <p:cNvSpPr txBox="1"/>
          <p:nvPr/>
        </p:nvSpPr>
        <p:spPr>
          <a:xfrm>
            <a:off x="528547" y="1857686"/>
            <a:ext cx="1278550" cy="5984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300" dirty="0" smtClean="0">
                <a:solidFill>
                  <a:schemeClr val="dk1"/>
                </a:solidFill>
                <a:latin typeface="Fira Sans Extra Condensed SemiBold"/>
                <a:ea typeface="Fira Sans Extra Condensed SemiBold"/>
                <a:cs typeface="Fira Sans Extra Condensed SemiBold"/>
                <a:sym typeface="Fira Sans Extra Condensed SemiBold"/>
              </a:rPr>
              <a:t>Internal Relation</a:t>
            </a:r>
            <a:endParaRPr sz="23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3" name="Rectangle 2"/>
          <p:cNvSpPr/>
          <p:nvPr/>
        </p:nvSpPr>
        <p:spPr>
          <a:xfrm>
            <a:off x="2691797" y="4731083"/>
            <a:ext cx="3889206" cy="307777"/>
          </a:xfrm>
          <a:prstGeom prst="rect">
            <a:avLst/>
          </a:prstGeom>
        </p:spPr>
        <p:txBody>
          <a:bodyPr wrap="none">
            <a:spAutoFit/>
          </a:bodyPr>
          <a:lstStyle/>
          <a:p>
            <a:r>
              <a:rPr lang="en-US" dirty="0" smtClean="0">
                <a:solidFill>
                  <a:schemeClr val="tx1"/>
                </a:solidFill>
                <a:latin typeface="Roboto" panose="020B0604020202020204" charset="0"/>
                <a:ea typeface="Roboto" panose="020B0604020202020204" charset="0"/>
              </a:rPr>
              <a:t>Leadership </a:t>
            </a:r>
            <a:r>
              <a:rPr lang="en-US" dirty="0">
                <a:solidFill>
                  <a:schemeClr val="tx1"/>
                </a:solidFill>
                <a:latin typeface="Roboto" panose="020B0604020202020204" charset="0"/>
                <a:ea typeface="Roboto" panose="020B0604020202020204" charset="0"/>
              </a:rPr>
              <a:t>communication consists of </a:t>
            </a:r>
            <a:r>
              <a:rPr lang="en-US" dirty="0" smtClean="0">
                <a:solidFill>
                  <a:schemeClr val="tx1"/>
                </a:solidFill>
                <a:latin typeface="Roboto" panose="020B0604020202020204" charset="0"/>
                <a:ea typeface="Roboto" panose="020B0604020202020204" charset="0"/>
              </a:rPr>
              <a:t>layers:</a:t>
            </a:r>
            <a:endParaRPr lang="en-US" dirty="0">
              <a:solidFill>
                <a:schemeClr val="tx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24726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4" name="Google Shape;1034;p30"/>
          <p:cNvSpPr txBox="1">
            <a:spLocks noGrp="1"/>
          </p:cNvSpPr>
          <p:nvPr>
            <p:ph type="title"/>
          </p:nvPr>
        </p:nvSpPr>
        <p:spPr>
          <a:xfrm>
            <a:off x="453600" y="292625"/>
            <a:ext cx="823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Results</a:t>
            </a:r>
            <a:endParaRPr dirty="0"/>
          </a:p>
        </p:txBody>
      </p:sp>
      <p:sp>
        <p:nvSpPr>
          <p:cNvPr id="1035" name="Google Shape;1035;p30"/>
          <p:cNvSpPr/>
          <p:nvPr/>
        </p:nvSpPr>
        <p:spPr>
          <a:xfrm>
            <a:off x="2863950" y="2407096"/>
            <a:ext cx="3416100" cy="4485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lvl="0" algn="ctr"/>
            <a:r>
              <a:rPr lang="en-US" sz="1800" dirty="0">
                <a:solidFill>
                  <a:schemeClr val="bg1"/>
                </a:solidFill>
                <a:latin typeface="Roboto" panose="020B0604020202020204" charset="0"/>
                <a:ea typeface="Roboto" panose="020B0604020202020204" charset="0"/>
              </a:rPr>
              <a:t>L</a:t>
            </a:r>
            <a:r>
              <a:rPr lang="en-US" sz="1800" dirty="0" smtClean="0">
                <a:solidFill>
                  <a:schemeClr val="bg1"/>
                </a:solidFill>
                <a:latin typeface="Roboto" panose="020B0604020202020204" charset="0"/>
                <a:ea typeface="Roboto" panose="020B0604020202020204" charset="0"/>
              </a:rPr>
              <a:t>eadership </a:t>
            </a:r>
            <a:r>
              <a:rPr lang="en-US" sz="1800" dirty="0">
                <a:solidFill>
                  <a:schemeClr val="bg1"/>
                </a:solidFill>
                <a:latin typeface="Roboto" panose="020B0604020202020204" charset="0"/>
                <a:ea typeface="Roboto" panose="020B0604020202020204" charset="0"/>
              </a:rPr>
              <a:t>style includes </a:t>
            </a:r>
            <a:endParaRPr sz="1800" dirty="0">
              <a:solidFill>
                <a:schemeClr val="bg1"/>
              </a:solidFill>
              <a:latin typeface="Roboto" panose="020B0604020202020204" charset="0"/>
              <a:ea typeface="Roboto" panose="020B0604020202020204" charset="0"/>
              <a:cs typeface="Fira Sans Extra Condensed SemiBold"/>
              <a:sym typeface="Fira Sans Extra Condensed SemiBold"/>
            </a:endParaRPr>
          </a:p>
        </p:txBody>
      </p:sp>
      <p:sp>
        <p:nvSpPr>
          <p:cNvPr id="1038" name="Google Shape;1038;p30"/>
          <p:cNvSpPr/>
          <p:nvPr/>
        </p:nvSpPr>
        <p:spPr>
          <a:xfrm>
            <a:off x="916991" y="1028802"/>
            <a:ext cx="1946959" cy="544418"/>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lvl="0" algn="ctr"/>
            <a:r>
              <a:rPr lang="en-US" b="1" dirty="0">
                <a:latin typeface="Roboto" panose="020B0604020202020204" charset="0"/>
                <a:ea typeface="Roboto" panose="020B0604020202020204" charset="0"/>
              </a:rPr>
              <a:t>McGregor’s Theory X and Theory Y</a:t>
            </a:r>
            <a:endParaRPr b="1" dirty="0">
              <a:latin typeface="Roboto" panose="020B0604020202020204" charset="0"/>
              <a:ea typeface="Roboto" panose="020B0604020202020204" charset="0"/>
              <a:cs typeface="Fira Sans Extra Condensed SemiBold"/>
              <a:sym typeface="Fira Sans Extra Condensed SemiBold"/>
            </a:endParaRPr>
          </a:p>
        </p:txBody>
      </p:sp>
      <p:sp>
        <p:nvSpPr>
          <p:cNvPr id="1041" name="Google Shape;1041;p30"/>
          <p:cNvSpPr/>
          <p:nvPr/>
        </p:nvSpPr>
        <p:spPr>
          <a:xfrm>
            <a:off x="953270" y="4027963"/>
            <a:ext cx="1874400" cy="54441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lgn="ctr"/>
            <a:r>
              <a:rPr lang="en-US" b="1" dirty="0">
                <a:latin typeface="Roboto" panose="020B0604020202020204" charset="0"/>
                <a:ea typeface="Roboto" panose="020B0604020202020204" charset="0"/>
              </a:rPr>
              <a:t>Sloan or visionary leadership style</a:t>
            </a:r>
            <a:endParaRPr b="1" dirty="0">
              <a:latin typeface="Roboto" panose="020B0604020202020204" charset="0"/>
              <a:ea typeface="Roboto" panose="020B0604020202020204" charset="0"/>
              <a:cs typeface="Fira Sans Extra Condensed SemiBold"/>
              <a:sym typeface="Fira Sans Extra Condensed SemiBold"/>
            </a:endParaRPr>
          </a:p>
        </p:txBody>
      </p:sp>
      <p:sp>
        <p:nvSpPr>
          <p:cNvPr id="1044" name="Google Shape;1044;p30"/>
          <p:cNvSpPr/>
          <p:nvPr/>
        </p:nvSpPr>
        <p:spPr>
          <a:xfrm>
            <a:off x="6491388" y="4027963"/>
            <a:ext cx="1874400" cy="556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lvl="0" algn="ctr"/>
            <a:r>
              <a:rPr lang="en-US" b="1" dirty="0" smtClean="0">
                <a:latin typeface="Roboto" panose="020B0604020202020204" charset="0"/>
                <a:ea typeface="Roboto" panose="020B0604020202020204" charset="0"/>
              </a:rPr>
              <a:t>Fiedler </a:t>
            </a:r>
            <a:r>
              <a:rPr lang="en-US" b="1" dirty="0">
                <a:latin typeface="Roboto" panose="020B0604020202020204" charset="0"/>
                <a:ea typeface="Roboto" panose="020B0604020202020204" charset="0"/>
              </a:rPr>
              <a:t>leadership style</a:t>
            </a:r>
            <a:endParaRPr b="1" dirty="0">
              <a:latin typeface="Roboto" panose="020B0604020202020204" charset="0"/>
              <a:ea typeface="Roboto" panose="020B0604020202020204" charset="0"/>
              <a:cs typeface="Fira Sans Extra Condensed SemiBold"/>
              <a:sym typeface="Fira Sans Extra Condensed SemiBold"/>
            </a:endParaRPr>
          </a:p>
        </p:txBody>
      </p:sp>
      <p:sp>
        <p:nvSpPr>
          <p:cNvPr id="1047" name="Google Shape;1047;p30"/>
          <p:cNvSpPr/>
          <p:nvPr/>
        </p:nvSpPr>
        <p:spPr>
          <a:xfrm>
            <a:off x="6280050" y="1022861"/>
            <a:ext cx="1876050" cy="556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lgn="ctr"/>
            <a:r>
              <a:rPr lang="en-US" b="1" dirty="0">
                <a:latin typeface="Roboto" panose="020B0604020202020204" charset="0"/>
                <a:ea typeface="Roboto" panose="020B0604020202020204" charset="0"/>
              </a:rPr>
              <a:t>Situational leadership </a:t>
            </a:r>
            <a:r>
              <a:rPr lang="en-US" b="1" dirty="0" smtClean="0">
                <a:latin typeface="Roboto" panose="020B0604020202020204" charset="0"/>
                <a:ea typeface="Roboto" panose="020B0604020202020204" charset="0"/>
              </a:rPr>
              <a:t>styles</a:t>
            </a:r>
            <a:endParaRPr b="1" dirty="0">
              <a:latin typeface="Roboto" panose="020B0604020202020204" charset="0"/>
              <a:ea typeface="Roboto" panose="020B0604020202020204" charset="0"/>
              <a:cs typeface="Fira Sans Extra Condensed SemiBold"/>
              <a:sym typeface="Fira Sans Extra Condensed SemiBold"/>
            </a:endParaRPr>
          </a:p>
        </p:txBody>
      </p:sp>
      <p:cxnSp>
        <p:nvCxnSpPr>
          <p:cNvPr id="1054" name="Google Shape;1054;p30"/>
          <p:cNvCxnSpPr>
            <a:stCxn id="1035" idx="2"/>
            <a:endCxn id="1044" idx="0"/>
          </p:cNvCxnSpPr>
          <p:nvPr/>
        </p:nvCxnSpPr>
        <p:spPr>
          <a:xfrm rot="16200000" flipH="1">
            <a:off x="5414111" y="2013485"/>
            <a:ext cx="1172367" cy="2856588"/>
          </a:xfrm>
          <a:prstGeom prst="curvedConnector3">
            <a:avLst>
              <a:gd name="adj1" fmla="val 50000"/>
            </a:avLst>
          </a:prstGeom>
          <a:noFill/>
          <a:ln w="19050" cap="flat" cmpd="sng">
            <a:solidFill>
              <a:schemeClr val="dk1"/>
            </a:solidFill>
            <a:prstDash val="solid"/>
            <a:round/>
            <a:headEnd type="none" w="med" len="med"/>
            <a:tailEnd type="none" w="med" len="med"/>
          </a:ln>
        </p:spPr>
      </p:cxnSp>
      <p:cxnSp>
        <p:nvCxnSpPr>
          <p:cNvPr id="1055" name="Google Shape;1055;p30"/>
          <p:cNvCxnSpPr>
            <a:stCxn id="1035" idx="2"/>
            <a:endCxn id="1041" idx="0"/>
          </p:cNvCxnSpPr>
          <p:nvPr/>
        </p:nvCxnSpPr>
        <p:spPr>
          <a:xfrm rot="5400000">
            <a:off x="2645052" y="2101014"/>
            <a:ext cx="1172367" cy="2681530"/>
          </a:xfrm>
          <a:prstGeom prst="curvedConnector3">
            <a:avLst>
              <a:gd name="adj1" fmla="val 50000"/>
            </a:avLst>
          </a:prstGeom>
          <a:noFill/>
          <a:ln w="19050" cap="flat" cmpd="sng">
            <a:solidFill>
              <a:schemeClr val="dk1"/>
            </a:solidFill>
            <a:prstDash val="solid"/>
            <a:round/>
            <a:headEnd type="none" w="med" len="med"/>
            <a:tailEnd type="none" w="med" len="med"/>
          </a:ln>
        </p:spPr>
      </p:cxnSp>
      <p:cxnSp>
        <p:nvCxnSpPr>
          <p:cNvPr id="1056" name="Google Shape;1056;p30"/>
          <p:cNvCxnSpPr>
            <a:stCxn id="1035" idx="0"/>
            <a:endCxn id="1038" idx="2"/>
          </p:cNvCxnSpPr>
          <p:nvPr/>
        </p:nvCxnSpPr>
        <p:spPr>
          <a:xfrm rot="16200000" flipV="1">
            <a:off x="2814298" y="649393"/>
            <a:ext cx="833876" cy="2681529"/>
          </a:xfrm>
          <a:prstGeom prst="curvedConnector3">
            <a:avLst>
              <a:gd name="adj1" fmla="val 50000"/>
            </a:avLst>
          </a:prstGeom>
          <a:noFill/>
          <a:ln w="19050" cap="flat" cmpd="sng">
            <a:solidFill>
              <a:schemeClr val="dk1"/>
            </a:solidFill>
            <a:prstDash val="solid"/>
            <a:round/>
            <a:headEnd type="none" w="med" len="med"/>
            <a:tailEnd type="none" w="med" len="med"/>
          </a:ln>
        </p:spPr>
      </p:cxnSp>
      <p:cxnSp>
        <p:nvCxnSpPr>
          <p:cNvPr id="1057" name="Google Shape;1057;p30"/>
          <p:cNvCxnSpPr>
            <a:stCxn id="1035" idx="0"/>
            <a:endCxn id="1047" idx="2"/>
          </p:cNvCxnSpPr>
          <p:nvPr/>
        </p:nvCxnSpPr>
        <p:spPr>
          <a:xfrm rot="5400000" flipH="1" flipV="1">
            <a:off x="5481070" y="670092"/>
            <a:ext cx="827935" cy="2646075"/>
          </a:xfrm>
          <a:prstGeom prst="curvedConnector3">
            <a:avLst>
              <a:gd name="adj1" fmla="val 50000"/>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6275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1432" name="Google Shape;1432;p36"/>
          <p:cNvSpPr txBox="1">
            <a:spLocks noGrp="1"/>
          </p:cNvSpPr>
          <p:nvPr>
            <p:ph type="title"/>
          </p:nvPr>
        </p:nvSpPr>
        <p:spPr>
          <a:xfrm>
            <a:off x="453600" y="292625"/>
            <a:ext cx="8236800" cy="572700"/>
          </a:xfrm>
          <a:prstGeom prst="rect">
            <a:avLst/>
          </a:prstGeom>
        </p:spPr>
        <p:txBody>
          <a:bodyPr spcFirstLastPara="1" wrap="square" lIns="91425" tIns="91425" rIns="91425" bIns="91425" anchor="t" anchorCtr="0">
            <a:noAutofit/>
          </a:bodyPr>
          <a:lstStyle/>
          <a:p>
            <a:pPr lvl="0"/>
            <a:r>
              <a:rPr lang="en-US" dirty="0">
                <a:solidFill>
                  <a:schemeClr val="tx1"/>
                </a:solidFill>
                <a:latin typeface="Roboto" panose="020B0604020202020204" charset="0"/>
                <a:ea typeface="Roboto" panose="020B0604020202020204" charset="0"/>
              </a:rPr>
              <a:t>Leadership style </a:t>
            </a:r>
            <a:r>
              <a:rPr lang="en-US" dirty="0" smtClean="0">
                <a:solidFill>
                  <a:schemeClr val="tx1"/>
                </a:solidFill>
                <a:latin typeface="Roboto" panose="020B0604020202020204" charset="0"/>
                <a:ea typeface="Roboto" panose="020B0604020202020204" charset="0"/>
              </a:rPr>
              <a:t> </a:t>
            </a:r>
            <a:endParaRPr lang="en-US" dirty="0">
              <a:solidFill>
                <a:schemeClr val="tx1"/>
              </a:solidFill>
              <a:latin typeface="Roboto" panose="020B0604020202020204" charset="0"/>
              <a:ea typeface="Roboto" panose="020B0604020202020204" charset="0"/>
            </a:endParaRPr>
          </a:p>
        </p:txBody>
      </p:sp>
      <p:grpSp>
        <p:nvGrpSpPr>
          <p:cNvPr id="1434" name="Google Shape;1434;p36"/>
          <p:cNvGrpSpPr/>
          <p:nvPr/>
        </p:nvGrpSpPr>
        <p:grpSpPr>
          <a:xfrm>
            <a:off x="452063" y="967194"/>
            <a:ext cx="2267700" cy="1553237"/>
            <a:chOff x="452063" y="1154741"/>
            <a:chExt cx="2267700" cy="1349439"/>
          </a:xfrm>
        </p:grpSpPr>
        <p:sp>
          <p:nvSpPr>
            <p:cNvPr id="1435" name="Google Shape;1435;p36"/>
            <p:cNvSpPr/>
            <p:nvPr/>
          </p:nvSpPr>
          <p:spPr>
            <a:xfrm>
              <a:off x="452063" y="1154741"/>
              <a:ext cx="2267700" cy="1317596"/>
            </a:xfrm>
            <a:prstGeom prst="roundRect">
              <a:avLst>
                <a:gd name="adj" fmla="val 1951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37" name="Google Shape;1437;p36"/>
            <p:cNvSpPr txBox="1"/>
            <p:nvPr/>
          </p:nvSpPr>
          <p:spPr>
            <a:xfrm>
              <a:off x="530976" y="1271486"/>
              <a:ext cx="2109874" cy="1232694"/>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bg1"/>
                  </a:solidFill>
                  <a:latin typeface="Roboto" panose="020B0604020202020204" charset="0"/>
                  <a:ea typeface="Roboto" panose="020B0604020202020204" charset="0"/>
                </a:rPr>
                <a:t>In the </a:t>
              </a:r>
              <a:r>
                <a:rPr lang="en-US" sz="1200" dirty="0" smtClean="0">
                  <a:solidFill>
                    <a:schemeClr val="bg1"/>
                  </a:solidFill>
                  <a:latin typeface="Roboto" panose="020B0604020202020204" charset="0"/>
                  <a:ea typeface="Roboto" panose="020B0604020202020204" charset="0"/>
                </a:rPr>
                <a:t>leaders </a:t>
              </a:r>
              <a:r>
                <a:rPr lang="en-US" sz="1200" dirty="0">
                  <a:solidFill>
                    <a:schemeClr val="bg1"/>
                  </a:solidFill>
                  <a:latin typeface="Roboto" panose="020B0604020202020204" charset="0"/>
                  <a:ea typeface="Roboto" panose="020B0604020202020204" charset="0"/>
                </a:rPr>
                <a:t>use the vision to give the life and work of the </a:t>
              </a:r>
              <a:r>
                <a:rPr lang="en-US" sz="1200" dirty="0" smtClean="0">
                  <a:solidFill>
                    <a:schemeClr val="bg1"/>
                  </a:solidFill>
                  <a:latin typeface="Roboto" panose="020B0604020202020204" charset="0"/>
                  <a:ea typeface="Roboto" panose="020B0604020202020204" charset="0"/>
                </a:rPr>
                <a:t>organization </a:t>
              </a:r>
              <a:r>
                <a:rPr lang="en-US" sz="1200" dirty="0">
                  <a:solidFill>
                    <a:schemeClr val="bg1"/>
                  </a:solidFill>
                  <a:latin typeface="Roboto" panose="020B0604020202020204" charset="0"/>
                  <a:ea typeface="Roboto" panose="020B0604020202020204" charset="0"/>
                </a:rPr>
                <a:t>a sense of meaning and purpose, but maintain the focus on the </a:t>
              </a:r>
              <a:r>
                <a:rPr lang="en-US" sz="1200" dirty="0" smtClean="0">
                  <a:solidFill>
                    <a:schemeClr val="bg1"/>
                  </a:solidFill>
                  <a:latin typeface="Roboto" panose="020B0604020202020204" charset="0"/>
                  <a:ea typeface="Roboto" panose="020B0604020202020204" charset="0"/>
                </a:rPr>
                <a:t>vision.</a:t>
              </a:r>
              <a:endParaRPr lang="en-US" sz="1200" dirty="0">
                <a:solidFill>
                  <a:schemeClr val="bg1"/>
                </a:solidFill>
                <a:latin typeface="Roboto" panose="020B0604020202020204" charset="0"/>
                <a:ea typeface="Roboto" panose="020B0604020202020204" charset="0"/>
                <a:cs typeface="Roboto"/>
                <a:sym typeface="Roboto"/>
              </a:endParaRPr>
            </a:p>
          </p:txBody>
        </p:sp>
      </p:grpSp>
      <p:grpSp>
        <p:nvGrpSpPr>
          <p:cNvPr id="1444" name="Google Shape;1444;p36"/>
          <p:cNvGrpSpPr/>
          <p:nvPr/>
        </p:nvGrpSpPr>
        <p:grpSpPr>
          <a:xfrm>
            <a:off x="309577" y="3740727"/>
            <a:ext cx="2427616" cy="1080653"/>
            <a:chOff x="309577" y="3740727"/>
            <a:chExt cx="2427616" cy="1080653"/>
          </a:xfrm>
        </p:grpSpPr>
        <p:sp>
          <p:nvSpPr>
            <p:cNvPr id="1445" name="Google Shape;1445;p36"/>
            <p:cNvSpPr/>
            <p:nvPr/>
          </p:nvSpPr>
          <p:spPr>
            <a:xfrm>
              <a:off x="389535" y="3740727"/>
              <a:ext cx="2330228" cy="1080653"/>
            </a:xfrm>
            <a:prstGeom prst="roundRect">
              <a:avLst>
                <a:gd name="adj" fmla="val 1951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6"/>
            <p:cNvSpPr txBox="1"/>
            <p:nvPr/>
          </p:nvSpPr>
          <p:spPr>
            <a:xfrm>
              <a:off x="309577" y="3864985"/>
              <a:ext cx="2427616" cy="824076"/>
            </a:xfrm>
            <a:prstGeom prst="rect">
              <a:avLst/>
            </a:prstGeom>
            <a:noFill/>
            <a:ln>
              <a:noFill/>
            </a:ln>
          </p:spPr>
          <p:txBody>
            <a:bodyPr spcFirstLastPara="1" wrap="square" lIns="91425" tIns="91425" rIns="91425" bIns="91425" anchor="ctr" anchorCtr="0">
              <a:noAutofit/>
            </a:bodyPr>
            <a:lstStyle/>
            <a:p>
              <a:pPr lvl="0" algn="ctr"/>
              <a:r>
                <a:rPr lang="en-US" sz="1200" dirty="0" smtClean="0">
                  <a:solidFill>
                    <a:schemeClr val="bg1"/>
                  </a:solidFill>
                  <a:latin typeface="Roboto" panose="020B0604020202020204" charset="0"/>
                  <a:ea typeface="Roboto" panose="020B0604020202020204" charset="0"/>
                </a:rPr>
                <a:t>It assumes </a:t>
              </a:r>
              <a:r>
                <a:rPr lang="en-US" sz="1200" dirty="0">
                  <a:solidFill>
                    <a:schemeClr val="bg1"/>
                  </a:solidFill>
                  <a:latin typeface="Roboto" panose="020B0604020202020204" charset="0"/>
                  <a:ea typeface="Roboto" panose="020B0604020202020204" charset="0"/>
                </a:rPr>
                <a:t>that team members enjoy their work and will take responsibility for applying and directing the aims of the project. </a:t>
              </a:r>
              <a:endParaRPr lang="en-US" sz="1200" dirty="0">
                <a:solidFill>
                  <a:schemeClr val="bg1"/>
                </a:solidFill>
                <a:latin typeface="Roboto" panose="020B0604020202020204" charset="0"/>
                <a:ea typeface="Roboto" panose="020B0604020202020204" charset="0"/>
                <a:cs typeface="Roboto"/>
                <a:sym typeface="Roboto"/>
              </a:endParaRPr>
            </a:p>
          </p:txBody>
        </p:sp>
      </p:grpSp>
      <p:grpSp>
        <p:nvGrpSpPr>
          <p:cNvPr id="1449" name="Google Shape;1449;p36"/>
          <p:cNvGrpSpPr/>
          <p:nvPr/>
        </p:nvGrpSpPr>
        <p:grpSpPr>
          <a:xfrm>
            <a:off x="6656126" y="2687325"/>
            <a:ext cx="2390103" cy="2167598"/>
            <a:chOff x="6362265" y="1413004"/>
            <a:chExt cx="2390103" cy="2167598"/>
          </a:xfrm>
        </p:grpSpPr>
        <p:sp>
          <p:nvSpPr>
            <p:cNvPr id="1450" name="Google Shape;1450;p36"/>
            <p:cNvSpPr/>
            <p:nvPr/>
          </p:nvSpPr>
          <p:spPr>
            <a:xfrm>
              <a:off x="6424238" y="1680875"/>
              <a:ext cx="2266159" cy="1529200"/>
            </a:xfrm>
            <a:prstGeom prst="roundRect">
              <a:avLst>
                <a:gd name="adj" fmla="val 1951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6"/>
            <p:cNvSpPr txBox="1"/>
            <p:nvPr/>
          </p:nvSpPr>
          <p:spPr>
            <a:xfrm>
              <a:off x="6362265" y="1413004"/>
              <a:ext cx="2390103" cy="2167598"/>
            </a:xfrm>
            <a:prstGeom prst="rect">
              <a:avLst/>
            </a:prstGeom>
            <a:noFill/>
            <a:ln>
              <a:noFill/>
            </a:ln>
          </p:spPr>
          <p:txBody>
            <a:bodyPr spcFirstLastPara="1" wrap="square" lIns="91425" tIns="91425" rIns="91425" bIns="91425" anchor="ctr" anchorCtr="0">
              <a:noAutofit/>
            </a:bodyPr>
            <a:lstStyle/>
            <a:p>
              <a:pPr lvl="0" algn="ctr"/>
              <a:r>
                <a:rPr lang="en-US" sz="1200" dirty="0" smtClean="0">
                  <a:solidFill>
                    <a:schemeClr val="bg1"/>
                  </a:solidFill>
                  <a:latin typeface="Roboto" panose="020B0604020202020204" charset="0"/>
                  <a:ea typeface="Roboto" panose="020B0604020202020204" charset="0"/>
                </a:rPr>
                <a:t>It is </a:t>
              </a:r>
              <a:r>
                <a:rPr lang="en-US" sz="1200" dirty="0">
                  <a:solidFill>
                    <a:schemeClr val="bg1"/>
                  </a:solidFill>
                  <a:latin typeface="Roboto" panose="020B0604020202020204" charset="0"/>
                  <a:ea typeface="Roboto" panose="020B0604020202020204" charset="0"/>
                </a:rPr>
                <a:t>the best style a project manager may apply during the execution of a project because it adapts a style according to the situation, which allows team members to take responsibility for their </a:t>
              </a:r>
              <a:r>
                <a:rPr lang="en-US" sz="1200" dirty="0" smtClean="0">
                  <a:solidFill>
                    <a:schemeClr val="bg1"/>
                  </a:solidFill>
                  <a:latin typeface="Roboto" panose="020B0604020202020204" charset="0"/>
                  <a:ea typeface="Roboto" panose="020B0604020202020204" charset="0"/>
                </a:rPr>
                <a:t>work.</a:t>
              </a:r>
              <a:endParaRPr lang="en-US" sz="1200" dirty="0">
                <a:solidFill>
                  <a:schemeClr val="bg1"/>
                </a:solidFill>
                <a:latin typeface="Roboto" panose="020B0604020202020204" charset="0"/>
                <a:ea typeface="Roboto" panose="020B0604020202020204" charset="0"/>
                <a:cs typeface="Roboto"/>
                <a:sym typeface="Roboto"/>
              </a:endParaRPr>
            </a:p>
          </p:txBody>
        </p:sp>
      </p:grpSp>
      <p:grpSp>
        <p:nvGrpSpPr>
          <p:cNvPr id="1459" name="Google Shape;1459;p36"/>
          <p:cNvGrpSpPr/>
          <p:nvPr/>
        </p:nvGrpSpPr>
        <p:grpSpPr>
          <a:xfrm>
            <a:off x="6443350" y="1029978"/>
            <a:ext cx="2334551" cy="1058995"/>
            <a:chOff x="6397305" y="3762386"/>
            <a:chExt cx="2334551" cy="1058995"/>
          </a:xfrm>
        </p:grpSpPr>
        <p:sp>
          <p:nvSpPr>
            <p:cNvPr id="1460" name="Google Shape;1460;p36"/>
            <p:cNvSpPr/>
            <p:nvPr/>
          </p:nvSpPr>
          <p:spPr>
            <a:xfrm>
              <a:off x="6424238" y="3762386"/>
              <a:ext cx="2267700" cy="1058995"/>
            </a:xfrm>
            <a:prstGeom prst="roundRect">
              <a:avLst>
                <a:gd name="adj" fmla="val 1951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6"/>
            <p:cNvSpPr txBox="1"/>
            <p:nvPr/>
          </p:nvSpPr>
          <p:spPr>
            <a:xfrm>
              <a:off x="6397305" y="3908509"/>
              <a:ext cx="2334551" cy="756595"/>
            </a:xfrm>
            <a:prstGeom prst="rect">
              <a:avLst/>
            </a:prstGeom>
            <a:noFill/>
            <a:ln>
              <a:noFill/>
            </a:ln>
          </p:spPr>
          <p:txBody>
            <a:bodyPr spcFirstLastPara="1" wrap="square" lIns="91425" tIns="91425" rIns="91425" bIns="91425" anchor="ctr" anchorCtr="0">
              <a:noAutofit/>
            </a:bodyPr>
            <a:lstStyle/>
            <a:p>
              <a:pPr lvl="0" algn="ctr"/>
              <a:r>
                <a:rPr lang="en-US" sz="1200" dirty="0" smtClean="0">
                  <a:solidFill>
                    <a:schemeClr val="bg1"/>
                  </a:solidFill>
                  <a:latin typeface="Roboto" panose="020B0604020202020204" charset="0"/>
                  <a:ea typeface="Roboto" panose="020B0604020202020204" charset="0"/>
                </a:rPr>
                <a:t>It states </a:t>
              </a:r>
              <a:r>
                <a:rPr lang="en-US" sz="1200" dirty="0">
                  <a:solidFill>
                    <a:schemeClr val="bg1"/>
                  </a:solidFill>
                  <a:latin typeface="Roboto" panose="020B0604020202020204" charset="0"/>
                  <a:ea typeface="Roboto" panose="020B0604020202020204" charset="0"/>
                </a:rPr>
                <a:t>that team members trust leaders and clearly shows that work that is defined and communicated is effective.</a:t>
              </a:r>
              <a:endParaRPr lang="en-US" sz="1200" dirty="0">
                <a:solidFill>
                  <a:schemeClr val="bg1"/>
                </a:solidFill>
                <a:latin typeface="Roboto" panose="020B0604020202020204" charset="0"/>
                <a:ea typeface="Roboto" panose="020B0604020202020204" charset="0"/>
                <a:cs typeface="Roboto"/>
                <a:sym typeface="Roboto"/>
              </a:endParaRPr>
            </a:p>
          </p:txBody>
        </p:sp>
      </p:grpSp>
      <p:grpSp>
        <p:nvGrpSpPr>
          <p:cNvPr id="57" name="Group 56"/>
          <p:cNvGrpSpPr/>
          <p:nvPr/>
        </p:nvGrpSpPr>
        <p:grpSpPr>
          <a:xfrm>
            <a:off x="3303192" y="1002095"/>
            <a:ext cx="2155629" cy="710835"/>
            <a:chOff x="2909541" y="2955196"/>
            <a:chExt cx="2155629" cy="710835"/>
          </a:xfrm>
        </p:grpSpPr>
        <p:sp>
          <p:nvSpPr>
            <p:cNvPr id="1465" name="Google Shape;1465;p36"/>
            <p:cNvSpPr/>
            <p:nvPr/>
          </p:nvSpPr>
          <p:spPr>
            <a:xfrm>
              <a:off x="3113800" y="2955196"/>
              <a:ext cx="1717000" cy="710835"/>
            </a:xfrm>
            <a:prstGeom prst="roundRect">
              <a:avLst>
                <a:gd name="adj" fmla="val 1951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63;p36"/>
            <p:cNvSpPr txBox="1"/>
            <p:nvPr/>
          </p:nvSpPr>
          <p:spPr>
            <a:xfrm>
              <a:off x="2909541" y="3118288"/>
              <a:ext cx="2155629" cy="375000"/>
            </a:xfrm>
            <a:prstGeom prst="rect">
              <a:avLst/>
            </a:prstGeom>
            <a:noFill/>
            <a:ln>
              <a:noFill/>
            </a:ln>
          </p:spPr>
          <p:txBody>
            <a:bodyPr spcFirstLastPara="1" wrap="square" lIns="91425" tIns="91425" rIns="91425" bIns="91425" anchor="ctr" anchorCtr="0">
              <a:noAutofit/>
            </a:bodyPr>
            <a:lstStyle/>
            <a:p>
              <a:pPr lvl="0" algn="ctr"/>
              <a:r>
                <a:rPr lang="en-US" b="1" dirty="0">
                  <a:solidFill>
                    <a:schemeClr val="bg1"/>
                  </a:solidFill>
                  <a:latin typeface="Roboto" panose="020B0604020202020204" charset="0"/>
                  <a:ea typeface="Roboto" panose="020B0604020202020204" charset="0"/>
                </a:rPr>
                <a:t>Fiedler </a:t>
              </a:r>
              <a:r>
                <a:rPr lang="en-US" b="1" dirty="0" smtClean="0">
                  <a:solidFill>
                    <a:schemeClr val="bg1"/>
                  </a:solidFill>
                  <a:latin typeface="Roboto" panose="020B0604020202020204" charset="0"/>
                  <a:ea typeface="Roboto" panose="020B0604020202020204" charset="0"/>
                </a:rPr>
                <a:t>Leadership</a:t>
              </a:r>
            </a:p>
            <a:p>
              <a:pPr lvl="0" algn="ctr"/>
              <a:r>
                <a:rPr lang="en-US" b="1" dirty="0" smtClean="0">
                  <a:solidFill>
                    <a:schemeClr val="bg1"/>
                  </a:solidFill>
                  <a:latin typeface="Roboto" panose="020B0604020202020204" charset="0"/>
                  <a:ea typeface="Roboto" panose="020B0604020202020204" charset="0"/>
                </a:rPr>
                <a:t> Style</a:t>
              </a:r>
              <a:endParaRPr b="1" dirty="0">
                <a:solidFill>
                  <a:schemeClr val="bg1"/>
                </a:solidFill>
                <a:latin typeface="Roboto" panose="020B0604020202020204" charset="0"/>
                <a:ea typeface="Roboto" panose="020B0604020202020204" charset="0"/>
                <a:cs typeface="Fira Sans Extra Condensed SemiBold"/>
                <a:sym typeface="Fira Sans Extra Condensed SemiBold"/>
              </a:endParaRPr>
            </a:p>
          </p:txBody>
        </p:sp>
      </p:grpSp>
      <p:cxnSp>
        <p:nvCxnSpPr>
          <p:cNvPr id="111" name="Google Shape;906;p34"/>
          <p:cNvCxnSpPr/>
          <p:nvPr/>
        </p:nvCxnSpPr>
        <p:spPr>
          <a:xfrm rot="10800000">
            <a:off x="2711342" y="1857744"/>
            <a:ext cx="1775935" cy="534676"/>
          </a:xfrm>
          <a:prstGeom prst="bentConnector3">
            <a:avLst>
              <a:gd name="adj1" fmla="val 50000"/>
            </a:avLst>
          </a:prstGeom>
          <a:noFill/>
          <a:ln w="28575" cap="flat" cmpd="sng">
            <a:solidFill>
              <a:schemeClr val="accent1"/>
            </a:solidFill>
            <a:prstDash val="solid"/>
            <a:round/>
            <a:headEnd type="none" w="med" len="med"/>
            <a:tailEnd type="triangle" w="med" len="med"/>
          </a:ln>
        </p:spPr>
      </p:cxnSp>
      <p:grpSp>
        <p:nvGrpSpPr>
          <p:cNvPr id="58" name="Group 57"/>
          <p:cNvGrpSpPr/>
          <p:nvPr/>
        </p:nvGrpSpPr>
        <p:grpSpPr>
          <a:xfrm>
            <a:off x="4487276" y="3838172"/>
            <a:ext cx="1899310" cy="701730"/>
            <a:chOff x="4115515" y="3875657"/>
            <a:chExt cx="1899310" cy="701730"/>
          </a:xfrm>
        </p:grpSpPr>
        <p:sp>
          <p:nvSpPr>
            <p:cNvPr id="89" name="Google Shape;1445;p36"/>
            <p:cNvSpPr/>
            <p:nvPr/>
          </p:nvSpPr>
          <p:spPr>
            <a:xfrm>
              <a:off x="4219074" y="3875657"/>
              <a:ext cx="1692193" cy="701730"/>
            </a:xfrm>
            <a:prstGeom prst="roundRect">
              <a:avLst>
                <a:gd name="adj" fmla="val 1951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48;p36"/>
            <p:cNvSpPr txBox="1"/>
            <p:nvPr/>
          </p:nvSpPr>
          <p:spPr>
            <a:xfrm>
              <a:off x="4115515" y="4032033"/>
              <a:ext cx="1899310" cy="375000"/>
            </a:xfrm>
            <a:prstGeom prst="rect">
              <a:avLst/>
            </a:prstGeom>
            <a:noFill/>
            <a:ln>
              <a:noFill/>
            </a:ln>
          </p:spPr>
          <p:txBody>
            <a:bodyPr spcFirstLastPara="1" wrap="square" lIns="91425" tIns="91425" rIns="91425" bIns="91425" anchor="ctr" anchorCtr="0">
              <a:noAutofit/>
            </a:bodyPr>
            <a:lstStyle/>
            <a:p>
              <a:pPr lvl="0" algn="ctr"/>
              <a:r>
                <a:rPr lang="en-US" dirty="0">
                  <a:solidFill>
                    <a:schemeClr val="bg1"/>
                  </a:solidFill>
                  <a:latin typeface="Roboto" panose="020B0604020202020204" charset="0"/>
                  <a:ea typeface="Roboto" panose="020B0604020202020204" charset="0"/>
                </a:rPr>
                <a:t>McGregor’s </a:t>
              </a:r>
              <a:endParaRPr lang="en-US" dirty="0" smtClean="0">
                <a:solidFill>
                  <a:schemeClr val="bg1"/>
                </a:solidFill>
                <a:latin typeface="Roboto" panose="020B0604020202020204" charset="0"/>
                <a:ea typeface="Roboto" panose="020B0604020202020204" charset="0"/>
              </a:endParaRPr>
            </a:p>
            <a:p>
              <a:pPr lvl="0" algn="ctr"/>
              <a:r>
                <a:rPr lang="en-US" dirty="0">
                  <a:solidFill>
                    <a:schemeClr val="bg1"/>
                  </a:solidFill>
                  <a:latin typeface="Roboto" panose="020B0604020202020204" charset="0"/>
                  <a:ea typeface="Roboto" panose="020B0604020202020204" charset="0"/>
                </a:rPr>
                <a:t> </a:t>
              </a:r>
              <a:r>
                <a:rPr lang="en-US" dirty="0" smtClean="0">
                  <a:solidFill>
                    <a:schemeClr val="bg1"/>
                  </a:solidFill>
                  <a:latin typeface="Roboto" panose="020B0604020202020204" charset="0"/>
                  <a:ea typeface="Roboto" panose="020B0604020202020204" charset="0"/>
                </a:rPr>
                <a:t> Theory </a:t>
              </a:r>
              <a:r>
                <a:rPr lang="en-US" dirty="0">
                  <a:solidFill>
                    <a:schemeClr val="bg1"/>
                  </a:solidFill>
                  <a:latin typeface="Roboto" panose="020B0604020202020204" charset="0"/>
                  <a:ea typeface="Roboto" panose="020B0604020202020204" charset="0"/>
                </a:rPr>
                <a:t>X and Theory Y style</a:t>
              </a:r>
              <a:endParaRPr dirty="0">
                <a:solidFill>
                  <a:schemeClr val="bg1"/>
                </a:solidFill>
                <a:latin typeface="Roboto" panose="020B0604020202020204" charset="0"/>
                <a:ea typeface="Roboto" panose="020B0604020202020204" charset="0"/>
                <a:cs typeface="Fira Sans Extra Condensed SemiBold"/>
                <a:sym typeface="Fira Sans Extra Condensed SemiBold"/>
              </a:endParaRPr>
            </a:p>
          </p:txBody>
        </p:sp>
      </p:grpSp>
      <p:grpSp>
        <p:nvGrpSpPr>
          <p:cNvPr id="59" name="Group 58"/>
          <p:cNvGrpSpPr/>
          <p:nvPr/>
        </p:nvGrpSpPr>
        <p:grpSpPr>
          <a:xfrm>
            <a:off x="4145949" y="2044381"/>
            <a:ext cx="2374846" cy="701189"/>
            <a:chOff x="4145949" y="2044381"/>
            <a:chExt cx="2374846" cy="701189"/>
          </a:xfrm>
        </p:grpSpPr>
        <p:sp>
          <p:nvSpPr>
            <p:cNvPr id="88" name="Google Shape;1435;p36"/>
            <p:cNvSpPr/>
            <p:nvPr/>
          </p:nvSpPr>
          <p:spPr>
            <a:xfrm>
              <a:off x="4487276" y="2044381"/>
              <a:ext cx="1692193" cy="701189"/>
            </a:xfrm>
            <a:prstGeom prst="roundRect">
              <a:avLst>
                <a:gd name="adj" fmla="val 1951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438;p36"/>
            <p:cNvSpPr txBox="1"/>
            <p:nvPr/>
          </p:nvSpPr>
          <p:spPr>
            <a:xfrm>
              <a:off x="4145949" y="2140757"/>
              <a:ext cx="2374846" cy="431634"/>
            </a:xfrm>
            <a:prstGeom prst="rect">
              <a:avLst/>
            </a:prstGeom>
            <a:noFill/>
            <a:ln>
              <a:noFill/>
            </a:ln>
          </p:spPr>
          <p:txBody>
            <a:bodyPr spcFirstLastPara="1" wrap="square" lIns="91425" tIns="91425" rIns="91425" bIns="91425" anchor="ctr" anchorCtr="0">
              <a:noAutofit/>
            </a:bodyPr>
            <a:lstStyle/>
            <a:p>
              <a:pPr lvl="0" algn="ctr"/>
              <a:r>
                <a:rPr lang="en-US" sz="1800" b="1" dirty="0" smtClean="0">
                  <a:latin typeface="Roboto" panose="020B0604020202020204" charset="0"/>
                  <a:ea typeface="Roboto" panose="020B0604020202020204" charset="0"/>
                </a:rPr>
                <a:t> </a:t>
              </a:r>
              <a:r>
                <a:rPr lang="en-US" b="1" dirty="0" smtClean="0">
                  <a:solidFill>
                    <a:schemeClr val="bg1"/>
                  </a:solidFill>
                  <a:latin typeface="Roboto" panose="020B0604020202020204" charset="0"/>
                  <a:ea typeface="Roboto" panose="020B0604020202020204" charset="0"/>
                </a:rPr>
                <a:t>Visionary </a:t>
              </a:r>
            </a:p>
            <a:p>
              <a:pPr lvl="0" algn="ctr"/>
              <a:r>
                <a:rPr lang="en-US" b="1" dirty="0" smtClean="0">
                  <a:solidFill>
                    <a:schemeClr val="bg1"/>
                  </a:solidFill>
                  <a:latin typeface="Roboto" panose="020B0604020202020204" charset="0"/>
                  <a:ea typeface="Roboto" panose="020B0604020202020204" charset="0"/>
                </a:rPr>
                <a:t>Leadership Style</a:t>
              </a:r>
              <a:endParaRPr lang="en-US" b="1" dirty="0">
                <a:solidFill>
                  <a:schemeClr val="bg1"/>
                </a:solidFill>
                <a:latin typeface="Roboto" panose="020B0604020202020204" charset="0"/>
                <a:ea typeface="Roboto" panose="020B0604020202020204" charset="0"/>
                <a:cs typeface="Fira Sans Extra Condensed SemiBold"/>
                <a:sym typeface="Fira Sans Extra Condensed SemiBold"/>
              </a:endParaRPr>
            </a:p>
          </p:txBody>
        </p:sp>
      </p:grpSp>
      <p:grpSp>
        <p:nvGrpSpPr>
          <p:cNvPr id="60" name="Group 59"/>
          <p:cNvGrpSpPr/>
          <p:nvPr/>
        </p:nvGrpSpPr>
        <p:grpSpPr>
          <a:xfrm>
            <a:off x="2898324" y="2992786"/>
            <a:ext cx="2098964" cy="701247"/>
            <a:chOff x="2919106" y="1109754"/>
            <a:chExt cx="2098964" cy="701247"/>
          </a:xfrm>
        </p:grpSpPr>
        <p:sp>
          <p:nvSpPr>
            <p:cNvPr id="87" name="Google Shape;1450;p36"/>
            <p:cNvSpPr/>
            <p:nvPr/>
          </p:nvSpPr>
          <p:spPr>
            <a:xfrm>
              <a:off x="3122492" y="1109754"/>
              <a:ext cx="1692193" cy="701247"/>
            </a:xfrm>
            <a:prstGeom prst="roundRect">
              <a:avLst>
                <a:gd name="adj" fmla="val 19516"/>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53;p36"/>
            <p:cNvSpPr txBox="1"/>
            <p:nvPr/>
          </p:nvSpPr>
          <p:spPr>
            <a:xfrm>
              <a:off x="2919106" y="1217749"/>
              <a:ext cx="2098964" cy="375000"/>
            </a:xfrm>
            <a:prstGeom prst="rect">
              <a:avLst/>
            </a:prstGeom>
            <a:noFill/>
            <a:ln>
              <a:noFill/>
            </a:ln>
          </p:spPr>
          <p:txBody>
            <a:bodyPr spcFirstLastPara="1" wrap="square" lIns="91425" tIns="91425" rIns="91425" bIns="91425" anchor="ctr" anchorCtr="0">
              <a:noAutofit/>
            </a:bodyPr>
            <a:lstStyle/>
            <a:p>
              <a:pPr lvl="0" algn="ctr"/>
              <a:r>
                <a:rPr lang="en-US" b="1" dirty="0" smtClean="0">
                  <a:solidFill>
                    <a:schemeClr val="bg1"/>
                  </a:solidFill>
                  <a:latin typeface="Roboto" panose="020B0604020202020204" charset="0"/>
                  <a:ea typeface="Roboto" panose="020B0604020202020204" charset="0"/>
                </a:rPr>
                <a:t>Situational </a:t>
              </a:r>
            </a:p>
            <a:p>
              <a:pPr lvl="0" algn="ctr"/>
              <a:r>
                <a:rPr lang="en-US" b="1" dirty="0" smtClean="0">
                  <a:solidFill>
                    <a:schemeClr val="bg1"/>
                  </a:solidFill>
                  <a:latin typeface="Roboto" panose="020B0604020202020204" charset="0"/>
                  <a:ea typeface="Roboto" panose="020B0604020202020204" charset="0"/>
                </a:rPr>
                <a:t>Leadership Style</a:t>
              </a:r>
              <a:endParaRPr b="1" dirty="0">
                <a:solidFill>
                  <a:schemeClr val="bg1"/>
                </a:solidFill>
                <a:latin typeface="Fira Sans Extra Condensed SemiBold"/>
                <a:ea typeface="Fira Sans Extra Condensed SemiBold"/>
                <a:cs typeface="Fira Sans Extra Condensed SemiBold"/>
                <a:sym typeface="Fira Sans Extra Condensed SemiBold"/>
              </a:endParaRPr>
            </a:p>
          </p:txBody>
        </p:sp>
      </p:grpSp>
      <p:cxnSp>
        <p:nvCxnSpPr>
          <p:cNvPr id="122" name="Google Shape;906;p34"/>
          <p:cNvCxnSpPr/>
          <p:nvPr/>
        </p:nvCxnSpPr>
        <p:spPr>
          <a:xfrm rot="10800000" flipV="1">
            <a:off x="2711347" y="4167726"/>
            <a:ext cx="1896919" cy="140221"/>
          </a:xfrm>
          <a:prstGeom prst="bentConnector3">
            <a:avLst>
              <a:gd name="adj1" fmla="val 50000"/>
            </a:avLst>
          </a:prstGeom>
          <a:noFill/>
          <a:ln w="28575" cap="flat" cmpd="sng">
            <a:solidFill>
              <a:schemeClr val="accent3"/>
            </a:solidFill>
            <a:prstDash val="solid"/>
            <a:round/>
            <a:headEnd type="none" w="med" len="med"/>
            <a:tailEnd type="triangle" w="med" len="med"/>
          </a:ln>
        </p:spPr>
      </p:cxnSp>
      <p:cxnSp>
        <p:nvCxnSpPr>
          <p:cNvPr id="127" name="Google Shape;906;p34"/>
          <p:cNvCxnSpPr/>
          <p:nvPr/>
        </p:nvCxnSpPr>
        <p:spPr>
          <a:xfrm>
            <a:off x="4793903" y="3325139"/>
            <a:ext cx="1930764" cy="434845"/>
          </a:xfrm>
          <a:prstGeom prst="bentConnector3">
            <a:avLst>
              <a:gd name="adj1" fmla="val 50000"/>
            </a:avLst>
          </a:prstGeom>
          <a:noFill/>
          <a:ln w="28575" cap="flat" cmpd="sng">
            <a:solidFill>
              <a:schemeClr val="accent4"/>
            </a:solidFill>
            <a:prstDash val="solid"/>
            <a:round/>
            <a:headEnd type="none" w="med" len="med"/>
            <a:tailEnd type="triangle" w="med" len="med"/>
          </a:ln>
        </p:spPr>
      </p:cxnSp>
      <p:cxnSp>
        <p:nvCxnSpPr>
          <p:cNvPr id="133" name="Google Shape;906;p34"/>
          <p:cNvCxnSpPr/>
          <p:nvPr/>
        </p:nvCxnSpPr>
        <p:spPr>
          <a:xfrm>
            <a:off x="5224451" y="1319969"/>
            <a:ext cx="1245832" cy="225781"/>
          </a:xfrm>
          <a:prstGeom prst="bentConnector3">
            <a:avLst>
              <a:gd name="adj1" fmla="val 50000"/>
            </a:avLst>
          </a:prstGeom>
          <a:noFill/>
          <a:ln w="28575" cap="flat" cmpd="sng">
            <a:solidFill>
              <a:schemeClr val="accent6"/>
            </a:solidFill>
            <a:prstDash val="solid"/>
            <a:round/>
            <a:headEnd type="none" w="med" len="med"/>
            <a:tailEnd type="triangle" w="med" len="med"/>
          </a:ln>
        </p:spPr>
      </p:cxnSp>
    </p:spTree>
    <p:extLst>
      <p:ext uri="{BB962C8B-B14F-4D97-AF65-F5344CB8AC3E}">
        <p14:creationId xmlns:p14="http://schemas.microsoft.com/office/powerpoint/2010/main" val="2146188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2"/>
          <p:cNvSpPr txBox="1">
            <a:spLocks noGrp="1"/>
          </p:cNvSpPr>
          <p:nvPr>
            <p:ph type="title"/>
          </p:nvPr>
        </p:nvSpPr>
        <p:spPr>
          <a:xfrm>
            <a:off x="453600" y="292625"/>
            <a:ext cx="8236800" cy="572700"/>
          </a:xfrm>
          <a:prstGeom prst="rect">
            <a:avLst/>
          </a:prstGeom>
        </p:spPr>
        <p:txBody>
          <a:bodyPr spcFirstLastPara="1" wrap="square" lIns="91425" tIns="91425" rIns="91425" bIns="91425" anchor="t" anchorCtr="0">
            <a:noAutofit/>
          </a:bodyPr>
          <a:lstStyle/>
          <a:p>
            <a:pPr lvl="0"/>
            <a:r>
              <a:rPr lang="en-US" dirty="0" smtClean="0"/>
              <a:t>CONCLUSION</a:t>
            </a:r>
            <a:endParaRPr dirty="0"/>
          </a:p>
        </p:txBody>
      </p:sp>
      <p:sp>
        <p:nvSpPr>
          <p:cNvPr id="1164" name="Google Shape;1164;p32"/>
          <p:cNvSpPr txBox="1"/>
          <p:nvPr/>
        </p:nvSpPr>
        <p:spPr>
          <a:xfrm>
            <a:off x="1728748" y="874873"/>
            <a:ext cx="6039297" cy="400200"/>
          </a:xfrm>
          <a:prstGeom prst="rect">
            <a:avLst/>
          </a:prstGeom>
          <a:noFill/>
          <a:ln>
            <a:noFill/>
          </a:ln>
        </p:spPr>
        <p:txBody>
          <a:bodyPr spcFirstLastPara="1" wrap="square" lIns="91425" tIns="91425" rIns="91425" bIns="91425" anchor="ctr" anchorCtr="0">
            <a:noAutofit/>
          </a:bodyPr>
          <a:lstStyle/>
          <a:p>
            <a:pPr lvl="0" algn="ctr"/>
            <a:r>
              <a:rPr lang="en-US" sz="2000" dirty="0">
                <a:latin typeface="Roboto" panose="020B0604020202020204" charset="0"/>
                <a:ea typeface="Roboto" panose="020B0604020202020204" charset="0"/>
              </a:rPr>
              <a:t>Leadership communication in project management</a:t>
            </a:r>
            <a:endParaRPr lang="en-US" sz="2000" dirty="0">
              <a:latin typeface="Roboto" panose="020B0604020202020204" charset="0"/>
              <a:ea typeface="Roboto" panose="020B0604020202020204" charset="0"/>
              <a:cs typeface="Fira Sans Extra Condensed SemiBold"/>
              <a:sym typeface="Fira Sans Extra Condensed SemiBold"/>
            </a:endParaRPr>
          </a:p>
        </p:txBody>
      </p:sp>
      <p:grpSp>
        <p:nvGrpSpPr>
          <p:cNvPr id="1165" name="Google Shape;1165;p32"/>
          <p:cNvGrpSpPr/>
          <p:nvPr/>
        </p:nvGrpSpPr>
        <p:grpSpPr>
          <a:xfrm>
            <a:off x="812963" y="1624325"/>
            <a:ext cx="3568537" cy="2741720"/>
            <a:chOff x="812963" y="1624325"/>
            <a:chExt cx="3568537" cy="2741720"/>
          </a:xfrm>
        </p:grpSpPr>
        <p:sp>
          <p:nvSpPr>
            <p:cNvPr id="1167" name="Google Shape;1167;p32"/>
            <p:cNvSpPr/>
            <p:nvPr/>
          </p:nvSpPr>
          <p:spPr>
            <a:xfrm>
              <a:off x="828600" y="1624325"/>
              <a:ext cx="3552900" cy="1337700"/>
            </a:xfrm>
            <a:prstGeom prst="roundRect">
              <a:avLst>
                <a:gd name="adj" fmla="val 1129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1" name="Google Shape;1171;p32"/>
            <p:cNvSpPr txBox="1"/>
            <p:nvPr/>
          </p:nvSpPr>
          <p:spPr>
            <a:xfrm>
              <a:off x="812963" y="1645707"/>
              <a:ext cx="3560041" cy="2720338"/>
            </a:xfrm>
            <a:prstGeom prst="rect">
              <a:avLst/>
            </a:prstGeom>
            <a:noFill/>
            <a:ln>
              <a:noFill/>
            </a:ln>
          </p:spPr>
          <p:txBody>
            <a:bodyPr spcFirstLastPara="1" wrap="square" lIns="91425" tIns="91425" rIns="91425" bIns="91425" anchor="t" anchorCtr="0">
              <a:noAutofit/>
            </a:bodyPr>
            <a:lstStyle/>
            <a:p>
              <a:pPr lvl="0" algn="ctr"/>
              <a:r>
                <a:rPr lang="en-US" sz="1200" dirty="0" smtClean="0">
                  <a:solidFill>
                    <a:schemeClr val="tx1"/>
                  </a:solidFill>
                  <a:latin typeface="Roboto" panose="020B0604020202020204" charset="0"/>
                  <a:ea typeface="Roboto" panose="020B0604020202020204" charset="0"/>
                </a:rPr>
                <a:t>         The </a:t>
              </a:r>
              <a:r>
                <a:rPr lang="en-US" sz="1200" dirty="0">
                  <a:solidFill>
                    <a:schemeClr val="tx1"/>
                  </a:solidFill>
                  <a:latin typeface="Roboto" panose="020B0604020202020204" charset="0"/>
                  <a:ea typeface="Roboto" panose="020B0604020202020204" charset="0"/>
                </a:rPr>
                <a:t>project manager that is trusted by the </a:t>
              </a:r>
              <a:r>
                <a:rPr lang="en-US" sz="1200" dirty="0" smtClean="0">
                  <a:solidFill>
                    <a:schemeClr val="tx1"/>
                  </a:solidFill>
                  <a:latin typeface="Roboto" panose="020B0604020202020204" charset="0"/>
                  <a:ea typeface="Roboto" panose="020B0604020202020204" charset="0"/>
                </a:rPr>
                <a:t>   team </a:t>
              </a:r>
              <a:r>
                <a:rPr lang="en-US" sz="1200" dirty="0">
                  <a:solidFill>
                    <a:schemeClr val="tx1"/>
                  </a:solidFill>
                  <a:latin typeface="Roboto" panose="020B0604020202020204" charset="0"/>
                  <a:ea typeface="Roboto" panose="020B0604020202020204" charset="0"/>
                </a:rPr>
                <a:t>and gets the team to work together will communicate successfully. Project </a:t>
              </a:r>
              <a:r>
                <a:rPr lang="en-US" sz="1200" dirty="0" smtClean="0">
                  <a:solidFill>
                    <a:schemeClr val="tx1"/>
                  </a:solidFill>
                  <a:latin typeface="Roboto" panose="020B0604020202020204" charset="0"/>
                  <a:ea typeface="Roboto" panose="020B0604020202020204" charset="0"/>
                </a:rPr>
                <a:t>team members </a:t>
              </a:r>
              <a:r>
                <a:rPr lang="en-US" sz="1200" dirty="0">
                  <a:solidFill>
                    <a:schemeClr val="tx1"/>
                  </a:solidFill>
                  <a:latin typeface="Roboto" panose="020B0604020202020204" charset="0"/>
                  <a:ea typeface="Roboto" panose="020B0604020202020204" charset="0"/>
                </a:rPr>
                <a:t>need to collaborate, share, </a:t>
              </a:r>
              <a:r>
                <a:rPr lang="en-US" sz="1200" dirty="0" smtClean="0">
                  <a:solidFill>
                    <a:schemeClr val="tx1"/>
                  </a:solidFill>
                  <a:latin typeface="Roboto" panose="020B0604020202020204" charset="0"/>
                  <a:ea typeface="Roboto" panose="020B0604020202020204" charset="0"/>
                </a:rPr>
                <a:t>collate and integrate </a:t>
              </a:r>
              <a:r>
                <a:rPr lang="en-US" sz="1200" dirty="0">
                  <a:solidFill>
                    <a:schemeClr val="tx1"/>
                  </a:solidFill>
                  <a:latin typeface="Roboto" panose="020B0604020202020204" charset="0"/>
                  <a:ea typeface="Roboto" panose="020B0604020202020204" charset="0"/>
                </a:rPr>
                <a:t>information </a:t>
              </a:r>
              <a:r>
                <a:rPr lang="en-US" sz="1200" dirty="0" smtClean="0">
                  <a:solidFill>
                    <a:schemeClr val="tx1"/>
                  </a:solidFill>
                  <a:latin typeface="Roboto" panose="020B0604020202020204" charset="0"/>
                  <a:ea typeface="Roboto" panose="020B0604020202020204" charset="0"/>
                </a:rPr>
                <a:t>and </a:t>
              </a:r>
              <a:r>
                <a:rPr lang="en-US" sz="1200" dirty="0">
                  <a:solidFill>
                    <a:schemeClr val="tx1"/>
                  </a:solidFill>
                  <a:latin typeface="Roboto" panose="020B0604020202020204" charset="0"/>
                  <a:ea typeface="Roboto" panose="020B0604020202020204" charset="0"/>
                </a:rPr>
                <a:t>knowledge </a:t>
              </a:r>
              <a:r>
                <a:rPr lang="en-US" sz="1200" dirty="0" smtClean="0">
                  <a:solidFill>
                    <a:schemeClr val="tx1"/>
                  </a:solidFill>
                  <a:latin typeface="Roboto" panose="020B0604020202020204" charset="0"/>
                  <a:ea typeface="Roboto" panose="020B0604020202020204" charset="0"/>
                </a:rPr>
                <a:t>to</a:t>
              </a:r>
            </a:p>
            <a:p>
              <a:pPr lvl="0" algn="ctr"/>
              <a:r>
                <a:rPr lang="en-US" sz="1200" dirty="0" smtClean="0">
                  <a:solidFill>
                    <a:schemeClr val="tx1"/>
                  </a:solidFill>
                  <a:latin typeface="Roboto" panose="020B0604020202020204" charset="0"/>
                  <a:ea typeface="Roboto" panose="020B0604020202020204" charset="0"/>
                </a:rPr>
                <a:t> realize </a:t>
              </a:r>
              <a:r>
                <a:rPr lang="en-US" sz="1200" dirty="0">
                  <a:solidFill>
                    <a:schemeClr val="tx1"/>
                  </a:solidFill>
                  <a:latin typeface="Roboto" panose="020B0604020202020204" charset="0"/>
                  <a:ea typeface="Roboto" panose="020B0604020202020204" charset="0"/>
                </a:rPr>
                <a:t>project </a:t>
              </a:r>
              <a:r>
                <a:rPr lang="en-US" sz="1200" dirty="0" smtClean="0">
                  <a:solidFill>
                    <a:schemeClr val="tx1"/>
                  </a:solidFill>
                  <a:latin typeface="Roboto" panose="020B0604020202020204" charset="0"/>
                  <a:ea typeface="Roboto" panose="020B0604020202020204" charset="0"/>
                </a:rPr>
                <a:t>objectives</a:t>
              </a:r>
              <a:r>
                <a:rPr lang="en-US" sz="1200" dirty="0">
                  <a:solidFill>
                    <a:schemeClr val="tx1"/>
                  </a:solidFill>
                  <a:latin typeface="Roboto" panose="020B0604020202020204" charset="0"/>
                  <a:ea typeface="Roboto" panose="020B0604020202020204" charset="0"/>
                </a:rPr>
                <a:t>. </a:t>
              </a:r>
              <a:endParaRPr sz="1200" dirty="0">
                <a:solidFill>
                  <a:schemeClr val="tx1"/>
                </a:solidFill>
                <a:latin typeface="Roboto" panose="020B0604020202020204" charset="0"/>
                <a:ea typeface="Roboto" panose="020B0604020202020204" charset="0"/>
                <a:cs typeface="Roboto"/>
                <a:sym typeface="Roboto"/>
              </a:endParaRPr>
            </a:p>
          </p:txBody>
        </p:sp>
      </p:grpSp>
      <p:grpSp>
        <p:nvGrpSpPr>
          <p:cNvPr id="1172" name="Google Shape;1172;p32"/>
          <p:cNvGrpSpPr/>
          <p:nvPr/>
        </p:nvGrpSpPr>
        <p:grpSpPr>
          <a:xfrm>
            <a:off x="828600" y="3224525"/>
            <a:ext cx="3552900" cy="1502895"/>
            <a:chOff x="828600" y="3224525"/>
            <a:chExt cx="3552900" cy="1502895"/>
          </a:xfrm>
        </p:grpSpPr>
        <p:sp>
          <p:nvSpPr>
            <p:cNvPr id="1174" name="Google Shape;1174;p32"/>
            <p:cNvSpPr/>
            <p:nvPr/>
          </p:nvSpPr>
          <p:spPr>
            <a:xfrm>
              <a:off x="828600" y="3224525"/>
              <a:ext cx="3552900" cy="1337700"/>
            </a:xfrm>
            <a:prstGeom prst="roundRect">
              <a:avLst>
                <a:gd name="adj" fmla="val 1129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8" name="Google Shape;1178;p32"/>
            <p:cNvSpPr txBox="1"/>
            <p:nvPr/>
          </p:nvSpPr>
          <p:spPr>
            <a:xfrm>
              <a:off x="1025738" y="3413038"/>
              <a:ext cx="3158623" cy="1314382"/>
            </a:xfrm>
            <a:prstGeom prst="rect">
              <a:avLst/>
            </a:prstGeom>
            <a:noFill/>
            <a:ln>
              <a:noFill/>
            </a:ln>
          </p:spPr>
          <p:txBody>
            <a:bodyPr spcFirstLastPara="1" wrap="square" lIns="91425" tIns="91425" rIns="91425" bIns="91425" anchor="t" anchorCtr="0">
              <a:noAutofit/>
            </a:bodyPr>
            <a:lstStyle/>
            <a:p>
              <a:pPr lvl="0"/>
              <a:r>
                <a:rPr lang="en-US" sz="1200" dirty="0">
                  <a:latin typeface="Roboto" panose="020B0604020202020204" charset="0"/>
                  <a:ea typeface="Roboto" panose="020B0604020202020204" charset="0"/>
                </a:rPr>
                <a:t>A project manager does not communicate with language only, but also with character, which includes attitude, </a:t>
              </a:r>
              <a:r>
                <a:rPr lang="en-US" sz="1200" dirty="0" smtClean="0">
                  <a:latin typeface="Roboto" panose="020B0604020202020204" charset="0"/>
                  <a:ea typeface="Roboto" panose="020B0604020202020204" charset="0"/>
                </a:rPr>
                <a:t>behaviors </a:t>
              </a:r>
              <a:r>
                <a:rPr lang="en-US" sz="1200" dirty="0">
                  <a:latin typeface="Roboto" panose="020B0604020202020204" charset="0"/>
                  <a:ea typeface="Roboto" panose="020B0604020202020204" charset="0"/>
                </a:rPr>
                <a:t>and </a:t>
              </a:r>
              <a:r>
                <a:rPr lang="en-US" sz="1200" dirty="0" smtClean="0">
                  <a:latin typeface="Roboto" panose="020B0604020202020204" charset="0"/>
                  <a:ea typeface="Roboto" panose="020B0604020202020204" charset="0"/>
                </a:rPr>
                <a:t>personality.</a:t>
              </a:r>
              <a:endParaRPr sz="1200" dirty="0">
                <a:solidFill>
                  <a:schemeClr val="dk1"/>
                </a:solidFill>
                <a:latin typeface="Roboto" panose="020B0604020202020204" charset="0"/>
                <a:ea typeface="Roboto" panose="020B0604020202020204" charset="0"/>
                <a:cs typeface="Roboto"/>
                <a:sym typeface="Roboto"/>
              </a:endParaRPr>
            </a:p>
          </p:txBody>
        </p:sp>
      </p:grpSp>
      <p:grpSp>
        <p:nvGrpSpPr>
          <p:cNvPr id="1179" name="Google Shape;1179;p32"/>
          <p:cNvGrpSpPr/>
          <p:nvPr/>
        </p:nvGrpSpPr>
        <p:grpSpPr>
          <a:xfrm>
            <a:off x="4653482" y="1360420"/>
            <a:ext cx="3836075" cy="1706393"/>
            <a:chOff x="4653482" y="1360420"/>
            <a:chExt cx="3836075" cy="1706393"/>
          </a:xfrm>
        </p:grpSpPr>
        <p:grpSp>
          <p:nvGrpSpPr>
            <p:cNvPr id="1180" name="Google Shape;1180;p32"/>
            <p:cNvGrpSpPr/>
            <p:nvPr/>
          </p:nvGrpSpPr>
          <p:grpSpPr>
            <a:xfrm>
              <a:off x="4762500" y="1360420"/>
              <a:ext cx="3727057" cy="1601605"/>
              <a:chOff x="4762500" y="1360420"/>
              <a:chExt cx="3727057" cy="1601605"/>
            </a:xfrm>
          </p:grpSpPr>
          <p:sp>
            <p:nvSpPr>
              <p:cNvPr id="1181" name="Google Shape;1181;p32"/>
              <p:cNvSpPr/>
              <p:nvPr/>
            </p:nvSpPr>
            <p:spPr>
              <a:xfrm>
                <a:off x="4762500" y="1624325"/>
                <a:ext cx="3552900" cy="1337700"/>
              </a:xfrm>
              <a:prstGeom prst="roundRect">
                <a:avLst>
                  <a:gd name="adj" fmla="val 1129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7795051" y="1360420"/>
                <a:ext cx="694506" cy="67362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32"/>
            <p:cNvSpPr txBox="1"/>
            <p:nvPr/>
          </p:nvSpPr>
          <p:spPr>
            <a:xfrm>
              <a:off x="4653482" y="1588448"/>
              <a:ext cx="3809506" cy="1478365"/>
            </a:xfrm>
            <a:prstGeom prst="rect">
              <a:avLst/>
            </a:prstGeom>
            <a:noFill/>
            <a:ln>
              <a:noFill/>
            </a:ln>
          </p:spPr>
          <p:txBody>
            <a:bodyPr spcFirstLastPara="1" wrap="square" lIns="91425" tIns="91425" rIns="91425" bIns="91425" anchor="t" anchorCtr="0">
              <a:noAutofit/>
            </a:bodyPr>
            <a:lstStyle/>
            <a:p>
              <a:pPr lvl="0" algn="ctr"/>
              <a:r>
                <a:rPr lang="en-US" sz="1200" dirty="0">
                  <a:latin typeface="Roboto" panose="020B0604020202020204" charset="0"/>
                  <a:ea typeface="Roboto" panose="020B0604020202020204" charset="0"/>
                </a:rPr>
                <a:t>Allowing team members to take </a:t>
              </a:r>
            </a:p>
            <a:p>
              <a:pPr lvl="0" algn="ctr"/>
              <a:r>
                <a:rPr lang="en-US" sz="1200" dirty="0" smtClean="0">
                  <a:latin typeface="Roboto" panose="020B0604020202020204" charset="0"/>
                  <a:ea typeface="Roboto" panose="020B0604020202020204" charset="0"/>
                </a:rPr>
                <a:t>responsibility </a:t>
              </a:r>
              <a:r>
                <a:rPr lang="en-US" sz="1200" dirty="0">
                  <a:latin typeface="Roboto" panose="020B0604020202020204" charset="0"/>
                  <a:ea typeface="Roboto" panose="020B0604020202020204" charset="0"/>
                </a:rPr>
                <a:t>for their work and </a:t>
              </a:r>
              <a:r>
                <a:rPr lang="en-US" sz="1200" dirty="0" smtClean="0">
                  <a:latin typeface="Roboto" panose="020B0604020202020204" charset="0"/>
                  <a:ea typeface="Roboto" panose="020B0604020202020204" charset="0"/>
                </a:rPr>
                <a:t>sharing</a:t>
              </a:r>
            </a:p>
            <a:p>
              <a:pPr lvl="0" algn="ctr"/>
              <a:r>
                <a:rPr lang="en-US" sz="1200" dirty="0" smtClean="0">
                  <a:latin typeface="Roboto" panose="020B0604020202020204" charset="0"/>
                  <a:ea typeface="Roboto" panose="020B0604020202020204" charset="0"/>
                </a:rPr>
                <a:t> the vision </a:t>
              </a:r>
              <a:r>
                <a:rPr lang="en-US" sz="1200" dirty="0">
                  <a:latin typeface="Roboto" panose="020B0604020202020204" charset="0"/>
                  <a:ea typeface="Roboto" panose="020B0604020202020204" charset="0"/>
                </a:rPr>
                <a:t>with team members will enhance </a:t>
              </a:r>
              <a:r>
                <a:rPr lang="en-US" sz="1200" dirty="0" smtClean="0">
                  <a:latin typeface="Roboto" panose="020B0604020202020204" charset="0"/>
                  <a:ea typeface="Roboto" panose="020B0604020202020204" charset="0"/>
                </a:rPr>
                <a:t>the formal </a:t>
              </a:r>
              <a:r>
                <a:rPr lang="en-US" sz="1200" dirty="0">
                  <a:latin typeface="Roboto" panose="020B0604020202020204" charset="0"/>
                  <a:ea typeface="Roboto" panose="020B0604020202020204" charset="0"/>
                </a:rPr>
                <a:t>flow of information in all directions, </a:t>
              </a:r>
              <a:endParaRPr lang="en-US" sz="1200" dirty="0" smtClean="0">
                <a:latin typeface="Roboto" panose="020B0604020202020204" charset="0"/>
                <a:ea typeface="Roboto" panose="020B0604020202020204" charset="0"/>
              </a:endParaRPr>
            </a:p>
            <a:p>
              <a:pPr lvl="0" algn="ctr"/>
              <a:r>
                <a:rPr lang="en-US" sz="1200" dirty="0" smtClean="0">
                  <a:latin typeface="Roboto" panose="020B0604020202020204" charset="0"/>
                  <a:ea typeface="Roboto" panose="020B0604020202020204" charset="0"/>
                </a:rPr>
                <a:t>namely </a:t>
              </a:r>
              <a:r>
                <a:rPr lang="en-US" sz="1200" dirty="0">
                  <a:latin typeface="Roboto" panose="020B0604020202020204" charset="0"/>
                  <a:ea typeface="Roboto" panose="020B0604020202020204" charset="0"/>
                </a:rPr>
                <a:t>upward, downward, horizontal, </a:t>
              </a:r>
              <a:r>
                <a:rPr lang="en-US" sz="1200" dirty="0" smtClean="0">
                  <a:latin typeface="Roboto" panose="020B0604020202020204" charset="0"/>
                  <a:ea typeface="Roboto" panose="020B0604020202020204" charset="0"/>
                </a:rPr>
                <a:t>     </a:t>
              </a:r>
            </a:p>
            <a:p>
              <a:pPr lvl="0" algn="ctr"/>
              <a:r>
                <a:rPr lang="en-US" sz="1200" dirty="0" smtClean="0">
                  <a:latin typeface="Roboto" panose="020B0604020202020204" charset="0"/>
                  <a:ea typeface="Roboto" panose="020B0604020202020204" charset="0"/>
                </a:rPr>
                <a:t>      diagonal </a:t>
              </a:r>
              <a:r>
                <a:rPr lang="en-US" sz="1200" dirty="0">
                  <a:latin typeface="Roboto" panose="020B0604020202020204" charset="0"/>
                  <a:ea typeface="Roboto" panose="020B0604020202020204" charset="0"/>
                </a:rPr>
                <a:t>and lateral, resulting in successful feedback.</a:t>
              </a:r>
              <a:endParaRPr sz="1200" dirty="0">
                <a:solidFill>
                  <a:schemeClr val="dk1"/>
                </a:solidFill>
                <a:latin typeface="Roboto" panose="020B0604020202020204" charset="0"/>
                <a:ea typeface="Roboto" panose="020B0604020202020204" charset="0"/>
                <a:cs typeface="Roboto"/>
                <a:sym typeface="Roboto"/>
              </a:endParaRPr>
            </a:p>
          </p:txBody>
        </p:sp>
      </p:grpSp>
      <p:grpSp>
        <p:nvGrpSpPr>
          <p:cNvPr id="1186" name="Google Shape;1186;p32"/>
          <p:cNvGrpSpPr/>
          <p:nvPr/>
        </p:nvGrpSpPr>
        <p:grpSpPr>
          <a:xfrm>
            <a:off x="4754455" y="3224525"/>
            <a:ext cx="3560946" cy="1741467"/>
            <a:chOff x="4754455" y="3224525"/>
            <a:chExt cx="3560946" cy="1741467"/>
          </a:xfrm>
        </p:grpSpPr>
        <p:sp>
          <p:nvSpPr>
            <p:cNvPr id="1188" name="Google Shape;1188;p32"/>
            <p:cNvSpPr/>
            <p:nvPr/>
          </p:nvSpPr>
          <p:spPr>
            <a:xfrm>
              <a:off x="4762500" y="3224525"/>
              <a:ext cx="3552900" cy="1337700"/>
            </a:xfrm>
            <a:prstGeom prst="roundRect">
              <a:avLst>
                <a:gd name="adj" fmla="val 1129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txBox="1"/>
            <p:nvPr/>
          </p:nvSpPr>
          <p:spPr>
            <a:xfrm>
              <a:off x="4754455" y="3294841"/>
              <a:ext cx="3560946" cy="1671151"/>
            </a:xfrm>
            <a:prstGeom prst="rect">
              <a:avLst/>
            </a:prstGeom>
            <a:noFill/>
            <a:ln>
              <a:noFill/>
            </a:ln>
          </p:spPr>
          <p:txBody>
            <a:bodyPr spcFirstLastPara="1" wrap="square" lIns="91425" tIns="91425" rIns="91425" bIns="91425" anchor="t" anchorCtr="0">
              <a:noAutofit/>
            </a:bodyPr>
            <a:lstStyle/>
            <a:p>
              <a:pPr lvl="0" algn="ctr"/>
              <a:r>
                <a:rPr lang="en-US" sz="1200" dirty="0" smtClean="0">
                  <a:latin typeface="Roboto" panose="020B0604020202020204" charset="0"/>
                  <a:ea typeface="Roboto" panose="020B0604020202020204" charset="0"/>
                </a:rPr>
                <a:t>     </a:t>
              </a:r>
              <a:r>
                <a:rPr lang="en-US" sz="1200" dirty="0">
                  <a:latin typeface="Roboto" panose="020B0604020202020204" charset="0"/>
                  <a:ea typeface="Roboto" panose="020B0604020202020204" charset="0"/>
                </a:rPr>
                <a:t>Knowledge of the characteristics and leadership styles followed by construction project managers will contribute to solving communication problems. The project manager has to sum up the situation and then adapt a style according to that specific situation. </a:t>
              </a:r>
              <a:endParaRPr sz="1200" dirty="0">
                <a:solidFill>
                  <a:schemeClr val="dk1"/>
                </a:solidFill>
                <a:latin typeface="Roboto" panose="020B0604020202020204" charset="0"/>
                <a:ea typeface="Roboto" panose="020B0604020202020204" charset="0"/>
                <a:cs typeface="Roboto"/>
                <a:sym typeface="Roboto"/>
              </a:endParaRPr>
            </a:p>
          </p:txBody>
        </p:sp>
      </p:grpSp>
      <p:grpSp>
        <p:nvGrpSpPr>
          <p:cNvPr id="2" name="Group 1"/>
          <p:cNvGrpSpPr/>
          <p:nvPr/>
        </p:nvGrpSpPr>
        <p:grpSpPr>
          <a:xfrm>
            <a:off x="3816242" y="2373006"/>
            <a:ext cx="1492660" cy="1492402"/>
            <a:chOff x="3685188" y="2232412"/>
            <a:chExt cx="1735500" cy="1735200"/>
          </a:xfrm>
        </p:grpSpPr>
        <p:sp>
          <p:nvSpPr>
            <p:cNvPr id="1193" name="Google Shape;1193;p32"/>
            <p:cNvSpPr/>
            <p:nvPr/>
          </p:nvSpPr>
          <p:spPr>
            <a:xfrm>
              <a:off x="3685188" y="2232412"/>
              <a:ext cx="1735500" cy="1735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4" name="Google Shape;1194;p32"/>
            <p:cNvGrpSpPr/>
            <p:nvPr/>
          </p:nvGrpSpPr>
          <p:grpSpPr>
            <a:xfrm>
              <a:off x="3831362" y="2316811"/>
              <a:ext cx="1443151" cy="1566403"/>
              <a:chOff x="3716800" y="1836574"/>
              <a:chExt cx="1710300" cy="1856588"/>
            </a:xfrm>
          </p:grpSpPr>
          <p:sp>
            <p:nvSpPr>
              <p:cNvPr id="1195" name="Google Shape;1195;p32"/>
              <p:cNvSpPr/>
              <p:nvPr/>
            </p:nvSpPr>
            <p:spPr>
              <a:xfrm>
                <a:off x="3716800" y="1908910"/>
                <a:ext cx="1710300" cy="17103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rot="5400000">
                <a:off x="4507374" y="1846324"/>
                <a:ext cx="147600" cy="1281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rot="-5400000">
                <a:off x="4507372" y="3555312"/>
                <a:ext cx="147600" cy="1281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32"/>
            <p:cNvGrpSpPr/>
            <p:nvPr/>
          </p:nvGrpSpPr>
          <p:grpSpPr>
            <a:xfrm>
              <a:off x="4249494" y="2796595"/>
              <a:ext cx="606886" cy="606834"/>
              <a:chOff x="-30354000" y="3569100"/>
              <a:chExt cx="292250" cy="292225"/>
            </a:xfrm>
          </p:grpSpPr>
          <p:sp>
            <p:nvSpPr>
              <p:cNvPr id="1199" name="Google Shape;1199;p32"/>
              <p:cNvSpPr/>
              <p:nvPr/>
            </p:nvSpPr>
            <p:spPr>
              <a:xfrm>
                <a:off x="-30354000" y="3604550"/>
                <a:ext cx="137875" cy="256000"/>
              </a:xfrm>
              <a:custGeom>
                <a:avLst/>
                <a:gdLst/>
                <a:ahLst/>
                <a:cxnLst/>
                <a:rect l="l" t="t" r="r" b="b"/>
                <a:pathLst>
                  <a:path w="5515" h="10240" extrusionOk="0">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a:off x="-30198825" y="3604550"/>
                <a:ext cx="137075" cy="256775"/>
              </a:xfrm>
              <a:custGeom>
                <a:avLst/>
                <a:gdLst/>
                <a:ahLst/>
                <a:cxnLst/>
                <a:rect l="l" t="t" r="r" b="b"/>
                <a:pathLst>
                  <a:path w="5483" h="10271" extrusionOk="0">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30139750" y="3636850"/>
                <a:ext cx="26000" cy="37825"/>
              </a:xfrm>
              <a:custGeom>
                <a:avLst/>
                <a:gdLst/>
                <a:ahLst/>
                <a:cxnLst/>
                <a:rect l="l" t="t" r="r" b="b"/>
                <a:pathLst>
                  <a:path w="1040" h="1513" extrusionOk="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30302800" y="3638950"/>
                <a:ext cx="25225" cy="36500"/>
              </a:xfrm>
              <a:custGeom>
                <a:avLst/>
                <a:gdLst/>
                <a:ahLst/>
                <a:cxnLst/>
                <a:rect l="l" t="t" r="r" b="b"/>
                <a:pathLst>
                  <a:path w="1009" h="1460" extrusionOk="0">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30242925" y="3569100"/>
                <a:ext cx="68525" cy="68550"/>
              </a:xfrm>
              <a:custGeom>
                <a:avLst/>
                <a:gdLst/>
                <a:ahLst/>
                <a:cxnLst/>
                <a:rect l="l" t="t" r="r" b="b"/>
                <a:pathLst>
                  <a:path w="2741" h="2742" extrusionOk="0">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30262625" y="3654950"/>
                <a:ext cx="107925" cy="68550"/>
              </a:xfrm>
              <a:custGeom>
                <a:avLst/>
                <a:gdLst/>
                <a:ahLst/>
                <a:cxnLst/>
                <a:rect l="l" t="t" r="r" b="b"/>
                <a:pathLst>
                  <a:path w="4317" h="2742" extrusionOk="0">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9" name="Google Shape;1219;p32"/>
          <p:cNvGrpSpPr/>
          <p:nvPr/>
        </p:nvGrpSpPr>
        <p:grpSpPr>
          <a:xfrm>
            <a:off x="7951820" y="1480485"/>
            <a:ext cx="397425" cy="377793"/>
            <a:chOff x="-32576675" y="3944600"/>
            <a:chExt cx="307200" cy="292025"/>
          </a:xfrm>
        </p:grpSpPr>
        <p:sp>
          <p:nvSpPr>
            <p:cNvPr id="1220" name="Google Shape;1220;p32"/>
            <p:cNvSpPr/>
            <p:nvPr/>
          </p:nvSpPr>
          <p:spPr>
            <a:xfrm>
              <a:off x="-32482950" y="3944600"/>
              <a:ext cx="213475" cy="214650"/>
            </a:xfrm>
            <a:custGeom>
              <a:avLst/>
              <a:gdLst/>
              <a:ahLst/>
              <a:cxnLst/>
              <a:rect l="l" t="t" r="r" b="b"/>
              <a:pathLst>
                <a:path w="8539" h="8586" extrusionOk="0">
                  <a:moveTo>
                    <a:pt x="5156" y="1"/>
                  </a:moveTo>
                  <a:cubicBezTo>
                    <a:pt x="4372" y="1"/>
                    <a:pt x="3593" y="308"/>
                    <a:pt x="2994" y="922"/>
                  </a:cubicBezTo>
                  <a:lnTo>
                    <a:pt x="1450" y="2466"/>
                  </a:lnTo>
                  <a:cubicBezTo>
                    <a:pt x="1681" y="2417"/>
                    <a:pt x="1916" y="2392"/>
                    <a:pt x="2152" y="2392"/>
                  </a:cubicBezTo>
                  <a:cubicBezTo>
                    <a:pt x="2529" y="2392"/>
                    <a:pt x="2909" y="2456"/>
                    <a:pt x="3277" y="2592"/>
                  </a:cubicBezTo>
                  <a:lnTo>
                    <a:pt x="3939" y="1899"/>
                  </a:lnTo>
                  <a:cubicBezTo>
                    <a:pt x="4270" y="1568"/>
                    <a:pt x="4703" y="1402"/>
                    <a:pt x="5136" y="1402"/>
                  </a:cubicBezTo>
                  <a:cubicBezTo>
                    <a:pt x="5569" y="1402"/>
                    <a:pt x="6003" y="1568"/>
                    <a:pt x="6333" y="1899"/>
                  </a:cubicBezTo>
                  <a:cubicBezTo>
                    <a:pt x="7027" y="2592"/>
                    <a:pt x="7027" y="3631"/>
                    <a:pt x="6333" y="4325"/>
                  </a:cubicBezTo>
                  <a:lnTo>
                    <a:pt x="3939" y="6719"/>
                  </a:lnTo>
                  <a:cubicBezTo>
                    <a:pt x="3608" y="7050"/>
                    <a:pt x="3175" y="7215"/>
                    <a:pt x="2742" y="7215"/>
                  </a:cubicBezTo>
                  <a:cubicBezTo>
                    <a:pt x="2309" y="7215"/>
                    <a:pt x="1875" y="7050"/>
                    <a:pt x="1545" y="6719"/>
                  </a:cubicBezTo>
                  <a:cubicBezTo>
                    <a:pt x="1261" y="6435"/>
                    <a:pt x="1104" y="6089"/>
                    <a:pt x="1072" y="5742"/>
                  </a:cubicBezTo>
                  <a:lnTo>
                    <a:pt x="1" y="6782"/>
                  </a:lnTo>
                  <a:cubicBezTo>
                    <a:pt x="158" y="7097"/>
                    <a:pt x="348" y="7381"/>
                    <a:pt x="600" y="7664"/>
                  </a:cubicBezTo>
                  <a:cubicBezTo>
                    <a:pt x="1214" y="8278"/>
                    <a:pt x="2002" y="8586"/>
                    <a:pt x="2781" y="8586"/>
                  </a:cubicBezTo>
                  <a:cubicBezTo>
                    <a:pt x="3561" y="8586"/>
                    <a:pt x="4333" y="8278"/>
                    <a:pt x="4916" y="7664"/>
                  </a:cubicBezTo>
                  <a:lnTo>
                    <a:pt x="7342" y="5270"/>
                  </a:lnTo>
                  <a:cubicBezTo>
                    <a:pt x="8539" y="4073"/>
                    <a:pt x="8539" y="2151"/>
                    <a:pt x="7342" y="922"/>
                  </a:cubicBezTo>
                  <a:cubicBezTo>
                    <a:pt x="6727" y="308"/>
                    <a:pt x="5940" y="1"/>
                    <a:pt x="5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32576675" y="4020200"/>
              <a:ext cx="215850" cy="216425"/>
            </a:xfrm>
            <a:custGeom>
              <a:avLst/>
              <a:gdLst/>
              <a:ahLst/>
              <a:cxnLst/>
              <a:rect l="l" t="t" r="r" b="b"/>
              <a:pathLst>
                <a:path w="8634" h="8657" extrusionOk="0">
                  <a:moveTo>
                    <a:pt x="5865" y="1"/>
                  </a:moveTo>
                  <a:cubicBezTo>
                    <a:pt x="5081" y="1"/>
                    <a:pt x="4301" y="308"/>
                    <a:pt x="3718" y="922"/>
                  </a:cubicBezTo>
                  <a:lnTo>
                    <a:pt x="1230" y="3411"/>
                  </a:lnTo>
                  <a:cubicBezTo>
                    <a:pt x="1" y="4640"/>
                    <a:pt x="1" y="6562"/>
                    <a:pt x="1230" y="7759"/>
                  </a:cubicBezTo>
                  <a:cubicBezTo>
                    <a:pt x="1844" y="8358"/>
                    <a:pt x="2632" y="8657"/>
                    <a:pt x="3415" y="8657"/>
                  </a:cubicBezTo>
                  <a:cubicBezTo>
                    <a:pt x="4199" y="8657"/>
                    <a:pt x="4979" y="8358"/>
                    <a:pt x="5577" y="7759"/>
                  </a:cubicBezTo>
                  <a:lnTo>
                    <a:pt x="7152" y="6184"/>
                  </a:lnTo>
                  <a:lnTo>
                    <a:pt x="7152" y="6184"/>
                  </a:lnTo>
                  <a:cubicBezTo>
                    <a:pt x="6938" y="6218"/>
                    <a:pt x="6719" y="6235"/>
                    <a:pt x="6499" y="6235"/>
                  </a:cubicBezTo>
                  <a:cubicBezTo>
                    <a:pt x="6106" y="6235"/>
                    <a:pt x="5709" y="6179"/>
                    <a:pt x="5325" y="6058"/>
                  </a:cubicBezTo>
                  <a:lnTo>
                    <a:pt x="4569" y="6814"/>
                  </a:lnTo>
                  <a:cubicBezTo>
                    <a:pt x="4238" y="7145"/>
                    <a:pt x="3805" y="7310"/>
                    <a:pt x="3372" y="7310"/>
                  </a:cubicBezTo>
                  <a:cubicBezTo>
                    <a:pt x="2939" y="7310"/>
                    <a:pt x="2505" y="7145"/>
                    <a:pt x="2175" y="6814"/>
                  </a:cubicBezTo>
                  <a:cubicBezTo>
                    <a:pt x="1513" y="6121"/>
                    <a:pt x="1513" y="5081"/>
                    <a:pt x="2175" y="4388"/>
                  </a:cubicBezTo>
                  <a:lnTo>
                    <a:pt x="4664" y="1899"/>
                  </a:lnTo>
                  <a:cubicBezTo>
                    <a:pt x="4994" y="1568"/>
                    <a:pt x="5428" y="1403"/>
                    <a:pt x="5861" y="1403"/>
                  </a:cubicBezTo>
                  <a:cubicBezTo>
                    <a:pt x="6294" y="1403"/>
                    <a:pt x="6727" y="1568"/>
                    <a:pt x="7058" y="1899"/>
                  </a:cubicBezTo>
                  <a:cubicBezTo>
                    <a:pt x="7342" y="2183"/>
                    <a:pt x="7499" y="2561"/>
                    <a:pt x="7531" y="2907"/>
                  </a:cubicBezTo>
                  <a:lnTo>
                    <a:pt x="8287" y="2151"/>
                  </a:lnTo>
                  <a:lnTo>
                    <a:pt x="8633" y="1805"/>
                  </a:lnTo>
                  <a:cubicBezTo>
                    <a:pt x="8476" y="1490"/>
                    <a:pt x="8287" y="1206"/>
                    <a:pt x="8035" y="922"/>
                  </a:cubicBezTo>
                  <a:cubicBezTo>
                    <a:pt x="7436" y="308"/>
                    <a:pt x="6648" y="1"/>
                    <a:pt x="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1182;p32"/>
          <p:cNvSpPr/>
          <p:nvPr/>
        </p:nvSpPr>
        <p:spPr>
          <a:xfrm>
            <a:off x="465709" y="3020145"/>
            <a:ext cx="694506" cy="67362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82;p32"/>
          <p:cNvSpPr/>
          <p:nvPr/>
        </p:nvSpPr>
        <p:spPr>
          <a:xfrm>
            <a:off x="7968147" y="3020145"/>
            <a:ext cx="694506" cy="67362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5" name="Google Shape;1205;p32"/>
          <p:cNvGrpSpPr/>
          <p:nvPr/>
        </p:nvGrpSpPr>
        <p:grpSpPr>
          <a:xfrm>
            <a:off x="641491" y="3145735"/>
            <a:ext cx="374216" cy="372232"/>
            <a:chOff x="2404875" y="3955825"/>
            <a:chExt cx="296950" cy="295375"/>
          </a:xfrm>
        </p:grpSpPr>
        <p:sp>
          <p:nvSpPr>
            <p:cNvPr id="1206" name="Google Shape;1206;p32"/>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182;p32"/>
          <p:cNvSpPr/>
          <p:nvPr/>
        </p:nvSpPr>
        <p:spPr>
          <a:xfrm>
            <a:off x="556619" y="1360420"/>
            <a:ext cx="694506" cy="67362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32"/>
          <p:cNvGrpSpPr/>
          <p:nvPr/>
        </p:nvGrpSpPr>
        <p:grpSpPr>
          <a:xfrm>
            <a:off x="714846" y="1481229"/>
            <a:ext cx="378051" cy="377049"/>
            <a:chOff x="-30345325" y="3184750"/>
            <a:chExt cx="292225" cy="291450"/>
          </a:xfrm>
        </p:grpSpPr>
        <p:sp>
          <p:nvSpPr>
            <p:cNvPr id="1211" name="Google Shape;1211;p32"/>
            <p:cNvSpPr/>
            <p:nvPr/>
          </p:nvSpPr>
          <p:spPr>
            <a:xfrm>
              <a:off x="-30328000" y="3184750"/>
              <a:ext cx="258375" cy="120950"/>
            </a:xfrm>
            <a:custGeom>
              <a:avLst/>
              <a:gdLst/>
              <a:ahLst/>
              <a:cxnLst/>
              <a:rect l="l" t="t" r="r" b="b"/>
              <a:pathLst>
                <a:path w="10335" h="4838" extrusionOk="0">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30310675" y="3322575"/>
              <a:ext cx="68550" cy="69350"/>
            </a:xfrm>
            <a:custGeom>
              <a:avLst/>
              <a:gdLst/>
              <a:ahLst/>
              <a:cxnLst/>
              <a:rect l="l" t="t" r="r" b="b"/>
              <a:pathLst>
                <a:path w="2742" h="2774" extrusionOk="0">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30345325" y="3408425"/>
              <a:ext cx="137075" cy="67775"/>
            </a:xfrm>
            <a:custGeom>
              <a:avLst/>
              <a:gdLst/>
              <a:ahLst/>
              <a:cxnLst/>
              <a:rect l="l" t="t" r="r" b="b"/>
              <a:pathLst>
                <a:path w="5483" h="2711" extrusionOk="0">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30156300" y="3322575"/>
              <a:ext cx="68550" cy="69350"/>
            </a:xfrm>
            <a:custGeom>
              <a:avLst/>
              <a:gdLst/>
              <a:ahLst/>
              <a:cxnLst/>
              <a:rect l="l" t="t" r="r" b="b"/>
              <a:pathLst>
                <a:path w="2742" h="2774" extrusionOk="0">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30190950" y="3408425"/>
              <a:ext cx="137850" cy="67775"/>
            </a:xfrm>
            <a:custGeom>
              <a:avLst/>
              <a:gdLst/>
              <a:ahLst/>
              <a:cxnLst/>
              <a:rect l="l" t="t" r="r" b="b"/>
              <a:pathLst>
                <a:path w="5514" h="2711" extrusionOk="0">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2"/>
          <p:cNvGrpSpPr/>
          <p:nvPr/>
        </p:nvGrpSpPr>
        <p:grpSpPr>
          <a:xfrm>
            <a:off x="8142304" y="3172371"/>
            <a:ext cx="377049" cy="364823"/>
            <a:chOff x="-32568800" y="3232000"/>
            <a:chExt cx="291450" cy="282000"/>
          </a:xfrm>
        </p:grpSpPr>
        <p:sp>
          <p:nvSpPr>
            <p:cNvPr id="1217" name="Google Shape;1217;p32"/>
            <p:cNvSpPr/>
            <p:nvPr/>
          </p:nvSpPr>
          <p:spPr>
            <a:xfrm>
              <a:off x="-32545150" y="3232000"/>
              <a:ext cx="244175" cy="246550"/>
            </a:xfrm>
            <a:custGeom>
              <a:avLst/>
              <a:gdLst/>
              <a:ahLst/>
              <a:cxnLst/>
              <a:rect l="l" t="t" r="r" b="b"/>
              <a:pathLst>
                <a:path w="9767" h="9862" extrusionOk="0">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32568800" y="3392675"/>
              <a:ext cx="291450" cy="121325"/>
            </a:xfrm>
            <a:custGeom>
              <a:avLst/>
              <a:gdLst/>
              <a:ahLst/>
              <a:cxnLst/>
              <a:rect l="l" t="t" r="r" b="b"/>
              <a:pathLst>
                <a:path w="11658" h="4853" extrusionOk="0">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77203308"/>
      </p:ext>
    </p:extLst>
  </p:cSld>
  <p:clrMapOvr>
    <a:masterClrMapping/>
  </p:clrMapOvr>
</p:sld>
</file>

<file path=ppt/theme/theme1.xml><?xml version="1.0" encoding="utf-8"?>
<a:theme xmlns:a="http://schemas.openxmlformats.org/drawingml/2006/main" name="Effective Leadership Infographics by Slidesgo">
  <a:themeElements>
    <a:clrScheme name="Simple Light">
      <a:dk1>
        <a:srgbClr val="000000"/>
      </a:dk1>
      <a:lt1>
        <a:srgbClr val="FFFFFF"/>
      </a:lt1>
      <a:dk2>
        <a:srgbClr val="EBE9E6"/>
      </a:dk2>
      <a:lt2>
        <a:srgbClr val="C1DAF7"/>
      </a:lt2>
      <a:accent1>
        <a:srgbClr val="91C1F7"/>
      </a:accent1>
      <a:accent2>
        <a:srgbClr val="5AA0F3"/>
      </a:accent2>
      <a:accent3>
        <a:srgbClr val="3377DA"/>
      </a:accent3>
      <a:accent4>
        <a:srgbClr val="3A639D"/>
      </a:accent4>
      <a:accent5>
        <a:srgbClr val="233B6C"/>
      </a:accent5>
      <a:accent6>
        <a:srgbClr val="13294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690</Words>
  <Application>Microsoft Office PowerPoint</Application>
  <PresentationFormat>On-screen Show (16:9)</PresentationFormat>
  <Paragraphs>105</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Lobster</vt:lpstr>
      <vt:lpstr>Roboto</vt:lpstr>
      <vt:lpstr>Fira Sans Extra Condensed SemiBold</vt:lpstr>
      <vt:lpstr>Fira Sans Extra Condensed Medium</vt:lpstr>
      <vt:lpstr>Effective Leadership Infographics by Slidesgo</vt:lpstr>
      <vt:lpstr>Leadership communication in project management</vt:lpstr>
      <vt:lpstr>Presented By</vt:lpstr>
      <vt:lpstr>INTRODUCTION</vt:lpstr>
      <vt:lpstr>Background</vt:lpstr>
      <vt:lpstr>Methodology</vt:lpstr>
      <vt:lpstr>Methodology</vt:lpstr>
      <vt:lpstr>Results</vt:lpstr>
      <vt:lpstr>Leadership style  </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Leadership Infographics</dc:title>
  <cp:lastModifiedBy>Moorche</cp:lastModifiedBy>
  <cp:revision>192</cp:revision>
  <dcterms:modified xsi:type="dcterms:W3CDTF">2022-10-30T12:56:43Z</dcterms:modified>
</cp:coreProperties>
</file>