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Slab"/>
      <p:regular r:id="rId15"/>
      <p:bold r:id="rId16"/>
    </p:embeddedFont>
    <p:embeddedFont>
      <p:font typeface="Lato"/>
      <p:regular r:id="rId17"/>
      <p:bold r:id="rId18"/>
      <p:italic r:id="rId19"/>
      <p:boldItalic r:id="rId20"/>
    </p:embeddedFont>
    <p:embeddedFont>
      <p:font typeface="Lato Light"/>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5" roundtripDataSignature="AMtx7mjvrYUAAp4+RNXnnZBX4XXtvWBmI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ADFEFFB-B203-40D8-8E6C-84B7C6BEBBCD}">
  <a:tblStyle styleId="{6ADFEFFB-B203-40D8-8E6C-84B7C6BEBBC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22" Type="http://schemas.openxmlformats.org/officeDocument/2006/relationships/font" Target="fonts/LatoLight-bold.fntdata"/><Relationship Id="rId21" Type="http://schemas.openxmlformats.org/officeDocument/2006/relationships/font" Target="fonts/LatoLight-regular.fntdata"/><Relationship Id="rId24" Type="http://schemas.openxmlformats.org/officeDocument/2006/relationships/font" Target="fonts/LatoLight-boldItalic.fntdata"/><Relationship Id="rId23" Type="http://schemas.openxmlformats.org/officeDocument/2006/relationships/font" Target="fonts/LatoLight-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obotoSlab-regular.fntdata"/><Relationship Id="rId14" Type="http://schemas.openxmlformats.org/officeDocument/2006/relationships/slide" Target="slides/slide9.xml"/><Relationship Id="rId17" Type="http://schemas.openxmlformats.org/officeDocument/2006/relationships/font" Target="fonts/Lato-regular.fntdata"/><Relationship Id="rId16" Type="http://schemas.openxmlformats.org/officeDocument/2006/relationships/font" Target="fonts/RobotoSlab-bold.fntdata"/><Relationship Id="rId19" Type="http://schemas.openxmlformats.org/officeDocument/2006/relationships/font" Target="fonts/Lato-italic.fntdata"/><Relationship Id="rId18" Type="http://schemas.openxmlformats.org/officeDocument/2006/relationships/font" Target="fonts/La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7" name="Google Shape;38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2" name="Google Shape;39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7" name="Google Shape;39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79e96f465f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179e96f465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1" name="Google Shape;41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179e96f465f_0_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179e96f465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14e0b5cf3a0_0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5" name="Google Shape;425;g14e0b5cf3a0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4e0b5cf3a0_0_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2" name="Google Shape;432;g14e0b5cf3a0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9" name="Google Shape;439;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41"/>
          <p:cNvSpPr/>
          <p:nvPr/>
        </p:nvSpPr>
        <p:spPr>
          <a:xfrm>
            <a:off x="2630450" y="630150"/>
            <a:ext cx="3883200" cy="38832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41"/>
          <p:cNvSpPr/>
          <p:nvPr/>
        </p:nvSpPr>
        <p:spPr>
          <a:xfrm>
            <a:off x="5430350" y="228600"/>
            <a:ext cx="1388100" cy="1388100"/>
          </a:xfrm>
          <a:prstGeom prst="ellipse">
            <a:avLst/>
          </a:prstGeom>
          <a:solidFill>
            <a:srgbClr val="FFB600">
              <a:alpha val="7960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41"/>
          <p:cNvSpPr/>
          <p:nvPr/>
        </p:nvSpPr>
        <p:spPr>
          <a:xfrm>
            <a:off x="5908250" y="4660825"/>
            <a:ext cx="605400" cy="6054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41"/>
          <p:cNvSpPr/>
          <p:nvPr/>
        </p:nvSpPr>
        <p:spPr>
          <a:xfrm>
            <a:off x="2706650" y="3872629"/>
            <a:ext cx="1097700" cy="1097700"/>
          </a:xfrm>
          <a:prstGeom prst="ellipse">
            <a:avLst/>
          </a:prstGeom>
          <a:solidFill>
            <a:srgbClr val="FC4540">
              <a:alpha val="7882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41"/>
          <p:cNvSpPr/>
          <p:nvPr/>
        </p:nvSpPr>
        <p:spPr>
          <a:xfrm>
            <a:off x="2081694" y="771271"/>
            <a:ext cx="774600" cy="7746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41"/>
          <p:cNvSpPr/>
          <p:nvPr/>
        </p:nvSpPr>
        <p:spPr>
          <a:xfrm>
            <a:off x="6513651" y="1616690"/>
            <a:ext cx="413400" cy="413400"/>
          </a:xfrm>
          <a:prstGeom prst="ellipse">
            <a:avLst/>
          </a:prstGeom>
          <a:solidFill>
            <a:srgbClr val="FC4540">
              <a:alpha val="7882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41"/>
          <p:cNvSpPr/>
          <p:nvPr/>
        </p:nvSpPr>
        <p:spPr>
          <a:xfrm>
            <a:off x="2420476" y="3612044"/>
            <a:ext cx="336900" cy="336900"/>
          </a:xfrm>
          <a:prstGeom prst="ellipse">
            <a:avLst/>
          </a:prstGeom>
          <a:solidFill>
            <a:srgbClr val="FF97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41"/>
          <p:cNvSpPr/>
          <p:nvPr/>
        </p:nvSpPr>
        <p:spPr>
          <a:xfrm>
            <a:off x="2362484" y="1670133"/>
            <a:ext cx="213000" cy="213000"/>
          </a:xfrm>
          <a:prstGeom prst="ellipse">
            <a:avLst/>
          </a:pr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41"/>
          <p:cNvSpPr/>
          <p:nvPr/>
        </p:nvSpPr>
        <p:spPr>
          <a:xfrm>
            <a:off x="6818461" y="1338692"/>
            <a:ext cx="93900" cy="93900"/>
          </a:xfrm>
          <a:prstGeom prst="ellipse">
            <a:avLst/>
          </a:prstGeom>
          <a:solidFill>
            <a:srgbClr val="02BD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41"/>
          <p:cNvSpPr/>
          <p:nvPr/>
        </p:nvSpPr>
        <p:spPr>
          <a:xfrm>
            <a:off x="6163989" y="4374525"/>
            <a:ext cx="93900" cy="93900"/>
          </a:xfrm>
          <a:prstGeom prst="ellipse">
            <a:avLst/>
          </a:pr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41"/>
          <p:cNvSpPr/>
          <p:nvPr/>
        </p:nvSpPr>
        <p:spPr>
          <a:xfrm>
            <a:off x="2300611" y="990190"/>
            <a:ext cx="336767" cy="336767"/>
          </a:xfrm>
          <a:custGeom>
            <a:rect b="b" l="l" r="r" t="t"/>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 name="Google Shape;21;p41"/>
          <p:cNvGrpSpPr/>
          <p:nvPr/>
        </p:nvGrpSpPr>
        <p:grpSpPr>
          <a:xfrm>
            <a:off x="3001075" y="4182123"/>
            <a:ext cx="508851" cy="478711"/>
            <a:chOff x="5972700" y="2330200"/>
            <a:chExt cx="411625" cy="387275"/>
          </a:xfrm>
        </p:grpSpPr>
        <p:sp>
          <p:nvSpPr>
            <p:cNvPr id="22" name="Google Shape;22;p41"/>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41"/>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 name="Google Shape;24;p41"/>
          <p:cNvGrpSpPr/>
          <p:nvPr/>
        </p:nvGrpSpPr>
        <p:grpSpPr>
          <a:xfrm>
            <a:off x="5861768" y="506559"/>
            <a:ext cx="524975" cy="832145"/>
            <a:chOff x="6718575" y="2318625"/>
            <a:chExt cx="256950" cy="407375"/>
          </a:xfrm>
        </p:grpSpPr>
        <p:sp>
          <p:nvSpPr>
            <p:cNvPr id="25" name="Google Shape;25;p41"/>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6" name="Google Shape;26;p41"/>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7" name="Google Shape;27;p41"/>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8" name="Google Shape;28;p41"/>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9" name="Google Shape;29;p41"/>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30" name="Google Shape;30;p41"/>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31" name="Google Shape;31;p41"/>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32" name="Google Shape;32;p41"/>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grpSp>
      <p:sp>
        <p:nvSpPr>
          <p:cNvPr id="33" name="Google Shape;33;p41"/>
          <p:cNvSpPr txBox="1"/>
          <p:nvPr>
            <p:ph type="ctrTitle"/>
          </p:nvPr>
        </p:nvSpPr>
        <p:spPr>
          <a:xfrm>
            <a:off x="2757250" y="961350"/>
            <a:ext cx="3629400" cy="3220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4" name="Google Shape;34;p41"/>
          <p:cNvSpPr/>
          <p:nvPr/>
        </p:nvSpPr>
        <p:spPr>
          <a:xfrm>
            <a:off x="2757247" y="861970"/>
            <a:ext cx="300900" cy="300900"/>
          </a:xfrm>
          <a:prstGeom prst="ellipse">
            <a:avLst/>
          </a:prstGeom>
          <a:solidFill>
            <a:srgbClr val="FF97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41"/>
          <p:cNvSpPr/>
          <p:nvPr/>
        </p:nvSpPr>
        <p:spPr>
          <a:xfrm>
            <a:off x="3509928" y="4757335"/>
            <a:ext cx="213000" cy="213000"/>
          </a:xfrm>
          <a:prstGeom prst="ellipse">
            <a:avLst/>
          </a:prstGeom>
          <a:solidFill>
            <a:srgbClr val="02BD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41"/>
          <p:cNvSpPr/>
          <p:nvPr/>
        </p:nvSpPr>
        <p:spPr>
          <a:xfrm>
            <a:off x="5494851" y="4374527"/>
            <a:ext cx="413400" cy="413400"/>
          </a:xfrm>
          <a:prstGeom prst="ellipse">
            <a:avLst/>
          </a:prstGeom>
          <a:solidFill>
            <a:srgbClr val="FC40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4" name="Shape 274"/>
        <p:cNvGrpSpPr/>
        <p:nvPr/>
      </p:nvGrpSpPr>
      <p:grpSpPr>
        <a:xfrm>
          <a:off x="0" y="0"/>
          <a:ext cx="0" cy="0"/>
          <a:chOff x="0" y="0"/>
          <a:chExt cx="0" cy="0"/>
        </a:xfrm>
      </p:grpSpPr>
      <p:sp>
        <p:nvSpPr>
          <p:cNvPr id="275" name="Google Shape;275;p50"/>
          <p:cNvSpPr/>
          <p:nvPr/>
        </p:nvSpPr>
        <p:spPr>
          <a:xfrm>
            <a:off x="407150" y="407075"/>
            <a:ext cx="8329800" cy="43293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50"/>
          <p:cNvSpPr/>
          <p:nvPr/>
        </p:nvSpPr>
        <p:spPr>
          <a:xfrm>
            <a:off x="-167025" y="559475"/>
            <a:ext cx="2630400" cy="2630400"/>
          </a:xfrm>
          <a:prstGeom prst="ellipse">
            <a:avLst/>
          </a:prstGeom>
          <a:solidFill>
            <a:srgbClr val="02BD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50"/>
          <p:cNvSpPr/>
          <p:nvPr/>
        </p:nvSpPr>
        <p:spPr>
          <a:xfrm>
            <a:off x="1812100" y="271400"/>
            <a:ext cx="1054200" cy="1054200"/>
          </a:xfrm>
          <a:prstGeom prst="ellipse">
            <a:avLst/>
          </a:prstGeom>
          <a:solidFill>
            <a:srgbClr val="FFB600">
              <a:alpha val="7960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50"/>
          <p:cNvSpPr/>
          <p:nvPr/>
        </p:nvSpPr>
        <p:spPr>
          <a:xfrm>
            <a:off x="1704597" y="-129655"/>
            <a:ext cx="300900" cy="300900"/>
          </a:xfrm>
          <a:prstGeom prst="ellipse">
            <a:avLst/>
          </a:prstGeom>
          <a:solidFill>
            <a:srgbClr val="FF97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50"/>
          <p:cNvSpPr/>
          <p:nvPr/>
        </p:nvSpPr>
        <p:spPr>
          <a:xfrm>
            <a:off x="228600" y="2887250"/>
            <a:ext cx="605400" cy="605400"/>
          </a:xfrm>
          <a:prstGeom prst="ellipse">
            <a:avLst/>
          </a:prstGeom>
          <a:solidFill>
            <a:srgbClr val="FC4540">
              <a:alpha val="7882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50"/>
          <p:cNvSpPr/>
          <p:nvPr/>
        </p:nvSpPr>
        <p:spPr>
          <a:xfrm>
            <a:off x="1522903" y="316285"/>
            <a:ext cx="213000" cy="213000"/>
          </a:xfrm>
          <a:prstGeom prst="ellipse">
            <a:avLst/>
          </a:prstGeom>
          <a:solidFill>
            <a:srgbClr val="FC40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50"/>
          <p:cNvSpPr/>
          <p:nvPr/>
        </p:nvSpPr>
        <p:spPr>
          <a:xfrm>
            <a:off x="7847950" y="4168079"/>
            <a:ext cx="1097700" cy="1097700"/>
          </a:xfrm>
          <a:prstGeom prst="ellipse">
            <a:avLst/>
          </a:prstGeom>
          <a:solidFill>
            <a:srgbClr val="02BD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50"/>
          <p:cNvSpPr/>
          <p:nvPr/>
        </p:nvSpPr>
        <p:spPr>
          <a:xfrm>
            <a:off x="8507494" y="2981146"/>
            <a:ext cx="774600" cy="774600"/>
          </a:xfrm>
          <a:prstGeom prst="ellipse">
            <a:avLst/>
          </a:pr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50"/>
          <p:cNvSpPr/>
          <p:nvPr/>
        </p:nvSpPr>
        <p:spPr>
          <a:xfrm>
            <a:off x="8094101" y="3973940"/>
            <a:ext cx="413400" cy="413400"/>
          </a:xfrm>
          <a:prstGeom prst="ellipse">
            <a:avLst/>
          </a:prstGeom>
          <a:solidFill>
            <a:srgbClr val="FC4540">
              <a:alpha val="7882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50"/>
          <p:cNvSpPr/>
          <p:nvPr/>
        </p:nvSpPr>
        <p:spPr>
          <a:xfrm>
            <a:off x="8622049" y="3872635"/>
            <a:ext cx="213000" cy="213000"/>
          </a:xfrm>
          <a:prstGeom prst="ellipse">
            <a:avLst/>
          </a:prstGeom>
          <a:solidFill>
            <a:srgbClr val="FF97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50"/>
          <p:cNvSpPr/>
          <p:nvPr/>
        </p:nvSpPr>
        <p:spPr>
          <a:xfrm>
            <a:off x="7550022" y="4801658"/>
            <a:ext cx="213000" cy="213000"/>
          </a:xfrm>
          <a:prstGeom prst="ellipse">
            <a:avLst/>
          </a:pr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50"/>
          <p:cNvSpPr/>
          <p:nvPr/>
        </p:nvSpPr>
        <p:spPr>
          <a:xfrm>
            <a:off x="7325661" y="4674667"/>
            <a:ext cx="93900" cy="93900"/>
          </a:xfrm>
          <a:prstGeom prst="ellipse">
            <a:avLst/>
          </a:prstGeom>
          <a:solidFill>
            <a:srgbClr val="02BD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50"/>
          <p:cNvSpPr/>
          <p:nvPr/>
        </p:nvSpPr>
        <p:spPr>
          <a:xfrm>
            <a:off x="91939" y="2887250"/>
            <a:ext cx="93900" cy="93900"/>
          </a:xfrm>
          <a:prstGeom prst="ellipse">
            <a:avLst/>
          </a:pr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50"/>
          <p:cNvSpPr/>
          <p:nvPr/>
        </p:nvSpPr>
        <p:spPr>
          <a:xfrm>
            <a:off x="8726411" y="3200065"/>
            <a:ext cx="336767" cy="336767"/>
          </a:xfrm>
          <a:custGeom>
            <a:rect b="b" l="l" r="r" t="t"/>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89" name="Google Shape;289;p50"/>
          <p:cNvGrpSpPr/>
          <p:nvPr/>
        </p:nvGrpSpPr>
        <p:grpSpPr>
          <a:xfrm>
            <a:off x="8142375" y="4477573"/>
            <a:ext cx="508851" cy="478711"/>
            <a:chOff x="5972700" y="2330200"/>
            <a:chExt cx="411625" cy="387275"/>
          </a:xfrm>
        </p:grpSpPr>
        <p:sp>
          <p:nvSpPr>
            <p:cNvPr id="290" name="Google Shape;290;p50"/>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50"/>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2" name="Google Shape;292;p50"/>
          <p:cNvGrpSpPr/>
          <p:nvPr/>
        </p:nvGrpSpPr>
        <p:grpSpPr>
          <a:xfrm>
            <a:off x="2139871" y="482540"/>
            <a:ext cx="398658" cy="631920"/>
            <a:chOff x="6718575" y="2318625"/>
            <a:chExt cx="256950" cy="407375"/>
          </a:xfrm>
        </p:grpSpPr>
        <p:sp>
          <p:nvSpPr>
            <p:cNvPr id="293" name="Google Shape;293;p50"/>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50"/>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50"/>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50"/>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50"/>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50"/>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50"/>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50"/>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1" name="Google Shape;301;p50"/>
          <p:cNvSpPr txBox="1"/>
          <p:nvPr>
            <p:ph type="title"/>
          </p:nvPr>
        </p:nvSpPr>
        <p:spPr>
          <a:xfrm>
            <a:off x="144075" y="559475"/>
            <a:ext cx="2142000" cy="2630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302" name="Google Shape;302;p50"/>
          <p:cNvSpPr txBox="1"/>
          <p:nvPr>
            <p:ph idx="12" type="sldNum"/>
          </p:nvPr>
        </p:nvSpPr>
        <p:spPr>
          <a:xfrm>
            <a:off x="8117984" y="41806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ato Light"/>
                <a:ea typeface="Lato Light"/>
                <a:cs typeface="Lato Light"/>
                <a:sym typeface="Lato Ligh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ato Light"/>
                <a:ea typeface="Lato Light"/>
                <a:cs typeface="Lato Light"/>
                <a:sym typeface="Lato Ligh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ato Light"/>
                <a:ea typeface="Lato Light"/>
                <a:cs typeface="Lato Light"/>
                <a:sym typeface="Lato Ligh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ato Light"/>
                <a:ea typeface="Lato Light"/>
                <a:cs typeface="Lato Light"/>
                <a:sym typeface="Lato Ligh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ato Light"/>
                <a:ea typeface="Lato Light"/>
                <a:cs typeface="Lato Light"/>
                <a:sym typeface="Lato Ligh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ato Light"/>
                <a:ea typeface="Lato Light"/>
                <a:cs typeface="Lato Light"/>
                <a:sym typeface="Lato Ligh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ato Light"/>
                <a:ea typeface="Lato Light"/>
                <a:cs typeface="Lato Light"/>
                <a:sym typeface="Lato Ligh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ato Light"/>
                <a:ea typeface="Lato Light"/>
                <a:cs typeface="Lato Light"/>
                <a:sym typeface="Lato Ligh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ato Light"/>
                <a:ea typeface="Lato Light"/>
                <a:cs typeface="Lato Light"/>
                <a:sym typeface="Lato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Yellow">
  <p:cSld name="BLANK_1_1">
    <p:spTree>
      <p:nvGrpSpPr>
        <p:cNvPr id="303" name="Shape 303"/>
        <p:cNvGrpSpPr/>
        <p:nvPr/>
      </p:nvGrpSpPr>
      <p:grpSpPr>
        <a:xfrm>
          <a:off x="0" y="0"/>
          <a:ext cx="0" cy="0"/>
          <a:chOff x="0" y="0"/>
          <a:chExt cx="0" cy="0"/>
        </a:xfrm>
      </p:grpSpPr>
      <p:sp>
        <p:nvSpPr>
          <p:cNvPr id="304" name="Google Shape;304;p51"/>
          <p:cNvSpPr/>
          <p:nvPr/>
        </p:nvSpPr>
        <p:spPr>
          <a:xfrm>
            <a:off x="407150" y="407075"/>
            <a:ext cx="8329800" cy="43293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51"/>
          <p:cNvSpPr/>
          <p:nvPr/>
        </p:nvSpPr>
        <p:spPr>
          <a:xfrm>
            <a:off x="-117275" y="847257"/>
            <a:ext cx="605400" cy="605400"/>
          </a:xfrm>
          <a:prstGeom prst="ellipse">
            <a:avLst/>
          </a:prstGeom>
          <a:solidFill>
            <a:srgbClr val="02BD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51"/>
          <p:cNvSpPr/>
          <p:nvPr/>
        </p:nvSpPr>
        <p:spPr>
          <a:xfrm>
            <a:off x="217850" y="171250"/>
            <a:ext cx="1054200" cy="1054200"/>
          </a:xfrm>
          <a:prstGeom prst="ellipse">
            <a:avLst/>
          </a:prstGeom>
          <a:solidFill>
            <a:srgbClr val="FC4540">
              <a:alpha val="7882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51"/>
          <p:cNvSpPr/>
          <p:nvPr/>
        </p:nvSpPr>
        <p:spPr>
          <a:xfrm>
            <a:off x="1156976" y="-137274"/>
            <a:ext cx="398700" cy="398700"/>
          </a:xfrm>
          <a:prstGeom prst="ellipse">
            <a:avLst/>
          </a:prstGeom>
          <a:solidFill>
            <a:srgbClr val="FF97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51"/>
          <p:cNvSpPr/>
          <p:nvPr/>
        </p:nvSpPr>
        <p:spPr>
          <a:xfrm>
            <a:off x="1397225" y="337514"/>
            <a:ext cx="136800" cy="136800"/>
          </a:xfrm>
          <a:prstGeom prst="ellipse">
            <a:avLst/>
          </a:prstGeom>
          <a:solidFill>
            <a:srgbClr val="02BD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51"/>
          <p:cNvSpPr/>
          <p:nvPr/>
        </p:nvSpPr>
        <p:spPr>
          <a:xfrm>
            <a:off x="488128" y="1334485"/>
            <a:ext cx="213000" cy="213000"/>
          </a:xfrm>
          <a:prstGeom prst="ellipse">
            <a:avLst/>
          </a:prstGeom>
          <a:solidFill>
            <a:srgbClr val="FC40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51"/>
          <p:cNvSpPr/>
          <p:nvPr/>
        </p:nvSpPr>
        <p:spPr>
          <a:xfrm>
            <a:off x="7847950" y="4168079"/>
            <a:ext cx="1097700" cy="1097700"/>
          </a:xfrm>
          <a:prstGeom prst="ellipse">
            <a:avLst/>
          </a:prstGeom>
          <a:solidFill>
            <a:srgbClr val="02BD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51"/>
          <p:cNvSpPr/>
          <p:nvPr/>
        </p:nvSpPr>
        <p:spPr>
          <a:xfrm>
            <a:off x="8507494" y="2981146"/>
            <a:ext cx="774600" cy="774600"/>
          </a:xfrm>
          <a:prstGeom prst="ellipse">
            <a:avLst/>
          </a:prstGeom>
          <a:solidFill>
            <a:srgbClr val="FC40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51"/>
          <p:cNvSpPr/>
          <p:nvPr/>
        </p:nvSpPr>
        <p:spPr>
          <a:xfrm>
            <a:off x="8094101" y="3973940"/>
            <a:ext cx="413400" cy="413400"/>
          </a:xfrm>
          <a:prstGeom prst="ellipse">
            <a:avLst/>
          </a:prstGeom>
          <a:solidFill>
            <a:srgbClr val="FC4540">
              <a:alpha val="7882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51"/>
          <p:cNvSpPr/>
          <p:nvPr/>
        </p:nvSpPr>
        <p:spPr>
          <a:xfrm>
            <a:off x="8622049" y="3872635"/>
            <a:ext cx="213000" cy="213000"/>
          </a:xfrm>
          <a:prstGeom prst="ellipse">
            <a:avLst/>
          </a:prstGeom>
          <a:solidFill>
            <a:srgbClr val="FF97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51"/>
          <p:cNvSpPr/>
          <p:nvPr/>
        </p:nvSpPr>
        <p:spPr>
          <a:xfrm>
            <a:off x="7550022" y="4801658"/>
            <a:ext cx="213000" cy="213000"/>
          </a:xfrm>
          <a:prstGeom prst="ellipse">
            <a:avLst/>
          </a:pr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51"/>
          <p:cNvSpPr/>
          <p:nvPr/>
        </p:nvSpPr>
        <p:spPr>
          <a:xfrm>
            <a:off x="7325661" y="4674667"/>
            <a:ext cx="93900" cy="93900"/>
          </a:xfrm>
          <a:prstGeom prst="ellipse">
            <a:avLst/>
          </a:prstGeom>
          <a:solidFill>
            <a:srgbClr val="02BD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51"/>
          <p:cNvSpPr/>
          <p:nvPr/>
        </p:nvSpPr>
        <p:spPr>
          <a:xfrm>
            <a:off x="258289" y="1577100"/>
            <a:ext cx="93900" cy="93900"/>
          </a:xfrm>
          <a:prstGeom prst="ellipse">
            <a:avLst/>
          </a:pr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51"/>
          <p:cNvSpPr/>
          <p:nvPr/>
        </p:nvSpPr>
        <p:spPr>
          <a:xfrm>
            <a:off x="8726411" y="3200065"/>
            <a:ext cx="336767" cy="336767"/>
          </a:xfrm>
          <a:custGeom>
            <a:rect b="b" l="l" r="r" t="t"/>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12175">
            <a:solidFill>
              <a:srgbClr val="FFB6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8" name="Google Shape;318;p51"/>
          <p:cNvGrpSpPr/>
          <p:nvPr/>
        </p:nvGrpSpPr>
        <p:grpSpPr>
          <a:xfrm>
            <a:off x="8142375" y="4477573"/>
            <a:ext cx="508851" cy="478711"/>
            <a:chOff x="5972700" y="2330200"/>
            <a:chExt cx="411625" cy="387275"/>
          </a:xfrm>
        </p:grpSpPr>
        <p:sp>
          <p:nvSpPr>
            <p:cNvPr id="319" name="Google Shape;319;p51"/>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51"/>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1" name="Google Shape;321;p51"/>
          <p:cNvGrpSpPr/>
          <p:nvPr/>
        </p:nvGrpSpPr>
        <p:grpSpPr>
          <a:xfrm>
            <a:off x="545621" y="382390"/>
            <a:ext cx="398658" cy="631920"/>
            <a:chOff x="6718575" y="2318625"/>
            <a:chExt cx="256950" cy="407375"/>
          </a:xfrm>
        </p:grpSpPr>
        <p:sp>
          <p:nvSpPr>
            <p:cNvPr id="322" name="Google Shape;322;p51"/>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51"/>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51"/>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51"/>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51"/>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51"/>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51"/>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51"/>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0" name="Google Shape;330;p51"/>
          <p:cNvSpPr txBox="1"/>
          <p:nvPr>
            <p:ph idx="12" type="sldNum"/>
          </p:nvPr>
        </p:nvSpPr>
        <p:spPr>
          <a:xfrm>
            <a:off x="8117984" y="41806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Lato Light"/>
                <a:ea typeface="Lato Light"/>
                <a:cs typeface="Lato Light"/>
                <a:sym typeface="Lato Ligh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Lato Light"/>
                <a:ea typeface="Lato Light"/>
                <a:cs typeface="Lato Light"/>
                <a:sym typeface="Lato Ligh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Lato Light"/>
                <a:ea typeface="Lato Light"/>
                <a:cs typeface="Lato Light"/>
                <a:sym typeface="Lato Ligh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Lato Light"/>
                <a:ea typeface="Lato Light"/>
                <a:cs typeface="Lato Light"/>
                <a:sym typeface="Lato Ligh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Lato Light"/>
                <a:ea typeface="Lato Light"/>
                <a:cs typeface="Lato Light"/>
                <a:sym typeface="Lato Ligh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Lato Light"/>
                <a:ea typeface="Lato Light"/>
                <a:cs typeface="Lato Light"/>
                <a:sym typeface="Lato Ligh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Lato Light"/>
                <a:ea typeface="Lato Light"/>
                <a:cs typeface="Lato Light"/>
                <a:sym typeface="Lato Ligh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Lato Light"/>
                <a:ea typeface="Lato Light"/>
                <a:cs typeface="Lato Light"/>
                <a:sym typeface="Lato Ligh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Lato Light"/>
                <a:ea typeface="Lato Light"/>
                <a:cs typeface="Lato Light"/>
                <a:sym typeface="Lato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31" name="Shape 331"/>
        <p:cNvGrpSpPr/>
        <p:nvPr/>
      </p:nvGrpSpPr>
      <p:grpSpPr>
        <a:xfrm>
          <a:off x="0" y="0"/>
          <a:ext cx="0" cy="0"/>
          <a:chOff x="0" y="0"/>
          <a:chExt cx="0" cy="0"/>
        </a:xfrm>
      </p:grpSpPr>
      <p:sp>
        <p:nvSpPr>
          <p:cNvPr id="332" name="Google Shape;332;p52"/>
          <p:cNvSpPr/>
          <p:nvPr/>
        </p:nvSpPr>
        <p:spPr>
          <a:xfrm>
            <a:off x="407150" y="407075"/>
            <a:ext cx="8329800" cy="43293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52"/>
          <p:cNvSpPr/>
          <p:nvPr/>
        </p:nvSpPr>
        <p:spPr>
          <a:xfrm>
            <a:off x="794200" y="78224"/>
            <a:ext cx="141600" cy="141600"/>
          </a:xfrm>
          <a:prstGeom prst="ellipse">
            <a:avLst/>
          </a:prstGeom>
          <a:solidFill>
            <a:srgbClr val="FF97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52"/>
          <p:cNvSpPr/>
          <p:nvPr/>
        </p:nvSpPr>
        <p:spPr>
          <a:xfrm>
            <a:off x="-140400" y="150205"/>
            <a:ext cx="1097700" cy="1097700"/>
          </a:xfrm>
          <a:prstGeom prst="ellipse">
            <a:avLst/>
          </a:prstGeom>
          <a:solidFill>
            <a:srgbClr val="02BD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52"/>
          <p:cNvSpPr/>
          <p:nvPr/>
        </p:nvSpPr>
        <p:spPr>
          <a:xfrm>
            <a:off x="8079301" y="377626"/>
            <a:ext cx="879300" cy="879300"/>
          </a:xfrm>
          <a:prstGeom prst="ellipse">
            <a:avLst/>
          </a:prstGeom>
          <a:solidFill>
            <a:srgbClr val="FC40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52"/>
          <p:cNvSpPr/>
          <p:nvPr/>
        </p:nvSpPr>
        <p:spPr>
          <a:xfrm>
            <a:off x="696550" y="917625"/>
            <a:ext cx="336900" cy="336900"/>
          </a:xfrm>
          <a:prstGeom prst="ellipse">
            <a:avLst/>
          </a:prstGeom>
          <a:solidFill>
            <a:srgbClr val="FC4540">
              <a:alpha val="7882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52"/>
          <p:cNvSpPr/>
          <p:nvPr/>
        </p:nvSpPr>
        <p:spPr>
          <a:xfrm>
            <a:off x="8924303" y="119381"/>
            <a:ext cx="292800" cy="292800"/>
          </a:xfrm>
          <a:prstGeom prst="ellipse">
            <a:avLst/>
          </a:prstGeom>
          <a:solidFill>
            <a:srgbClr val="FF97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52"/>
          <p:cNvSpPr/>
          <p:nvPr/>
        </p:nvSpPr>
        <p:spPr>
          <a:xfrm>
            <a:off x="7724347" y="767108"/>
            <a:ext cx="213000" cy="213000"/>
          </a:xfrm>
          <a:prstGeom prst="ellipse">
            <a:avLst/>
          </a:prstGeom>
          <a:solidFill>
            <a:srgbClr val="02BD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52"/>
          <p:cNvSpPr/>
          <p:nvPr/>
        </p:nvSpPr>
        <p:spPr>
          <a:xfrm>
            <a:off x="8923937" y="451941"/>
            <a:ext cx="93900" cy="93900"/>
          </a:xfrm>
          <a:prstGeom prst="ellipse">
            <a:avLst/>
          </a:pr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52"/>
          <p:cNvSpPr/>
          <p:nvPr/>
        </p:nvSpPr>
        <p:spPr>
          <a:xfrm>
            <a:off x="528659" y="-124724"/>
            <a:ext cx="213000" cy="213000"/>
          </a:xfrm>
          <a:prstGeom prst="ellipse">
            <a:avLst/>
          </a:pr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52"/>
          <p:cNvSpPr/>
          <p:nvPr/>
        </p:nvSpPr>
        <p:spPr>
          <a:xfrm>
            <a:off x="8327788" y="626113"/>
            <a:ext cx="382244" cy="382244"/>
          </a:xfrm>
          <a:custGeom>
            <a:rect b="b" l="l" r="r" t="t"/>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42" name="Google Shape;342;p52"/>
          <p:cNvGrpSpPr/>
          <p:nvPr/>
        </p:nvGrpSpPr>
        <p:grpSpPr>
          <a:xfrm>
            <a:off x="154025" y="438904"/>
            <a:ext cx="508851" cy="478711"/>
            <a:chOff x="5972700" y="2330200"/>
            <a:chExt cx="411625" cy="387275"/>
          </a:xfrm>
        </p:grpSpPr>
        <p:sp>
          <p:nvSpPr>
            <p:cNvPr id="343" name="Google Shape;343;p52"/>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52"/>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5" name="Google Shape;345;p52"/>
          <p:cNvSpPr txBox="1"/>
          <p:nvPr>
            <p:ph idx="1" type="body"/>
          </p:nvPr>
        </p:nvSpPr>
        <p:spPr>
          <a:xfrm>
            <a:off x="457200" y="4177709"/>
            <a:ext cx="8229600" cy="519600"/>
          </a:xfrm>
          <a:prstGeom prst="rect">
            <a:avLst/>
          </a:prstGeom>
          <a:noFill/>
          <a:ln>
            <a:noFill/>
          </a:ln>
        </p:spPr>
        <p:txBody>
          <a:bodyPr anchorCtr="0" anchor="t" bIns="91425" lIns="91425" spcFirstLastPara="1" rIns="91425" wrap="square" tIns="91425">
            <a:noAutofit/>
          </a:bodyPr>
          <a:lstStyle>
            <a:lvl1pPr indent="-228600" lvl="0" marL="457200" algn="ctr">
              <a:lnSpc>
                <a:spcPct val="100000"/>
              </a:lnSpc>
              <a:spcBef>
                <a:spcPts val="360"/>
              </a:spcBef>
              <a:spcAft>
                <a:spcPts val="1000"/>
              </a:spcAft>
              <a:buSzPts val="1400"/>
              <a:buNone/>
              <a:defRPr sz="1400"/>
            </a:lvl1pPr>
          </a:lstStyle>
          <a:p/>
        </p:txBody>
      </p:sp>
      <p:sp>
        <p:nvSpPr>
          <p:cNvPr id="346" name="Google Shape;346;p52"/>
          <p:cNvSpPr/>
          <p:nvPr/>
        </p:nvSpPr>
        <p:spPr>
          <a:xfrm>
            <a:off x="7720375" y="103875"/>
            <a:ext cx="626400" cy="626400"/>
          </a:xfrm>
          <a:prstGeom prst="ellipse">
            <a:avLst/>
          </a:prstGeom>
          <a:solidFill>
            <a:srgbClr val="FFB600">
              <a:alpha val="7960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47" name="Google Shape;347;p52"/>
          <p:cNvGrpSpPr/>
          <p:nvPr/>
        </p:nvGrpSpPr>
        <p:grpSpPr>
          <a:xfrm>
            <a:off x="7915421" y="229147"/>
            <a:ext cx="236882" cy="375437"/>
            <a:chOff x="6718575" y="2318625"/>
            <a:chExt cx="256950" cy="407375"/>
          </a:xfrm>
        </p:grpSpPr>
        <p:sp>
          <p:nvSpPr>
            <p:cNvPr id="348" name="Google Shape;348;p52"/>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52"/>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52"/>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52"/>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52"/>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52"/>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52"/>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52"/>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6" name="Google Shape;356;p52"/>
          <p:cNvSpPr txBox="1"/>
          <p:nvPr>
            <p:ph idx="12" type="sldNum"/>
          </p:nvPr>
        </p:nvSpPr>
        <p:spPr>
          <a:xfrm>
            <a:off x="8117984" y="430368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ato Light"/>
                <a:ea typeface="Lato Light"/>
                <a:cs typeface="Lato Light"/>
                <a:sym typeface="Lato Ligh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ato Light"/>
                <a:ea typeface="Lato Light"/>
                <a:cs typeface="Lato Light"/>
                <a:sym typeface="Lato Ligh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ato Light"/>
                <a:ea typeface="Lato Light"/>
                <a:cs typeface="Lato Light"/>
                <a:sym typeface="Lato Ligh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ato Light"/>
                <a:ea typeface="Lato Light"/>
                <a:cs typeface="Lato Light"/>
                <a:sym typeface="Lato Ligh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ato Light"/>
                <a:ea typeface="Lato Light"/>
                <a:cs typeface="Lato Light"/>
                <a:sym typeface="Lato Ligh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ato Light"/>
                <a:ea typeface="Lato Light"/>
                <a:cs typeface="Lato Light"/>
                <a:sym typeface="Lato Ligh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ato Light"/>
                <a:ea typeface="Lato Light"/>
                <a:cs typeface="Lato Light"/>
                <a:sym typeface="Lato Ligh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ato Light"/>
                <a:ea typeface="Lato Light"/>
                <a:cs typeface="Lato Light"/>
                <a:sym typeface="Lato Ligh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ato Light"/>
                <a:ea typeface="Lato Light"/>
                <a:cs typeface="Lato Light"/>
                <a:sym typeface="Lato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57" name="Shape 357"/>
        <p:cNvGrpSpPr/>
        <p:nvPr/>
      </p:nvGrpSpPr>
      <p:grpSpPr>
        <a:xfrm>
          <a:off x="0" y="0"/>
          <a:ext cx="0" cy="0"/>
          <a:chOff x="0" y="0"/>
          <a:chExt cx="0" cy="0"/>
        </a:xfrm>
      </p:grpSpPr>
      <p:sp>
        <p:nvSpPr>
          <p:cNvPr id="358" name="Google Shape;358;p53"/>
          <p:cNvSpPr/>
          <p:nvPr/>
        </p:nvSpPr>
        <p:spPr>
          <a:xfrm>
            <a:off x="407150" y="407075"/>
            <a:ext cx="8329800" cy="43293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53"/>
          <p:cNvSpPr/>
          <p:nvPr/>
        </p:nvSpPr>
        <p:spPr>
          <a:xfrm>
            <a:off x="-117275" y="847257"/>
            <a:ext cx="605400" cy="605400"/>
          </a:xfrm>
          <a:prstGeom prst="ellipse">
            <a:avLst/>
          </a:prstGeom>
          <a:solidFill>
            <a:srgbClr val="02BD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53"/>
          <p:cNvSpPr/>
          <p:nvPr/>
        </p:nvSpPr>
        <p:spPr>
          <a:xfrm>
            <a:off x="217850" y="171250"/>
            <a:ext cx="1054200" cy="1054200"/>
          </a:xfrm>
          <a:prstGeom prst="ellipse">
            <a:avLst/>
          </a:prstGeom>
          <a:solidFill>
            <a:srgbClr val="FFB600">
              <a:alpha val="7960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53"/>
          <p:cNvSpPr/>
          <p:nvPr/>
        </p:nvSpPr>
        <p:spPr>
          <a:xfrm>
            <a:off x="1156976" y="-137274"/>
            <a:ext cx="398700" cy="398700"/>
          </a:xfrm>
          <a:prstGeom prst="ellipse">
            <a:avLst/>
          </a:prstGeom>
          <a:solidFill>
            <a:srgbClr val="FF97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53"/>
          <p:cNvSpPr/>
          <p:nvPr/>
        </p:nvSpPr>
        <p:spPr>
          <a:xfrm>
            <a:off x="1397225" y="337514"/>
            <a:ext cx="136800" cy="136800"/>
          </a:xfrm>
          <a:prstGeom prst="ellipse">
            <a:avLst/>
          </a:prstGeom>
          <a:solidFill>
            <a:srgbClr val="02BD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53"/>
          <p:cNvSpPr/>
          <p:nvPr/>
        </p:nvSpPr>
        <p:spPr>
          <a:xfrm>
            <a:off x="488128" y="1334485"/>
            <a:ext cx="213000" cy="213000"/>
          </a:xfrm>
          <a:prstGeom prst="ellipse">
            <a:avLst/>
          </a:prstGeom>
          <a:solidFill>
            <a:srgbClr val="FC40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53"/>
          <p:cNvSpPr/>
          <p:nvPr/>
        </p:nvSpPr>
        <p:spPr>
          <a:xfrm>
            <a:off x="7847950" y="4168079"/>
            <a:ext cx="1097700" cy="1097700"/>
          </a:xfrm>
          <a:prstGeom prst="ellipse">
            <a:avLst/>
          </a:prstGeom>
          <a:solidFill>
            <a:srgbClr val="02BD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53"/>
          <p:cNvSpPr/>
          <p:nvPr/>
        </p:nvSpPr>
        <p:spPr>
          <a:xfrm>
            <a:off x="8507494" y="2981146"/>
            <a:ext cx="774600" cy="774600"/>
          </a:xfrm>
          <a:prstGeom prst="ellipse">
            <a:avLst/>
          </a:prstGeom>
          <a:solidFill>
            <a:srgbClr val="FC40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53"/>
          <p:cNvSpPr/>
          <p:nvPr/>
        </p:nvSpPr>
        <p:spPr>
          <a:xfrm>
            <a:off x="8094101" y="3973940"/>
            <a:ext cx="413400" cy="413400"/>
          </a:xfrm>
          <a:prstGeom prst="ellipse">
            <a:avLst/>
          </a:prstGeom>
          <a:solidFill>
            <a:srgbClr val="FC4540">
              <a:alpha val="7882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53"/>
          <p:cNvSpPr/>
          <p:nvPr/>
        </p:nvSpPr>
        <p:spPr>
          <a:xfrm>
            <a:off x="8622049" y="3872635"/>
            <a:ext cx="213000" cy="213000"/>
          </a:xfrm>
          <a:prstGeom prst="ellipse">
            <a:avLst/>
          </a:prstGeom>
          <a:solidFill>
            <a:srgbClr val="FF97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53"/>
          <p:cNvSpPr/>
          <p:nvPr/>
        </p:nvSpPr>
        <p:spPr>
          <a:xfrm>
            <a:off x="7550022" y="4801658"/>
            <a:ext cx="213000" cy="213000"/>
          </a:xfrm>
          <a:prstGeom prst="ellipse">
            <a:avLst/>
          </a:pr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53"/>
          <p:cNvSpPr/>
          <p:nvPr/>
        </p:nvSpPr>
        <p:spPr>
          <a:xfrm>
            <a:off x="7325661" y="4674667"/>
            <a:ext cx="93900" cy="93900"/>
          </a:xfrm>
          <a:prstGeom prst="ellipse">
            <a:avLst/>
          </a:prstGeom>
          <a:solidFill>
            <a:srgbClr val="02BD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53"/>
          <p:cNvSpPr/>
          <p:nvPr/>
        </p:nvSpPr>
        <p:spPr>
          <a:xfrm>
            <a:off x="258289" y="1577100"/>
            <a:ext cx="93900" cy="93900"/>
          </a:xfrm>
          <a:prstGeom prst="ellipse">
            <a:avLst/>
          </a:pr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53"/>
          <p:cNvSpPr/>
          <p:nvPr/>
        </p:nvSpPr>
        <p:spPr>
          <a:xfrm>
            <a:off x="8726411" y="3200065"/>
            <a:ext cx="336767" cy="336767"/>
          </a:xfrm>
          <a:custGeom>
            <a:rect b="b" l="l" r="r" t="t"/>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12175">
            <a:solidFill>
              <a:srgbClr val="FFB6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2" name="Google Shape;372;p53"/>
          <p:cNvGrpSpPr/>
          <p:nvPr/>
        </p:nvGrpSpPr>
        <p:grpSpPr>
          <a:xfrm>
            <a:off x="8142375" y="4477573"/>
            <a:ext cx="508851" cy="478711"/>
            <a:chOff x="5972700" y="2330200"/>
            <a:chExt cx="411625" cy="387275"/>
          </a:xfrm>
        </p:grpSpPr>
        <p:sp>
          <p:nvSpPr>
            <p:cNvPr id="373" name="Google Shape;373;p53"/>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53"/>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5" name="Google Shape;375;p53"/>
          <p:cNvGrpSpPr/>
          <p:nvPr/>
        </p:nvGrpSpPr>
        <p:grpSpPr>
          <a:xfrm>
            <a:off x="545621" y="382390"/>
            <a:ext cx="398658" cy="631920"/>
            <a:chOff x="6718575" y="2318625"/>
            <a:chExt cx="256950" cy="407375"/>
          </a:xfrm>
        </p:grpSpPr>
        <p:sp>
          <p:nvSpPr>
            <p:cNvPr id="376" name="Google Shape;376;p53"/>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53"/>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53"/>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53"/>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53"/>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53"/>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53"/>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53"/>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4" name="Google Shape;384;p53"/>
          <p:cNvSpPr txBox="1"/>
          <p:nvPr>
            <p:ph idx="12" type="sldNum"/>
          </p:nvPr>
        </p:nvSpPr>
        <p:spPr>
          <a:xfrm>
            <a:off x="8117984" y="41806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ato Light"/>
                <a:ea typeface="Lato Light"/>
                <a:cs typeface="Lato Light"/>
                <a:sym typeface="Lato Ligh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ato Light"/>
                <a:ea typeface="Lato Light"/>
                <a:cs typeface="Lato Light"/>
                <a:sym typeface="Lato Ligh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ato Light"/>
                <a:ea typeface="Lato Light"/>
                <a:cs typeface="Lato Light"/>
                <a:sym typeface="Lato Ligh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ato Light"/>
                <a:ea typeface="Lato Light"/>
                <a:cs typeface="Lato Light"/>
                <a:sym typeface="Lato Ligh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ato Light"/>
                <a:ea typeface="Lato Light"/>
                <a:cs typeface="Lato Light"/>
                <a:sym typeface="Lato Ligh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ato Light"/>
                <a:ea typeface="Lato Light"/>
                <a:cs typeface="Lato Light"/>
                <a:sym typeface="Lato Ligh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ato Light"/>
                <a:ea typeface="Lato Light"/>
                <a:cs typeface="Lato Light"/>
                <a:sym typeface="Lato Ligh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ato Light"/>
                <a:ea typeface="Lato Light"/>
                <a:cs typeface="Lato Light"/>
                <a:sym typeface="Lato Ligh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ato Light"/>
                <a:ea typeface="Lato Light"/>
                <a:cs typeface="Lato Light"/>
                <a:sym typeface="Lato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7" name="Shape 37"/>
        <p:cNvGrpSpPr/>
        <p:nvPr/>
      </p:nvGrpSpPr>
      <p:grpSpPr>
        <a:xfrm>
          <a:off x="0" y="0"/>
          <a:ext cx="0" cy="0"/>
          <a:chOff x="0" y="0"/>
          <a:chExt cx="0" cy="0"/>
        </a:xfrm>
      </p:grpSpPr>
      <p:sp>
        <p:nvSpPr>
          <p:cNvPr id="38" name="Google Shape;38;p42"/>
          <p:cNvSpPr/>
          <p:nvPr/>
        </p:nvSpPr>
        <p:spPr>
          <a:xfrm>
            <a:off x="407150" y="407075"/>
            <a:ext cx="8329800" cy="43293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42"/>
          <p:cNvSpPr/>
          <p:nvPr/>
        </p:nvSpPr>
        <p:spPr>
          <a:xfrm>
            <a:off x="-167025" y="559475"/>
            <a:ext cx="2630400" cy="2630400"/>
          </a:xfrm>
          <a:prstGeom prst="ellipse">
            <a:avLst/>
          </a:prstGeom>
          <a:solidFill>
            <a:srgbClr val="02BD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42"/>
          <p:cNvSpPr/>
          <p:nvPr/>
        </p:nvSpPr>
        <p:spPr>
          <a:xfrm>
            <a:off x="1812100" y="271400"/>
            <a:ext cx="1054200" cy="1054200"/>
          </a:xfrm>
          <a:prstGeom prst="ellipse">
            <a:avLst/>
          </a:prstGeom>
          <a:solidFill>
            <a:srgbClr val="FFB600">
              <a:alpha val="7960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2"/>
          <p:cNvSpPr/>
          <p:nvPr/>
        </p:nvSpPr>
        <p:spPr>
          <a:xfrm>
            <a:off x="1704597" y="-129655"/>
            <a:ext cx="300900" cy="300900"/>
          </a:xfrm>
          <a:prstGeom prst="ellipse">
            <a:avLst/>
          </a:prstGeom>
          <a:solidFill>
            <a:srgbClr val="FF97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2"/>
          <p:cNvSpPr/>
          <p:nvPr/>
        </p:nvSpPr>
        <p:spPr>
          <a:xfrm>
            <a:off x="228600" y="2887250"/>
            <a:ext cx="605400" cy="605400"/>
          </a:xfrm>
          <a:prstGeom prst="ellipse">
            <a:avLst/>
          </a:prstGeom>
          <a:solidFill>
            <a:srgbClr val="FC4540">
              <a:alpha val="7882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2"/>
          <p:cNvSpPr/>
          <p:nvPr/>
        </p:nvSpPr>
        <p:spPr>
          <a:xfrm>
            <a:off x="1522903" y="316285"/>
            <a:ext cx="213000" cy="213000"/>
          </a:xfrm>
          <a:prstGeom prst="ellipse">
            <a:avLst/>
          </a:prstGeom>
          <a:solidFill>
            <a:srgbClr val="FC40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42"/>
          <p:cNvSpPr/>
          <p:nvPr/>
        </p:nvSpPr>
        <p:spPr>
          <a:xfrm>
            <a:off x="7847950" y="4168079"/>
            <a:ext cx="1097700" cy="1097700"/>
          </a:xfrm>
          <a:prstGeom prst="ellipse">
            <a:avLst/>
          </a:prstGeom>
          <a:solidFill>
            <a:srgbClr val="02BD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42"/>
          <p:cNvSpPr/>
          <p:nvPr/>
        </p:nvSpPr>
        <p:spPr>
          <a:xfrm>
            <a:off x="8507494" y="2981146"/>
            <a:ext cx="774600" cy="774600"/>
          </a:xfrm>
          <a:prstGeom prst="ellipse">
            <a:avLst/>
          </a:pr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42"/>
          <p:cNvSpPr/>
          <p:nvPr/>
        </p:nvSpPr>
        <p:spPr>
          <a:xfrm>
            <a:off x="8094101" y="3973940"/>
            <a:ext cx="413400" cy="413400"/>
          </a:xfrm>
          <a:prstGeom prst="ellipse">
            <a:avLst/>
          </a:prstGeom>
          <a:solidFill>
            <a:srgbClr val="FC4540">
              <a:alpha val="7882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42"/>
          <p:cNvSpPr/>
          <p:nvPr/>
        </p:nvSpPr>
        <p:spPr>
          <a:xfrm>
            <a:off x="8622049" y="3872635"/>
            <a:ext cx="213000" cy="213000"/>
          </a:xfrm>
          <a:prstGeom prst="ellipse">
            <a:avLst/>
          </a:prstGeom>
          <a:solidFill>
            <a:srgbClr val="FF97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42"/>
          <p:cNvSpPr/>
          <p:nvPr/>
        </p:nvSpPr>
        <p:spPr>
          <a:xfrm>
            <a:off x="7550022" y="4801658"/>
            <a:ext cx="213000" cy="213000"/>
          </a:xfrm>
          <a:prstGeom prst="ellipse">
            <a:avLst/>
          </a:pr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42"/>
          <p:cNvSpPr/>
          <p:nvPr/>
        </p:nvSpPr>
        <p:spPr>
          <a:xfrm>
            <a:off x="7325661" y="4674667"/>
            <a:ext cx="93900" cy="93900"/>
          </a:xfrm>
          <a:prstGeom prst="ellipse">
            <a:avLst/>
          </a:prstGeom>
          <a:solidFill>
            <a:srgbClr val="02BD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42"/>
          <p:cNvSpPr/>
          <p:nvPr/>
        </p:nvSpPr>
        <p:spPr>
          <a:xfrm>
            <a:off x="91939" y="2887250"/>
            <a:ext cx="93900" cy="93900"/>
          </a:xfrm>
          <a:prstGeom prst="ellipse">
            <a:avLst/>
          </a:pr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42"/>
          <p:cNvSpPr/>
          <p:nvPr/>
        </p:nvSpPr>
        <p:spPr>
          <a:xfrm>
            <a:off x="8726411" y="3200065"/>
            <a:ext cx="336767" cy="336767"/>
          </a:xfrm>
          <a:custGeom>
            <a:rect b="b" l="l" r="r" t="t"/>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2" name="Google Shape;52;p42"/>
          <p:cNvGrpSpPr/>
          <p:nvPr/>
        </p:nvGrpSpPr>
        <p:grpSpPr>
          <a:xfrm>
            <a:off x="8142375" y="4477573"/>
            <a:ext cx="508851" cy="478711"/>
            <a:chOff x="5972700" y="2330200"/>
            <a:chExt cx="411625" cy="387275"/>
          </a:xfrm>
        </p:grpSpPr>
        <p:sp>
          <p:nvSpPr>
            <p:cNvPr id="53" name="Google Shape;53;p42"/>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42"/>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5" name="Google Shape;55;p42"/>
          <p:cNvGrpSpPr/>
          <p:nvPr/>
        </p:nvGrpSpPr>
        <p:grpSpPr>
          <a:xfrm>
            <a:off x="2139871" y="482540"/>
            <a:ext cx="398658" cy="631920"/>
            <a:chOff x="6718575" y="2318625"/>
            <a:chExt cx="256950" cy="407375"/>
          </a:xfrm>
        </p:grpSpPr>
        <p:sp>
          <p:nvSpPr>
            <p:cNvPr id="56" name="Google Shape;56;p42"/>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42"/>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42"/>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42"/>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42"/>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42"/>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42"/>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42"/>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4" name="Google Shape;64;p42"/>
          <p:cNvSpPr txBox="1"/>
          <p:nvPr>
            <p:ph type="title"/>
          </p:nvPr>
        </p:nvSpPr>
        <p:spPr>
          <a:xfrm>
            <a:off x="144075" y="559475"/>
            <a:ext cx="2142000" cy="2630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65" name="Google Shape;65;p42"/>
          <p:cNvSpPr txBox="1"/>
          <p:nvPr>
            <p:ph idx="1" type="body"/>
          </p:nvPr>
        </p:nvSpPr>
        <p:spPr>
          <a:xfrm>
            <a:off x="2830925" y="1200150"/>
            <a:ext cx="2516400" cy="31203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1000"/>
              </a:spcBef>
              <a:spcAft>
                <a:spcPts val="0"/>
              </a:spcAft>
              <a:buSzPts val="1800"/>
              <a:buChar char="◦"/>
              <a:defRPr sz="1800"/>
            </a:lvl2pPr>
            <a:lvl3pPr indent="-342900" lvl="2" marL="1371600" algn="l">
              <a:lnSpc>
                <a:spcPct val="100000"/>
              </a:lnSpc>
              <a:spcBef>
                <a:spcPts val="1000"/>
              </a:spcBef>
              <a:spcAft>
                <a:spcPts val="0"/>
              </a:spcAft>
              <a:buSzPts val="1800"/>
              <a:buChar char="◦"/>
              <a:defRPr sz="1800"/>
            </a:lvl3pPr>
            <a:lvl4pPr indent="-342900" lvl="3" marL="1828800" algn="l">
              <a:lnSpc>
                <a:spcPct val="100000"/>
              </a:lnSpc>
              <a:spcBef>
                <a:spcPts val="1000"/>
              </a:spcBef>
              <a:spcAft>
                <a:spcPts val="0"/>
              </a:spcAft>
              <a:buSzPts val="1800"/>
              <a:buChar char="◦"/>
              <a:defRPr sz="1800"/>
            </a:lvl4pPr>
            <a:lvl5pPr indent="-342900" lvl="4" marL="2286000" algn="l">
              <a:lnSpc>
                <a:spcPct val="100000"/>
              </a:lnSpc>
              <a:spcBef>
                <a:spcPts val="1000"/>
              </a:spcBef>
              <a:spcAft>
                <a:spcPts val="0"/>
              </a:spcAft>
              <a:buSzPts val="1800"/>
              <a:buChar char="◦"/>
              <a:defRPr sz="1800"/>
            </a:lvl5pPr>
            <a:lvl6pPr indent="-342900" lvl="5" marL="2743200" algn="l">
              <a:lnSpc>
                <a:spcPct val="100000"/>
              </a:lnSpc>
              <a:spcBef>
                <a:spcPts val="1000"/>
              </a:spcBef>
              <a:spcAft>
                <a:spcPts val="0"/>
              </a:spcAft>
              <a:buSzPts val="1800"/>
              <a:buChar char="◦"/>
              <a:defRPr sz="1800"/>
            </a:lvl6pPr>
            <a:lvl7pPr indent="-342900" lvl="6" marL="3200400" algn="l">
              <a:lnSpc>
                <a:spcPct val="100000"/>
              </a:lnSpc>
              <a:spcBef>
                <a:spcPts val="1000"/>
              </a:spcBef>
              <a:spcAft>
                <a:spcPts val="0"/>
              </a:spcAft>
              <a:buSzPts val="1800"/>
              <a:buChar char="◦"/>
              <a:defRPr sz="1800"/>
            </a:lvl7pPr>
            <a:lvl8pPr indent="-342900" lvl="7" marL="3657600" algn="l">
              <a:lnSpc>
                <a:spcPct val="100000"/>
              </a:lnSpc>
              <a:spcBef>
                <a:spcPts val="1000"/>
              </a:spcBef>
              <a:spcAft>
                <a:spcPts val="0"/>
              </a:spcAft>
              <a:buSzPts val="1800"/>
              <a:buChar char="◦"/>
              <a:defRPr sz="1800"/>
            </a:lvl8pPr>
            <a:lvl9pPr indent="-342900" lvl="8" marL="4114800" algn="l">
              <a:lnSpc>
                <a:spcPct val="100000"/>
              </a:lnSpc>
              <a:spcBef>
                <a:spcPts val="1000"/>
              </a:spcBef>
              <a:spcAft>
                <a:spcPts val="1000"/>
              </a:spcAft>
              <a:buSzPts val="1800"/>
              <a:buChar char="◦"/>
              <a:defRPr sz="1800"/>
            </a:lvl9pPr>
          </a:lstStyle>
          <a:p/>
        </p:txBody>
      </p:sp>
      <p:sp>
        <p:nvSpPr>
          <p:cNvPr id="66" name="Google Shape;66;p42"/>
          <p:cNvSpPr txBox="1"/>
          <p:nvPr>
            <p:ph idx="2" type="body"/>
          </p:nvPr>
        </p:nvSpPr>
        <p:spPr>
          <a:xfrm>
            <a:off x="5651044" y="1200150"/>
            <a:ext cx="2671500" cy="31203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1000"/>
              </a:spcBef>
              <a:spcAft>
                <a:spcPts val="0"/>
              </a:spcAft>
              <a:buSzPts val="1800"/>
              <a:buChar char="◦"/>
              <a:defRPr sz="1800"/>
            </a:lvl2pPr>
            <a:lvl3pPr indent="-342900" lvl="2" marL="1371600" algn="l">
              <a:lnSpc>
                <a:spcPct val="100000"/>
              </a:lnSpc>
              <a:spcBef>
                <a:spcPts val="1000"/>
              </a:spcBef>
              <a:spcAft>
                <a:spcPts val="0"/>
              </a:spcAft>
              <a:buSzPts val="1800"/>
              <a:buChar char="◦"/>
              <a:defRPr sz="1800"/>
            </a:lvl3pPr>
            <a:lvl4pPr indent="-342900" lvl="3" marL="1828800" algn="l">
              <a:lnSpc>
                <a:spcPct val="100000"/>
              </a:lnSpc>
              <a:spcBef>
                <a:spcPts val="1000"/>
              </a:spcBef>
              <a:spcAft>
                <a:spcPts val="0"/>
              </a:spcAft>
              <a:buSzPts val="1800"/>
              <a:buChar char="◦"/>
              <a:defRPr sz="1800"/>
            </a:lvl4pPr>
            <a:lvl5pPr indent="-342900" lvl="4" marL="2286000" algn="l">
              <a:lnSpc>
                <a:spcPct val="100000"/>
              </a:lnSpc>
              <a:spcBef>
                <a:spcPts val="1000"/>
              </a:spcBef>
              <a:spcAft>
                <a:spcPts val="0"/>
              </a:spcAft>
              <a:buSzPts val="1800"/>
              <a:buChar char="◦"/>
              <a:defRPr sz="1800"/>
            </a:lvl5pPr>
            <a:lvl6pPr indent="-342900" lvl="5" marL="2743200" algn="l">
              <a:lnSpc>
                <a:spcPct val="100000"/>
              </a:lnSpc>
              <a:spcBef>
                <a:spcPts val="1000"/>
              </a:spcBef>
              <a:spcAft>
                <a:spcPts val="0"/>
              </a:spcAft>
              <a:buSzPts val="1800"/>
              <a:buChar char="◦"/>
              <a:defRPr sz="1800"/>
            </a:lvl6pPr>
            <a:lvl7pPr indent="-342900" lvl="6" marL="3200400" algn="l">
              <a:lnSpc>
                <a:spcPct val="100000"/>
              </a:lnSpc>
              <a:spcBef>
                <a:spcPts val="1000"/>
              </a:spcBef>
              <a:spcAft>
                <a:spcPts val="0"/>
              </a:spcAft>
              <a:buSzPts val="1800"/>
              <a:buChar char="◦"/>
              <a:defRPr sz="1800"/>
            </a:lvl7pPr>
            <a:lvl8pPr indent="-342900" lvl="7" marL="3657600" algn="l">
              <a:lnSpc>
                <a:spcPct val="100000"/>
              </a:lnSpc>
              <a:spcBef>
                <a:spcPts val="1000"/>
              </a:spcBef>
              <a:spcAft>
                <a:spcPts val="0"/>
              </a:spcAft>
              <a:buSzPts val="1800"/>
              <a:buChar char="◦"/>
              <a:defRPr sz="1800"/>
            </a:lvl8pPr>
            <a:lvl9pPr indent="-342900" lvl="8" marL="4114800" algn="l">
              <a:lnSpc>
                <a:spcPct val="100000"/>
              </a:lnSpc>
              <a:spcBef>
                <a:spcPts val="1000"/>
              </a:spcBef>
              <a:spcAft>
                <a:spcPts val="1000"/>
              </a:spcAft>
              <a:buSzPts val="1800"/>
              <a:buChar char="◦"/>
              <a:defRPr sz="1800"/>
            </a:lvl9pPr>
          </a:lstStyle>
          <a:p/>
        </p:txBody>
      </p:sp>
      <p:sp>
        <p:nvSpPr>
          <p:cNvPr id="67" name="Google Shape;67;p42"/>
          <p:cNvSpPr txBox="1"/>
          <p:nvPr>
            <p:ph idx="12" type="sldNum"/>
          </p:nvPr>
        </p:nvSpPr>
        <p:spPr>
          <a:xfrm>
            <a:off x="8117984" y="41806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ato Light"/>
                <a:ea typeface="Lato Light"/>
                <a:cs typeface="Lato Light"/>
                <a:sym typeface="Lato Ligh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ato Light"/>
                <a:ea typeface="Lato Light"/>
                <a:cs typeface="Lato Light"/>
                <a:sym typeface="Lato Ligh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ato Light"/>
                <a:ea typeface="Lato Light"/>
                <a:cs typeface="Lato Light"/>
                <a:sym typeface="Lato Ligh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ato Light"/>
                <a:ea typeface="Lato Light"/>
                <a:cs typeface="Lato Light"/>
                <a:sym typeface="Lato Ligh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ato Light"/>
                <a:ea typeface="Lato Light"/>
                <a:cs typeface="Lato Light"/>
                <a:sym typeface="Lato Ligh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ato Light"/>
                <a:ea typeface="Lato Light"/>
                <a:cs typeface="Lato Light"/>
                <a:sym typeface="Lato Ligh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ato Light"/>
                <a:ea typeface="Lato Light"/>
                <a:cs typeface="Lato Light"/>
                <a:sym typeface="Lato Ligh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ato Light"/>
                <a:ea typeface="Lato Light"/>
                <a:cs typeface="Lato Light"/>
                <a:sym typeface="Lato Ligh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ato Light"/>
                <a:ea typeface="Lato Light"/>
                <a:cs typeface="Lato Light"/>
                <a:sym typeface="Lato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Magenta">
  <p:cSld name="BLANK_1_1_1">
    <p:spTree>
      <p:nvGrpSpPr>
        <p:cNvPr id="68" name="Shape 68"/>
        <p:cNvGrpSpPr/>
        <p:nvPr/>
      </p:nvGrpSpPr>
      <p:grpSpPr>
        <a:xfrm>
          <a:off x="0" y="0"/>
          <a:ext cx="0" cy="0"/>
          <a:chOff x="0" y="0"/>
          <a:chExt cx="0" cy="0"/>
        </a:xfrm>
      </p:grpSpPr>
      <p:sp>
        <p:nvSpPr>
          <p:cNvPr id="69" name="Google Shape;69;p43"/>
          <p:cNvSpPr/>
          <p:nvPr/>
        </p:nvSpPr>
        <p:spPr>
          <a:xfrm>
            <a:off x="407150" y="407075"/>
            <a:ext cx="8329800" cy="43293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43"/>
          <p:cNvSpPr/>
          <p:nvPr/>
        </p:nvSpPr>
        <p:spPr>
          <a:xfrm>
            <a:off x="217850" y="171250"/>
            <a:ext cx="1054200" cy="1054200"/>
          </a:xfrm>
          <a:prstGeom prst="ellipse">
            <a:avLst/>
          </a:pr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43"/>
          <p:cNvSpPr/>
          <p:nvPr/>
        </p:nvSpPr>
        <p:spPr>
          <a:xfrm>
            <a:off x="1156976" y="-137274"/>
            <a:ext cx="398700" cy="398700"/>
          </a:xfrm>
          <a:prstGeom prst="ellipse">
            <a:avLst/>
          </a:prstGeom>
          <a:solidFill>
            <a:srgbClr val="FF97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43"/>
          <p:cNvSpPr/>
          <p:nvPr/>
        </p:nvSpPr>
        <p:spPr>
          <a:xfrm>
            <a:off x="1397225" y="337514"/>
            <a:ext cx="136800" cy="136800"/>
          </a:xfrm>
          <a:prstGeom prst="ellipse">
            <a:avLst/>
          </a:prstGeom>
          <a:solidFill>
            <a:srgbClr val="02BD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43"/>
          <p:cNvSpPr/>
          <p:nvPr/>
        </p:nvSpPr>
        <p:spPr>
          <a:xfrm>
            <a:off x="488128" y="1334485"/>
            <a:ext cx="213000" cy="2130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43"/>
          <p:cNvSpPr/>
          <p:nvPr/>
        </p:nvSpPr>
        <p:spPr>
          <a:xfrm>
            <a:off x="7847950" y="4168079"/>
            <a:ext cx="1097700" cy="1097700"/>
          </a:xfrm>
          <a:prstGeom prst="ellipse">
            <a:avLst/>
          </a:prstGeom>
          <a:solidFill>
            <a:srgbClr val="02BD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43"/>
          <p:cNvSpPr/>
          <p:nvPr/>
        </p:nvSpPr>
        <p:spPr>
          <a:xfrm>
            <a:off x="8507494" y="2981146"/>
            <a:ext cx="774600" cy="774600"/>
          </a:xfrm>
          <a:prstGeom prst="ellipse">
            <a:avLst/>
          </a:pr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43"/>
          <p:cNvSpPr/>
          <p:nvPr/>
        </p:nvSpPr>
        <p:spPr>
          <a:xfrm>
            <a:off x="8094101" y="3973940"/>
            <a:ext cx="413400" cy="4134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43"/>
          <p:cNvSpPr/>
          <p:nvPr/>
        </p:nvSpPr>
        <p:spPr>
          <a:xfrm>
            <a:off x="8622049" y="3872635"/>
            <a:ext cx="213000" cy="213000"/>
          </a:xfrm>
          <a:prstGeom prst="ellipse">
            <a:avLst/>
          </a:prstGeom>
          <a:solidFill>
            <a:srgbClr val="FF97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43"/>
          <p:cNvSpPr/>
          <p:nvPr/>
        </p:nvSpPr>
        <p:spPr>
          <a:xfrm>
            <a:off x="7550022" y="4801658"/>
            <a:ext cx="213000" cy="213000"/>
          </a:xfrm>
          <a:prstGeom prst="ellipse">
            <a:avLst/>
          </a:pr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43"/>
          <p:cNvSpPr/>
          <p:nvPr/>
        </p:nvSpPr>
        <p:spPr>
          <a:xfrm>
            <a:off x="7325661" y="4674667"/>
            <a:ext cx="93900" cy="93900"/>
          </a:xfrm>
          <a:prstGeom prst="ellipse">
            <a:avLst/>
          </a:prstGeom>
          <a:solidFill>
            <a:srgbClr val="02BD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43"/>
          <p:cNvSpPr/>
          <p:nvPr/>
        </p:nvSpPr>
        <p:spPr>
          <a:xfrm>
            <a:off x="258289" y="1577100"/>
            <a:ext cx="93900" cy="93900"/>
          </a:xfrm>
          <a:prstGeom prst="ellipse">
            <a:avLst/>
          </a:pr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43"/>
          <p:cNvSpPr/>
          <p:nvPr/>
        </p:nvSpPr>
        <p:spPr>
          <a:xfrm>
            <a:off x="8726411" y="3200065"/>
            <a:ext cx="336767" cy="336767"/>
          </a:xfrm>
          <a:custGeom>
            <a:rect b="b" l="l" r="r" t="t"/>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12175">
            <a:solidFill>
              <a:srgbClr val="FC406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2" name="Google Shape;82;p43"/>
          <p:cNvGrpSpPr/>
          <p:nvPr/>
        </p:nvGrpSpPr>
        <p:grpSpPr>
          <a:xfrm>
            <a:off x="8142375" y="4477573"/>
            <a:ext cx="508851" cy="478711"/>
            <a:chOff x="5972700" y="2330200"/>
            <a:chExt cx="411625" cy="387275"/>
          </a:xfrm>
        </p:grpSpPr>
        <p:sp>
          <p:nvSpPr>
            <p:cNvPr id="83" name="Google Shape;83;p43"/>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43"/>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5" name="Google Shape;85;p43"/>
          <p:cNvGrpSpPr/>
          <p:nvPr/>
        </p:nvGrpSpPr>
        <p:grpSpPr>
          <a:xfrm>
            <a:off x="545621" y="382390"/>
            <a:ext cx="398658" cy="631920"/>
            <a:chOff x="6718575" y="2318625"/>
            <a:chExt cx="256950" cy="407375"/>
          </a:xfrm>
        </p:grpSpPr>
        <p:sp>
          <p:nvSpPr>
            <p:cNvPr id="86" name="Google Shape;86;p43"/>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43"/>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43"/>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43"/>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43"/>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43"/>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43"/>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43"/>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4" name="Google Shape;94;p43"/>
          <p:cNvSpPr/>
          <p:nvPr/>
        </p:nvSpPr>
        <p:spPr>
          <a:xfrm>
            <a:off x="-117275" y="847257"/>
            <a:ext cx="605400" cy="605400"/>
          </a:xfrm>
          <a:prstGeom prst="ellipse">
            <a:avLst/>
          </a:prstGeom>
          <a:solidFill>
            <a:srgbClr val="02BD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43"/>
          <p:cNvSpPr txBox="1"/>
          <p:nvPr>
            <p:ph idx="12" type="sldNum"/>
          </p:nvPr>
        </p:nvSpPr>
        <p:spPr>
          <a:xfrm>
            <a:off x="8117984" y="41806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Lato Light"/>
                <a:ea typeface="Lato Light"/>
                <a:cs typeface="Lato Light"/>
                <a:sym typeface="Lato Ligh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Lato Light"/>
                <a:ea typeface="Lato Light"/>
                <a:cs typeface="Lato Light"/>
                <a:sym typeface="Lato Ligh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Lato Light"/>
                <a:ea typeface="Lato Light"/>
                <a:cs typeface="Lato Light"/>
                <a:sym typeface="Lato Ligh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Lato Light"/>
                <a:ea typeface="Lato Light"/>
                <a:cs typeface="Lato Light"/>
                <a:sym typeface="Lato Ligh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Lato Light"/>
                <a:ea typeface="Lato Light"/>
                <a:cs typeface="Lato Light"/>
                <a:sym typeface="Lato Ligh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Lato Light"/>
                <a:ea typeface="Lato Light"/>
                <a:cs typeface="Lato Light"/>
                <a:sym typeface="Lato Ligh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Lato Light"/>
                <a:ea typeface="Lato Light"/>
                <a:cs typeface="Lato Light"/>
                <a:sym typeface="Lato Ligh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Lato Light"/>
                <a:ea typeface="Lato Light"/>
                <a:cs typeface="Lato Light"/>
                <a:sym typeface="Lato Ligh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Lato Light"/>
                <a:ea typeface="Lato Light"/>
                <a:cs typeface="Lato Light"/>
                <a:sym typeface="Lato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96" name="Shape 96"/>
        <p:cNvGrpSpPr/>
        <p:nvPr/>
      </p:nvGrpSpPr>
      <p:grpSpPr>
        <a:xfrm>
          <a:off x="0" y="0"/>
          <a:ext cx="0" cy="0"/>
          <a:chOff x="0" y="0"/>
          <a:chExt cx="0" cy="0"/>
        </a:xfrm>
      </p:grpSpPr>
      <p:sp>
        <p:nvSpPr>
          <p:cNvPr id="97" name="Google Shape;97;p44"/>
          <p:cNvSpPr/>
          <p:nvPr/>
        </p:nvSpPr>
        <p:spPr>
          <a:xfrm>
            <a:off x="407150" y="407075"/>
            <a:ext cx="8329800" cy="4329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44"/>
          <p:cNvSpPr/>
          <p:nvPr/>
        </p:nvSpPr>
        <p:spPr>
          <a:xfrm>
            <a:off x="2630450" y="630150"/>
            <a:ext cx="3883200" cy="38832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44"/>
          <p:cNvSpPr/>
          <p:nvPr/>
        </p:nvSpPr>
        <p:spPr>
          <a:xfrm>
            <a:off x="5430350" y="228600"/>
            <a:ext cx="1388100" cy="1388100"/>
          </a:xfrm>
          <a:prstGeom prst="ellipse">
            <a:avLst/>
          </a:prstGeom>
          <a:solidFill>
            <a:srgbClr val="FFB600">
              <a:alpha val="7960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44"/>
          <p:cNvSpPr/>
          <p:nvPr/>
        </p:nvSpPr>
        <p:spPr>
          <a:xfrm>
            <a:off x="5908250" y="4660825"/>
            <a:ext cx="605400" cy="605400"/>
          </a:xfrm>
          <a:prstGeom prst="ellipse">
            <a:avLst/>
          </a:prstGeom>
          <a:solidFill>
            <a:srgbClr val="FF97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44"/>
          <p:cNvSpPr/>
          <p:nvPr/>
        </p:nvSpPr>
        <p:spPr>
          <a:xfrm>
            <a:off x="2706650" y="3872629"/>
            <a:ext cx="1097700" cy="1097700"/>
          </a:xfrm>
          <a:prstGeom prst="ellipse">
            <a:avLst/>
          </a:prstGeom>
          <a:solidFill>
            <a:srgbClr val="FC4540">
              <a:alpha val="7882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44"/>
          <p:cNvSpPr/>
          <p:nvPr/>
        </p:nvSpPr>
        <p:spPr>
          <a:xfrm>
            <a:off x="2081694" y="771271"/>
            <a:ext cx="774600" cy="774600"/>
          </a:xfrm>
          <a:prstGeom prst="ellipse">
            <a:avLst/>
          </a:pr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44"/>
          <p:cNvSpPr/>
          <p:nvPr/>
        </p:nvSpPr>
        <p:spPr>
          <a:xfrm>
            <a:off x="6513651" y="1616690"/>
            <a:ext cx="413400" cy="413400"/>
          </a:xfrm>
          <a:prstGeom prst="ellipse">
            <a:avLst/>
          </a:prstGeom>
          <a:solidFill>
            <a:srgbClr val="FC40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44"/>
          <p:cNvSpPr/>
          <p:nvPr/>
        </p:nvSpPr>
        <p:spPr>
          <a:xfrm>
            <a:off x="2420476" y="3612044"/>
            <a:ext cx="336900" cy="336900"/>
          </a:xfrm>
          <a:prstGeom prst="ellipse">
            <a:avLst/>
          </a:prstGeom>
          <a:solidFill>
            <a:srgbClr val="FF97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44"/>
          <p:cNvSpPr/>
          <p:nvPr/>
        </p:nvSpPr>
        <p:spPr>
          <a:xfrm>
            <a:off x="2362484" y="1670133"/>
            <a:ext cx="213000" cy="2130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44"/>
          <p:cNvSpPr/>
          <p:nvPr/>
        </p:nvSpPr>
        <p:spPr>
          <a:xfrm>
            <a:off x="6818461" y="1338692"/>
            <a:ext cx="93900" cy="939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44"/>
          <p:cNvSpPr/>
          <p:nvPr/>
        </p:nvSpPr>
        <p:spPr>
          <a:xfrm>
            <a:off x="6163989" y="4374525"/>
            <a:ext cx="93900" cy="93900"/>
          </a:xfrm>
          <a:prstGeom prst="ellipse">
            <a:avLst/>
          </a:pr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44"/>
          <p:cNvSpPr/>
          <p:nvPr/>
        </p:nvSpPr>
        <p:spPr>
          <a:xfrm>
            <a:off x="2300611" y="990190"/>
            <a:ext cx="336767" cy="336767"/>
          </a:xfrm>
          <a:custGeom>
            <a:rect b="b" l="l" r="r" t="t"/>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9" name="Google Shape;109;p44"/>
          <p:cNvGrpSpPr/>
          <p:nvPr/>
        </p:nvGrpSpPr>
        <p:grpSpPr>
          <a:xfrm>
            <a:off x="3001075" y="4182123"/>
            <a:ext cx="508851" cy="478711"/>
            <a:chOff x="5972700" y="2330200"/>
            <a:chExt cx="411625" cy="387275"/>
          </a:xfrm>
        </p:grpSpPr>
        <p:sp>
          <p:nvSpPr>
            <p:cNvPr id="110" name="Google Shape;110;p44"/>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44"/>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2" name="Google Shape;112;p44"/>
          <p:cNvGrpSpPr/>
          <p:nvPr/>
        </p:nvGrpSpPr>
        <p:grpSpPr>
          <a:xfrm>
            <a:off x="5861768" y="506559"/>
            <a:ext cx="524975" cy="832145"/>
            <a:chOff x="6718575" y="2318625"/>
            <a:chExt cx="256950" cy="407375"/>
          </a:xfrm>
        </p:grpSpPr>
        <p:sp>
          <p:nvSpPr>
            <p:cNvPr id="113" name="Google Shape;113;p44"/>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14" name="Google Shape;114;p44"/>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15" name="Google Shape;115;p44"/>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16" name="Google Shape;116;p44"/>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17" name="Google Shape;117;p44"/>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18" name="Google Shape;118;p44"/>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19" name="Google Shape;119;p44"/>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20" name="Google Shape;120;p44"/>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grpSp>
      <p:sp>
        <p:nvSpPr>
          <p:cNvPr id="121" name="Google Shape;121;p44"/>
          <p:cNvSpPr/>
          <p:nvPr/>
        </p:nvSpPr>
        <p:spPr>
          <a:xfrm>
            <a:off x="2757247" y="861970"/>
            <a:ext cx="300900" cy="300900"/>
          </a:xfrm>
          <a:prstGeom prst="ellipse">
            <a:avLst/>
          </a:prstGeom>
          <a:solidFill>
            <a:srgbClr val="FC4540">
              <a:alpha val="7882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44"/>
          <p:cNvSpPr/>
          <p:nvPr/>
        </p:nvSpPr>
        <p:spPr>
          <a:xfrm>
            <a:off x="3509928" y="4757335"/>
            <a:ext cx="213000" cy="213000"/>
          </a:xfrm>
          <a:prstGeom prst="ellipse">
            <a:avLst/>
          </a:prstGeom>
          <a:solidFill>
            <a:srgbClr val="02BD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44"/>
          <p:cNvSpPr/>
          <p:nvPr/>
        </p:nvSpPr>
        <p:spPr>
          <a:xfrm>
            <a:off x="5494851" y="4374527"/>
            <a:ext cx="413400" cy="413400"/>
          </a:xfrm>
          <a:prstGeom prst="ellipse">
            <a:avLst/>
          </a:prstGeom>
          <a:solidFill>
            <a:srgbClr val="FC40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44"/>
          <p:cNvSpPr txBox="1"/>
          <p:nvPr>
            <p:ph type="ctrTitle"/>
          </p:nvPr>
        </p:nvSpPr>
        <p:spPr>
          <a:xfrm>
            <a:off x="2886100" y="1888150"/>
            <a:ext cx="3371700" cy="1159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1"/>
              </a:buClr>
              <a:buSzPts val="3000"/>
              <a:buNone/>
              <a:defRPr sz="3000">
                <a:solidFill>
                  <a:schemeClr val="accent1"/>
                </a:solidFill>
              </a:defRPr>
            </a:lvl1pPr>
            <a:lvl2pPr lvl="1" algn="ctr">
              <a:lnSpc>
                <a:spcPct val="100000"/>
              </a:lnSpc>
              <a:spcBef>
                <a:spcPts val="0"/>
              </a:spcBef>
              <a:spcAft>
                <a:spcPts val="0"/>
              </a:spcAft>
              <a:buClr>
                <a:schemeClr val="accent1"/>
              </a:buClr>
              <a:buSzPts val="3000"/>
              <a:buNone/>
              <a:defRPr sz="3000">
                <a:solidFill>
                  <a:schemeClr val="accent1"/>
                </a:solidFill>
              </a:defRPr>
            </a:lvl2pPr>
            <a:lvl3pPr lvl="2" algn="ctr">
              <a:lnSpc>
                <a:spcPct val="100000"/>
              </a:lnSpc>
              <a:spcBef>
                <a:spcPts val="0"/>
              </a:spcBef>
              <a:spcAft>
                <a:spcPts val="0"/>
              </a:spcAft>
              <a:buClr>
                <a:schemeClr val="accent1"/>
              </a:buClr>
              <a:buSzPts val="3000"/>
              <a:buNone/>
              <a:defRPr sz="3000">
                <a:solidFill>
                  <a:schemeClr val="accent1"/>
                </a:solidFill>
              </a:defRPr>
            </a:lvl3pPr>
            <a:lvl4pPr lvl="3" algn="ctr">
              <a:lnSpc>
                <a:spcPct val="100000"/>
              </a:lnSpc>
              <a:spcBef>
                <a:spcPts val="0"/>
              </a:spcBef>
              <a:spcAft>
                <a:spcPts val="0"/>
              </a:spcAft>
              <a:buClr>
                <a:schemeClr val="accent1"/>
              </a:buClr>
              <a:buSzPts val="3000"/>
              <a:buNone/>
              <a:defRPr sz="3000">
                <a:solidFill>
                  <a:schemeClr val="accent1"/>
                </a:solidFill>
              </a:defRPr>
            </a:lvl4pPr>
            <a:lvl5pPr lvl="4" algn="ctr">
              <a:lnSpc>
                <a:spcPct val="100000"/>
              </a:lnSpc>
              <a:spcBef>
                <a:spcPts val="0"/>
              </a:spcBef>
              <a:spcAft>
                <a:spcPts val="0"/>
              </a:spcAft>
              <a:buClr>
                <a:schemeClr val="accent1"/>
              </a:buClr>
              <a:buSzPts val="3000"/>
              <a:buNone/>
              <a:defRPr sz="3000">
                <a:solidFill>
                  <a:schemeClr val="accent1"/>
                </a:solidFill>
              </a:defRPr>
            </a:lvl5pPr>
            <a:lvl6pPr lvl="5" algn="ctr">
              <a:lnSpc>
                <a:spcPct val="100000"/>
              </a:lnSpc>
              <a:spcBef>
                <a:spcPts val="0"/>
              </a:spcBef>
              <a:spcAft>
                <a:spcPts val="0"/>
              </a:spcAft>
              <a:buClr>
                <a:schemeClr val="accent1"/>
              </a:buClr>
              <a:buSzPts val="3000"/>
              <a:buNone/>
              <a:defRPr sz="3000">
                <a:solidFill>
                  <a:schemeClr val="accent1"/>
                </a:solidFill>
              </a:defRPr>
            </a:lvl6pPr>
            <a:lvl7pPr lvl="6" algn="ctr">
              <a:lnSpc>
                <a:spcPct val="100000"/>
              </a:lnSpc>
              <a:spcBef>
                <a:spcPts val="0"/>
              </a:spcBef>
              <a:spcAft>
                <a:spcPts val="0"/>
              </a:spcAft>
              <a:buClr>
                <a:schemeClr val="accent1"/>
              </a:buClr>
              <a:buSzPts val="3000"/>
              <a:buNone/>
              <a:defRPr sz="3000">
                <a:solidFill>
                  <a:schemeClr val="accent1"/>
                </a:solidFill>
              </a:defRPr>
            </a:lvl7pPr>
            <a:lvl8pPr lvl="7" algn="ctr">
              <a:lnSpc>
                <a:spcPct val="100000"/>
              </a:lnSpc>
              <a:spcBef>
                <a:spcPts val="0"/>
              </a:spcBef>
              <a:spcAft>
                <a:spcPts val="0"/>
              </a:spcAft>
              <a:buClr>
                <a:schemeClr val="accent1"/>
              </a:buClr>
              <a:buSzPts val="3000"/>
              <a:buNone/>
              <a:defRPr sz="3000">
                <a:solidFill>
                  <a:schemeClr val="accent1"/>
                </a:solidFill>
              </a:defRPr>
            </a:lvl8pPr>
            <a:lvl9pPr lvl="8" algn="ctr">
              <a:lnSpc>
                <a:spcPct val="100000"/>
              </a:lnSpc>
              <a:spcBef>
                <a:spcPts val="0"/>
              </a:spcBef>
              <a:spcAft>
                <a:spcPts val="0"/>
              </a:spcAft>
              <a:buClr>
                <a:schemeClr val="accent1"/>
              </a:buClr>
              <a:buSzPts val="3000"/>
              <a:buNone/>
              <a:defRPr sz="3000">
                <a:solidFill>
                  <a:schemeClr val="accent1"/>
                </a:solidFill>
              </a:defRPr>
            </a:lvl9pPr>
          </a:lstStyle>
          <a:p/>
        </p:txBody>
      </p:sp>
      <p:sp>
        <p:nvSpPr>
          <p:cNvPr id="125" name="Google Shape;125;p44"/>
          <p:cNvSpPr txBox="1"/>
          <p:nvPr>
            <p:ph idx="1" type="subTitle"/>
          </p:nvPr>
        </p:nvSpPr>
        <p:spPr>
          <a:xfrm>
            <a:off x="2886100" y="2916252"/>
            <a:ext cx="3371700" cy="7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2"/>
              </a:buClr>
              <a:buSzPts val="2000"/>
              <a:buNone/>
              <a:defRPr>
                <a:solidFill>
                  <a:schemeClr val="accent2"/>
                </a:solidFill>
              </a:defRPr>
            </a:lvl1pPr>
            <a:lvl2pPr lvl="1" algn="ctr">
              <a:lnSpc>
                <a:spcPct val="100000"/>
              </a:lnSpc>
              <a:spcBef>
                <a:spcPts val="1000"/>
              </a:spcBef>
              <a:spcAft>
                <a:spcPts val="0"/>
              </a:spcAft>
              <a:buClr>
                <a:schemeClr val="accent2"/>
              </a:buClr>
              <a:buSzPts val="3000"/>
              <a:buNone/>
              <a:defRPr sz="3000">
                <a:solidFill>
                  <a:schemeClr val="accent2"/>
                </a:solidFill>
              </a:defRPr>
            </a:lvl2pPr>
            <a:lvl3pPr lvl="2" algn="ctr">
              <a:lnSpc>
                <a:spcPct val="100000"/>
              </a:lnSpc>
              <a:spcBef>
                <a:spcPts val="1000"/>
              </a:spcBef>
              <a:spcAft>
                <a:spcPts val="0"/>
              </a:spcAft>
              <a:buClr>
                <a:schemeClr val="accent2"/>
              </a:buClr>
              <a:buSzPts val="3000"/>
              <a:buNone/>
              <a:defRPr sz="3000">
                <a:solidFill>
                  <a:schemeClr val="accent2"/>
                </a:solidFill>
              </a:defRPr>
            </a:lvl3pPr>
            <a:lvl4pPr lvl="3" algn="ctr">
              <a:lnSpc>
                <a:spcPct val="100000"/>
              </a:lnSpc>
              <a:spcBef>
                <a:spcPts val="1000"/>
              </a:spcBef>
              <a:spcAft>
                <a:spcPts val="0"/>
              </a:spcAft>
              <a:buClr>
                <a:schemeClr val="accent2"/>
              </a:buClr>
              <a:buSzPts val="3000"/>
              <a:buNone/>
              <a:defRPr sz="3000">
                <a:solidFill>
                  <a:schemeClr val="accent2"/>
                </a:solidFill>
              </a:defRPr>
            </a:lvl4pPr>
            <a:lvl5pPr lvl="4" algn="ctr">
              <a:lnSpc>
                <a:spcPct val="100000"/>
              </a:lnSpc>
              <a:spcBef>
                <a:spcPts val="1000"/>
              </a:spcBef>
              <a:spcAft>
                <a:spcPts val="0"/>
              </a:spcAft>
              <a:buClr>
                <a:schemeClr val="accent2"/>
              </a:buClr>
              <a:buSzPts val="3000"/>
              <a:buNone/>
              <a:defRPr sz="3000">
                <a:solidFill>
                  <a:schemeClr val="accent2"/>
                </a:solidFill>
              </a:defRPr>
            </a:lvl5pPr>
            <a:lvl6pPr lvl="5" algn="ctr">
              <a:lnSpc>
                <a:spcPct val="100000"/>
              </a:lnSpc>
              <a:spcBef>
                <a:spcPts val="1000"/>
              </a:spcBef>
              <a:spcAft>
                <a:spcPts val="0"/>
              </a:spcAft>
              <a:buClr>
                <a:schemeClr val="accent2"/>
              </a:buClr>
              <a:buSzPts val="3000"/>
              <a:buNone/>
              <a:defRPr sz="3000">
                <a:solidFill>
                  <a:schemeClr val="accent2"/>
                </a:solidFill>
              </a:defRPr>
            </a:lvl6pPr>
            <a:lvl7pPr lvl="6" algn="ctr">
              <a:lnSpc>
                <a:spcPct val="100000"/>
              </a:lnSpc>
              <a:spcBef>
                <a:spcPts val="1000"/>
              </a:spcBef>
              <a:spcAft>
                <a:spcPts val="0"/>
              </a:spcAft>
              <a:buClr>
                <a:schemeClr val="accent2"/>
              </a:buClr>
              <a:buSzPts val="3000"/>
              <a:buNone/>
              <a:defRPr sz="3000">
                <a:solidFill>
                  <a:schemeClr val="accent2"/>
                </a:solidFill>
              </a:defRPr>
            </a:lvl7pPr>
            <a:lvl8pPr lvl="7" algn="ctr">
              <a:lnSpc>
                <a:spcPct val="100000"/>
              </a:lnSpc>
              <a:spcBef>
                <a:spcPts val="1000"/>
              </a:spcBef>
              <a:spcAft>
                <a:spcPts val="0"/>
              </a:spcAft>
              <a:buClr>
                <a:schemeClr val="accent2"/>
              </a:buClr>
              <a:buSzPts val="3000"/>
              <a:buNone/>
              <a:defRPr sz="3000">
                <a:solidFill>
                  <a:schemeClr val="accent2"/>
                </a:solidFill>
              </a:defRPr>
            </a:lvl8pPr>
            <a:lvl9pPr lvl="8" algn="ctr">
              <a:lnSpc>
                <a:spcPct val="100000"/>
              </a:lnSpc>
              <a:spcBef>
                <a:spcPts val="1000"/>
              </a:spcBef>
              <a:spcAft>
                <a:spcPts val="1000"/>
              </a:spcAft>
              <a:buClr>
                <a:schemeClr val="accent2"/>
              </a:buClr>
              <a:buSzPts val="3000"/>
              <a:buNone/>
              <a:defRPr sz="3000">
                <a:solidFill>
                  <a:schemeClr val="accent2"/>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26" name="Shape 126"/>
        <p:cNvGrpSpPr/>
        <p:nvPr/>
      </p:nvGrpSpPr>
      <p:grpSpPr>
        <a:xfrm>
          <a:off x="0" y="0"/>
          <a:ext cx="0" cy="0"/>
          <a:chOff x="0" y="0"/>
          <a:chExt cx="0" cy="0"/>
        </a:xfrm>
      </p:grpSpPr>
      <p:sp>
        <p:nvSpPr>
          <p:cNvPr id="127" name="Google Shape;127;p45"/>
          <p:cNvSpPr/>
          <p:nvPr/>
        </p:nvSpPr>
        <p:spPr>
          <a:xfrm>
            <a:off x="407150" y="407075"/>
            <a:ext cx="8329800" cy="43293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45"/>
          <p:cNvSpPr/>
          <p:nvPr/>
        </p:nvSpPr>
        <p:spPr>
          <a:xfrm>
            <a:off x="3811800" y="-194800"/>
            <a:ext cx="1520400" cy="1520400"/>
          </a:xfrm>
          <a:prstGeom prst="ellipse">
            <a:avLst/>
          </a:prstGeom>
          <a:solidFill>
            <a:srgbClr val="02BD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45"/>
          <p:cNvSpPr/>
          <p:nvPr/>
        </p:nvSpPr>
        <p:spPr>
          <a:xfrm>
            <a:off x="4982150" y="734775"/>
            <a:ext cx="774600" cy="7746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45"/>
          <p:cNvSpPr/>
          <p:nvPr/>
        </p:nvSpPr>
        <p:spPr>
          <a:xfrm>
            <a:off x="3469949" y="810973"/>
            <a:ext cx="213000" cy="213000"/>
          </a:xfrm>
          <a:prstGeom prst="ellipse">
            <a:avLst/>
          </a:prstGeom>
          <a:solidFill>
            <a:srgbClr val="FF97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45"/>
          <p:cNvSpPr/>
          <p:nvPr/>
        </p:nvSpPr>
        <p:spPr>
          <a:xfrm>
            <a:off x="3109875" y="154418"/>
            <a:ext cx="508800" cy="508800"/>
          </a:xfrm>
          <a:prstGeom prst="ellipse">
            <a:avLst/>
          </a:prstGeom>
          <a:solidFill>
            <a:srgbClr val="FC4540">
              <a:alpha val="7882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45"/>
          <p:cNvSpPr/>
          <p:nvPr/>
        </p:nvSpPr>
        <p:spPr>
          <a:xfrm>
            <a:off x="5395528" y="-85690"/>
            <a:ext cx="213000" cy="213000"/>
          </a:xfrm>
          <a:prstGeom prst="ellipse">
            <a:avLst/>
          </a:prstGeom>
          <a:solidFill>
            <a:srgbClr val="FC40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45"/>
          <p:cNvSpPr/>
          <p:nvPr/>
        </p:nvSpPr>
        <p:spPr>
          <a:xfrm>
            <a:off x="-140400" y="3784204"/>
            <a:ext cx="1097700" cy="1097700"/>
          </a:xfrm>
          <a:prstGeom prst="ellipse">
            <a:avLst/>
          </a:prstGeom>
          <a:solidFill>
            <a:srgbClr val="02BD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45"/>
          <p:cNvSpPr/>
          <p:nvPr/>
        </p:nvSpPr>
        <p:spPr>
          <a:xfrm>
            <a:off x="8079301" y="4416226"/>
            <a:ext cx="879300" cy="879300"/>
          </a:xfrm>
          <a:prstGeom prst="ellipse">
            <a:avLst/>
          </a:prstGeom>
          <a:solidFill>
            <a:srgbClr val="FC40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45"/>
          <p:cNvSpPr/>
          <p:nvPr/>
        </p:nvSpPr>
        <p:spPr>
          <a:xfrm>
            <a:off x="407150" y="4701449"/>
            <a:ext cx="336900" cy="336900"/>
          </a:xfrm>
          <a:prstGeom prst="ellipse">
            <a:avLst/>
          </a:prstGeom>
          <a:solidFill>
            <a:srgbClr val="FC4540">
              <a:alpha val="7882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45"/>
          <p:cNvSpPr/>
          <p:nvPr/>
        </p:nvSpPr>
        <p:spPr>
          <a:xfrm>
            <a:off x="8896576" y="4123321"/>
            <a:ext cx="292800" cy="292800"/>
          </a:xfrm>
          <a:prstGeom prst="ellipse">
            <a:avLst/>
          </a:prstGeom>
          <a:solidFill>
            <a:srgbClr val="FF97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45"/>
          <p:cNvSpPr/>
          <p:nvPr/>
        </p:nvSpPr>
        <p:spPr>
          <a:xfrm>
            <a:off x="7800547" y="4653308"/>
            <a:ext cx="213000" cy="213000"/>
          </a:xfrm>
          <a:prstGeom prst="ellipse">
            <a:avLst/>
          </a:prstGeom>
          <a:solidFill>
            <a:srgbClr val="02BD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45"/>
          <p:cNvSpPr/>
          <p:nvPr/>
        </p:nvSpPr>
        <p:spPr>
          <a:xfrm>
            <a:off x="8471997" y="4203227"/>
            <a:ext cx="93900" cy="939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45"/>
          <p:cNvSpPr/>
          <p:nvPr/>
        </p:nvSpPr>
        <p:spPr>
          <a:xfrm>
            <a:off x="528659" y="3509275"/>
            <a:ext cx="213000" cy="2130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45"/>
          <p:cNvSpPr/>
          <p:nvPr/>
        </p:nvSpPr>
        <p:spPr>
          <a:xfrm>
            <a:off x="8327788" y="4664713"/>
            <a:ext cx="382244" cy="382244"/>
          </a:xfrm>
          <a:custGeom>
            <a:rect b="b" l="l" r="r" t="t"/>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12175">
            <a:solidFill>
              <a:srgbClr val="FFB6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1" name="Google Shape;141;p45"/>
          <p:cNvGrpSpPr/>
          <p:nvPr/>
        </p:nvGrpSpPr>
        <p:grpSpPr>
          <a:xfrm>
            <a:off x="154025" y="4093698"/>
            <a:ext cx="508851" cy="478711"/>
            <a:chOff x="5972700" y="2330200"/>
            <a:chExt cx="411625" cy="387275"/>
          </a:xfrm>
        </p:grpSpPr>
        <p:sp>
          <p:nvSpPr>
            <p:cNvPr id="142" name="Google Shape;142;p45"/>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45"/>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4" name="Google Shape;144;p45"/>
          <p:cNvGrpSpPr/>
          <p:nvPr/>
        </p:nvGrpSpPr>
        <p:grpSpPr>
          <a:xfrm>
            <a:off x="5222963" y="889722"/>
            <a:ext cx="292923" cy="464285"/>
            <a:chOff x="6718575" y="2318625"/>
            <a:chExt cx="256950" cy="407375"/>
          </a:xfrm>
        </p:grpSpPr>
        <p:sp>
          <p:nvSpPr>
            <p:cNvPr id="145" name="Google Shape;145;p45"/>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45"/>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45"/>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45"/>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45"/>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45"/>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45"/>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45"/>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3" name="Google Shape;153;p45"/>
          <p:cNvSpPr txBox="1"/>
          <p:nvPr>
            <p:ph idx="1" type="body"/>
          </p:nvPr>
        </p:nvSpPr>
        <p:spPr>
          <a:xfrm>
            <a:off x="1242275" y="1704600"/>
            <a:ext cx="6659700" cy="819900"/>
          </a:xfrm>
          <a:prstGeom prst="rect">
            <a:avLst/>
          </a:prstGeom>
          <a:noFill/>
          <a:ln>
            <a:noFill/>
          </a:ln>
        </p:spPr>
        <p:txBody>
          <a:bodyPr anchorCtr="0" anchor="t" bIns="91425" lIns="91425" spcFirstLastPara="1" rIns="91425" wrap="square" tIns="91425">
            <a:noAutofit/>
          </a:bodyPr>
          <a:lstStyle>
            <a:lvl1pPr indent="-419100" lvl="0" marL="457200" algn="ctr">
              <a:lnSpc>
                <a:spcPct val="100000"/>
              </a:lnSpc>
              <a:spcBef>
                <a:spcPts val="600"/>
              </a:spcBef>
              <a:spcAft>
                <a:spcPts val="0"/>
              </a:spcAft>
              <a:buClr>
                <a:schemeClr val="dk1"/>
              </a:buClr>
              <a:buSzPts val="3000"/>
              <a:buChar char="○"/>
              <a:defRPr i="1" sz="3000"/>
            </a:lvl1pPr>
            <a:lvl2pPr indent="-419100" lvl="1" marL="914400" algn="ctr">
              <a:lnSpc>
                <a:spcPct val="100000"/>
              </a:lnSpc>
              <a:spcBef>
                <a:spcPts val="1000"/>
              </a:spcBef>
              <a:spcAft>
                <a:spcPts val="0"/>
              </a:spcAft>
              <a:buClr>
                <a:schemeClr val="dk1"/>
              </a:buClr>
              <a:buSzPts val="3000"/>
              <a:buChar char="◦"/>
              <a:defRPr i="1" sz="3000"/>
            </a:lvl2pPr>
            <a:lvl3pPr indent="-419100" lvl="2" marL="1371600" algn="ctr">
              <a:lnSpc>
                <a:spcPct val="100000"/>
              </a:lnSpc>
              <a:spcBef>
                <a:spcPts val="1000"/>
              </a:spcBef>
              <a:spcAft>
                <a:spcPts val="0"/>
              </a:spcAft>
              <a:buClr>
                <a:schemeClr val="dk1"/>
              </a:buClr>
              <a:buSzPts val="3000"/>
              <a:buChar char="◦"/>
              <a:defRPr i="1" sz="3000"/>
            </a:lvl3pPr>
            <a:lvl4pPr indent="-419100" lvl="3" marL="1828800" algn="ctr">
              <a:lnSpc>
                <a:spcPct val="100000"/>
              </a:lnSpc>
              <a:spcBef>
                <a:spcPts val="1000"/>
              </a:spcBef>
              <a:spcAft>
                <a:spcPts val="0"/>
              </a:spcAft>
              <a:buSzPts val="3000"/>
              <a:buChar char="◦"/>
              <a:defRPr i="1" sz="3000"/>
            </a:lvl4pPr>
            <a:lvl5pPr indent="-419100" lvl="4" marL="2286000" algn="ctr">
              <a:lnSpc>
                <a:spcPct val="100000"/>
              </a:lnSpc>
              <a:spcBef>
                <a:spcPts val="1000"/>
              </a:spcBef>
              <a:spcAft>
                <a:spcPts val="0"/>
              </a:spcAft>
              <a:buSzPts val="3000"/>
              <a:buChar char="◦"/>
              <a:defRPr i="1" sz="3000"/>
            </a:lvl5pPr>
            <a:lvl6pPr indent="-419100" lvl="5" marL="2743200" algn="ctr">
              <a:lnSpc>
                <a:spcPct val="100000"/>
              </a:lnSpc>
              <a:spcBef>
                <a:spcPts val="1000"/>
              </a:spcBef>
              <a:spcAft>
                <a:spcPts val="0"/>
              </a:spcAft>
              <a:buSzPts val="3000"/>
              <a:buChar char="◦"/>
              <a:defRPr i="1" sz="3000"/>
            </a:lvl6pPr>
            <a:lvl7pPr indent="-419100" lvl="6" marL="3200400" algn="ctr">
              <a:lnSpc>
                <a:spcPct val="100000"/>
              </a:lnSpc>
              <a:spcBef>
                <a:spcPts val="1000"/>
              </a:spcBef>
              <a:spcAft>
                <a:spcPts val="0"/>
              </a:spcAft>
              <a:buSzPts val="3000"/>
              <a:buChar char="◦"/>
              <a:defRPr i="1" sz="3000"/>
            </a:lvl7pPr>
            <a:lvl8pPr indent="-419100" lvl="7" marL="3657600" algn="ctr">
              <a:lnSpc>
                <a:spcPct val="100000"/>
              </a:lnSpc>
              <a:spcBef>
                <a:spcPts val="1000"/>
              </a:spcBef>
              <a:spcAft>
                <a:spcPts val="0"/>
              </a:spcAft>
              <a:buSzPts val="3000"/>
              <a:buChar char="◦"/>
              <a:defRPr i="1" sz="3000"/>
            </a:lvl8pPr>
            <a:lvl9pPr indent="-419100" lvl="8" marL="4114800" algn="ctr">
              <a:lnSpc>
                <a:spcPct val="100000"/>
              </a:lnSpc>
              <a:spcBef>
                <a:spcPts val="1000"/>
              </a:spcBef>
              <a:spcAft>
                <a:spcPts val="1000"/>
              </a:spcAft>
              <a:buSzPts val="3000"/>
              <a:buChar char="◦"/>
              <a:defRPr i="1" sz="3000"/>
            </a:lvl9pPr>
          </a:lstStyle>
          <a:p/>
        </p:txBody>
      </p:sp>
      <p:sp>
        <p:nvSpPr>
          <p:cNvPr id="154" name="Google Shape;154;p45"/>
          <p:cNvSpPr txBox="1"/>
          <p:nvPr/>
        </p:nvSpPr>
        <p:spPr>
          <a:xfrm>
            <a:off x="3593400" y="8930"/>
            <a:ext cx="1957200" cy="6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600"/>
              <a:buFont typeface="Arial"/>
              <a:buNone/>
            </a:pPr>
            <a:r>
              <a:rPr b="1" i="0" lang="en" sz="9600" u="none" cap="none" strike="noStrike">
                <a:solidFill>
                  <a:srgbClr val="FFFFFF"/>
                </a:solidFill>
                <a:latin typeface="Arial"/>
                <a:ea typeface="Arial"/>
                <a:cs typeface="Arial"/>
                <a:sym typeface="Arial"/>
              </a:rPr>
              <a:t>“</a:t>
            </a:r>
            <a:endParaRPr b="1" i="0" sz="9600" u="none" cap="none" strike="noStrike">
              <a:solidFill>
                <a:srgbClr val="FFFFFF"/>
              </a:solidFill>
              <a:latin typeface="Arial"/>
              <a:ea typeface="Arial"/>
              <a:cs typeface="Arial"/>
              <a:sym typeface="Arial"/>
            </a:endParaRPr>
          </a:p>
        </p:txBody>
      </p:sp>
      <p:sp>
        <p:nvSpPr>
          <p:cNvPr id="155" name="Google Shape;155;p45"/>
          <p:cNvSpPr txBox="1"/>
          <p:nvPr>
            <p:ph idx="12" type="sldNum"/>
          </p:nvPr>
        </p:nvSpPr>
        <p:spPr>
          <a:xfrm>
            <a:off x="8117984" y="41806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Lato Light"/>
                <a:ea typeface="Lato Light"/>
                <a:cs typeface="Lato Light"/>
                <a:sym typeface="Lato Ligh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Lato Light"/>
                <a:ea typeface="Lato Light"/>
                <a:cs typeface="Lato Light"/>
                <a:sym typeface="Lato Ligh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Lato Light"/>
                <a:ea typeface="Lato Light"/>
                <a:cs typeface="Lato Light"/>
                <a:sym typeface="Lato Ligh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Lato Light"/>
                <a:ea typeface="Lato Light"/>
                <a:cs typeface="Lato Light"/>
                <a:sym typeface="Lato Ligh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Lato Light"/>
                <a:ea typeface="Lato Light"/>
                <a:cs typeface="Lato Light"/>
                <a:sym typeface="Lato Ligh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Lato Light"/>
                <a:ea typeface="Lato Light"/>
                <a:cs typeface="Lato Light"/>
                <a:sym typeface="Lato Ligh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Lato Light"/>
                <a:ea typeface="Lato Light"/>
                <a:cs typeface="Lato Light"/>
                <a:sym typeface="Lato Ligh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Lato Light"/>
                <a:ea typeface="Lato Light"/>
                <a:cs typeface="Lato Light"/>
                <a:sym typeface="Lato Ligh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Lato Light"/>
                <a:ea typeface="Lato Light"/>
                <a:cs typeface="Lato Light"/>
                <a:sym typeface="Lato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56" name="Shape 156"/>
        <p:cNvGrpSpPr/>
        <p:nvPr/>
      </p:nvGrpSpPr>
      <p:grpSpPr>
        <a:xfrm>
          <a:off x="0" y="0"/>
          <a:ext cx="0" cy="0"/>
          <a:chOff x="0" y="0"/>
          <a:chExt cx="0" cy="0"/>
        </a:xfrm>
      </p:grpSpPr>
      <p:sp>
        <p:nvSpPr>
          <p:cNvPr id="157" name="Google Shape;157;p46"/>
          <p:cNvSpPr/>
          <p:nvPr/>
        </p:nvSpPr>
        <p:spPr>
          <a:xfrm>
            <a:off x="407150" y="407075"/>
            <a:ext cx="8329800" cy="43293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46"/>
          <p:cNvSpPr/>
          <p:nvPr/>
        </p:nvSpPr>
        <p:spPr>
          <a:xfrm>
            <a:off x="-167025" y="559475"/>
            <a:ext cx="2630400" cy="2630400"/>
          </a:xfrm>
          <a:prstGeom prst="ellipse">
            <a:avLst/>
          </a:prstGeom>
          <a:solidFill>
            <a:srgbClr val="02BD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46"/>
          <p:cNvSpPr/>
          <p:nvPr/>
        </p:nvSpPr>
        <p:spPr>
          <a:xfrm>
            <a:off x="1812100" y="271400"/>
            <a:ext cx="1054200" cy="1054200"/>
          </a:xfrm>
          <a:prstGeom prst="ellipse">
            <a:avLst/>
          </a:prstGeom>
          <a:solidFill>
            <a:srgbClr val="FFB600">
              <a:alpha val="7960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46"/>
          <p:cNvSpPr/>
          <p:nvPr/>
        </p:nvSpPr>
        <p:spPr>
          <a:xfrm>
            <a:off x="1704597" y="-129655"/>
            <a:ext cx="300900" cy="300900"/>
          </a:xfrm>
          <a:prstGeom prst="ellipse">
            <a:avLst/>
          </a:prstGeom>
          <a:solidFill>
            <a:srgbClr val="FF97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46"/>
          <p:cNvSpPr/>
          <p:nvPr/>
        </p:nvSpPr>
        <p:spPr>
          <a:xfrm>
            <a:off x="228600" y="2887250"/>
            <a:ext cx="605400" cy="605400"/>
          </a:xfrm>
          <a:prstGeom prst="ellipse">
            <a:avLst/>
          </a:prstGeom>
          <a:solidFill>
            <a:srgbClr val="FC4540">
              <a:alpha val="7882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46"/>
          <p:cNvSpPr/>
          <p:nvPr/>
        </p:nvSpPr>
        <p:spPr>
          <a:xfrm>
            <a:off x="1522903" y="316285"/>
            <a:ext cx="213000" cy="213000"/>
          </a:xfrm>
          <a:prstGeom prst="ellipse">
            <a:avLst/>
          </a:prstGeom>
          <a:solidFill>
            <a:srgbClr val="FC40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46"/>
          <p:cNvSpPr/>
          <p:nvPr/>
        </p:nvSpPr>
        <p:spPr>
          <a:xfrm>
            <a:off x="7847950" y="4168079"/>
            <a:ext cx="1097700" cy="1097700"/>
          </a:xfrm>
          <a:prstGeom prst="ellipse">
            <a:avLst/>
          </a:prstGeom>
          <a:solidFill>
            <a:srgbClr val="02BD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46"/>
          <p:cNvSpPr/>
          <p:nvPr/>
        </p:nvSpPr>
        <p:spPr>
          <a:xfrm>
            <a:off x="8507494" y="2981146"/>
            <a:ext cx="774600" cy="774600"/>
          </a:xfrm>
          <a:prstGeom prst="ellipse">
            <a:avLst/>
          </a:pr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46"/>
          <p:cNvSpPr/>
          <p:nvPr/>
        </p:nvSpPr>
        <p:spPr>
          <a:xfrm>
            <a:off x="8094101" y="3973940"/>
            <a:ext cx="413400" cy="413400"/>
          </a:xfrm>
          <a:prstGeom prst="ellipse">
            <a:avLst/>
          </a:prstGeom>
          <a:solidFill>
            <a:srgbClr val="FC4540">
              <a:alpha val="7882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46"/>
          <p:cNvSpPr/>
          <p:nvPr/>
        </p:nvSpPr>
        <p:spPr>
          <a:xfrm>
            <a:off x="8622049" y="3872635"/>
            <a:ext cx="213000" cy="213000"/>
          </a:xfrm>
          <a:prstGeom prst="ellipse">
            <a:avLst/>
          </a:prstGeom>
          <a:solidFill>
            <a:srgbClr val="FF97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46"/>
          <p:cNvSpPr/>
          <p:nvPr/>
        </p:nvSpPr>
        <p:spPr>
          <a:xfrm>
            <a:off x="7550022" y="4801658"/>
            <a:ext cx="213000" cy="213000"/>
          </a:xfrm>
          <a:prstGeom prst="ellipse">
            <a:avLst/>
          </a:pr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46"/>
          <p:cNvSpPr/>
          <p:nvPr/>
        </p:nvSpPr>
        <p:spPr>
          <a:xfrm>
            <a:off x="7325661" y="4674667"/>
            <a:ext cx="93900" cy="93900"/>
          </a:xfrm>
          <a:prstGeom prst="ellipse">
            <a:avLst/>
          </a:prstGeom>
          <a:solidFill>
            <a:srgbClr val="02BD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46"/>
          <p:cNvSpPr/>
          <p:nvPr/>
        </p:nvSpPr>
        <p:spPr>
          <a:xfrm>
            <a:off x="91939" y="2887250"/>
            <a:ext cx="93900" cy="93900"/>
          </a:xfrm>
          <a:prstGeom prst="ellipse">
            <a:avLst/>
          </a:pr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46"/>
          <p:cNvSpPr/>
          <p:nvPr/>
        </p:nvSpPr>
        <p:spPr>
          <a:xfrm>
            <a:off x="8726411" y="3200065"/>
            <a:ext cx="336767" cy="336767"/>
          </a:xfrm>
          <a:custGeom>
            <a:rect b="b" l="l" r="r" t="t"/>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1" name="Google Shape;171;p46"/>
          <p:cNvGrpSpPr/>
          <p:nvPr/>
        </p:nvGrpSpPr>
        <p:grpSpPr>
          <a:xfrm>
            <a:off x="8142375" y="4477573"/>
            <a:ext cx="508851" cy="478711"/>
            <a:chOff x="5972700" y="2330200"/>
            <a:chExt cx="411625" cy="387275"/>
          </a:xfrm>
        </p:grpSpPr>
        <p:sp>
          <p:nvSpPr>
            <p:cNvPr id="172" name="Google Shape;172;p46"/>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46"/>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4" name="Google Shape;174;p46"/>
          <p:cNvGrpSpPr/>
          <p:nvPr/>
        </p:nvGrpSpPr>
        <p:grpSpPr>
          <a:xfrm>
            <a:off x="2139871" y="482540"/>
            <a:ext cx="398658" cy="631920"/>
            <a:chOff x="6718575" y="2318625"/>
            <a:chExt cx="256950" cy="407375"/>
          </a:xfrm>
        </p:grpSpPr>
        <p:sp>
          <p:nvSpPr>
            <p:cNvPr id="175" name="Google Shape;175;p46"/>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46"/>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46"/>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46"/>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46"/>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46"/>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46"/>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46"/>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3" name="Google Shape;183;p46"/>
          <p:cNvSpPr txBox="1"/>
          <p:nvPr>
            <p:ph type="title"/>
          </p:nvPr>
        </p:nvSpPr>
        <p:spPr>
          <a:xfrm>
            <a:off x="144075" y="559475"/>
            <a:ext cx="2142000" cy="2630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184" name="Google Shape;184;p46"/>
          <p:cNvSpPr txBox="1"/>
          <p:nvPr>
            <p:ph idx="1" type="body"/>
          </p:nvPr>
        </p:nvSpPr>
        <p:spPr>
          <a:xfrm>
            <a:off x="2901875" y="1033400"/>
            <a:ext cx="5292300" cy="32673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a:lvl1pPr>
            <a:lvl2pPr indent="-355600" lvl="1" marL="914400" algn="l">
              <a:lnSpc>
                <a:spcPct val="100000"/>
              </a:lnSpc>
              <a:spcBef>
                <a:spcPts val="1000"/>
              </a:spcBef>
              <a:spcAft>
                <a:spcPts val="0"/>
              </a:spcAft>
              <a:buSzPts val="2000"/>
              <a:buChar char="◦"/>
              <a:defRPr/>
            </a:lvl2pPr>
            <a:lvl3pPr indent="-355600" lvl="2" marL="1371600" algn="l">
              <a:lnSpc>
                <a:spcPct val="100000"/>
              </a:lnSpc>
              <a:spcBef>
                <a:spcPts val="1000"/>
              </a:spcBef>
              <a:spcAft>
                <a:spcPts val="0"/>
              </a:spcAft>
              <a:buSzPts val="2000"/>
              <a:buChar char="◦"/>
              <a:defRPr/>
            </a:lvl3pPr>
            <a:lvl4pPr indent="-355600" lvl="3" marL="1828800" algn="l">
              <a:lnSpc>
                <a:spcPct val="100000"/>
              </a:lnSpc>
              <a:spcBef>
                <a:spcPts val="1000"/>
              </a:spcBef>
              <a:spcAft>
                <a:spcPts val="0"/>
              </a:spcAft>
              <a:buSzPts val="2000"/>
              <a:buChar char="◦"/>
              <a:defRPr/>
            </a:lvl4pPr>
            <a:lvl5pPr indent="-355600" lvl="4" marL="2286000" algn="l">
              <a:lnSpc>
                <a:spcPct val="100000"/>
              </a:lnSpc>
              <a:spcBef>
                <a:spcPts val="1000"/>
              </a:spcBef>
              <a:spcAft>
                <a:spcPts val="0"/>
              </a:spcAft>
              <a:buSzPts val="2000"/>
              <a:buChar char="◦"/>
              <a:defRPr/>
            </a:lvl5pPr>
            <a:lvl6pPr indent="-355600" lvl="5" marL="2743200" algn="l">
              <a:lnSpc>
                <a:spcPct val="100000"/>
              </a:lnSpc>
              <a:spcBef>
                <a:spcPts val="1000"/>
              </a:spcBef>
              <a:spcAft>
                <a:spcPts val="0"/>
              </a:spcAft>
              <a:buSzPts val="2000"/>
              <a:buChar char="◦"/>
              <a:defRPr/>
            </a:lvl6pPr>
            <a:lvl7pPr indent="-355600" lvl="6" marL="3200400" algn="l">
              <a:lnSpc>
                <a:spcPct val="100000"/>
              </a:lnSpc>
              <a:spcBef>
                <a:spcPts val="1000"/>
              </a:spcBef>
              <a:spcAft>
                <a:spcPts val="0"/>
              </a:spcAft>
              <a:buSzPts val="2000"/>
              <a:buChar char="◦"/>
              <a:defRPr/>
            </a:lvl7pPr>
            <a:lvl8pPr indent="-355600" lvl="7" marL="3657600" algn="l">
              <a:lnSpc>
                <a:spcPct val="100000"/>
              </a:lnSpc>
              <a:spcBef>
                <a:spcPts val="1000"/>
              </a:spcBef>
              <a:spcAft>
                <a:spcPts val="0"/>
              </a:spcAft>
              <a:buSzPts val="2000"/>
              <a:buChar char="◦"/>
              <a:defRPr/>
            </a:lvl8pPr>
            <a:lvl9pPr indent="-355600" lvl="8" marL="4114800" algn="l">
              <a:lnSpc>
                <a:spcPct val="100000"/>
              </a:lnSpc>
              <a:spcBef>
                <a:spcPts val="1000"/>
              </a:spcBef>
              <a:spcAft>
                <a:spcPts val="1000"/>
              </a:spcAft>
              <a:buSzPts val="2000"/>
              <a:buChar char="◦"/>
              <a:defRPr/>
            </a:lvl9pPr>
          </a:lstStyle>
          <a:p/>
        </p:txBody>
      </p:sp>
      <p:sp>
        <p:nvSpPr>
          <p:cNvPr id="185" name="Google Shape;185;p46"/>
          <p:cNvSpPr txBox="1"/>
          <p:nvPr>
            <p:ph idx="12" type="sldNum"/>
          </p:nvPr>
        </p:nvSpPr>
        <p:spPr>
          <a:xfrm>
            <a:off x="8117984" y="41806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ato Light"/>
                <a:ea typeface="Lato Light"/>
                <a:cs typeface="Lato Light"/>
                <a:sym typeface="Lato Ligh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ato Light"/>
                <a:ea typeface="Lato Light"/>
                <a:cs typeface="Lato Light"/>
                <a:sym typeface="Lato Ligh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ato Light"/>
                <a:ea typeface="Lato Light"/>
                <a:cs typeface="Lato Light"/>
                <a:sym typeface="Lato Ligh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ato Light"/>
                <a:ea typeface="Lato Light"/>
                <a:cs typeface="Lato Light"/>
                <a:sym typeface="Lato Ligh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ato Light"/>
                <a:ea typeface="Lato Light"/>
                <a:cs typeface="Lato Light"/>
                <a:sym typeface="Lato Ligh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ato Light"/>
                <a:ea typeface="Lato Light"/>
                <a:cs typeface="Lato Light"/>
                <a:sym typeface="Lato Ligh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ato Light"/>
                <a:ea typeface="Lato Light"/>
                <a:cs typeface="Lato Light"/>
                <a:sym typeface="Lato Ligh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ato Light"/>
                <a:ea typeface="Lato Light"/>
                <a:cs typeface="Lato Light"/>
                <a:sym typeface="Lato Ligh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ato Light"/>
                <a:ea typeface="Lato Light"/>
                <a:cs typeface="Lato Light"/>
                <a:sym typeface="Lato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Aqua">
  <p:cSld name="BLANK_1">
    <p:spTree>
      <p:nvGrpSpPr>
        <p:cNvPr id="186" name="Shape 186"/>
        <p:cNvGrpSpPr/>
        <p:nvPr/>
      </p:nvGrpSpPr>
      <p:grpSpPr>
        <a:xfrm>
          <a:off x="0" y="0"/>
          <a:ext cx="0" cy="0"/>
          <a:chOff x="0" y="0"/>
          <a:chExt cx="0" cy="0"/>
        </a:xfrm>
      </p:grpSpPr>
      <p:sp>
        <p:nvSpPr>
          <p:cNvPr id="187" name="Google Shape;187;p47"/>
          <p:cNvSpPr/>
          <p:nvPr/>
        </p:nvSpPr>
        <p:spPr>
          <a:xfrm>
            <a:off x="407150" y="407075"/>
            <a:ext cx="8329800" cy="4329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47"/>
          <p:cNvSpPr/>
          <p:nvPr/>
        </p:nvSpPr>
        <p:spPr>
          <a:xfrm>
            <a:off x="-117275" y="847257"/>
            <a:ext cx="605400" cy="605400"/>
          </a:xfrm>
          <a:prstGeom prst="ellipse">
            <a:avLst/>
          </a:prstGeom>
          <a:solidFill>
            <a:srgbClr val="FC40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47"/>
          <p:cNvSpPr/>
          <p:nvPr/>
        </p:nvSpPr>
        <p:spPr>
          <a:xfrm>
            <a:off x="217850" y="171250"/>
            <a:ext cx="1054200" cy="1054200"/>
          </a:xfrm>
          <a:prstGeom prst="ellipse">
            <a:avLst/>
          </a:pr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47"/>
          <p:cNvSpPr/>
          <p:nvPr/>
        </p:nvSpPr>
        <p:spPr>
          <a:xfrm>
            <a:off x="1156976" y="-137274"/>
            <a:ext cx="398700" cy="398700"/>
          </a:xfrm>
          <a:prstGeom prst="ellipse">
            <a:avLst/>
          </a:prstGeom>
          <a:solidFill>
            <a:srgbClr val="FF97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47"/>
          <p:cNvSpPr/>
          <p:nvPr/>
        </p:nvSpPr>
        <p:spPr>
          <a:xfrm>
            <a:off x="1397225" y="337514"/>
            <a:ext cx="136800" cy="136800"/>
          </a:xfrm>
          <a:prstGeom prst="ellipse">
            <a:avLst/>
          </a:prstGeom>
          <a:solidFill>
            <a:srgbClr val="FC4540">
              <a:alpha val="7882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47"/>
          <p:cNvSpPr/>
          <p:nvPr/>
        </p:nvSpPr>
        <p:spPr>
          <a:xfrm>
            <a:off x="488128" y="1334485"/>
            <a:ext cx="213000" cy="2130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47"/>
          <p:cNvSpPr/>
          <p:nvPr/>
        </p:nvSpPr>
        <p:spPr>
          <a:xfrm>
            <a:off x="7847950" y="4168079"/>
            <a:ext cx="1097700" cy="1097700"/>
          </a:xfrm>
          <a:prstGeom prst="ellipse">
            <a:avLst/>
          </a:prstGeom>
          <a:solidFill>
            <a:srgbClr val="FF97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47"/>
          <p:cNvSpPr/>
          <p:nvPr/>
        </p:nvSpPr>
        <p:spPr>
          <a:xfrm>
            <a:off x="8507494" y="2981146"/>
            <a:ext cx="774600" cy="774600"/>
          </a:xfrm>
          <a:prstGeom prst="ellipse">
            <a:avLst/>
          </a:prstGeom>
          <a:solidFill>
            <a:srgbClr val="FC40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47"/>
          <p:cNvSpPr/>
          <p:nvPr/>
        </p:nvSpPr>
        <p:spPr>
          <a:xfrm>
            <a:off x="8094101" y="3973940"/>
            <a:ext cx="413400" cy="413400"/>
          </a:xfrm>
          <a:prstGeom prst="ellipse">
            <a:avLst/>
          </a:prstGeom>
          <a:solidFill>
            <a:srgbClr val="FC4540">
              <a:alpha val="7882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47"/>
          <p:cNvSpPr/>
          <p:nvPr/>
        </p:nvSpPr>
        <p:spPr>
          <a:xfrm>
            <a:off x="8622049" y="3872635"/>
            <a:ext cx="213000" cy="213000"/>
          </a:xfrm>
          <a:prstGeom prst="ellipse">
            <a:avLst/>
          </a:pr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47"/>
          <p:cNvSpPr/>
          <p:nvPr/>
        </p:nvSpPr>
        <p:spPr>
          <a:xfrm>
            <a:off x="7550022" y="4801658"/>
            <a:ext cx="213000" cy="213000"/>
          </a:xfrm>
          <a:prstGeom prst="ellipse">
            <a:avLst/>
          </a:prstGeom>
          <a:solidFill>
            <a:srgbClr val="02BD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47"/>
          <p:cNvSpPr/>
          <p:nvPr/>
        </p:nvSpPr>
        <p:spPr>
          <a:xfrm>
            <a:off x="7325661" y="4674667"/>
            <a:ext cx="93900" cy="93900"/>
          </a:xfrm>
          <a:prstGeom prst="ellipse">
            <a:avLst/>
          </a:pr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47"/>
          <p:cNvSpPr/>
          <p:nvPr/>
        </p:nvSpPr>
        <p:spPr>
          <a:xfrm>
            <a:off x="258289" y="1577100"/>
            <a:ext cx="93900" cy="93900"/>
          </a:xfrm>
          <a:prstGeom prst="ellipse">
            <a:avLst/>
          </a:pr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47"/>
          <p:cNvSpPr/>
          <p:nvPr/>
        </p:nvSpPr>
        <p:spPr>
          <a:xfrm>
            <a:off x="8726411" y="3200065"/>
            <a:ext cx="336767" cy="336767"/>
          </a:xfrm>
          <a:custGeom>
            <a:rect b="b" l="l" r="r" t="t"/>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12175">
            <a:solidFill>
              <a:srgbClr val="FFB6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1" name="Google Shape;201;p47"/>
          <p:cNvGrpSpPr/>
          <p:nvPr/>
        </p:nvGrpSpPr>
        <p:grpSpPr>
          <a:xfrm>
            <a:off x="8142375" y="4477573"/>
            <a:ext cx="508851" cy="478711"/>
            <a:chOff x="5972700" y="2330200"/>
            <a:chExt cx="411625" cy="387275"/>
          </a:xfrm>
        </p:grpSpPr>
        <p:sp>
          <p:nvSpPr>
            <p:cNvPr id="202" name="Google Shape;202;p47"/>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47"/>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4" name="Google Shape;204;p47"/>
          <p:cNvGrpSpPr/>
          <p:nvPr/>
        </p:nvGrpSpPr>
        <p:grpSpPr>
          <a:xfrm>
            <a:off x="545621" y="382390"/>
            <a:ext cx="398658" cy="631920"/>
            <a:chOff x="6718575" y="2318625"/>
            <a:chExt cx="256950" cy="407375"/>
          </a:xfrm>
        </p:grpSpPr>
        <p:sp>
          <p:nvSpPr>
            <p:cNvPr id="205" name="Google Shape;205;p47"/>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47"/>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47"/>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47"/>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47"/>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47"/>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47"/>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47"/>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3" name="Google Shape;213;p47"/>
          <p:cNvSpPr txBox="1"/>
          <p:nvPr>
            <p:ph idx="12" type="sldNum"/>
          </p:nvPr>
        </p:nvSpPr>
        <p:spPr>
          <a:xfrm>
            <a:off x="8117984" y="41806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Lato Light"/>
                <a:ea typeface="Lato Light"/>
                <a:cs typeface="Lato Light"/>
                <a:sym typeface="Lato Ligh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Lato Light"/>
                <a:ea typeface="Lato Light"/>
                <a:cs typeface="Lato Light"/>
                <a:sym typeface="Lato Ligh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Lato Light"/>
                <a:ea typeface="Lato Light"/>
                <a:cs typeface="Lato Light"/>
                <a:sym typeface="Lato Ligh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Lato Light"/>
                <a:ea typeface="Lato Light"/>
                <a:cs typeface="Lato Light"/>
                <a:sym typeface="Lato Ligh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Lato Light"/>
                <a:ea typeface="Lato Light"/>
                <a:cs typeface="Lato Light"/>
                <a:sym typeface="Lato Ligh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Lato Light"/>
                <a:ea typeface="Lato Light"/>
                <a:cs typeface="Lato Light"/>
                <a:sym typeface="Lato Ligh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Lato Light"/>
                <a:ea typeface="Lato Light"/>
                <a:cs typeface="Lato Light"/>
                <a:sym typeface="Lato Ligh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Lato Light"/>
                <a:ea typeface="Lato Light"/>
                <a:cs typeface="Lato Light"/>
                <a:sym typeface="Lato Ligh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Lato Light"/>
                <a:ea typeface="Lato Light"/>
                <a:cs typeface="Lato Light"/>
                <a:sym typeface="Lato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214" name="Shape 214"/>
        <p:cNvGrpSpPr/>
        <p:nvPr/>
      </p:nvGrpSpPr>
      <p:grpSpPr>
        <a:xfrm>
          <a:off x="0" y="0"/>
          <a:ext cx="0" cy="0"/>
          <a:chOff x="0" y="0"/>
          <a:chExt cx="0" cy="0"/>
        </a:xfrm>
      </p:grpSpPr>
      <p:sp>
        <p:nvSpPr>
          <p:cNvPr id="215" name="Google Shape;215;p48"/>
          <p:cNvSpPr/>
          <p:nvPr/>
        </p:nvSpPr>
        <p:spPr>
          <a:xfrm>
            <a:off x="407150" y="407075"/>
            <a:ext cx="8329800" cy="43293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48"/>
          <p:cNvSpPr/>
          <p:nvPr/>
        </p:nvSpPr>
        <p:spPr>
          <a:xfrm>
            <a:off x="-167025" y="559475"/>
            <a:ext cx="2630400" cy="2630400"/>
          </a:xfrm>
          <a:prstGeom prst="ellipse">
            <a:avLst/>
          </a:prstGeom>
          <a:solidFill>
            <a:srgbClr val="02BD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48"/>
          <p:cNvSpPr/>
          <p:nvPr/>
        </p:nvSpPr>
        <p:spPr>
          <a:xfrm>
            <a:off x="1812100" y="271400"/>
            <a:ext cx="1054200" cy="1054200"/>
          </a:xfrm>
          <a:prstGeom prst="ellipse">
            <a:avLst/>
          </a:prstGeom>
          <a:solidFill>
            <a:srgbClr val="FFB600">
              <a:alpha val="7960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48"/>
          <p:cNvSpPr/>
          <p:nvPr/>
        </p:nvSpPr>
        <p:spPr>
          <a:xfrm>
            <a:off x="1704597" y="-129655"/>
            <a:ext cx="300900" cy="300900"/>
          </a:xfrm>
          <a:prstGeom prst="ellipse">
            <a:avLst/>
          </a:prstGeom>
          <a:solidFill>
            <a:srgbClr val="FF97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48"/>
          <p:cNvSpPr/>
          <p:nvPr/>
        </p:nvSpPr>
        <p:spPr>
          <a:xfrm>
            <a:off x="228600" y="2887250"/>
            <a:ext cx="605400" cy="605400"/>
          </a:xfrm>
          <a:prstGeom prst="ellipse">
            <a:avLst/>
          </a:prstGeom>
          <a:solidFill>
            <a:srgbClr val="FC4540">
              <a:alpha val="7882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48"/>
          <p:cNvSpPr/>
          <p:nvPr/>
        </p:nvSpPr>
        <p:spPr>
          <a:xfrm>
            <a:off x="1522903" y="316285"/>
            <a:ext cx="213000" cy="213000"/>
          </a:xfrm>
          <a:prstGeom prst="ellipse">
            <a:avLst/>
          </a:prstGeom>
          <a:solidFill>
            <a:srgbClr val="FC40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48"/>
          <p:cNvSpPr/>
          <p:nvPr/>
        </p:nvSpPr>
        <p:spPr>
          <a:xfrm>
            <a:off x="7847950" y="4168079"/>
            <a:ext cx="1097700" cy="1097700"/>
          </a:xfrm>
          <a:prstGeom prst="ellipse">
            <a:avLst/>
          </a:prstGeom>
          <a:solidFill>
            <a:srgbClr val="02BD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48"/>
          <p:cNvSpPr/>
          <p:nvPr/>
        </p:nvSpPr>
        <p:spPr>
          <a:xfrm>
            <a:off x="8507494" y="2981146"/>
            <a:ext cx="774600" cy="774600"/>
          </a:xfrm>
          <a:prstGeom prst="ellipse">
            <a:avLst/>
          </a:pr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48"/>
          <p:cNvSpPr/>
          <p:nvPr/>
        </p:nvSpPr>
        <p:spPr>
          <a:xfrm>
            <a:off x="8094101" y="3973940"/>
            <a:ext cx="413400" cy="413400"/>
          </a:xfrm>
          <a:prstGeom prst="ellipse">
            <a:avLst/>
          </a:prstGeom>
          <a:solidFill>
            <a:srgbClr val="FC4540">
              <a:alpha val="7882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48"/>
          <p:cNvSpPr/>
          <p:nvPr/>
        </p:nvSpPr>
        <p:spPr>
          <a:xfrm>
            <a:off x="8622049" y="3872635"/>
            <a:ext cx="213000" cy="213000"/>
          </a:xfrm>
          <a:prstGeom prst="ellipse">
            <a:avLst/>
          </a:prstGeom>
          <a:solidFill>
            <a:srgbClr val="FF97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48"/>
          <p:cNvSpPr/>
          <p:nvPr/>
        </p:nvSpPr>
        <p:spPr>
          <a:xfrm>
            <a:off x="7550022" y="4801658"/>
            <a:ext cx="213000" cy="213000"/>
          </a:xfrm>
          <a:prstGeom prst="ellipse">
            <a:avLst/>
          </a:pr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48"/>
          <p:cNvSpPr/>
          <p:nvPr/>
        </p:nvSpPr>
        <p:spPr>
          <a:xfrm>
            <a:off x="7325661" y="4674667"/>
            <a:ext cx="93900" cy="93900"/>
          </a:xfrm>
          <a:prstGeom prst="ellipse">
            <a:avLst/>
          </a:prstGeom>
          <a:solidFill>
            <a:srgbClr val="02BD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48"/>
          <p:cNvSpPr/>
          <p:nvPr/>
        </p:nvSpPr>
        <p:spPr>
          <a:xfrm>
            <a:off x="91939" y="2887250"/>
            <a:ext cx="93900" cy="93900"/>
          </a:xfrm>
          <a:prstGeom prst="ellipse">
            <a:avLst/>
          </a:pr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48"/>
          <p:cNvSpPr/>
          <p:nvPr/>
        </p:nvSpPr>
        <p:spPr>
          <a:xfrm>
            <a:off x="8726411" y="3200065"/>
            <a:ext cx="336767" cy="336767"/>
          </a:xfrm>
          <a:custGeom>
            <a:rect b="b" l="l" r="r" t="t"/>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9" name="Google Shape;229;p48"/>
          <p:cNvGrpSpPr/>
          <p:nvPr/>
        </p:nvGrpSpPr>
        <p:grpSpPr>
          <a:xfrm>
            <a:off x="8142375" y="4477573"/>
            <a:ext cx="508851" cy="478711"/>
            <a:chOff x="5972700" y="2330200"/>
            <a:chExt cx="411625" cy="387275"/>
          </a:xfrm>
        </p:grpSpPr>
        <p:sp>
          <p:nvSpPr>
            <p:cNvPr id="230" name="Google Shape;230;p48"/>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48"/>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2" name="Google Shape;232;p48"/>
          <p:cNvGrpSpPr/>
          <p:nvPr/>
        </p:nvGrpSpPr>
        <p:grpSpPr>
          <a:xfrm>
            <a:off x="2139871" y="482540"/>
            <a:ext cx="398658" cy="631920"/>
            <a:chOff x="6718575" y="2318625"/>
            <a:chExt cx="256950" cy="407375"/>
          </a:xfrm>
        </p:grpSpPr>
        <p:sp>
          <p:nvSpPr>
            <p:cNvPr id="233" name="Google Shape;233;p48"/>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48"/>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48"/>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48"/>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48"/>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48"/>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48"/>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48"/>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1" name="Google Shape;241;p48"/>
          <p:cNvSpPr txBox="1"/>
          <p:nvPr>
            <p:ph type="title"/>
          </p:nvPr>
        </p:nvSpPr>
        <p:spPr>
          <a:xfrm>
            <a:off x="144075" y="559475"/>
            <a:ext cx="2142000" cy="2630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242" name="Google Shape;242;p48"/>
          <p:cNvSpPr txBox="1"/>
          <p:nvPr>
            <p:ph idx="1" type="body"/>
          </p:nvPr>
        </p:nvSpPr>
        <p:spPr>
          <a:xfrm>
            <a:off x="2683000" y="1428750"/>
            <a:ext cx="1858800" cy="2739300"/>
          </a:xfrm>
          <a:prstGeom prst="rect">
            <a:avLst/>
          </a:prstGeom>
          <a:noFill/>
          <a:ln>
            <a:noFill/>
          </a:ln>
        </p:spPr>
        <p:txBody>
          <a:bodyPr anchorCtr="0" anchor="t" bIns="91425" lIns="91425" spcFirstLastPara="1" rIns="91425" wrap="square" tIns="91425">
            <a:noAutofit/>
          </a:bodyPr>
          <a:lstStyle>
            <a:lvl1pPr indent="-311150" lvl="0" marL="457200" algn="l">
              <a:lnSpc>
                <a:spcPct val="100000"/>
              </a:lnSpc>
              <a:spcBef>
                <a:spcPts val="600"/>
              </a:spcBef>
              <a:spcAft>
                <a:spcPts val="0"/>
              </a:spcAft>
              <a:buSzPts val="1300"/>
              <a:buChar char="○"/>
              <a:defRPr sz="1300"/>
            </a:lvl1pPr>
            <a:lvl2pPr indent="-311150" lvl="1" marL="914400" algn="l">
              <a:lnSpc>
                <a:spcPct val="100000"/>
              </a:lnSpc>
              <a:spcBef>
                <a:spcPts val="1000"/>
              </a:spcBef>
              <a:spcAft>
                <a:spcPts val="0"/>
              </a:spcAft>
              <a:buSzPts val="1300"/>
              <a:buChar char="◦"/>
              <a:defRPr sz="1300"/>
            </a:lvl2pPr>
            <a:lvl3pPr indent="-311150" lvl="2" marL="1371600" algn="l">
              <a:lnSpc>
                <a:spcPct val="100000"/>
              </a:lnSpc>
              <a:spcBef>
                <a:spcPts val="1000"/>
              </a:spcBef>
              <a:spcAft>
                <a:spcPts val="0"/>
              </a:spcAft>
              <a:buSzPts val="1300"/>
              <a:buChar char="◦"/>
              <a:defRPr sz="1300"/>
            </a:lvl3pPr>
            <a:lvl4pPr indent="-311150" lvl="3" marL="1828800" algn="l">
              <a:lnSpc>
                <a:spcPct val="100000"/>
              </a:lnSpc>
              <a:spcBef>
                <a:spcPts val="1000"/>
              </a:spcBef>
              <a:spcAft>
                <a:spcPts val="0"/>
              </a:spcAft>
              <a:buSzPts val="1300"/>
              <a:buChar char="◦"/>
              <a:defRPr sz="1300"/>
            </a:lvl4pPr>
            <a:lvl5pPr indent="-311150" lvl="4" marL="2286000" algn="l">
              <a:lnSpc>
                <a:spcPct val="100000"/>
              </a:lnSpc>
              <a:spcBef>
                <a:spcPts val="1000"/>
              </a:spcBef>
              <a:spcAft>
                <a:spcPts val="0"/>
              </a:spcAft>
              <a:buSzPts val="1300"/>
              <a:buChar char="◦"/>
              <a:defRPr sz="1300"/>
            </a:lvl5pPr>
            <a:lvl6pPr indent="-311150" lvl="5" marL="2743200" algn="l">
              <a:lnSpc>
                <a:spcPct val="100000"/>
              </a:lnSpc>
              <a:spcBef>
                <a:spcPts val="1000"/>
              </a:spcBef>
              <a:spcAft>
                <a:spcPts val="0"/>
              </a:spcAft>
              <a:buSzPts val="1300"/>
              <a:buChar char="◦"/>
              <a:defRPr sz="1300"/>
            </a:lvl6pPr>
            <a:lvl7pPr indent="-311150" lvl="6" marL="3200400" algn="l">
              <a:lnSpc>
                <a:spcPct val="100000"/>
              </a:lnSpc>
              <a:spcBef>
                <a:spcPts val="1000"/>
              </a:spcBef>
              <a:spcAft>
                <a:spcPts val="0"/>
              </a:spcAft>
              <a:buSzPts val="1300"/>
              <a:buChar char="◦"/>
              <a:defRPr sz="1300"/>
            </a:lvl7pPr>
            <a:lvl8pPr indent="-311150" lvl="7" marL="3657600" algn="l">
              <a:lnSpc>
                <a:spcPct val="100000"/>
              </a:lnSpc>
              <a:spcBef>
                <a:spcPts val="1000"/>
              </a:spcBef>
              <a:spcAft>
                <a:spcPts val="0"/>
              </a:spcAft>
              <a:buSzPts val="1300"/>
              <a:buChar char="◦"/>
              <a:defRPr sz="1300"/>
            </a:lvl8pPr>
            <a:lvl9pPr indent="-311150" lvl="8" marL="4114800" algn="l">
              <a:lnSpc>
                <a:spcPct val="100000"/>
              </a:lnSpc>
              <a:spcBef>
                <a:spcPts val="1000"/>
              </a:spcBef>
              <a:spcAft>
                <a:spcPts val="1000"/>
              </a:spcAft>
              <a:buSzPts val="1300"/>
              <a:buChar char="◦"/>
              <a:defRPr sz="1300"/>
            </a:lvl9pPr>
          </a:lstStyle>
          <a:p/>
        </p:txBody>
      </p:sp>
      <p:sp>
        <p:nvSpPr>
          <p:cNvPr id="243" name="Google Shape;243;p48"/>
          <p:cNvSpPr txBox="1"/>
          <p:nvPr>
            <p:ph idx="2" type="body"/>
          </p:nvPr>
        </p:nvSpPr>
        <p:spPr>
          <a:xfrm>
            <a:off x="4637114" y="1428750"/>
            <a:ext cx="1858800" cy="2739300"/>
          </a:xfrm>
          <a:prstGeom prst="rect">
            <a:avLst/>
          </a:prstGeom>
          <a:noFill/>
          <a:ln>
            <a:noFill/>
          </a:ln>
        </p:spPr>
        <p:txBody>
          <a:bodyPr anchorCtr="0" anchor="t" bIns="91425" lIns="91425" spcFirstLastPara="1" rIns="91425" wrap="square" tIns="91425">
            <a:noAutofit/>
          </a:bodyPr>
          <a:lstStyle>
            <a:lvl1pPr indent="-311150" lvl="0" marL="457200" algn="l">
              <a:lnSpc>
                <a:spcPct val="100000"/>
              </a:lnSpc>
              <a:spcBef>
                <a:spcPts val="600"/>
              </a:spcBef>
              <a:spcAft>
                <a:spcPts val="0"/>
              </a:spcAft>
              <a:buSzPts val="1300"/>
              <a:buChar char="○"/>
              <a:defRPr sz="1300"/>
            </a:lvl1pPr>
            <a:lvl2pPr indent="-311150" lvl="1" marL="914400" algn="l">
              <a:lnSpc>
                <a:spcPct val="100000"/>
              </a:lnSpc>
              <a:spcBef>
                <a:spcPts val="1000"/>
              </a:spcBef>
              <a:spcAft>
                <a:spcPts val="0"/>
              </a:spcAft>
              <a:buSzPts val="1300"/>
              <a:buChar char="◦"/>
              <a:defRPr sz="1300"/>
            </a:lvl2pPr>
            <a:lvl3pPr indent="-311150" lvl="2" marL="1371600" algn="l">
              <a:lnSpc>
                <a:spcPct val="100000"/>
              </a:lnSpc>
              <a:spcBef>
                <a:spcPts val="1000"/>
              </a:spcBef>
              <a:spcAft>
                <a:spcPts val="0"/>
              </a:spcAft>
              <a:buSzPts val="1300"/>
              <a:buChar char="◦"/>
              <a:defRPr sz="1300"/>
            </a:lvl3pPr>
            <a:lvl4pPr indent="-311150" lvl="3" marL="1828800" algn="l">
              <a:lnSpc>
                <a:spcPct val="100000"/>
              </a:lnSpc>
              <a:spcBef>
                <a:spcPts val="1000"/>
              </a:spcBef>
              <a:spcAft>
                <a:spcPts val="0"/>
              </a:spcAft>
              <a:buSzPts val="1300"/>
              <a:buChar char="◦"/>
              <a:defRPr sz="1300"/>
            </a:lvl4pPr>
            <a:lvl5pPr indent="-311150" lvl="4" marL="2286000" algn="l">
              <a:lnSpc>
                <a:spcPct val="100000"/>
              </a:lnSpc>
              <a:spcBef>
                <a:spcPts val="1000"/>
              </a:spcBef>
              <a:spcAft>
                <a:spcPts val="0"/>
              </a:spcAft>
              <a:buSzPts val="1300"/>
              <a:buChar char="◦"/>
              <a:defRPr sz="1300"/>
            </a:lvl5pPr>
            <a:lvl6pPr indent="-311150" lvl="5" marL="2743200" algn="l">
              <a:lnSpc>
                <a:spcPct val="100000"/>
              </a:lnSpc>
              <a:spcBef>
                <a:spcPts val="1000"/>
              </a:spcBef>
              <a:spcAft>
                <a:spcPts val="0"/>
              </a:spcAft>
              <a:buSzPts val="1300"/>
              <a:buChar char="◦"/>
              <a:defRPr sz="1300"/>
            </a:lvl6pPr>
            <a:lvl7pPr indent="-311150" lvl="6" marL="3200400" algn="l">
              <a:lnSpc>
                <a:spcPct val="100000"/>
              </a:lnSpc>
              <a:spcBef>
                <a:spcPts val="1000"/>
              </a:spcBef>
              <a:spcAft>
                <a:spcPts val="0"/>
              </a:spcAft>
              <a:buSzPts val="1300"/>
              <a:buChar char="◦"/>
              <a:defRPr sz="1300"/>
            </a:lvl7pPr>
            <a:lvl8pPr indent="-311150" lvl="7" marL="3657600" algn="l">
              <a:lnSpc>
                <a:spcPct val="100000"/>
              </a:lnSpc>
              <a:spcBef>
                <a:spcPts val="1000"/>
              </a:spcBef>
              <a:spcAft>
                <a:spcPts val="0"/>
              </a:spcAft>
              <a:buSzPts val="1300"/>
              <a:buChar char="◦"/>
              <a:defRPr sz="1300"/>
            </a:lvl8pPr>
            <a:lvl9pPr indent="-311150" lvl="8" marL="4114800" algn="l">
              <a:lnSpc>
                <a:spcPct val="100000"/>
              </a:lnSpc>
              <a:spcBef>
                <a:spcPts val="1000"/>
              </a:spcBef>
              <a:spcAft>
                <a:spcPts val="1000"/>
              </a:spcAft>
              <a:buSzPts val="1300"/>
              <a:buChar char="◦"/>
              <a:defRPr sz="1300"/>
            </a:lvl9pPr>
          </a:lstStyle>
          <a:p/>
        </p:txBody>
      </p:sp>
      <p:sp>
        <p:nvSpPr>
          <p:cNvPr id="244" name="Google Shape;244;p48"/>
          <p:cNvSpPr txBox="1"/>
          <p:nvPr>
            <p:ph idx="3" type="body"/>
          </p:nvPr>
        </p:nvSpPr>
        <p:spPr>
          <a:xfrm>
            <a:off x="6591228" y="1428750"/>
            <a:ext cx="1858800" cy="2739300"/>
          </a:xfrm>
          <a:prstGeom prst="rect">
            <a:avLst/>
          </a:prstGeom>
          <a:noFill/>
          <a:ln>
            <a:noFill/>
          </a:ln>
        </p:spPr>
        <p:txBody>
          <a:bodyPr anchorCtr="0" anchor="t" bIns="91425" lIns="91425" spcFirstLastPara="1" rIns="91425" wrap="square" tIns="91425">
            <a:noAutofit/>
          </a:bodyPr>
          <a:lstStyle>
            <a:lvl1pPr indent="-311150" lvl="0" marL="457200" algn="l">
              <a:lnSpc>
                <a:spcPct val="100000"/>
              </a:lnSpc>
              <a:spcBef>
                <a:spcPts val="600"/>
              </a:spcBef>
              <a:spcAft>
                <a:spcPts val="0"/>
              </a:spcAft>
              <a:buSzPts val="1300"/>
              <a:buChar char="○"/>
              <a:defRPr sz="1300"/>
            </a:lvl1pPr>
            <a:lvl2pPr indent="-311150" lvl="1" marL="914400" algn="l">
              <a:lnSpc>
                <a:spcPct val="100000"/>
              </a:lnSpc>
              <a:spcBef>
                <a:spcPts val="1000"/>
              </a:spcBef>
              <a:spcAft>
                <a:spcPts val="0"/>
              </a:spcAft>
              <a:buSzPts val="1300"/>
              <a:buChar char="◦"/>
              <a:defRPr sz="1300"/>
            </a:lvl2pPr>
            <a:lvl3pPr indent="-311150" lvl="2" marL="1371600" algn="l">
              <a:lnSpc>
                <a:spcPct val="100000"/>
              </a:lnSpc>
              <a:spcBef>
                <a:spcPts val="1000"/>
              </a:spcBef>
              <a:spcAft>
                <a:spcPts val="0"/>
              </a:spcAft>
              <a:buSzPts val="1300"/>
              <a:buChar char="◦"/>
              <a:defRPr sz="1300"/>
            </a:lvl3pPr>
            <a:lvl4pPr indent="-311150" lvl="3" marL="1828800" algn="l">
              <a:lnSpc>
                <a:spcPct val="100000"/>
              </a:lnSpc>
              <a:spcBef>
                <a:spcPts val="1000"/>
              </a:spcBef>
              <a:spcAft>
                <a:spcPts val="0"/>
              </a:spcAft>
              <a:buSzPts val="1300"/>
              <a:buChar char="◦"/>
              <a:defRPr sz="1300"/>
            </a:lvl4pPr>
            <a:lvl5pPr indent="-311150" lvl="4" marL="2286000" algn="l">
              <a:lnSpc>
                <a:spcPct val="100000"/>
              </a:lnSpc>
              <a:spcBef>
                <a:spcPts val="1000"/>
              </a:spcBef>
              <a:spcAft>
                <a:spcPts val="0"/>
              </a:spcAft>
              <a:buSzPts val="1300"/>
              <a:buChar char="◦"/>
              <a:defRPr sz="1300"/>
            </a:lvl5pPr>
            <a:lvl6pPr indent="-311150" lvl="5" marL="2743200" algn="l">
              <a:lnSpc>
                <a:spcPct val="100000"/>
              </a:lnSpc>
              <a:spcBef>
                <a:spcPts val="1000"/>
              </a:spcBef>
              <a:spcAft>
                <a:spcPts val="0"/>
              </a:spcAft>
              <a:buSzPts val="1300"/>
              <a:buChar char="◦"/>
              <a:defRPr sz="1300"/>
            </a:lvl6pPr>
            <a:lvl7pPr indent="-311150" lvl="6" marL="3200400" algn="l">
              <a:lnSpc>
                <a:spcPct val="100000"/>
              </a:lnSpc>
              <a:spcBef>
                <a:spcPts val="1000"/>
              </a:spcBef>
              <a:spcAft>
                <a:spcPts val="0"/>
              </a:spcAft>
              <a:buSzPts val="1300"/>
              <a:buChar char="◦"/>
              <a:defRPr sz="1300"/>
            </a:lvl7pPr>
            <a:lvl8pPr indent="-311150" lvl="7" marL="3657600" algn="l">
              <a:lnSpc>
                <a:spcPct val="100000"/>
              </a:lnSpc>
              <a:spcBef>
                <a:spcPts val="1000"/>
              </a:spcBef>
              <a:spcAft>
                <a:spcPts val="0"/>
              </a:spcAft>
              <a:buSzPts val="1300"/>
              <a:buChar char="◦"/>
              <a:defRPr sz="1300"/>
            </a:lvl8pPr>
            <a:lvl9pPr indent="-311150" lvl="8" marL="4114800" algn="l">
              <a:lnSpc>
                <a:spcPct val="100000"/>
              </a:lnSpc>
              <a:spcBef>
                <a:spcPts val="1000"/>
              </a:spcBef>
              <a:spcAft>
                <a:spcPts val="1000"/>
              </a:spcAft>
              <a:buSzPts val="1300"/>
              <a:buChar char="◦"/>
              <a:defRPr sz="1300"/>
            </a:lvl9pPr>
          </a:lstStyle>
          <a:p/>
        </p:txBody>
      </p:sp>
      <p:sp>
        <p:nvSpPr>
          <p:cNvPr id="245" name="Google Shape;245;p48"/>
          <p:cNvSpPr txBox="1"/>
          <p:nvPr>
            <p:ph idx="12" type="sldNum"/>
          </p:nvPr>
        </p:nvSpPr>
        <p:spPr>
          <a:xfrm>
            <a:off x="8117984" y="41806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ato Light"/>
                <a:ea typeface="Lato Light"/>
                <a:cs typeface="Lato Light"/>
                <a:sym typeface="Lato Ligh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ato Light"/>
                <a:ea typeface="Lato Light"/>
                <a:cs typeface="Lato Light"/>
                <a:sym typeface="Lato Ligh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ato Light"/>
                <a:ea typeface="Lato Light"/>
                <a:cs typeface="Lato Light"/>
                <a:sym typeface="Lato Ligh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ato Light"/>
                <a:ea typeface="Lato Light"/>
                <a:cs typeface="Lato Light"/>
                <a:sym typeface="Lato Ligh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ato Light"/>
                <a:ea typeface="Lato Light"/>
                <a:cs typeface="Lato Light"/>
                <a:sym typeface="Lato Ligh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ato Light"/>
                <a:ea typeface="Lato Light"/>
                <a:cs typeface="Lato Light"/>
                <a:sym typeface="Lato Ligh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ato Light"/>
                <a:ea typeface="Lato Light"/>
                <a:cs typeface="Lato Light"/>
                <a:sym typeface="Lato Ligh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ato Light"/>
                <a:ea typeface="Lato Light"/>
                <a:cs typeface="Lato Light"/>
                <a:sym typeface="Lato Ligh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ato Light"/>
                <a:ea typeface="Lato Light"/>
                <a:cs typeface="Lato Light"/>
                <a:sym typeface="Lato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background">
  <p:cSld name="BLANK_2">
    <p:spTree>
      <p:nvGrpSpPr>
        <p:cNvPr id="246" name="Shape 246"/>
        <p:cNvGrpSpPr/>
        <p:nvPr/>
      </p:nvGrpSpPr>
      <p:grpSpPr>
        <a:xfrm>
          <a:off x="0" y="0"/>
          <a:ext cx="0" cy="0"/>
          <a:chOff x="0" y="0"/>
          <a:chExt cx="0" cy="0"/>
        </a:xfrm>
      </p:grpSpPr>
      <p:sp>
        <p:nvSpPr>
          <p:cNvPr id="247" name="Google Shape;247;p49"/>
          <p:cNvSpPr/>
          <p:nvPr/>
        </p:nvSpPr>
        <p:spPr>
          <a:xfrm>
            <a:off x="0" y="0"/>
            <a:ext cx="9144000" cy="5157300"/>
          </a:xfrm>
          <a:prstGeom prst="frame">
            <a:avLst>
              <a:gd fmla="val 7929" name="adj1"/>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49"/>
          <p:cNvSpPr/>
          <p:nvPr/>
        </p:nvSpPr>
        <p:spPr>
          <a:xfrm>
            <a:off x="-117275" y="847257"/>
            <a:ext cx="605400" cy="605400"/>
          </a:xfrm>
          <a:prstGeom prst="ellipse">
            <a:avLst/>
          </a:prstGeom>
          <a:solidFill>
            <a:srgbClr val="02BD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49"/>
          <p:cNvSpPr/>
          <p:nvPr/>
        </p:nvSpPr>
        <p:spPr>
          <a:xfrm>
            <a:off x="217850" y="171250"/>
            <a:ext cx="1054200" cy="1054200"/>
          </a:xfrm>
          <a:prstGeom prst="ellipse">
            <a:avLst/>
          </a:prstGeom>
          <a:solidFill>
            <a:srgbClr val="FFB600">
              <a:alpha val="7960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49"/>
          <p:cNvSpPr/>
          <p:nvPr/>
        </p:nvSpPr>
        <p:spPr>
          <a:xfrm>
            <a:off x="1156976" y="-137274"/>
            <a:ext cx="398700" cy="398700"/>
          </a:xfrm>
          <a:prstGeom prst="ellipse">
            <a:avLst/>
          </a:prstGeom>
          <a:solidFill>
            <a:srgbClr val="FF97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49"/>
          <p:cNvSpPr/>
          <p:nvPr/>
        </p:nvSpPr>
        <p:spPr>
          <a:xfrm>
            <a:off x="1397225" y="337514"/>
            <a:ext cx="136800" cy="136800"/>
          </a:xfrm>
          <a:prstGeom prst="ellipse">
            <a:avLst/>
          </a:prstGeom>
          <a:solidFill>
            <a:srgbClr val="02BD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49"/>
          <p:cNvSpPr/>
          <p:nvPr/>
        </p:nvSpPr>
        <p:spPr>
          <a:xfrm>
            <a:off x="488128" y="1334485"/>
            <a:ext cx="213000" cy="213000"/>
          </a:xfrm>
          <a:prstGeom prst="ellipse">
            <a:avLst/>
          </a:prstGeom>
          <a:solidFill>
            <a:srgbClr val="FC40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49"/>
          <p:cNvSpPr/>
          <p:nvPr/>
        </p:nvSpPr>
        <p:spPr>
          <a:xfrm>
            <a:off x="7847950" y="4168079"/>
            <a:ext cx="1097700" cy="1097700"/>
          </a:xfrm>
          <a:prstGeom prst="ellipse">
            <a:avLst/>
          </a:prstGeom>
          <a:solidFill>
            <a:srgbClr val="02BD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49"/>
          <p:cNvSpPr/>
          <p:nvPr/>
        </p:nvSpPr>
        <p:spPr>
          <a:xfrm>
            <a:off x="8507494" y="2981146"/>
            <a:ext cx="774600" cy="774600"/>
          </a:xfrm>
          <a:prstGeom prst="ellipse">
            <a:avLst/>
          </a:prstGeom>
          <a:solidFill>
            <a:srgbClr val="FC40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49"/>
          <p:cNvSpPr/>
          <p:nvPr/>
        </p:nvSpPr>
        <p:spPr>
          <a:xfrm>
            <a:off x="8094101" y="3973940"/>
            <a:ext cx="413400" cy="413400"/>
          </a:xfrm>
          <a:prstGeom prst="ellipse">
            <a:avLst/>
          </a:prstGeom>
          <a:solidFill>
            <a:srgbClr val="FC4540">
              <a:alpha val="7882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49"/>
          <p:cNvSpPr/>
          <p:nvPr/>
        </p:nvSpPr>
        <p:spPr>
          <a:xfrm>
            <a:off x="8622049" y="3872635"/>
            <a:ext cx="213000" cy="213000"/>
          </a:xfrm>
          <a:prstGeom prst="ellipse">
            <a:avLst/>
          </a:prstGeom>
          <a:solidFill>
            <a:srgbClr val="FF97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49"/>
          <p:cNvSpPr/>
          <p:nvPr/>
        </p:nvSpPr>
        <p:spPr>
          <a:xfrm>
            <a:off x="7550022" y="4801658"/>
            <a:ext cx="213000" cy="213000"/>
          </a:xfrm>
          <a:prstGeom prst="ellipse">
            <a:avLst/>
          </a:pr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49"/>
          <p:cNvSpPr/>
          <p:nvPr/>
        </p:nvSpPr>
        <p:spPr>
          <a:xfrm>
            <a:off x="7325661" y="4674667"/>
            <a:ext cx="93900" cy="93900"/>
          </a:xfrm>
          <a:prstGeom prst="ellipse">
            <a:avLst/>
          </a:prstGeom>
          <a:solidFill>
            <a:srgbClr val="02BD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49"/>
          <p:cNvSpPr/>
          <p:nvPr/>
        </p:nvSpPr>
        <p:spPr>
          <a:xfrm>
            <a:off x="258289" y="1577100"/>
            <a:ext cx="93900" cy="93900"/>
          </a:xfrm>
          <a:prstGeom prst="ellipse">
            <a:avLst/>
          </a:pr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49"/>
          <p:cNvSpPr/>
          <p:nvPr/>
        </p:nvSpPr>
        <p:spPr>
          <a:xfrm>
            <a:off x="8726411" y="3200065"/>
            <a:ext cx="336767" cy="336767"/>
          </a:xfrm>
          <a:custGeom>
            <a:rect b="b" l="l" r="r" t="t"/>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12175">
            <a:solidFill>
              <a:srgbClr val="FFB6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1" name="Google Shape;261;p49"/>
          <p:cNvGrpSpPr/>
          <p:nvPr/>
        </p:nvGrpSpPr>
        <p:grpSpPr>
          <a:xfrm>
            <a:off x="8142375" y="4477573"/>
            <a:ext cx="508851" cy="478711"/>
            <a:chOff x="5972700" y="2330200"/>
            <a:chExt cx="411625" cy="387275"/>
          </a:xfrm>
        </p:grpSpPr>
        <p:sp>
          <p:nvSpPr>
            <p:cNvPr id="262" name="Google Shape;262;p49"/>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49"/>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4" name="Google Shape;264;p49"/>
          <p:cNvGrpSpPr/>
          <p:nvPr/>
        </p:nvGrpSpPr>
        <p:grpSpPr>
          <a:xfrm>
            <a:off x="545621" y="382390"/>
            <a:ext cx="398658" cy="631920"/>
            <a:chOff x="6718575" y="2318625"/>
            <a:chExt cx="256950" cy="407375"/>
          </a:xfrm>
        </p:grpSpPr>
        <p:sp>
          <p:nvSpPr>
            <p:cNvPr id="265" name="Google Shape;265;p49"/>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49"/>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49"/>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49"/>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49"/>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49"/>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49"/>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49"/>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3" name="Google Shape;273;p49"/>
          <p:cNvSpPr txBox="1"/>
          <p:nvPr>
            <p:ph idx="12" type="sldNum"/>
          </p:nvPr>
        </p:nvSpPr>
        <p:spPr>
          <a:xfrm>
            <a:off x="8117984" y="41806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ato Light"/>
                <a:ea typeface="Lato Light"/>
                <a:cs typeface="Lato Light"/>
                <a:sym typeface="Lato Ligh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ato Light"/>
                <a:ea typeface="Lato Light"/>
                <a:cs typeface="Lato Light"/>
                <a:sym typeface="Lato Ligh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ato Light"/>
                <a:ea typeface="Lato Light"/>
                <a:cs typeface="Lato Light"/>
                <a:sym typeface="Lato Ligh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ato Light"/>
                <a:ea typeface="Lato Light"/>
                <a:cs typeface="Lato Light"/>
                <a:sym typeface="Lato Ligh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ato Light"/>
                <a:ea typeface="Lato Light"/>
                <a:cs typeface="Lato Light"/>
                <a:sym typeface="Lato Ligh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ato Light"/>
                <a:ea typeface="Lato Light"/>
                <a:cs typeface="Lato Light"/>
                <a:sym typeface="Lato Ligh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ato Light"/>
                <a:ea typeface="Lato Light"/>
                <a:cs typeface="Lato Light"/>
                <a:sym typeface="Lato Ligh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ato Light"/>
                <a:ea typeface="Lato Light"/>
                <a:cs typeface="Lato Light"/>
                <a:sym typeface="Lato Ligh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ato Light"/>
                <a:ea typeface="Lato Light"/>
                <a:cs typeface="Lato Light"/>
                <a:sym typeface="Lato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rgbClr val="FFFFFF"/>
        </a:solidFill>
      </p:bgPr>
    </p:bg>
    <p:spTree>
      <p:nvGrpSpPr>
        <p:cNvPr id="5" name="Shape 5"/>
        <p:cNvGrpSpPr/>
        <p:nvPr/>
      </p:nvGrpSpPr>
      <p:grpSpPr>
        <a:xfrm>
          <a:off x="0" y="0"/>
          <a:ext cx="0" cy="0"/>
          <a:chOff x="0" y="0"/>
          <a:chExt cx="0" cy="0"/>
        </a:xfrm>
      </p:grpSpPr>
      <p:sp>
        <p:nvSpPr>
          <p:cNvPr id="6" name="Google Shape;6;p40"/>
          <p:cNvSpPr txBox="1"/>
          <p:nvPr>
            <p:ph idx="1" type="body"/>
          </p:nvPr>
        </p:nvSpPr>
        <p:spPr>
          <a:xfrm>
            <a:off x="2901875" y="1033400"/>
            <a:ext cx="5292300" cy="3267300"/>
          </a:xfrm>
          <a:prstGeom prst="rect">
            <a:avLst/>
          </a:prstGeom>
          <a:noFill/>
          <a:ln>
            <a:noFill/>
          </a:ln>
        </p:spPr>
        <p:txBody>
          <a:bodyPr anchorCtr="0" anchor="t" bIns="91425" lIns="91425" spcFirstLastPara="1" rIns="91425" wrap="square" tIns="91425">
            <a:noAutofit/>
          </a:bodyPr>
          <a:lstStyle>
            <a:lvl1pPr indent="-355600" lvl="0" marL="457200" marR="0" rtl="0" algn="l">
              <a:lnSpc>
                <a:spcPct val="100000"/>
              </a:lnSpc>
              <a:spcBef>
                <a:spcPts val="600"/>
              </a:spcBef>
              <a:spcAft>
                <a:spcPts val="0"/>
              </a:spcAft>
              <a:buClr>
                <a:schemeClr val="dk2"/>
              </a:buClr>
              <a:buSzPts val="2000"/>
              <a:buFont typeface="Lato Light"/>
              <a:buChar char="○"/>
              <a:defRPr b="0" i="0" sz="2000" u="none" cap="none" strike="noStrike">
                <a:solidFill>
                  <a:schemeClr val="dk1"/>
                </a:solidFill>
                <a:latin typeface="Lato Light"/>
                <a:ea typeface="Lato Light"/>
                <a:cs typeface="Lato Light"/>
                <a:sym typeface="Lato Light"/>
              </a:defRPr>
            </a:lvl1pPr>
            <a:lvl2pPr indent="-355600" lvl="1" marL="914400" marR="0" rtl="0" algn="l">
              <a:lnSpc>
                <a:spcPct val="100000"/>
              </a:lnSpc>
              <a:spcBef>
                <a:spcPts val="1000"/>
              </a:spcBef>
              <a:spcAft>
                <a:spcPts val="0"/>
              </a:spcAft>
              <a:buClr>
                <a:schemeClr val="dk2"/>
              </a:buClr>
              <a:buSzPts val="2000"/>
              <a:buFont typeface="Lato Light"/>
              <a:buChar char="◦"/>
              <a:defRPr b="0" i="0" sz="2000" u="none" cap="none" strike="noStrike">
                <a:solidFill>
                  <a:schemeClr val="dk1"/>
                </a:solidFill>
                <a:latin typeface="Lato Light"/>
                <a:ea typeface="Lato Light"/>
                <a:cs typeface="Lato Light"/>
                <a:sym typeface="Lato Light"/>
              </a:defRPr>
            </a:lvl2pPr>
            <a:lvl3pPr indent="-355600" lvl="2" marL="1371600" marR="0" rtl="0" algn="l">
              <a:lnSpc>
                <a:spcPct val="100000"/>
              </a:lnSpc>
              <a:spcBef>
                <a:spcPts val="1000"/>
              </a:spcBef>
              <a:spcAft>
                <a:spcPts val="0"/>
              </a:spcAft>
              <a:buClr>
                <a:schemeClr val="dk2"/>
              </a:buClr>
              <a:buSzPts val="2000"/>
              <a:buFont typeface="Lato Light"/>
              <a:buChar char="◦"/>
              <a:defRPr b="0" i="0" sz="2000" u="none" cap="none" strike="noStrike">
                <a:solidFill>
                  <a:schemeClr val="dk1"/>
                </a:solidFill>
                <a:latin typeface="Lato Light"/>
                <a:ea typeface="Lato Light"/>
                <a:cs typeface="Lato Light"/>
                <a:sym typeface="Lato Light"/>
              </a:defRPr>
            </a:lvl3pPr>
            <a:lvl4pPr indent="-355600" lvl="3" marL="1828800" marR="0" rtl="0" algn="l">
              <a:lnSpc>
                <a:spcPct val="100000"/>
              </a:lnSpc>
              <a:spcBef>
                <a:spcPts val="1000"/>
              </a:spcBef>
              <a:spcAft>
                <a:spcPts val="0"/>
              </a:spcAft>
              <a:buClr>
                <a:schemeClr val="dk1"/>
              </a:buClr>
              <a:buSzPts val="2000"/>
              <a:buFont typeface="Lato Light"/>
              <a:buChar char="◦"/>
              <a:defRPr b="0" i="0" sz="2000" u="none" cap="none" strike="noStrike">
                <a:solidFill>
                  <a:schemeClr val="dk1"/>
                </a:solidFill>
                <a:latin typeface="Lato Light"/>
                <a:ea typeface="Lato Light"/>
                <a:cs typeface="Lato Light"/>
                <a:sym typeface="Lato Light"/>
              </a:defRPr>
            </a:lvl4pPr>
            <a:lvl5pPr indent="-355600" lvl="4" marL="2286000" marR="0" rtl="0" algn="l">
              <a:lnSpc>
                <a:spcPct val="100000"/>
              </a:lnSpc>
              <a:spcBef>
                <a:spcPts val="1000"/>
              </a:spcBef>
              <a:spcAft>
                <a:spcPts val="0"/>
              </a:spcAft>
              <a:buClr>
                <a:schemeClr val="dk1"/>
              </a:buClr>
              <a:buSzPts val="2000"/>
              <a:buFont typeface="Lato Light"/>
              <a:buChar char="◦"/>
              <a:defRPr b="0" i="0" sz="2000" u="none" cap="none" strike="noStrike">
                <a:solidFill>
                  <a:schemeClr val="dk1"/>
                </a:solidFill>
                <a:latin typeface="Lato Light"/>
                <a:ea typeface="Lato Light"/>
                <a:cs typeface="Lato Light"/>
                <a:sym typeface="Lato Light"/>
              </a:defRPr>
            </a:lvl5pPr>
            <a:lvl6pPr indent="-355600" lvl="5" marL="2743200" marR="0" rtl="0" algn="l">
              <a:lnSpc>
                <a:spcPct val="100000"/>
              </a:lnSpc>
              <a:spcBef>
                <a:spcPts val="1000"/>
              </a:spcBef>
              <a:spcAft>
                <a:spcPts val="0"/>
              </a:spcAft>
              <a:buClr>
                <a:schemeClr val="dk1"/>
              </a:buClr>
              <a:buSzPts val="2000"/>
              <a:buFont typeface="Lato Light"/>
              <a:buChar char="◦"/>
              <a:defRPr b="0" i="0" sz="2000" u="none" cap="none" strike="noStrike">
                <a:solidFill>
                  <a:schemeClr val="dk1"/>
                </a:solidFill>
                <a:latin typeface="Lato Light"/>
                <a:ea typeface="Lato Light"/>
                <a:cs typeface="Lato Light"/>
                <a:sym typeface="Lato Light"/>
              </a:defRPr>
            </a:lvl6pPr>
            <a:lvl7pPr indent="-355600" lvl="6" marL="3200400" marR="0" rtl="0" algn="l">
              <a:lnSpc>
                <a:spcPct val="100000"/>
              </a:lnSpc>
              <a:spcBef>
                <a:spcPts val="1000"/>
              </a:spcBef>
              <a:spcAft>
                <a:spcPts val="0"/>
              </a:spcAft>
              <a:buClr>
                <a:schemeClr val="dk1"/>
              </a:buClr>
              <a:buSzPts val="2000"/>
              <a:buFont typeface="Lato Light"/>
              <a:buChar char="◦"/>
              <a:defRPr b="0" i="0" sz="2000" u="none" cap="none" strike="noStrike">
                <a:solidFill>
                  <a:schemeClr val="dk1"/>
                </a:solidFill>
                <a:latin typeface="Lato Light"/>
                <a:ea typeface="Lato Light"/>
                <a:cs typeface="Lato Light"/>
                <a:sym typeface="Lato Light"/>
              </a:defRPr>
            </a:lvl7pPr>
            <a:lvl8pPr indent="-355600" lvl="7" marL="3657600" marR="0" rtl="0" algn="l">
              <a:lnSpc>
                <a:spcPct val="100000"/>
              </a:lnSpc>
              <a:spcBef>
                <a:spcPts val="1000"/>
              </a:spcBef>
              <a:spcAft>
                <a:spcPts val="0"/>
              </a:spcAft>
              <a:buClr>
                <a:schemeClr val="dk1"/>
              </a:buClr>
              <a:buSzPts val="2000"/>
              <a:buFont typeface="Lato Light"/>
              <a:buChar char="◦"/>
              <a:defRPr b="0" i="0" sz="2000" u="none" cap="none" strike="noStrike">
                <a:solidFill>
                  <a:schemeClr val="dk1"/>
                </a:solidFill>
                <a:latin typeface="Lato Light"/>
                <a:ea typeface="Lato Light"/>
                <a:cs typeface="Lato Light"/>
                <a:sym typeface="Lato Light"/>
              </a:defRPr>
            </a:lvl8pPr>
            <a:lvl9pPr indent="-355600" lvl="8" marL="4114800" marR="0" rtl="0" algn="l">
              <a:lnSpc>
                <a:spcPct val="100000"/>
              </a:lnSpc>
              <a:spcBef>
                <a:spcPts val="1000"/>
              </a:spcBef>
              <a:spcAft>
                <a:spcPts val="1000"/>
              </a:spcAft>
              <a:buClr>
                <a:schemeClr val="dk1"/>
              </a:buClr>
              <a:buSzPts val="2000"/>
              <a:buFont typeface="Lato Light"/>
              <a:buChar char="◦"/>
              <a:defRPr b="0" i="0" sz="2000" u="none" cap="none" strike="noStrike">
                <a:solidFill>
                  <a:schemeClr val="dk1"/>
                </a:solidFill>
                <a:latin typeface="Lato Light"/>
                <a:ea typeface="Lato Light"/>
                <a:cs typeface="Lato Light"/>
                <a:sym typeface="Lato Light"/>
              </a:defRPr>
            </a:lvl9pPr>
          </a:lstStyle>
          <a:p/>
        </p:txBody>
      </p:sp>
      <p:sp>
        <p:nvSpPr>
          <p:cNvPr id="7" name="Google Shape;7;p40"/>
          <p:cNvSpPr txBox="1"/>
          <p:nvPr>
            <p:ph type="title"/>
          </p:nvPr>
        </p:nvSpPr>
        <p:spPr>
          <a:xfrm>
            <a:off x="144075" y="559475"/>
            <a:ext cx="2142000" cy="26304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2000"/>
              <a:buFont typeface="Roboto Slab"/>
              <a:buNone/>
              <a:defRPr b="0" i="0" sz="2000" u="none" cap="none" strike="noStrike">
                <a:solidFill>
                  <a:schemeClr val="lt1"/>
                </a:solidFill>
                <a:latin typeface="Roboto Slab"/>
                <a:ea typeface="Roboto Slab"/>
                <a:cs typeface="Roboto Slab"/>
                <a:sym typeface="Roboto Slab"/>
              </a:defRPr>
            </a:lvl1pPr>
            <a:lvl2pPr lvl="1" marR="0" rtl="0" algn="l">
              <a:lnSpc>
                <a:spcPct val="100000"/>
              </a:lnSpc>
              <a:spcBef>
                <a:spcPts val="0"/>
              </a:spcBef>
              <a:spcAft>
                <a:spcPts val="0"/>
              </a:spcAft>
              <a:buClr>
                <a:schemeClr val="lt1"/>
              </a:buClr>
              <a:buSzPts val="2000"/>
              <a:buFont typeface="Roboto Slab"/>
              <a:buNone/>
              <a:defRPr b="0" i="0" sz="2000" u="none" cap="none" strike="noStrike">
                <a:solidFill>
                  <a:schemeClr val="lt1"/>
                </a:solidFill>
                <a:latin typeface="Roboto Slab"/>
                <a:ea typeface="Roboto Slab"/>
                <a:cs typeface="Roboto Slab"/>
                <a:sym typeface="Roboto Slab"/>
              </a:defRPr>
            </a:lvl2pPr>
            <a:lvl3pPr lvl="2" marR="0" rtl="0" algn="l">
              <a:lnSpc>
                <a:spcPct val="100000"/>
              </a:lnSpc>
              <a:spcBef>
                <a:spcPts val="0"/>
              </a:spcBef>
              <a:spcAft>
                <a:spcPts val="0"/>
              </a:spcAft>
              <a:buClr>
                <a:schemeClr val="lt1"/>
              </a:buClr>
              <a:buSzPts val="2000"/>
              <a:buFont typeface="Roboto Slab"/>
              <a:buNone/>
              <a:defRPr b="0" i="0" sz="2000" u="none" cap="none" strike="noStrike">
                <a:solidFill>
                  <a:schemeClr val="lt1"/>
                </a:solidFill>
                <a:latin typeface="Roboto Slab"/>
                <a:ea typeface="Roboto Slab"/>
                <a:cs typeface="Roboto Slab"/>
                <a:sym typeface="Roboto Slab"/>
              </a:defRPr>
            </a:lvl3pPr>
            <a:lvl4pPr lvl="3" marR="0" rtl="0" algn="l">
              <a:lnSpc>
                <a:spcPct val="100000"/>
              </a:lnSpc>
              <a:spcBef>
                <a:spcPts val="0"/>
              </a:spcBef>
              <a:spcAft>
                <a:spcPts val="0"/>
              </a:spcAft>
              <a:buClr>
                <a:schemeClr val="lt1"/>
              </a:buClr>
              <a:buSzPts val="2000"/>
              <a:buFont typeface="Roboto Slab"/>
              <a:buNone/>
              <a:defRPr b="0" i="0" sz="2000" u="none" cap="none" strike="noStrike">
                <a:solidFill>
                  <a:schemeClr val="lt1"/>
                </a:solidFill>
                <a:latin typeface="Roboto Slab"/>
                <a:ea typeface="Roboto Slab"/>
                <a:cs typeface="Roboto Slab"/>
                <a:sym typeface="Roboto Slab"/>
              </a:defRPr>
            </a:lvl4pPr>
            <a:lvl5pPr lvl="4" marR="0" rtl="0" algn="l">
              <a:lnSpc>
                <a:spcPct val="100000"/>
              </a:lnSpc>
              <a:spcBef>
                <a:spcPts val="0"/>
              </a:spcBef>
              <a:spcAft>
                <a:spcPts val="0"/>
              </a:spcAft>
              <a:buClr>
                <a:schemeClr val="lt1"/>
              </a:buClr>
              <a:buSzPts val="2000"/>
              <a:buFont typeface="Roboto Slab"/>
              <a:buNone/>
              <a:defRPr b="0" i="0" sz="2000" u="none" cap="none" strike="noStrike">
                <a:solidFill>
                  <a:schemeClr val="lt1"/>
                </a:solidFill>
                <a:latin typeface="Roboto Slab"/>
                <a:ea typeface="Roboto Slab"/>
                <a:cs typeface="Roboto Slab"/>
                <a:sym typeface="Roboto Slab"/>
              </a:defRPr>
            </a:lvl5pPr>
            <a:lvl6pPr lvl="5" marR="0" rtl="0" algn="l">
              <a:lnSpc>
                <a:spcPct val="100000"/>
              </a:lnSpc>
              <a:spcBef>
                <a:spcPts val="0"/>
              </a:spcBef>
              <a:spcAft>
                <a:spcPts val="0"/>
              </a:spcAft>
              <a:buClr>
                <a:schemeClr val="lt1"/>
              </a:buClr>
              <a:buSzPts val="2000"/>
              <a:buFont typeface="Roboto Slab"/>
              <a:buNone/>
              <a:defRPr b="0" i="0" sz="2000" u="none" cap="none" strike="noStrike">
                <a:solidFill>
                  <a:schemeClr val="lt1"/>
                </a:solidFill>
                <a:latin typeface="Roboto Slab"/>
                <a:ea typeface="Roboto Slab"/>
                <a:cs typeface="Roboto Slab"/>
                <a:sym typeface="Roboto Slab"/>
              </a:defRPr>
            </a:lvl6pPr>
            <a:lvl7pPr lvl="6" marR="0" rtl="0" algn="l">
              <a:lnSpc>
                <a:spcPct val="100000"/>
              </a:lnSpc>
              <a:spcBef>
                <a:spcPts val="0"/>
              </a:spcBef>
              <a:spcAft>
                <a:spcPts val="0"/>
              </a:spcAft>
              <a:buClr>
                <a:schemeClr val="lt1"/>
              </a:buClr>
              <a:buSzPts val="2000"/>
              <a:buFont typeface="Roboto Slab"/>
              <a:buNone/>
              <a:defRPr b="0" i="0" sz="2000" u="none" cap="none" strike="noStrike">
                <a:solidFill>
                  <a:schemeClr val="lt1"/>
                </a:solidFill>
                <a:latin typeface="Roboto Slab"/>
                <a:ea typeface="Roboto Slab"/>
                <a:cs typeface="Roboto Slab"/>
                <a:sym typeface="Roboto Slab"/>
              </a:defRPr>
            </a:lvl7pPr>
            <a:lvl8pPr lvl="7" marR="0" rtl="0" algn="l">
              <a:lnSpc>
                <a:spcPct val="100000"/>
              </a:lnSpc>
              <a:spcBef>
                <a:spcPts val="0"/>
              </a:spcBef>
              <a:spcAft>
                <a:spcPts val="0"/>
              </a:spcAft>
              <a:buClr>
                <a:schemeClr val="lt1"/>
              </a:buClr>
              <a:buSzPts val="2000"/>
              <a:buFont typeface="Roboto Slab"/>
              <a:buNone/>
              <a:defRPr b="0" i="0" sz="2000" u="none" cap="none" strike="noStrike">
                <a:solidFill>
                  <a:schemeClr val="lt1"/>
                </a:solidFill>
                <a:latin typeface="Roboto Slab"/>
                <a:ea typeface="Roboto Slab"/>
                <a:cs typeface="Roboto Slab"/>
                <a:sym typeface="Roboto Slab"/>
              </a:defRPr>
            </a:lvl8pPr>
            <a:lvl9pPr lvl="8" marR="0" rtl="0" algn="l">
              <a:lnSpc>
                <a:spcPct val="100000"/>
              </a:lnSpc>
              <a:spcBef>
                <a:spcPts val="0"/>
              </a:spcBef>
              <a:spcAft>
                <a:spcPts val="0"/>
              </a:spcAft>
              <a:buClr>
                <a:schemeClr val="lt1"/>
              </a:buClr>
              <a:buSzPts val="2000"/>
              <a:buFont typeface="Roboto Slab"/>
              <a:buNone/>
              <a:defRPr b="0" i="0" sz="2000" u="none" cap="none" strike="noStrike">
                <a:solidFill>
                  <a:schemeClr val="lt1"/>
                </a:solidFill>
                <a:latin typeface="Roboto Slab"/>
                <a:ea typeface="Roboto Slab"/>
                <a:cs typeface="Roboto Slab"/>
                <a:sym typeface="Roboto Slab"/>
              </a:defRPr>
            </a:lvl9pPr>
          </a:lstStyle>
          <a:p/>
        </p:txBody>
      </p:sp>
      <p:sp>
        <p:nvSpPr>
          <p:cNvPr id="8" name="Google Shape;8;p40"/>
          <p:cNvSpPr txBox="1"/>
          <p:nvPr>
            <p:ph idx="12" type="sldNum"/>
          </p:nvPr>
        </p:nvSpPr>
        <p:spPr>
          <a:xfrm>
            <a:off x="8117984" y="41806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ato Light"/>
                <a:ea typeface="Lato Light"/>
                <a:cs typeface="Lato Light"/>
                <a:sym typeface="Lato Light"/>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ato Light"/>
                <a:ea typeface="Lato Light"/>
                <a:cs typeface="Lato Light"/>
                <a:sym typeface="Lato Light"/>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ato Light"/>
                <a:ea typeface="Lato Light"/>
                <a:cs typeface="Lato Light"/>
                <a:sym typeface="Lato Light"/>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ato Light"/>
                <a:ea typeface="Lato Light"/>
                <a:cs typeface="Lato Light"/>
                <a:sym typeface="Lato Light"/>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ato Light"/>
                <a:ea typeface="Lato Light"/>
                <a:cs typeface="Lato Light"/>
                <a:sym typeface="Lato Light"/>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ato Light"/>
                <a:ea typeface="Lato Light"/>
                <a:cs typeface="Lato Light"/>
                <a:sym typeface="Lato Light"/>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ato Light"/>
                <a:ea typeface="Lato Light"/>
                <a:cs typeface="Lato Light"/>
                <a:sym typeface="Lato Light"/>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ato Light"/>
                <a:ea typeface="Lato Light"/>
                <a:cs typeface="Lato Light"/>
                <a:sym typeface="Lato Light"/>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ato Light"/>
                <a:ea typeface="Lato Light"/>
                <a:cs typeface="Lato Light"/>
                <a:sym typeface="Lato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1"/>
          <p:cNvSpPr txBox="1"/>
          <p:nvPr>
            <p:ph type="ctrTitle"/>
          </p:nvPr>
        </p:nvSpPr>
        <p:spPr>
          <a:xfrm>
            <a:off x="2512400" y="763525"/>
            <a:ext cx="4253100" cy="3220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Project Management      Success Factors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4"/>
          <p:cNvSpPr txBox="1"/>
          <p:nvPr>
            <p:ph type="ctrTitle"/>
          </p:nvPr>
        </p:nvSpPr>
        <p:spPr>
          <a:xfrm>
            <a:off x="2886150" y="1991850"/>
            <a:ext cx="3371700" cy="1159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rgbClr val="4A5C65"/>
                </a:solidFill>
              </a:rPr>
              <a:t>ISWA BATOOL</a:t>
            </a:r>
            <a:endParaRPr>
              <a:solidFill>
                <a:srgbClr val="4A5C65"/>
              </a:solidFill>
            </a:endParaRPr>
          </a:p>
          <a:p>
            <a:pPr indent="0" lvl="0" marL="0" rtl="0" algn="ctr">
              <a:lnSpc>
                <a:spcPct val="100000"/>
              </a:lnSpc>
              <a:spcBef>
                <a:spcPts val="0"/>
              </a:spcBef>
              <a:spcAft>
                <a:spcPts val="0"/>
              </a:spcAft>
              <a:buSzPts val="3000"/>
              <a:buNone/>
            </a:pPr>
            <a:r>
              <a:rPr lang="en">
                <a:solidFill>
                  <a:srgbClr val="4A5C65"/>
                </a:solidFill>
              </a:rPr>
              <a:t>BSCS-F-19-M-89</a:t>
            </a:r>
            <a:endParaRPr>
              <a:solidFill>
                <a:srgbClr val="4A5C65"/>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2"/>
          <p:cNvSpPr txBox="1"/>
          <p:nvPr>
            <p:ph type="title"/>
          </p:nvPr>
        </p:nvSpPr>
        <p:spPr>
          <a:xfrm>
            <a:off x="296750" y="618825"/>
            <a:ext cx="2613300" cy="2630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b="1" lang="en"/>
              <a:t>Introduction</a:t>
            </a:r>
            <a:endParaRPr b="1"/>
          </a:p>
        </p:txBody>
      </p:sp>
      <p:sp>
        <p:nvSpPr>
          <p:cNvPr id="400" name="Google Shape;400;p2"/>
          <p:cNvSpPr txBox="1"/>
          <p:nvPr>
            <p:ph idx="1" type="body"/>
          </p:nvPr>
        </p:nvSpPr>
        <p:spPr>
          <a:xfrm>
            <a:off x="2648300" y="1066775"/>
            <a:ext cx="5616300" cy="2730300"/>
          </a:xfrm>
          <a:prstGeom prst="rect">
            <a:avLst/>
          </a:prstGeom>
          <a:noFill/>
          <a:ln>
            <a:noFill/>
          </a:ln>
        </p:spPr>
        <p:txBody>
          <a:bodyPr anchorCtr="0" anchor="t" bIns="91425" lIns="91425" spcFirstLastPara="1" rIns="91425" wrap="square" tIns="91425">
            <a:noAutofit/>
          </a:bodyPr>
          <a:lstStyle/>
          <a:p>
            <a:pPr indent="-349250" lvl="0" marL="457200" rtl="0" algn="l">
              <a:lnSpc>
                <a:spcPct val="100000"/>
              </a:lnSpc>
              <a:spcBef>
                <a:spcPts val="600"/>
              </a:spcBef>
              <a:spcAft>
                <a:spcPts val="0"/>
              </a:spcAft>
              <a:buClr>
                <a:srgbClr val="4A5C65"/>
              </a:buClr>
              <a:buSzPts val="1900"/>
              <a:buFont typeface="Times New Roman"/>
              <a:buChar char="●"/>
            </a:pPr>
            <a:r>
              <a:rPr lang="en" sz="1900">
                <a:solidFill>
                  <a:srgbClr val="4A5C65"/>
                </a:solidFill>
                <a:latin typeface="Times New Roman"/>
                <a:ea typeface="Times New Roman"/>
                <a:cs typeface="Times New Roman"/>
                <a:sym typeface="Times New Roman"/>
              </a:rPr>
              <a:t>There are two main success concepts when talking about projects:</a:t>
            </a:r>
            <a:endParaRPr sz="1900">
              <a:solidFill>
                <a:srgbClr val="4A5C65"/>
              </a:solidFill>
              <a:latin typeface="Times New Roman"/>
              <a:ea typeface="Times New Roman"/>
              <a:cs typeface="Times New Roman"/>
              <a:sym typeface="Times New Roman"/>
            </a:endParaRPr>
          </a:p>
          <a:p>
            <a:pPr indent="-349250" lvl="0" marL="457200" rtl="0" algn="l">
              <a:lnSpc>
                <a:spcPct val="100000"/>
              </a:lnSpc>
              <a:spcBef>
                <a:spcPts val="0"/>
              </a:spcBef>
              <a:spcAft>
                <a:spcPts val="0"/>
              </a:spcAft>
              <a:buClr>
                <a:srgbClr val="4A5C65"/>
              </a:buClr>
              <a:buSzPts val="1900"/>
              <a:buFont typeface="Times New Roman"/>
              <a:buChar char="●"/>
            </a:pPr>
            <a:r>
              <a:rPr lang="en" sz="1900">
                <a:solidFill>
                  <a:srgbClr val="4A5C65"/>
                </a:solidFill>
                <a:latin typeface="Times New Roman"/>
                <a:ea typeface="Times New Roman"/>
                <a:cs typeface="Times New Roman"/>
                <a:sym typeface="Times New Roman"/>
              </a:rPr>
              <a:t> project success and project management success.</a:t>
            </a:r>
            <a:endParaRPr sz="1900">
              <a:solidFill>
                <a:srgbClr val="4A5C65"/>
              </a:solidFill>
              <a:latin typeface="Times New Roman"/>
              <a:ea typeface="Times New Roman"/>
              <a:cs typeface="Times New Roman"/>
              <a:sym typeface="Times New Roman"/>
            </a:endParaRPr>
          </a:p>
          <a:p>
            <a:pPr indent="-349250" lvl="0" marL="457200" rtl="0" algn="l">
              <a:lnSpc>
                <a:spcPct val="100000"/>
              </a:lnSpc>
              <a:spcBef>
                <a:spcPts val="0"/>
              </a:spcBef>
              <a:spcAft>
                <a:spcPts val="0"/>
              </a:spcAft>
              <a:buClr>
                <a:srgbClr val="4A5C65"/>
              </a:buClr>
              <a:buSzPts val="1900"/>
              <a:buFont typeface="Times New Roman"/>
              <a:buChar char="●"/>
            </a:pPr>
            <a:r>
              <a:rPr lang="en" sz="1900">
                <a:solidFill>
                  <a:srgbClr val="4A5C65"/>
                </a:solidFill>
                <a:latin typeface="Times New Roman"/>
                <a:ea typeface="Times New Roman"/>
                <a:cs typeface="Times New Roman"/>
                <a:sym typeface="Times New Roman"/>
              </a:rPr>
              <a:t> There are similarities, as well as differences, between these two project success dimensions. </a:t>
            </a:r>
            <a:endParaRPr sz="1900">
              <a:solidFill>
                <a:srgbClr val="4A5C65"/>
              </a:solidFill>
              <a:latin typeface="Times New Roman"/>
              <a:ea typeface="Times New Roman"/>
              <a:cs typeface="Times New Roman"/>
              <a:sym typeface="Times New Roman"/>
            </a:endParaRPr>
          </a:p>
          <a:p>
            <a:pPr indent="-349250" lvl="0" marL="457200" rtl="0" algn="l">
              <a:lnSpc>
                <a:spcPct val="100000"/>
              </a:lnSpc>
              <a:spcBef>
                <a:spcPts val="0"/>
              </a:spcBef>
              <a:spcAft>
                <a:spcPts val="0"/>
              </a:spcAft>
              <a:buClr>
                <a:srgbClr val="4A5C65"/>
              </a:buClr>
              <a:buSzPts val="1900"/>
              <a:buFont typeface="Times New Roman"/>
              <a:buChar char="●"/>
            </a:pPr>
            <a:r>
              <a:rPr lang="en" sz="1900">
                <a:solidFill>
                  <a:srgbClr val="4A5C65"/>
                </a:solidFill>
                <a:latin typeface="Times New Roman"/>
                <a:ea typeface="Times New Roman"/>
                <a:cs typeface="Times New Roman"/>
                <a:sym typeface="Times New Roman"/>
              </a:rPr>
              <a:t>The main difference concerns with linking project success with result of evaluation of overall project goals achievement, while project management success relates to traditional measurements of time, cost and quality performance. </a:t>
            </a:r>
            <a:endParaRPr sz="1900">
              <a:latin typeface="Times New Roman"/>
              <a:ea typeface="Times New Roman"/>
              <a:cs typeface="Times New Roman"/>
              <a:sym typeface="Times New Roman"/>
            </a:endParaRPr>
          </a:p>
          <a:p>
            <a:pPr indent="0" lvl="0" marL="0" rtl="0" algn="l">
              <a:lnSpc>
                <a:spcPct val="100000"/>
              </a:lnSpc>
              <a:spcBef>
                <a:spcPts val="600"/>
              </a:spcBef>
              <a:spcAft>
                <a:spcPts val="0"/>
              </a:spcAft>
              <a:buClr>
                <a:schemeClr val="dk1"/>
              </a:buClr>
              <a:buSzPts val="1100"/>
              <a:buFont typeface="Arial"/>
              <a:buNone/>
            </a:pPr>
            <a:r>
              <a:t/>
            </a:r>
            <a:endParaRPr sz="1200"/>
          </a:p>
          <a:p>
            <a:pPr indent="0" lvl="0" marL="0" rtl="0" algn="l">
              <a:lnSpc>
                <a:spcPct val="100000"/>
              </a:lnSpc>
              <a:spcBef>
                <a:spcPts val="600"/>
              </a:spcBef>
              <a:spcAft>
                <a:spcPts val="1000"/>
              </a:spcAft>
              <a:buSzPts val="1800"/>
              <a:buNone/>
            </a:pPr>
            <a:r>
              <a:t/>
            </a:r>
            <a:endParaRPr>
              <a:solidFill>
                <a:srgbClr val="4A5C65"/>
              </a:solidFill>
            </a:endParaRPr>
          </a:p>
        </p:txBody>
      </p:sp>
      <p:sp>
        <p:nvSpPr>
          <p:cNvPr id="401" name="Google Shape;401;p2"/>
          <p:cNvSpPr txBox="1"/>
          <p:nvPr>
            <p:ph idx="12" type="sldNum"/>
          </p:nvPr>
        </p:nvSpPr>
        <p:spPr>
          <a:xfrm>
            <a:off x="8117984" y="41806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g179e96f465f_0_12"/>
          <p:cNvSpPr txBox="1"/>
          <p:nvPr>
            <p:ph idx="1" type="body"/>
          </p:nvPr>
        </p:nvSpPr>
        <p:spPr>
          <a:xfrm>
            <a:off x="110475" y="341825"/>
            <a:ext cx="8247300" cy="519600"/>
          </a:xfrm>
          <a:prstGeom prst="rect">
            <a:avLst/>
          </a:prstGeom>
        </p:spPr>
        <p:txBody>
          <a:bodyPr anchorCtr="0" anchor="t" bIns="91425" lIns="91425" spcFirstLastPara="1" rIns="91425" wrap="square" tIns="91425">
            <a:noAutofit/>
          </a:bodyPr>
          <a:lstStyle/>
          <a:p>
            <a:pPr indent="0" lvl="0" marL="0" rtl="0" algn="ctr">
              <a:spcBef>
                <a:spcPts val="360"/>
              </a:spcBef>
              <a:spcAft>
                <a:spcPts val="1000"/>
              </a:spcAft>
              <a:buNone/>
            </a:pPr>
            <a:r>
              <a:rPr b="1" lang="en" sz="2100">
                <a:latin typeface="Lato"/>
                <a:ea typeface="Lato"/>
                <a:cs typeface="Lato"/>
                <a:sym typeface="Lato"/>
              </a:rPr>
              <a:t>Related Work</a:t>
            </a:r>
            <a:endParaRPr b="1" sz="2100">
              <a:latin typeface="Lato"/>
              <a:ea typeface="Lato"/>
              <a:cs typeface="Lato"/>
              <a:sym typeface="Lato"/>
            </a:endParaRPr>
          </a:p>
        </p:txBody>
      </p:sp>
      <p:sp>
        <p:nvSpPr>
          <p:cNvPr id="407" name="Google Shape;407;g179e96f465f_0_12"/>
          <p:cNvSpPr txBox="1"/>
          <p:nvPr>
            <p:ph idx="12" type="sldNum"/>
          </p:nvPr>
        </p:nvSpPr>
        <p:spPr>
          <a:xfrm>
            <a:off x="9144009" y="344793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graphicFrame>
        <p:nvGraphicFramePr>
          <p:cNvPr id="408" name="Google Shape;408;g179e96f465f_0_12"/>
          <p:cNvGraphicFramePr/>
          <p:nvPr/>
        </p:nvGraphicFramePr>
        <p:xfrm>
          <a:off x="556850" y="762525"/>
          <a:ext cx="3000000" cy="3000000"/>
        </p:xfrm>
        <a:graphic>
          <a:graphicData uri="http://schemas.openxmlformats.org/drawingml/2006/table">
            <a:tbl>
              <a:tblPr>
                <a:noFill/>
                <a:tableStyleId>{6ADFEFFB-B203-40D8-8E6C-84B7C6BEBBCD}</a:tableStyleId>
              </a:tblPr>
              <a:tblGrid>
                <a:gridCol w="1195600"/>
                <a:gridCol w="1875900"/>
                <a:gridCol w="2095375"/>
                <a:gridCol w="2863425"/>
              </a:tblGrid>
              <a:tr h="391275">
                <a:tc>
                  <a:txBody>
                    <a:bodyPr/>
                    <a:lstStyle/>
                    <a:p>
                      <a:pPr indent="0" lvl="0" marL="0" rtl="0" algn="l">
                        <a:spcBef>
                          <a:spcPts val="0"/>
                        </a:spcBef>
                        <a:spcAft>
                          <a:spcPts val="0"/>
                        </a:spcAft>
                        <a:buNone/>
                      </a:pPr>
                      <a:r>
                        <a:rPr lang="en"/>
                        <a:t>   Year</a:t>
                      </a:r>
                      <a:endParaRPr/>
                    </a:p>
                  </a:txBody>
                  <a:tcPr marT="91425" marB="91425" marR="91425" marL="91425">
                    <a:solidFill>
                      <a:schemeClr val="accent1"/>
                    </a:solidFill>
                  </a:tcPr>
                </a:tc>
                <a:tc>
                  <a:txBody>
                    <a:bodyPr/>
                    <a:lstStyle/>
                    <a:p>
                      <a:pPr indent="0" lvl="0" marL="0" rtl="0" algn="l">
                        <a:spcBef>
                          <a:spcPts val="0"/>
                        </a:spcBef>
                        <a:spcAft>
                          <a:spcPts val="0"/>
                        </a:spcAft>
                        <a:buNone/>
                      </a:pPr>
                      <a:r>
                        <a:rPr lang="en"/>
                        <a:t>       Author</a:t>
                      </a:r>
                      <a:endParaRPr/>
                    </a:p>
                  </a:txBody>
                  <a:tcPr marT="91425" marB="91425" marR="91425" marL="91425">
                    <a:solidFill>
                      <a:schemeClr val="accent2"/>
                    </a:solidFill>
                  </a:tcPr>
                </a:tc>
                <a:tc>
                  <a:txBody>
                    <a:bodyPr/>
                    <a:lstStyle/>
                    <a:p>
                      <a:pPr indent="0" lvl="0" marL="0" rtl="0" algn="l">
                        <a:spcBef>
                          <a:spcPts val="0"/>
                        </a:spcBef>
                        <a:spcAft>
                          <a:spcPts val="0"/>
                        </a:spcAft>
                        <a:buNone/>
                      </a:pPr>
                      <a:r>
                        <a:rPr lang="en"/>
                        <a:t>   Method</a:t>
                      </a:r>
                      <a:endParaRPr/>
                    </a:p>
                  </a:txBody>
                  <a:tcPr marT="91425" marB="91425" marR="91425" marL="91425">
                    <a:solidFill>
                      <a:schemeClr val="accent3"/>
                    </a:solidFill>
                  </a:tcPr>
                </a:tc>
                <a:tc>
                  <a:txBody>
                    <a:bodyPr/>
                    <a:lstStyle/>
                    <a:p>
                      <a:pPr indent="0" lvl="0" marL="0" rtl="0" algn="l">
                        <a:spcBef>
                          <a:spcPts val="0"/>
                        </a:spcBef>
                        <a:spcAft>
                          <a:spcPts val="0"/>
                        </a:spcAft>
                        <a:buNone/>
                      </a:pPr>
                      <a:r>
                        <a:rPr lang="en"/>
                        <a:t>          Conclusion</a:t>
                      </a:r>
                      <a:endParaRPr/>
                    </a:p>
                  </a:txBody>
                  <a:tcPr marT="91425" marB="91425" marR="91425" marL="91425">
                    <a:solidFill>
                      <a:schemeClr val="accent5"/>
                    </a:solidFill>
                  </a:tcPr>
                </a:tc>
              </a:tr>
              <a:tr h="632075">
                <a:tc>
                  <a:txBody>
                    <a:bodyPr/>
                    <a:lstStyle/>
                    <a:p>
                      <a:pPr indent="0" lvl="0" marL="0" rtl="0" algn="l">
                        <a:spcBef>
                          <a:spcPts val="0"/>
                        </a:spcBef>
                        <a:spcAft>
                          <a:spcPts val="0"/>
                        </a:spcAft>
                        <a:buNone/>
                      </a:pPr>
                      <a:r>
                        <a:rPr lang="en" sz="1000"/>
                        <a:t>2014</a:t>
                      </a:r>
                      <a:endParaRPr sz="1000"/>
                    </a:p>
                  </a:txBody>
                  <a:tcPr marT="91425" marB="91425" marR="91425" marL="91425"/>
                </a:tc>
                <a:tc>
                  <a:txBody>
                    <a:bodyPr/>
                    <a:lstStyle/>
                    <a:p>
                      <a:pPr indent="0" lvl="0" marL="0" rtl="0" algn="l">
                        <a:spcBef>
                          <a:spcPts val="0"/>
                        </a:spcBef>
                        <a:spcAft>
                          <a:spcPts val="0"/>
                        </a:spcAft>
                        <a:buNone/>
                      </a:pPr>
                      <a:r>
                        <a:rPr lang="en" sz="1000"/>
                        <a:t>E. Howsawi</a:t>
                      </a:r>
                      <a:endParaRPr sz="1000"/>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1000"/>
                        <a:t>Case application</a:t>
                      </a:r>
                      <a:endParaRPr sz="1000"/>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1000"/>
                        <a:t>The authors encourage other PM researchers and practitioners to apply the framework in order to develop it further.</a:t>
                      </a:r>
                      <a:endParaRPr/>
                    </a:p>
                  </a:txBody>
                  <a:tcPr marT="91425" marB="91425" marR="91425" marL="91425"/>
                </a:tc>
              </a:tr>
              <a:tr h="782550">
                <a:tc>
                  <a:txBody>
                    <a:bodyPr/>
                    <a:lstStyle/>
                    <a:p>
                      <a:pPr indent="0" lvl="0" marL="0" rtl="0" algn="l">
                        <a:spcBef>
                          <a:spcPts val="0"/>
                        </a:spcBef>
                        <a:spcAft>
                          <a:spcPts val="0"/>
                        </a:spcAft>
                        <a:buNone/>
                      </a:pPr>
                      <a:r>
                        <a:rPr lang="en" sz="1000"/>
                        <a:t>2013</a:t>
                      </a:r>
                      <a:endParaRPr sz="1000"/>
                    </a:p>
                  </a:txBody>
                  <a:tcPr marT="91425" marB="91425" marR="91425" marL="91425"/>
                </a:tc>
                <a:tc>
                  <a:txBody>
                    <a:bodyPr/>
                    <a:lstStyle/>
                    <a:p>
                      <a:pPr indent="0" lvl="0" marL="0" rtl="0" algn="l">
                        <a:spcBef>
                          <a:spcPts val="0"/>
                        </a:spcBef>
                        <a:spcAft>
                          <a:spcPts val="0"/>
                        </a:spcAft>
                        <a:buNone/>
                      </a:pPr>
                      <a:r>
                        <a:rPr lang="en" sz="1000"/>
                        <a:t> J.S. Chou, </a:t>
                      </a:r>
                      <a:endParaRPr/>
                    </a:p>
                  </a:txBody>
                  <a:tcPr marT="91425" marB="91425" marR="91425" marL="91425"/>
                </a:tc>
                <a:tc>
                  <a:txBody>
                    <a:bodyPr/>
                    <a:lstStyle/>
                    <a:p>
                      <a:pPr indent="0" lvl="0" marL="0" rtl="0" algn="l">
                        <a:spcBef>
                          <a:spcPts val="0"/>
                        </a:spcBef>
                        <a:spcAft>
                          <a:spcPts val="0"/>
                        </a:spcAft>
                        <a:buNone/>
                      </a:pPr>
                      <a:r>
                        <a:rPr lang="en" sz="1000"/>
                        <a:t>Case application</a:t>
                      </a:r>
                      <a:endParaRPr sz="1000"/>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1000"/>
                        <a:t>That data obtained in periodic surveys performed in long-term studies of the PMBOK Guide can be used to continuously improve PS.</a:t>
                      </a:r>
                      <a:endParaRPr sz="1000"/>
                    </a:p>
                  </a:txBody>
                  <a:tcPr marT="91425" marB="91425" marR="91425" marL="91425"/>
                </a:tc>
              </a:tr>
              <a:tr h="782550">
                <a:tc>
                  <a:txBody>
                    <a:bodyPr/>
                    <a:lstStyle/>
                    <a:p>
                      <a:pPr indent="0" lvl="0" marL="0" rtl="0" algn="l">
                        <a:spcBef>
                          <a:spcPts val="0"/>
                        </a:spcBef>
                        <a:spcAft>
                          <a:spcPts val="0"/>
                        </a:spcAft>
                        <a:buNone/>
                      </a:pPr>
                      <a:r>
                        <a:rPr lang="en" sz="1000"/>
                        <a:t>2011</a:t>
                      </a:r>
                      <a:endParaRPr sz="1000"/>
                    </a:p>
                  </a:txBody>
                  <a:tcPr marT="91425" marB="91425" marR="91425" marL="91425"/>
                </a:tc>
                <a:tc>
                  <a:txBody>
                    <a:bodyPr/>
                    <a:lstStyle/>
                    <a:p>
                      <a:pPr indent="0" lvl="0" marL="0" rtl="0" algn="l">
                        <a:spcBef>
                          <a:spcPts val="0"/>
                        </a:spcBef>
                        <a:spcAft>
                          <a:spcPts val="0"/>
                        </a:spcAft>
                        <a:buNone/>
                      </a:pPr>
                      <a:r>
                        <a:rPr lang="en" sz="1000"/>
                        <a:t>J. Fortune,</a:t>
                      </a:r>
                      <a:endParaRPr/>
                    </a:p>
                  </a:txBody>
                  <a:tcPr marT="91425" marB="91425" marR="91425" marL="91425"/>
                </a:tc>
                <a:tc>
                  <a:txBody>
                    <a:bodyPr/>
                    <a:lstStyle/>
                    <a:p>
                      <a:pPr indent="0" lvl="0" marL="0" rtl="0" algn="l">
                        <a:spcBef>
                          <a:spcPts val="0"/>
                        </a:spcBef>
                        <a:spcAft>
                          <a:spcPts val="0"/>
                        </a:spcAft>
                        <a:buNone/>
                      </a:pPr>
                      <a:r>
                        <a:rPr lang="en" sz="1000"/>
                        <a:t>Professional networks and direct e-mails.</a:t>
                      </a:r>
                      <a:endParaRPr sz="1000"/>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1000"/>
                        <a:t>It provides useful quantitative results that can be used to more broadly speculate and make sense of other qualitative studies.</a:t>
                      </a:r>
                      <a:endParaRPr/>
                    </a:p>
                  </a:txBody>
                  <a:tcPr marT="91425" marB="91425" marR="91425" marL="91425"/>
                </a:tc>
              </a:tr>
              <a:tr h="782550">
                <a:tc>
                  <a:txBody>
                    <a:bodyPr/>
                    <a:lstStyle/>
                    <a:p>
                      <a:pPr indent="0" lvl="0" marL="0" rtl="0" algn="l">
                        <a:spcBef>
                          <a:spcPts val="0"/>
                        </a:spcBef>
                        <a:spcAft>
                          <a:spcPts val="0"/>
                        </a:spcAft>
                        <a:buNone/>
                      </a:pPr>
                      <a:r>
                        <a:rPr lang="en" sz="1000"/>
                        <a:t>2013</a:t>
                      </a:r>
                      <a:endParaRPr sz="1000"/>
                    </a:p>
                  </a:txBody>
                  <a:tcPr marT="91425" marB="91425" marR="91425" marL="91425"/>
                </a:tc>
                <a:tc>
                  <a:txBody>
                    <a:bodyPr/>
                    <a:lstStyle/>
                    <a:p>
                      <a:pPr indent="0" lvl="0" marL="0" rtl="0" algn="l">
                        <a:spcBef>
                          <a:spcPts val="0"/>
                        </a:spcBef>
                        <a:spcAft>
                          <a:spcPts val="0"/>
                        </a:spcAft>
                        <a:buNone/>
                      </a:pPr>
                      <a:r>
                        <a:rPr lang="en" sz="1000"/>
                        <a:t>D. White</a:t>
                      </a:r>
                      <a:endParaRPr sz="1000"/>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1000"/>
                        <a:t>F</a:t>
                      </a:r>
                      <a:r>
                        <a:rPr lang="en" sz="1000"/>
                        <a:t>indings</a:t>
                      </a:r>
                      <a:endParaRPr sz="1000"/>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1000"/>
                        <a:t>it is suggested that use of project management tools and methods is more consistent across the organizations studied, as compared to other tools and methods.</a:t>
                      </a:r>
                      <a:endParaRPr/>
                    </a:p>
                  </a:txBody>
                  <a:tcPr marT="91425" marB="91425" marR="91425" marL="91425"/>
                </a:tc>
              </a:tr>
              <a:tr h="541775">
                <a:tc>
                  <a:txBody>
                    <a:bodyPr/>
                    <a:lstStyle/>
                    <a:p>
                      <a:pPr indent="0" lvl="0" marL="0" rtl="0" algn="l">
                        <a:spcBef>
                          <a:spcPts val="0"/>
                        </a:spcBef>
                        <a:spcAft>
                          <a:spcPts val="0"/>
                        </a:spcAft>
                        <a:buNone/>
                      </a:pPr>
                      <a:r>
                        <a:rPr lang="en" sz="1000"/>
                        <a:t>2014</a:t>
                      </a:r>
                      <a:endParaRPr sz="1000"/>
                    </a:p>
                  </a:txBody>
                  <a:tcPr marT="91425" marB="91425" marR="91425" marL="91425"/>
                </a:tc>
                <a:tc>
                  <a:txBody>
                    <a:bodyPr/>
                    <a:lstStyle/>
                    <a:p>
                      <a:pPr indent="0" lvl="0" marL="0" rtl="0" algn="l">
                        <a:spcBef>
                          <a:spcPts val="0"/>
                        </a:spcBef>
                        <a:spcAft>
                          <a:spcPts val="0"/>
                        </a:spcAft>
                        <a:buNone/>
                      </a:pPr>
                      <a:r>
                        <a:rPr lang="en" sz="1000"/>
                        <a:t>F.A. Mir</a:t>
                      </a:r>
                      <a:endParaRPr sz="1000"/>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1000"/>
                        <a:t>Multi-dimensional frameworks</a:t>
                      </a:r>
                      <a:endParaRPr sz="1000"/>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1000"/>
                        <a:t>he model used in this study is a fairly accurate representation of the construct</a:t>
                      </a:r>
                      <a:endParaRPr sz="1000"/>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6"/>
          <p:cNvSpPr txBox="1"/>
          <p:nvPr>
            <p:ph type="title"/>
          </p:nvPr>
        </p:nvSpPr>
        <p:spPr>
          <a:xfrm>
            <a:off x="144075" y="559475"/>
            <a:ext cx="2142000" cy="2630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  Methodology</a:t>
            </a:r>
            <a:endParaRPr/>
          </a:p>
        </p:txBody>
      </p:sp>
      <p:sp>
        <p:nvSpPr>
          <p:cNvPr id="414" name="Google Shape;414;p6"/>
          <p:cNvSpPr txBox="1"/>
          <p:nvPr>
            <p:ph idx="1" type="body"/>
          </p:nvPr>
        </p:nvSpPr>
        <p:spPr>
          <a:xfrm>
            <a:off x="2901875" y="1033400"/>
            <a:ext cx="5292300" cy="3267300"/>
          </a:xfrm>
          <a:prstGeom prst="rect">
            <a:avLst/>
          </a:prstGeom>
          <a:noFill/>
          <a:ln>
            <a:noFill/>
          </a:ln>
        </p:spPr>
        <p:txBody>
          <a:bodyPr anchorCtr="0" anchor="t" bIns="91425" lIns="91425" spcFirstLastPara="1" rIns="91425" wrap="square" tIns="91425">
            <a:noAutofit/>
          </a:bodyPr>
          <a:lstStyle/>
          <a:p>
            <a:pPr indent="-355600" lvl="0" marL="457200" rtl="0" algn="l">
              <a:lnSpc>
                <a:spcPct val="100000"/>
              </a:lnSpc>
              <a:spcBef>
                <a:spcPts val="1000"/>
              </a:spcBef>
              <a:spcAft>
                <a:spcPts val="0"/>
              </a:spcAft>
              <a:buSzPts val="2000"/>
              <a:buChar char="●"/>
            </a:pPr>
            <a:r>
              <a:rPr lang="en"/>
              <a:t> </a:t>
            </a:r>
            <a:r>
              <a:rPr lang="en" sz="1700">
                <a:latin typeface="Times New Roman"/>
                <a:ea typeface="Times New Roman"/>
                <a:cs typeface="Times New Roman"/>
                <a:sym typeface="Times New Roman"/>
              </a:rPr>
              <a:t>Comprehensive literature review is given, analysis and synthesis of most interesting material is made, and applicable practical guidelines are defined.</a:t>
            </a:r>
            <a:endParaRPr sz="1700">
              <a:latin typeface="Times New Roman"/>
              <a:ea typeface="Times New Roman"/>
              <a:cs typeface="Times New Roman"/>
              <a:sym typeface="Times New Roman"/>
            </a:endParaRPr>
          </a:p>
          <a:p>
            <a:pPr indent="-355600" lvl="0" marL="457200" rtl="0" algn="l">
              <a:spcBef>
                <a:spcPts val="600"/>
              </a:spcBef>
              <a:spcAft>
                <a:spcPts val="0"/>
              </a:spcAft>
              <a:buSzPts val="2000"/>
              <a:buFont typeface="Times New Roman"/>
              <a:buChar char="●"/>
            </a:pPr>
            <a:r>
              <a:rPr lang="en" sz="1700">
                <a:latin typeface="Times New Roman"/>
                <a:ea typeface="Times New Roman"/>
                <a:cs typeface="Times New Roman"/>
                <a:sym typeface="Times New Roman"/>
              </a:rPr>
              <a:t>LITERATURE REVIEW The literature review provides a brief description of research reports used in the making of this article, addressing the Success of Project Management, Critical Success Factors (CSF) themes and the selection of relevant variables for successful management. Initially, however, it is useful to present the definition of project success.</a:t>
            </a:r>
            <a:endParaRPr sz="1700">
              <a:latin typeface="Times New Roman"/>
              <a:ea typeface="Times New Roman"/>
              <a:cs typeface="Times New Roman"/>
              <a:sym typeface="Times New Roman"/>
            </a:endParaRPr>
          </a:p>
          <a:p>
            <a:pPr indent="0" lvl="0" marL="457200" rtl="0" algn="l">
              <a:lnSpc>
                <a:spcPct val="100000"/>
              </a:lnSpc>
              <a:spcBef>
                <a:spcPts val="1000"/>
              </a:spcBef>
              <a:spcAft>
                <a:spcPts val="1000"/>
              </a:spcAft>
              <a:buNone/>
            </a:pPr>
            <a:r>
              <a:t/>
            </a:r>
            <a:endParaRPr>
              <a:latin typeface="Times New Roman"/>
              <a:ea typeface="Times New Roman"/>
              <a:cs typeface="Times New Roman"/>
              <a:sym typeface="Times New Roman"/>
            </a:endParaRPr>
          </a:p>
        </p:txBody>
      </p:sp>
      <p:sp>
        <p:nvSpPr>
          <p:cNvPr id="415" name="Google Shape;415;p6"/>
          <p:cNvSpPr txBox="1"/>
          <p:nvPr>
            <p:ph idx="12" type="sldNum"/>
          </p:nvPr>
        </p:nvSpPr>
        <p:spPr>
          <a:xfrm>
            <a:off x="8117984" y="41806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g179e96f465f_0_28"/>
          <p:cNvSpPr txBox="1"/>
          <p:nvPr>
            <p:ph idx="1" type="body"/>
          </p:nvPr>
        </p:nvSpPr>
        <p:spPr>
          <a:xfrm>
            <a:off x="457200" y="326134"/>
            <a:ext cx="8229600" cy="519600"/>
          </a:xfrm>
          <a:prstGeom prst="rect">
            <a:avLst/>
          </a:prstGeom>
        </p:spPr>
        <p:txBody>
          <a:bodyPr anchorCtr="0" anchor="t" bIns="91425" lIns="91425" spcFirstLastPara="1" rIns="91425" wrap="square" tIns="91425">
            <a:noAutofit/>
          </a:bodyPr>
          <a:lstStyle/>
          <a:p>
            <a:pPr indent="0" lvl="0" marL="0" rtl="0" algn="ctr">
              <a:spcBef>
                <a:spcPts val="360"/>
              </a:spcBef>
              <a:spcAft>
                <a:spcPts val="1000"/>
              </a:spcAft>
              <a:buNone/>
            </a:pPr>
            <a:r>
              <a:rPr b="1" lang="en" sz="2100">
                <a:latin typeface="Lato"/>
                <a:ea typeface="Lato"/>
                <a:cs typeface="Lato"/>
                <a:sym typeface="Lato"/>
              </a:rPr>
              <a:t>Evaluation</a:t>
            </a:r>
            <a:endParaRPr b="1" sz="2100">
              <a:latin typeface="Lato"/>
              <a:ea typeface="Lato"/>
              <a:cs typeface="Lato"/>
              <a:sym typeface="Lato"/>
            </a:endParaRPr>
          </a:p>
        </p:txBody>
      </p:sp>
      <p:sp>
        <p:nvSpPr>
          <p:cNvPr id="421" name="Google Shape;421;g179e96f465f_0_28"/>
          <p:cNvSpPr txBox="1"/>
          <p:nvPr>
            <p:ph idx="12" type="sldNum"/>
          </p:nvPr>
        </p:nvSpPr>
        <p:spPr>
          <a:xfrm>
            <a:off x="8117984" y="430368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graphicFrame>
        <p:nvGraphicFramePr>
          <p:cNvPr id="422" name="Google Shape;422;g179e96f465f_0_28"/>
          <p:cNvGraphicFramePr/>
          <p:nvPr/>
        </p:nvGraphicFramePr>
        <p:xfrm>
          <a:off x="952500" y="740775"/>
          <a:ext cx="3000000" cy="3000000"/>
        </p:xfrm>
        <a:graphic>
          <a:graphicData uri="http://schemas.openxmlformats.org/drawingml/2006/table">
            <a:tbl>
              <a:tblPr>
                <a:noFill/>
                <a:tableStyleId>{6ADFEFFB-B203-40D8-8E6C-84B7C6BEBBCD}</a:tableStyleId>
              </a:tblPr>
              <a:tblGrid>
                <a:gridCol w="2433000"/>
                <a:gridCol w="991225"/>
                <a:gridCol w="1315625"/>
                <a:gridCol w="2108600"/>
              </a:tblGrid>
              <a:tr h="359525">
                <a:tc>
                  <a:txBody>
                    <a:bodyPr/>
                    <a:lstStyle/>
                    <a:p>
                      <a:pPr indent="0" lvl="0" marL="0" rtl="0" algn="l">
                        <a:spcBef>
                          <a:spcPts val="0"/>
                        </a:spcBef>
                        <a:spcAft>
                          <a:spcPts val="0"/>
                        </a:spcAft>
                        <a:buNone/>
                      </a:pPr>
                      <a:r>
                        <a:rPr lang="en"/>
                        <a:t>Project no.</a:t>
                      </a:r>
                      <a:endParaRPr/>
                    </a:p>
                  </a:txBody>
                  <a:tcPr marT="91425" marB="91425" marR="91425" marL="91425">
                    <a:solidFill>
                      <a:schemeClr val="accent1"/>
                    </a:solidFill>
                  </a:tcPr>
                </a:tc>
                <a:tc>
                  <a:txBody>
                    <a:bodyPr/>
                    <a:lstStyle/>
                    <a:p>
                      <a:pPr indent="0" lvl="0" marL="0" rtl="0" algn="l">
                        <a:spcBef>
                          <a:spcPts val="0"/>
                        </a:spcBef>
                        <a:spcAft>
                          <a:spcPts val="0"/>
                        </a:spcAft>
                        <a:buNone/>
                      </a:pPr>
                      <a:r>
                        <a:rPr lang="en"/>
                        <a:t>      1</a:t>
                      </a:r>
                      <a:endParaRPr/>
                    </a:p>
                  </a:txBody>
                  <a:tcPr marT="91425" marB="91425" marR="91425" marL="91425">
                    <a:solidFill>
                      <a:schemeClr val="accent2"/>
                    </a:solidFill>
                  </a:tcPr>
                </a:tc>
                <a:tc>
                  <a:txBody>
                    <a:bodyPr/>
                    <a:lstStyle/>
                    <a:p>
                      <a:pPr indent="0" lvl="0" marL="0" rtl="0" algn="l">
                        <a:spcBef>
                          <a:spcPts val="0"/>
                        </a:spcBef>
                        <a:spcAft>
                          <a:spcPts val="0"/>
                        </a:spcAft>
                        <a:buNone/>
                      </a:pPr>
                      <a:r>
                        <a:rPr lang="en"/>
                        <a:t>        2</a:t>
                      </a:r>
                      <a:endParaRPr/>
                    </a:p>
                  </a:txBody>
                  <a:tcPr marT="91425" marB="91425" marR="91425" marL="91425">
                    <a:solidFill>
                      <a:schemeClr val="accent3"/>
                    </a:solidFill>
                  </a:tcPr>
                </a:tc>
                <a:tc>
                  <a:txBody>
                    <a:bodyPr/>
                    <a:lstStyle/>
                    <a:p>
                      <a:pPr indent="0" lvl="0" marL="0" rtl="0" algn="l">
                        <a:spcBef>
                          <a:spcPts val="0"/>
                        </a:spcBef>
                        <a:spcAft>
                          <a:spcPts val="0"/>
                        </a:spcAft>
                        <a:buNone/>
                      </a:pPr>
                      <a:r>
                        <a:rPr lang="en"/>
                        <a:t>                 3</a:t>
                      </a:r>
                      <a:endParaRPr/>
                    </a:p>
                  </a:txBody>
                  <a:tcPr marT="91425" marB="91425" marR="91425" marL="91425">
                    <a:solidFill>
                      <a:schemeClr val="accent5"/>
                    </a:solidFill>
                  </a:tcPr>
                </a:tc>
              </a:tr>
              <a:tr h="553125">
                <a:tc>
                  <a:txBody>
                    <a:bodyPr/>
                    <a:lstStyle/>
                    <a:p>
                      <a:pPr indent="0" lvl="0" marL="0" rtl="0" algn="l">
                        <a:spcBef>
                          <a:spcPts val="0"/>
                        </a:spcBef>
                        <a:spcAft>
                          <a:spcPts val="0"/>
                        </a:spcAft>
                        <a:buNone/>
                      </a:pPr>
                      <a:r>
                        <a:rPr b="1" lang="en"/>
                        <a:t>Project manager’s competence</a:t>
                      </a:r>
                      <a:endParaRPr b="1"/>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59525">
                <a:tc>
                  <a:txBody>
                    <a:bodyPr/>
                    <a:lstStyle/>
                    <a:p>
                      <a:pPr indent="0" lvl="0" marL="0" rtl="0" algn="l">
                        <a:spcBef>
                          <a:spcPts val="0"/>
                        </a:spcBef>
                        <a:spcAft>
                          <a:spcPts val="0"/>
                        </a:spcAft>
                        <a:buNone/>
                      </a:pPr>
                      <a:r>
                        <a:rPr lang="en"/>
                        <a:t>Technical competence</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r>
              <a:tr h="359525">
                <a:tc>
                  <a:txBody>
                    <a:bodyPr/>
                    <a:lstStyle/>
                    <a:p>
                      <a:pPr indent="0" lvl="0" marL="0" rtl="0" algn="l">
                        <a:spcBef>
                          <a:spcPts val="0"/>
                        </a:spcBef>
                        <a:spcAft>
                          <a:spcPts val="0"/>
                        </a:spcAft>
                        <a:buNone/>
                      </a:pPr>
                      <a:r>
                        <a:rPr lang="en"/>
                        <a:t>Behavioral competence</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r>
              <a:tr h="359525">
                <a:tc>
                  <a:txBody>
                    <a:bodyPr/>
                    <a:lstStyle/>
                    <a:p>
                      <a:pPr indent="0" lvl="0" marL="0" rtl="0" algn="l">
                        <a:spcBef>
                          <a:spcPts val="0"/>
                        </a:spcBef>
                        <a:spcAft>
                          <a:spcPts val="0"/>
                        </a:spcAft>
                        <a:buNone/>
                      </a:pPr>
                      <a:r>
                        <a:rPr lang="en"/>
                        <a:t>Contextual competence</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r>
              <a:tr h="553125">
                <a:tc>
                  <a:txBody>
                    <a:bodyPr/>
                    <a:lstStyle/>
                    <a:p>
                      <a:pPr indent="0" lvl="0" marL="0" rtl="0" algn="l">
                        <a:spcBef>
                          <a:spcPts val="0"/>
                        </a:spcBef>
                        <a:spcAft>
                          <a:spcPts val="0"/>
                        </a:spcAft>
                        <a:buNone/>
                      </a:pPr>
                      <a:r>
                        <a:rPr b="1" lang="en"/>
                        <a:t>Project team’s competence</a:t>
                      </a:r>
                      <a:endParaRPr b="1"/>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59525">
                <a:tc>
                  <a:txBody>
                    <a:bodyPr/>
                    <a:lstStyle/>
                    <a:p>
                      <a:pPr indent="0" lvl="0" marL="0" rtl="0" algn="l">
                        <a:spcBef>
                          <a:spcPts val="0"/>
                        </a:spcBef>
                        <a:spcAft>
                          <a:spcPts val="0"/>
                        </a:spcAft>
                        <a:buNone/>
                      </a:pPr>
                      <a:r>
                        <a:rPr lang="en"/>
                        <a:t>Technical competence</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r>
              <a:tr h="359525">
                <a:tc>
                  <a:txBody>
                    <a:bodyPr/>
                    <a:lstStyle/>
                    <a:p>
                      <a:pPr indent="0" lvl="0" marL="0" rtl="0" algn="l">
                        <a:spcBef>
                          <a:spcPts val="0"/>
                        </a:spcBef>
                        <a:spcAft>
                          <a:spcPts val="0"/>
                        </a:spcAft>
                        <a:buNone/>
                      </a:pPr>
                      <a:r>
                        <a:rPr lang="en"/>
                        <a:t>Behavioral competence</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r>
              <a:tr h="359525">
                <a:tc>
                  <a:txBody>
                    <a:bodyPr/>
                    <a:lstStyle/>
                    <a:p>
                      <a:pPr indent="0" lvl="0" marL="0" rtl="0" algn="l">
                        <a:spcBef>
                          <a:spcPts val="0"/>
                        </a:spcBef>
                        <a:spcAft>
                          <a:spcPts val="0"/>
                        </a:spcAft>
                        <a:buNone/>
                      </a:pPr>
                      <a:r>
                        <a:rPr lang="en"/>
                        <a:t>Contextual competence</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g14e0b5cf3a0_0_5"/>
          <p:cNvSpPr txBox="1"/>
          <p:nvPr>
            <p:ph type="title"/>
          </p:nvPr>
        </p:nvSpPr>
        <p:spPr>
          <a:xfrm>
            <a:off x="0" y="612325"/>
            <a:ext cx="2142000" cy="2630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      Evaluation</a:t>
            </a:r>
            <a:endParaRPr/>
          </a:p>
        </p:txBody>
      </p:sp>
      <p:sp>
        <p:nvSpPr>
          <p:cNvPr id="428" name="Google Shape;428;g14e0b5cf3a0_0_5"/>
          <p:cNvSpPr txBox="1"/>
          <p:nvPr>
            <p:ph idx="1" type="body"/>
          </p:nvPr>
        </p:nvSpPr>
        <p:spPr>
          <a:xfrm>
            <a:off x="2901875" y="1033400"/>
            <a:ext cx="5292300" cy="3267300"/>
          </a:xfrm>
          <a:prstGeom prst="rect">
            <a:avLst/>
          </a:prstGeom>
          <a:noFill/>
          <a:ln>
            <a:noFill/>
          </a:ln>
        </p:spPr>
        <p:txBody>
          <a:bodyPr anchorCtr="0" anchor="t" bIns="91425" lIns="91425" spcFirstLastPara="1" rIns="91425" wrap="square" tIns="91425">
            <a:noAutofit/>
          </a:bodyPr>
          <a:lstStyle/>
          <a:p>
            <a:pPr indent="-355600" lvl="0" marL="457200" rtl="0" algn="l">
              <a:spcBef>
                <a:spcPts val="600"/>
              </a:spcBef>
              <a:spcAft>
                <a:spcPts val="0"/>
              </a:spcAft>
              <a:buSzPts val="2000"/>
              <a:buFont typeface="Times New Roman"/>
              <a:buChar char="●"/>
            </a:pPr>
            <a:r>
              <a:rPr lang="en">
                <a:latin typeface="Times New Roman"/>
                <a:ea typeface="Times New Roman"/>
                <a:cs typeface="Times New Roman"/>
                <a:sym typeface="Times New Roman"/>
              </a:rPr>
              <a:t>To conclude, second project has the most successful project management, the average one is on the first project and the worst on the third one. After conducting these case studies, it can be seen that proposed PM success factors breakdown structure methodology coincides with current state and trends on these projects.</a:t>
            </a:r>
            <a:endParaRPr>
              <a:latin typeface="Times New Roman"/>
              <a:ea typeface="Times New Roman"/>
              <a:cs typeface="Times New Roman"/>
              <a:sym typeface="Times New Roman"/>
            </a:endParaRPr>
          </a:p>
        </p:txBody>
      </p:sp>
      <p:sp>
        <p:nvSpPr>
          <p:cNvPr id="429" name="Google Shape;429;g14e0b5cf3a0_0_5"/>
          <p:cNvSpPr txBox="1"/>
          <p:nvPr>
            <p:ph idx="12" type="sldNum"/>
          </p:nvPr>
        </p:nvSpPr>
        <p:spPr>
          <a:xfrm>
            <a:off x="8117984" y="41806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g14e0b5cf3a0_0_11"/>
          <p:cNvSpPr txBox="1"/>
          <p:nvPr>
            <p:ph type="title"/>
          </p:nvPr>
        </p:nvSpPr>
        <p:spPr>
          <a:xfrm>
            <a:off x="84725" y="539675"/>
            <a:ext cx="2142000" cy="2630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     Conclusion</a:t>
            </a:r>
            <a:endParaRPr/>
          </a:p>
        </p:txBody>
      </p:sp>
      <p:sp>
        <p:nvSpPr>
          <p:cNvPr id="435" name="Google Shape;435;g14e0b5cf3a0_0_11"/>
          <p:cNvSpPr txBox="1"/>
          <p:nvPr>
            <p:ph idx="1" type="body"/>
          </p:nvPr>
        </p:nvSpPr>
        <p:spPr>
          <a:xfrm>
            <a:off x="2989325" y="811675"/>
            <a:ext cx="5292300" cy="3267300"/>
          </a:xfrm>
          <a:prstGeom prst="rect">
            <a:avLst/>
          </a:prstGeom>
          <a:noFill/>
          <a:ln>
            <a:noFill/>
          </a:ln>
        </p:spPr>
        <p:txBody>
          <a:bodyPr anchorCtr="0" anchor="t" bIns="91425" lIns="91425" spcFirstLastPara="1" rIns="91425" wrap="square" tIns="91425">
            <a:noAutofit/>
          </a:bodyPr>
          <a:lstStyle/>
          <a:p>
            <a:pPr indent="-355600" lvl="0" marL="457200" rtl="0" algn="l">
              <a:lnSpc>
                <a:spcPct val="100000"/>
              </a:lnSpc>
              <a:spcBef>
                <a:spcPts val="1000"/>
              </a:spcBef>
              <a:spcAft>
                <a:spcPts val="0"/>
              </a:spcAft>
              <a:buSzPts val="2000"/>
              <a:buFont typeface="Times New Roman"/>
              <a:buChar char="●"/>
            </a:pPr>
            <a:r>
              <a:rPr lang="en">
                <a:latin typeface="Times New Roman"/>
                <a:ea typeface="Times New Roman"/>
                <a:cs typeface="Times New Roman"/>
                <a:sym typeface="Times New Roman"/>
              </a:rPr>
              <a:t>Project management is not only necessity for that improvement but also one field that seeks for improvement itself, through influence on different PM success factors.</a:t>
            </a:r>
            <a:endParaRPr>
              <a:latin typeface="Times New Roman"/>
              <a:ea typeface="Times New Roman"/>
              <a:cs typeface="Times New Roman"/>
              <a:sym typeface="Times New Roman"/>
            </a:endParaRPr>
          </a:p>
          <a:p>
            <a:pPr indent="-355600" lvl="0" marL="457200" rtl="0" algn="l">
              <a:lnSpc>
                <a:spcPct val="100000"/>
              </a:lnSpc>
              <a:spcBef>
                <a:spcPts val="0"/>
              </a:spcBef>
              <a:spcAft>
                <a:spcPts val="0"/>
              </a:spcAft>
              <a:buSzPts val="2000"/>
              <a:buFont typeface="Times New Roman"/>
              <a:buChar char="●"/>
            </a:pPr>
            <a:r>
              <a:rPr lang="en">
                <a:latin typeface="Times New Roman"/>
                <a:ea typeface="Times New Roman"/>
                <a:cs typeface="Times New Roman"/>
                <a:sym typeface="Times New Roman"/>
              </a:rPr>
              <a:t>The most important one dealing with matching between proposed breakdown structure methodology and real trends and states on the projects. Investments in project management field should be made, especially through strengthening people and organization competence.</a:t>
            </a:r>
            <a:endParaRPr>
              <a:latin typeface="Times New Roman"/>
              <a:ea typeface="Times New Roman"/>
              <a:cs typeface="Times New Roman"/>
              <a:sym typeface="Times New Roman"/>
            </a:endParaRPr>
          </a:p>
        </p:txBody>
      </p:sp>
      <p:sp>
        <p:nvSpPr>
          <p:cNvPr id="436" name="Google Shape;436;g14e0b5cf3a0_0_11"/>
          <p:cNvSpPr txBox="1"/>
          <p:nvPr>
            <p:ph idx="12" type="sldNum"/>
          </p:nvPr>
        </p:nvSpPr>
        <p:spPr>
          <a:xfrm>
            <a:off x="8117984" y="41806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23"/>
          <p:cNvSpPr txBox="1"/>
          <p:nvPr>
            <p:ph idx="4294967295" type="ctrTitle"/>
          </p:nvPr>
        </p:nvSpPr>
        <p:spPr>
          <a:xfrm>
            <a:off x="2739050" y="1991850"/>
            <a:ext cx="6593700" cy="1159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2000"/>
              <a:buFont typeface="Roboto Slab"/>
              <a:buNone/>
            </a:pPr>
            <a:r>
              <a:rPr b="0" i="0" lang="en" sz="6000" u="none" cap="none" strike="noStrike">
                <a:solidFill>
                  <a:srgbClr val="FFFFFF"/>
                </a:solidFill>
                <a:latin typeface="Roboto Slab"/>
                <a:ea typeface="Roboto Slab"/>
                <a:cs typeface="Roboto Slab"/>
                <a:sym typeface="Roboto Slab"/>
              </a:rPr>
              <a:t>Thanks!</a:t>
            </a:r>
            <a:endParaRPr b="0" i="0" sz="6000" u="none" cap="none" strike="noStrike">
              <a:solidFill>
                <a:srgbClr val="FFFFFF"/>
              </a:solidFill>
              <a:latin typeface="Roboto Slab"/>
              <a:ea typeface="Roboto Slab"/>
              <a:cs typeface="Roboto Slab"/>
              <a:sym typeface="Roboto Slab"/>
            </a:endParaRPr>
          </a:p>
        </p:txBody>
      </p:sp>
      <p:sp>
        <p:nvSpPr>
          <p:cNvPr id="442" name="Google Shape;442;p23"/>
          <p:cNvSpPr txBox="1"/>
          <p:nvPr>
            <p:ph idx="12" type="sldNum"/>
          </p:nvPr>
        </p:nvSpPr>
        <p:spPr>
          <a:xfrm>
            <a:off x="8117984" y="41806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Kent template">
  <a:themeElements>
    <a:clrScheme name="Custom 347">
      <a:dk1>
        <a:srgbClr val="4A5C65"/>
      </a:dk1>
      <a:lt1>
        <a:srgbClr val="FFFFFF"/>
      </a:lt1>
      <a:dk2>
        <a:srgbClr val="A6BCC9"/>
      </a:dk2>
      <a:lt2>
        <a:srgbClr val="DEE9F2"/>
      </a:lt2>
      <a:accent1>
        <a:srgbClr val="02BDC7"/>
      </a:accent1>
      <a:accent2>
        <a:srgbClr val="FFB600"/>
      </a:accent2>
      <a:accent3>
        <a:srgbClr val="FF9755"/>
      </a:accent3>
      <a:accent4>
        <a:srgbClr val="FD6C68"/>
      </a:accent4>
      <a:accent5>
        <a:srgbClr val="FC4067"/>
      </a:accent5>
      <a:accent6>
        <a:srgbClr val="A6BCC9"/>
      </a:accent6>
      <a:hlink>
        <a:srgbClr val="02BDC7"/>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