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D7673-AEE0-45F9-BA9E-1D20666EA1F1}">
  <a:tblStyle styleId="{451D7673-AEE0-45F9-BA9E-1D20666EA1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0525" y="1229375"/>
            <a:ext cx="49479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Agile project Management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Zoha Noor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Bscs f19 m 90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604800" y="628100"/>
            <a:ext cx="79344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 Agile project management enables cross-functional teams to collaborate on project components.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solve difficulties, and progress projects in shorter periods.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 Agile is a project management style that divides huge projects into smaller, more manageable parts called iterations.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991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6"/>
          <p:cNvGraphicFramePr/>
          <p:nvPr/>
        </p:nvGraphicFramePr>
        <p:xfrm>
          <a:off x="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{451D7673-AEE0-45F9-BA9E-1D20666EA1F1}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7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Ref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3F3F3"/>
                          </a:solidFill>
                        </a:rPr>
                        <a:t>Year</a:t>
                      </a:r>
                      <a:endParaRPr b="1" sz="14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3F3F3"/>
                          </a:solidFill>
                        </a:rPr>
                        <a:t>Author </a:t>
                      </a:r>
                      <a:endParaRPr b="1" sz="14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Mathod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EFEFEF"/>
                          </a:solidFill>
                        </a:rPr>
                        <a:t>Conclusion 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8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D9D9D9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3F3F3"/>
                          </a:solidFill>
                        </a:rPr>
                        <a:t>2020</a:t>
                      </a:r>
                      <a:endParaRPr sz="14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BATRA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The scope of agile project become prominent due to inevitable disruption caused by COVID-19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3F3F3"/>
                          </a:solidFill>
                        </a:rPr>
                        <a:t>Agile has positive influence on prominent results </a:t>
                      </a:r>
                      <a:endParaRPr sz="14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1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EFEFE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D9D9D9"/>
                          </a:solidFill>
                        </a:rPr>
                        <a:t>2021</a:t>
                      </a:r>
                      <a:endParaRPr sz="14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</a:rPr>
                        <a:t>Malik M ,Sarwar S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Examine the role of psychological empowerment.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Healthcare ,childcare and connecting them with the program that can help 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8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</a:rPr>
                        <a:t>Nandi S,SarkisJ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Redesigning supply chains using block chain enavled circular economy and covid-19 experience.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FFFF"/>
                          </a:solidFill>
                        </a:rPr>
                        <a:t>Rigid prioritization 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23850" y="362200"/>
            <a:ext cx="75264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Importance of agile: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Agile methods can help teams manage work more efficiently.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 Do the work more effectively while delivering the highest quality product within the constraints of the budget.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332125" y="393750"/>
            <a:ext cx="7004400" cy="4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Conclusions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Result shows 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Team and effectiveness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Negative impacted on communication and mutual trust.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Productivity is typically perceived in software engineering as output of change in code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