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9" r:id="rId1"/>
  </p:sldMasterIdLst>
  <p:sldIdLst>
    <p:sldId id="256" r:id="rId2"/>
    <p:sldId id="257" r:id="rId3"/>
    <p:sldId id="260" r:id="rId4"/>
    <p:sldId id="262" r:id="rId5"/>
    <p:sldId id="266" r:id="rId6"/>
    <p:sldId id="263" r:id="rId7"/>
    <p:sldId id="264" r:id="rId8"/>
    <p:sldId id="259"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8AE17C-562C-4588-B58F-6216F5256957}" v="1122" dt="2022-10-30T12:23:02.637"/>
    <p1510:client id="{5B4B8C6C-36E2-493A-AB00-1D6A0F69D6ED}" v="2100" dt="2022-10-30T10:36:13.810"/>
    <p1510:client id="{80905C59-4581-4C70-8A35-0C34494642D0}" v="76" dt="2022-10-30T12:31:26.8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C04D0E-0753-4DC4-9D6C-46B022E2F080}" type="doc">
      <dgm:prSet loTypeId="urn:microsoft.com/office/officeart/2005/8/layout/process4" loCatId="process" qsTypeId="urn:microsoft.com/office/officeart/2005/8/quickstyle/simple1" qsCatId="simple" csTypeId="urn:microsoft.com/office/officeart/2005/8/colors/colorful1" csCatId="colorful"/>
      <dgm:spPr/>
      <dgm:t>
        <a:bodyPr/>
        <a:lstStyle/>
        <a:p>
          <a:endParaRPr lang="en-US"/>
        </a:p>
      </dgm:t>
    </dgm:pt>
    <dgm:pt modelId="{3A24182A-1EAC-410A-977C-6A11191A6AD4}">
      <dgm:prSet/>
      <dgm:spPr/>
      <dgm:t>
        <a:bodyPr/>
        <a:lstStyle/>
        <a:p>
          <a:r>
            <a:rPr lang="en-US" b="1"/>
            <a:t>-&gt;</a:t>
          </a:r>
          <a:r>
            <a:rPr lang="en-US"/>
            <a:t> It is always required to make sure our software is built fast also it's, performance should not be slowed down by any factors.</a:t>
          </a:r>
        </a:p>
      </dgm:t>
    </dgm:pt>
    <dgm:pt modelId="{F4B30DF8-8016-4482-A36C-19609BD4A7DA}" type="parTrans" cxnId="{0866D1AE-8BAB-4C5D-B734-83B0583CC962}">
      <dgm:prSet/>
      <dgm:spPr/>
      <dgm:t>
        <a:bodyPr/>
        <a:lstStyle/>
        <a:p>
          <a:endParaRPr lang="en-US"/>
        </a:p>
      </dgm:t>
    </dgm:pt>
    <dgm:pt modelId="{758641D5-28B9-4440-AF05-65FEEEA0C92A}" type="sibTrans" cxnId="{0866D1AE-8BAB-4C5D-B734-83B0583CC962}">
      <dgm:prSet/>
      <dgm:spPr/>
      <dgm:t>
        <a:bodyPr/>
        <a:lstStyle/>
        <a:p>
          <a:endParaRPr lang="en-US"/>
        </a:p>
      </dgm:t>
    </dgm:pt>
    <dgm:pt modelId="{E1BB17FC-C99A-4614-BD47-28AB5CBE447D}">
      <dgm:prSet/>
      <dgm:spPr/>
      <dgm:t>
        <a:bodyPr/>
        <a:lstStyle/>
        <a:p>
          <a:r>
            <a:rPr lang="en-US" b="1"/>
            <a:t>-&gt;</a:t>
          </a:r>
          <a:r>
            <a:rPr lang="en-US"/>
            <a:t> as the Military services are very important to every country irrespective of high technology or not.</a:t>
          </a:r>
        </a:p>
      </dgm:t>
    </dgm:pt>
    <dgm:pt modelId="{3ADBD465-B8EC-43FE-8490-BBA91720CE49}" type="parTrans" cxnId="{2E7C3386-0C78-4C49-B960-225232577A3D}">
      <dgm:prSet/>
      <dgm:spPr/>
      <dgm:t>
        <a:bodyPr/>
        <a:lstStyle/>
        <a:p>
          <a:endParaRPr lang="en-US"/>
        </a:p>
      </dgm:t>
    </dgm:pt>
    <dgm:pt modelId="{1105061B-2087-4473-BDB2-80F3C219B72C}" type="sibTrans" cxnId="{2E7C3386-0C78-4C49-B960-225232577A3D}">
      <dgm:prSet/>
      <dgm:spPr/>
      <dgm:t>
        <a:bodyPr/>
        <a:lstStyle/>
        <a:p>
          <a:endParaRPr lang="en-US"/>
        </a:p>
      </dgm:t>
    </dgm:pt>
    <dgm:pt modelId="{67317F0E-1F2F-47A5-8B57-4FF94D1E9AD4}">
      <dgm:prSet/>
      <dgm:spPr/>
      <dgm:t>
        <a:bodyPr/>
        <a:lstStyle/>
        <a:p>
          <a:r>
            <a:rPr lang="en-US" b="1"/>
            <a:t>-&gt;</a:t>
          </a:r>
          <a:r>
            <a:rPr lang="en-US"/>
            <a:t>to catch the signals from remote locations is important to know the enemy's next move.</a:t>
          </a:r>
        </a:p>
      </dgm:t>
    </dgm:pt>
    <dgm:pt modelId="{7E257087-6823-4B05-8F77-BE3568589E23}" type="parTrans" cxnId="{FB61EFF5-FEC0-4637-AFC8-BB420613F186}">
      <dgm:prSet/>
      <dgm:spPr/>
      <dgm:t>
        <a:bodyPr/>
        <a:lstStyle/>
        <a:p>
          <a:endParaRPr lang="en-US"/>
        </a:p>
      </dgm:t>
    </dgm:pt>
    <dgm:pt modelId="{99E61618-BA84-45DD-A56B-04FAADA9CDD9}" type="sibTrans" cxnId="{FB61EFF5-FEC0-4637-AFC8-BB420613F186}">
      <dgm:prSet/>
      <dgm:spPr/>
      <dgm:t>
        <a:bodyPr/>
        <a:lstStyle/>
        <a:p>
          <a:endParaRPr lang="en-US"/>
        </a:p>
      </dgm:t>
    </dgm:pt>
    <dgm:pt modelId="{63B5DC7F-E14D-4CA2-868E-8C44B58A2ECF}">
      <dgm:prSet/>
      <dgm:spPr/>
      <dgm:t>
        <a:bodyPr/>
        <a:lstStyle/>
        <a:p>
          <a:r>
            <a:rPr lang="en-US" b="1"/>
            <a:t>-&gt;</a:t>
          </a:r>
          <a:r>
            <a:rPr lang="en-US"/>
            <a:t>walkie talkie is an example.</a:t>
          </a:r>
        </a:p>
      </dgm:t>
    </dgm:pt>
    <dgm:pt modelId="{1FBEE263-A80D-45E8-B1D3-09A124B7D2F5}" type="parTrans" cxnId="{AC150A35-52D7-4B85-A543-47D5EC6A959C}">
      <dgm:prSet/>
      <dgm:spPr/>
      <dgm:t>
        <a:bodyPr/>
        <a:lstStyle/>
        <a:p>
          <a:endParaRPr lang="en-US"/>
        </a:p>
      </dgm:t>
    </dgm:pt>
    <dgm:pt modelId="{867B397A-80BF-4C90-B6F4-4BACAA69CD52}" type="sibTrans" cxnId="{AC150A35-52D7-4B85-A543-47D5EC6A959C}">
      <dgm:prSet/>
      <dgm:spPr/>
      <dgm:t>
        <a:bodyPr/>
        <a:lstStyle/>
        <a:p>
          <a:endParaRPr lang="en-US"/>
        </a:p>
      </dgm:t>
    </dgm:pt>
    <dgm:pt modelId="{E097CB6F-D5F7-47B5-94DC-8B9EE70C1195}" type="pres">
      <dgm:prSet presAssocID="{F5C04D0E-0753-4DC4-9D6C-46B022E2F080}" presName="Name0" presStyleCnt="0">
        <dgm:presLayoutVars>
          <dgm:dir/>
          <dgm:animLvl val="lvl"/>
          <dgm:resizeHandles val="exact"/>
        </dgm:presLayoutVars>
      </dgm:prSet>
      <dgm:spPr/>
    </dgm:pt>
    <dgm:pt modelId="{92F65FC0-8E1F-4C44-96D5-CBAFB4B1FCC0}" type="pres">
      <dgm:prSet presAssocID="{63B5DC7F-E14D-4CA2-868E-8C44B58A2ECF}" presName="boxAndChildren" presStyleCnt="0"/>
      <dgm:spPr/>
    </dgm:pt>
    <dgm:pt modelId="{48F7C91E-0035-4F26-8FE2-8FCD59AD5E6D}" type="pres">
      <dgm:prSet presAssocID="{63B5DC7F-E14D-4CA2-868E-8C44B58A2ECF}" presName="parentTextBox" presStyleLbl="node1" presStyleIdx="0" presStyleCnt="4"/>
      <dgm:spPr/>
    </dgm:pt>
    <dgm:pt modelId="{CCABB4A0-D69D-4CBD-9A9A-19822FD1588B}" type="pres">
      <dgm:prSet presAssocID="{99E61618-BA84-45DD-A56B-04FAADA9CDD9}" presName="sp" presStyleCnt="0"/>
      <dgm:spPr/>
    </dgm:pt>
    <dgm:pt modelId="{7789E479-527F-4DA8-BC6A-30B762956EF1}" type="pres">
      <dgm:prSet presAssocID="{67317F0E-1F2F-47A5-8B57-4FF94D1E9AD4}" presName="arrowAndChildren" presStyleCnt="0"/>
      <dgm:spPr/>
    </dgm:pt>
    <dgm:pt modelId="{D3C9BB40-3A07-458D-A355-14F70C1532A8}" type="pres">
      <dgm:prSet presAssocID="{67317F0E-1F2F-47A5-8B57-4FF94D1E9AD4}" presName="parentTextArrow" presStyleLbl="node1" presStyleIdx="1" presStyleCnt="4"/>
      <dgm:spPr/>
    </dgm:pt>
    <dgm:pt modelId="{6DCA0C70-9FD6-4F1B-BA90-797D9D9B728B}" type="pres">
      <dgm:prSet presAssocID="{1105061B-2087-4473-BDB2-80F3C219B72C}" presName="sp" presStyleCnt="0"/>
      <dgm:spPr/>
    </dgm:pt>
    <dgm:pt modelId="{1094755C-CDE5-4898-B15E-B7E3E5ADE16C}" type="pres">
      <dgm:prSet presAssocID="{E1BB17FC-C99A-4614-BD47-28AB5CBE447D}" presName="arrowAndChildren" presStyleCnt="0"/>
      <dgm:spPr/>
    </dgm:pt>
    <dgm:pt modelId="{F4D86B16-0E8C-4651-AA1C-7CD59DF096B1}" type="pres">
      <dgm:prSet presAssocID="{E1BB17FC-C99A-4614-BD47-28AB5CBE447D}" presName="parentTextArrow" presStyleLbl="node1" presStyleIdx="2" presStyleCnt="4"/>
      <dgm:spPr/>
    </dgm:pt>
    <dgm:pt modelId="{2F62C504-C03F-459B-8591-9071CCE801C7}" type="pres">
      <dgm:prSet presAssocID="{758641D5-28B9-4440-AF05-65FEEEA0C92A}" presName="sp" presStyleCnt="0"/>
      <dgm:spPr/>
    </dgm:pt>
    <dgm:pt modelId="{752BA889-3CF7-49BC-9EBD-77B51ADA5F62}" type="pres">
      <dgm:prSet presAssocID="{3A24182A-1EAC-410A-977C-6A11191A6AD4}" presName="arrowAndChildren" presStyleCnt="0"/>
      <dgm:spPr/>
    </dgm:pt>
    <dgm:pt modelId="{2CCC6609-C60C-4C6D-AC9D-FCD1393226EF}" type="pres">
      <dgm:prSet presAssocID="{3A24182A-1EAC-410A-977C-6A11191A6AD4}" presName="parentTextArrow" presStyleLbl="node1" presStyleIdx="3" presStyleCnt="4"/>
      <dgm:spPr/>
    </dgm:pt>
  </dgm:ptLst>
  <dgm:cxnLst>
    <dgm:cxn modelId="{96D39415-1619-48D6-A873-76DCBEFD8D55}" type="presOf" srcId="{E1BB17FC-C99A-4614-BD47-28AB5CBE447D}" destId="{F4D86B16-0E8C-4651-AA1C-7CD59DF096B1}" srcOrd="0" destOrd="0" presId="urn:microsoft.com/office/officeart/2005/8/layout/process4"/>
    <dgm:cxn modelId="{AC150A35-52D7-4B85-A543-47D5EC6A959C}" srcId="{F5C04D0E-0753-4DC4-9D6C-46B022E2F080}" destId="{63B5DC7F-E14D-4CA2-868E-8C44B58A2ECF}" srcOrd="3" destOrd="0" parTransId="{1FBEE263-A80D-45E8-B1D3-09A124B7D2F5}" sibTransId="{867B397A-80BF-4C90-B6F4-4BACAA69CD52}"/>
    <dgm:cxn modelId="{77D1BC3B-7FC4-4BB8-B0C0-CE1F69750CC0}" type="presOf" srcId="{F5C04D0E-0753-4DC4-9D6C-46B022E2F080}" destId="{E097CB6F-D5F7-47B5-94DC-8B9EE70C1195}" srcOrd="0" destOrd="0" presId="urn:microsoft.com/office/officeart/2005/8/layout/process4"/>
    <dgm:cxn modelId="{7BA1D967-07C4-4077-908C-0CB1B476FAF7}" type="presOf" srcId="{3A24182A-1EAC-410A-977C-6A11191A6AD4}" destId="{2CCC6609-C60C-4C6D-AC9D-FCD1393226EF}" srcOrd="0" destOrd="0" presId="urn:microsoft.com/office/officeart/2005/8/layout/process4"/>
    <dgm:cxn modelId="{2E7C3386-0C78-4C49-B960-225232577A3D}" srcId="{F5C04D0E-0753-4DC4-9D6C-46B022E2F080}" destId="{E1BB17FC-C99A-4614-BD47-28AB5CBE447D}" srcOrd="1" destOrd="0" parTransId="{3ADBD465-B8EC-43FE-8490-BBA91720CE49}" sibTransId="{1105061B-2087-4473-BDB2-80F3C219B72C}"/>
    <dgm:cxn modelId="{0866D1AE-8BAB-4C5D-B734-83B0583CC962}" srcId="{F5C04D0E-0753-4DC4-9D6C-46B022E2F080}" destId="{3A24182A-1EAC-410A-977C-6A11191A6AD4}" srcOrd="0" destOrd="0" parTransId="{F4B30DF8-8016-4482-A36C-19609BD4A7DA}" sibTransId="{758641D5-28B9-4440-AF05-65FEEEA0C92A}"/>
    <dgm:cxn modelId="{AA06C4F5-B1F7-4401-B570-54649C0CF1AC}" type="presOf" srcId="{67317F0E-1F2F-47A5-8B57-4FF94D1E9AD4}" destId="{D3C9BB40-3A07-458D-A355-14F70C1532A8}" srcOrd="0" destOrd="0" presId="urn:microsoft.com/office/officeart/2005/8/layout/process4"/>
    <dgm:cxn modelId="{FB61EFF5-FEC0-4637-AFC8-BB420613F186}" srcId="{F5C04D0E-0753-4DC4-9D6C-46B022E2F080}" destId="{67317F0E-1F2F-47A5-8B57-4FF94D1E9AD4}" srcOrd="2" destOrd="0" parTransId="{7E257087-6823-4B05-8F77-BE3568589E23}" sibTransId="{99E61618-BA84-45DD-A56B-04FAADA9CDD9}"/>
    <dgm:cxn modelId="{502832FA-3794-4C85-8271-6448DEDC5EC5}" type="presOf" srcId="{63B5DC7F-E14D-4CA2-868E-8C44B58A2ECF}" destId="{48F7C91E-0035-4F26-8FE2-8FCD59AD5E6D}" srcOrd="0" destOrd="0" presId="urn:microsoft.com/office/officeart/2005/8/layout/process4"/>
    <dgm:cxn modelId="{7641937B-3D14-4942-9140-852449DB7139}" type="presParOf" srcId="{E097CB6F-D5F7-47B5-94DC-8B9EE70C1195}" destId="{92F65FC0-8E1F-4C44-96D5-CBAFB4B1FCC0}" srcOrd="0" destOrd="0" presId="urn:microsoft.com/office/officeart/2005/8/layout/process4"/>
    <dgm:cxn modelId="{EA9ACC40-0336-44AA-BF8E-6E5B010F16F1}" type="presParOf" srcId="{92F65FC0-8E1F-4C44-96D5-CBAFB4B1FCC0}" destId="{48F7C91E-0035-4F26-8FE2-8FCD59AD5E6D}" srcOrd="0" destOrd="0" presId="urn:microsoft.com/office/officeart/2005/8/layout/process4"/>
    <dgm:cxn modelId="{FC43C549-0861-4B30-AC7F-FE9CA39E6418}" type="presParOf" srcId="{E097CB6F-D5F7-47B5-94DC-8B9EE70C1195}" destId="{CCABB4A0-D69D-4CBD-9A9A-19822FD1588B}" srcOrd="1" destOrd="0" presId="urn:microsoft.com/office/officeart/2005/8/layout/process4"/>
    <dgm:cxn modelId="{C28C9CEF-2F9F-4A28-997C-98A3E0132279}" type="presParOf" srcId="{E097CB6F-D5F7-47B5-94DC-8B9EE70C1195}" destId="{7789E479-527F-4DA8-BC6A-30B762956EF1}" srcOrd="2" destOrd="0" presId="urn:microsoft.com/office/officeart/2005/8/layout/process4"/>
    <dgm:cxn modelId="{56206660-C55E-4454-B1B7-A61B21871DE8}" type="presParOf" srcId="{7789E479-527F-4DA8-BC6A-30B762956EF1}" destId="{D3C9BB40-3A07-458D-A355-14F70C1532A8}" srcOrd="0" destOrd="0" presId="urn:microsoft.com/office/officeart/2005/8/layout/process4"/>
    <dgm:cxn modelId="{13554F02-FC54-4BCC-9478-7CE92B361221}" type="presParOf" srcId="{E097CB6F-D5F7-47B5-94DC-8B9EE70C1195}" destId="{6DCA0C70-9FD6-4F1B-BA90-797D9D9B728B}" srcOrd="3" destOrd="0" presId="urn:microsoft.com/office/officeart/2005/8/layout/process4"/>
    <dgm:cxn modelId="{BFD4DFFF-D169-4AF7-9B2D-9ABF3510395E}" type="presParOf" srcId="{E097CB6F-D5F7-47B5-94DC-8B9EE70C1195}" destId="{1094755C-CDE5-4898-B15E-B7E3E5ADE16C}" srcOrd="4" destOrd="0" presId="urn:microsoft.com/office/officeart/2005/8/layout/process4"/>
    <dgm:cxn modelId="{E7E2B9F5-BAAE-4138-BE7B-14B8B7CE4868}" type="presParOf" srcId="{1094755C-CDE5-4898-B15E-B7E3E5ADE16C}" destId="{F4D86B16-0E8C-4651-AA1C-7CD59DF096B1}" srcOrd="0" destOrd="0" presId="urn:microsoft.com/office/officeart/2005/8/layout/process4"/>
    <dgm:cxn modelId="{FC515F3B-EC6C-4235-B94A-EF7C32CEB140}" type="presParOf" srcId="{E097CB6F-D5F7-47B5-94DC-8B9EE70C1195}" destId="{2F62C504-C03F-459B-8591-9071CCE801C7}" srcOrd="5" destOrd="0" presId="urn:microsoft.com/office/officeart/2005/8/layout/process4"/>
    <dgm:cxn modelId="{545F33BB-25BF-4060-B470-D72FA9C4D1AC}" type="presParOf" srcId="{E097CB6F-D5F7-47B5-94DC-8B9EE70C1195}" destId="{752BA889-3CF7-49BC-9EBD-77B51ADA5F62}" srcOrd="6" destOrd="0" presId="urn:microsoft.com/office/officeart/2005/8/layout/process4"/>
    <dgm:cxn modelId="{094A1003-9D56-483C-8EAE-8865653BBE26}" type="presParOf" srcId="{752BA889-3CF7-49BC-9EBD-77B51ADA5F62}" destId="{2CCC6609-C60C-4C6D-AC9D-FCD1393226E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BD4724-45A0-46E6-A990-CB8092A97180}"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5FAA0A46-EFB9-4B2E-8D03-12B819993095}">
      <dgm:prSet phldrT="[Text]" phldr="0"/>
      <dgm:spPr/>
      <dgm:t>
        <a:bodyPr/>
        <a:lstStyle/>
        <a:p>
          <a:pPr rtl="0"/>
          <a:r>
            <a:rPr lang="en-US" b="1" dirty="0"/>
            <a:t>Required functionality</a:t>
          </a:r>
        </a:p>
      </dgm:t>
    </dgm:pt>
    <dgm:pt modelId="{959D9CB6-C95C-483B-977E-E55C71ADEF51}" type="parTrans" cxnId="{C6B30129-95F6-4094-958C-49C5C60F9EB1}">
      <dgm:prSet/>
      <dgm:spPr/>
      <dgm:t>
        <a:bodyPr/>
        <a:lstStyle/>
        <a:p>
          <a:endParaRPr lang="en-US"/>
        </a:p>
      </dgm:t>
    </dgm:pt>
    <dgm:pt modelId="{DC6BA65B-0A2A-4BC0-A583-0204AB13A323}" type="sibTrans" cxnId="{C6B30129-95F6-4094-958C-49C5C60F9EB1}">
      <dgm:prSet/>
      <dgm:spPr/>
      <dgm:t>
        <a:bodyPr/>
        <a:lstStyle/>
        <a:p>
          <a:endParaRPr lang="en-US"/>
        </a:p>
      </dgm:t>
    </dgm:pt>
    <dgm:pt modelId="{25602AD1-9751-4797-B124-1E302F6ECB74}">
      <dgm:prSet phldrT="[Text]" phldr="0"/>
      <dgm:spPr/>
      <dgm:t>
        <a:bodyPr/>
        <a:lstStyle/>
        <a:p>
          <a:r>
            <a:rPr lang="en-US" b="1" dirty="0"/>
            <a:t>Architecture</a:t>
          </a:r>
        </a:p>
      </dgm:t>
    </dgm:pt>
    <dgm:pt modelId="{E8074E83-9AAA-4408-9D50-246461268678}" type="parTrans" cxnId="{1D2BC59E-0A1A-4366-9E73-016B90026537}">
      <dgm:prSet/>
      <dgm:spPr/>
      <dgm:t>
        <a:bodyPr/>
        <a:lstStyle/>
        <a:p>
          <a:endParaRPr lang="en-US"/>
        </a:p>
      </dgm:t>
    </dgm:pt>
    <dgm:pt modelId="{27A2FC46-D663-408B-A21F-9A84F38F0CA4}" type="sibTrans" cxnId="{1D2BC59E-0A1A-4366-9E73-016B90026537}">
      <dgm:prSet/>
      <dgm:spPr/>
      <dgm:t>
        <a:bodyPr/>
        <a:lstStyle/>
        <a:p>
          <a:endParaRPr lang="en-US"/>
        </a:p>
      </dgm:t>
    </dgm:pt>
    <dgm:pt modelId="{AD171C10-E17A-4832-802C-04D2822C9F82}">
      <dgm:prSet phldrT="[Text]" phldr="0"/>
      <dgm:spPr/>
      <dgm:t>
        <a:bodyPr/>
        <a:lstStyle/>
        <a:p>
          <a:pPr rtl="0"/>
          <a:r>
            <a:rPr lang="en-US" b="1" dirty="0"/>
            <a:t>Technology maturity</a:t>
          </a:r>
        </a:p>
      </dgm:t>
    </dgm:pt>
    <dgm:pt modelId="{EBA7709B-3B4D-4D18-AA2B-05FCBD3D0811}" type="parTrans" cxnId="{78524773-F629-40F5-A9D8-C0CA8503C927}">
      <dgm:prSet/>
      <dgm:spPr/>
      <dgm:t>
        <a:bodyPr/>
        <a:lstStyle/>
        <a:p>
          <a:endParaRPr lang="en-US"/>
        </a:p>
      </dgm:t>
    </dgm:pt>
    <dgm:pt modelId="{600EE9EC-7D7A-4EB0-9A88-3E03FCC00504}" type="sibTrans" cxnId="{78524773-F629-40F5-A9D8-C0CA8503C927}">
      <dgm:prSet/>
      <dgm:spPr/>
      <dgm:t>
        <a:bodyPr/>
        <a:lstStyle/>
        <a:p>
          <a:endParaRPr lang="en-US"/>
        </a:p>
      </dgm:t>
    </dgm:pt>
    <dgm:pt modelId="{DE3A5874-9686-4233-B635-F8816DDA5D13}">
      <dgm:prSet phldrT="[Text]" phldr="0"/>
      <dgm:spPr/>
      <dgm:t>
        <a:bodyPr/>
        <a:lstStyle/>
        <a:p>
          <a:r>
            <a:rPr lang="en-US" b="1" dirty="0"/>
            <a:t>Resources</a:t>
          </a:r>
        </a:p>
      </dgm:t>
    </dgm:pt>
    <dgm:pt modelId="{2D4DC00F-4F8C-4B68-A2E2-171F66FA1A37}" type="parTrans" cxnId="{17B970EC-5A94-4299-8C6E-CFC5D3F63D00}">
      <dgm:prSet/>
      <dgm:spPr/>
      <dgm:t>
        <a:bodyPr/>
        <a:lstStyle/>
        <a:p>
          <a:endParaRPr lang="en-US"/>
        </a:p>
      </dgm:t>
    </dgm:pt>
    <dgm:pt modelId="{DB8C616A-531C-4310-B468-999CDAB9D201}" type="sibTrans" cxnId="{17B970EC-5A94-4299-8C6E-CFC5D3F63D00}">
      <dgm:prSet/>
      <dgm:spPr/>
      <dgm:t>
        <a:bodyPr/>
        <a:lstStyle/>
        <a:p>
          <a:endParaRPr lang="en-US"/>
        </a:p>
      </dgm:t>
    </dgm:pt>
    <dgm:pt modelId="{E230ECFB-E801-412A-A857-1EA4BD5CF833}">
      <dgm:prSet phldr="0"/>
      <dgm:spPr/>
      <dgm:t>
        <a:bodyPr/>
        <a:lstStyle/>
        <a:p>
          <a:pPr rtl="0"/>
          <a:r>
            <a:rPr lang="en-US" b="1" dirty="0"/>
            <a:t>Testing strategy</a:t>
          </a:r>
          <a:endParaRPr lang="en-US" b="1" dirty="0">
            <a:latin typeface="Univers Condensed"/>
          </a:endParaRPr>
        </a:p>
      </dgm:t>
    </dgm:pt>
    <dgm:pt modelId="{D529702D-CF1C-4160-ACE4-0124E498980B}" type="parTrans" cxnId="{63DE99BC-2FE7-47A5-9EBB-D513338C46CF}">
      <dgm:prSet/>
      <dgm:spPr/>
    </dgm:pt>
    <dgm:pt modelId="{43571B33-7F36-4449-A515-53440A2FD9FF}" type="sibTrans" cxnId="{63DE99BC-2FE7-47A5-9EBB-D513338C46CF}">
      <dgm:prSet/>
      <dgm:spPr/>
      <dgm:t>
        <a:bodyPr/>
        <a:lstStyle/>
        <a:p>
          <a:endParaRPr lang="en-US"/>
        </a:p>
      </dgm:t>
    </dgm:pt>
    <dgm:pt modelId="{F8DA19B1-43EA-4C61-ACEB-408BAFA0EE28}">
      <dgm:prSet phldr="0"/>
      <dgm:spPr/>
      <dgm:t>
        <a:bodyPr/>
        <a:lstStyle/>
        <a:p>
          <a:pPr rtl="0"/>
          <a:r>
            <a:rPr lang="en-US" b="1" dirty="0"/>
            <a:t>Contract structure</a:t>
          </a:r>
        </a:p>
      </dgm:t>
    </dgm:pt>
    <dgm:pt modelId="{D9642FD3-48A0-4262-A17B-EE0B70028872}" type="parTrans" cxnId="{FA323E1F-F78D-4229-A5B8-A75808796BE5}">
      <dgm:prSet/>
      <dgm:spPr/>
    </dgm:pt>
    <dgm:pt modelId="{807D2368-7EF5-4E1B-81C8-4A8322848B65}" type="sibTrans" cxnId="{FA323E1F-F78D-4229-A5B8-A75808796BE5}">
      <dgm:prSet/>
      <dgm:spPr/>
      <dgm:t>
        <a:bodyPr/>
        <a:lstStyle/>
        <a:p>
          <a:endParaRPr lang="en-US"/>
        </a:p>
      </dgm:t>
    </dgm:pt>
    <dgm:pt modelId="{E7F35E3C-5CAA-4524-87C0-9E08DD139531}">
      <dgm:prSet phldr="0"/>
      <dgm:spPr/>
      <dgm:t>
        <a:bodyPr/>
        <a:lstStyle/>
        <a:p>
          <a:pPr rtl="0"/>
          <a:r>
            <a:rPr lang="en-US" b="1" dirty="0"/>
            <a:t>Change management</a:t>
          </a:r>
          <a:endParaRPr lang="en-US" b="1" dirty="0">
            <a:latin typeface="Univers Condensed"/>
          </a:endParaRPr>
        </a:p>
      </dgm:t>
    </dgm:pt>
    <dgm:pt modelId="{9F83F7E4-E5D6-4BC8-88F8-97DA822647A7}" type="parTrans" cxnId="{73C2F9CD-341A-47CC-B0A3-D4C55FCF2B99}">
      <dgm:prSet/>
      <dgm:spPr/>
    </dgm:pt>
    <dgm:pt modelId="{618CC239-3E45-4747-9B8C-6E80504BE581}" type="sibTrans" cxnId="{73C2F9CD-341A-47CC-B0A3-D4C55FCF2B99}">
      <dgm:prSet/>
      <dgm:spPr/>
      <dgm:t>
        <a:bodyPr/>
        <a:lstStyle/>
        <a:p>
          <a:endParaRPr lang="en-US"/>
        </a:p>
      </dgm:t>
    </dgm:pt>
    <dgm:pt modelId="{6CF9EA16-C2D1-4E24-807F-BFB685BF43BB}" type="pres">
      <dgm:prSet presAssocID="{0FBD4724-45A0-46E6-A990-CB8092A97180}" presName="Name0" presStyleCnt="0">
        <dgm:presLayoutVars>
          <dgm:dir/>
          <dgm:resizeHandles val="exact"/>
        </dgm:presLayoutVars>
      </dgm:prSet>
      <dgm:spPr/>
    </dgm:pt>
    <dgm:pt modelId="{32E4F666-53E6-47D6-BD95-D327ED7CB0A5}" type="pres">
      <dgm:prSet presAssocID="{5FAA0A46-EFB9-4B2E-8D03-12B819993095}" presName="node" presStyleLbl="node1" presStyleIdx="0" presStyleCnt="7">
        <dgm:presLayoutVars>
          <dgm:bulletEnabled val="1"/>
        </dgm:presLayoutVars>
      </dgm:prSet>
      <dgm:spPr/>
    </dgm:pt>
    <dgm:pt modelId="{D5419780-33BB-43C9-944D-0BE1ECDEB1A7}" type="pres">
      <dgm:prSet presAssocID="{DC6BA65B-0A2A-4BC0-A583-0204AB13A323}" presName="sibTrans" presStyleLbl="sibTrans1D1" presStyleIdx="0" presStyleCnt="6"/>
      <dgm:spPr/>
    </dgm:pt>
    <dgm:pt modelId="{66030FF1-EF01-4E0F-A43B-FEBB490767B4}" type="pres">
      <dgm:prSet presAssocID="{DC6BA65B-0A2A-4BC0-A583-0204AB13A323}" presName="connectorText" presStyleLbl="sibTrans1D1" presStyleIdx="0" presStyleCnt="6"/>
      <dgm:spPr/>
    </dgm:pt>
    <dgm:pt modelId="{DF8DC24F-94FA-472B-A481-47D30A0D7820}" type="pres">
      <dgm:prSet presAssocID="{25602AD1-9751-4797-B124-1E302F6ECB74}" presName="node" presStyleLbl="node1" presStyleIdx="1" presStyleCnt="7">
        <dgm:presLayoutVars>
          <dgm:bulletEnabled val="1"/>
        </dgm:presLayoutVars>
      </dgm:prSet>
      <dgm:spPr/>
    </dgm:pt>
    <dgm:pt modelId="{09E706ED-8B90-44B3-94E4-DA5519081B31}" type="pres">
      <dgm:prSet presAssocID="{27A2FC46-D663-408B-A21F-9A84F38F0CA4}" presName="sibTrans" presStyleLbl="sibTrans1D1" presStyleIdx="1" presStyleCnt="6"/>
      <dgm:spPr/>
    </dgm:pt>
    <dgm:pt modelId="{A6D551F1-4AE7-4506-BE25-73C549D2625F}" type="pres">
      <dgm:prSet presAssocID="{27A2FC46-D663-408B-A21F-9A84F38F0CA4}" presName="connectorText" presStyleLbl="sibTrans1D1" presStyleIdx="1" presStyleCnt="6"/>
      <dgm:spPr/>
    </dgm:pt>
    <dgm:pt modelId="{3A726672-DF02-435D-9773-08F41F4A99E8}" type="pres">
      <dgm:prSet presAssocID="{AD171C10-E17A-4832-802C-04D2822C9F82}" presName="node" presStyleLbl="node1" presStyleIdx="2" presStyleCnt="7">
        <dgm:presLayoutVars>
          <dgm:bulletEnabled val="1"/>
        </dgm:presLayoutVars>
      </dgm:prSet>
      <dgm:spPr/>
    </dgm:pt>
    <dgm:pt modelId="{EC9EA870-154B-451B-A6F2-9365FFE26F10}" type="pres">
      <dgm:prSet presAssocID="{600EE9EC-7D7A-4EB0-9A88-3E03FCC00504}" presName="sibTrans" presStyleLbl="sibTrans1D1" presStyleIdx="2" presStyleCnt="6"/>
      <dgm:spPr/>
    </dgm:pt>
    <dgm:pt modelId="{AA298AE5-C476-45E7-A771-344AC4FFC4BC}" type="pres">
      <dgm:prSet presAssocID="{600EE9EC-7D7A-4EB0-9A88-3E03FCC00504}" presName="connectorText" presStyleLbl="sibTrans1D1" presStyleIdx="2" presStyleCnt="6"/>
      <dgm:spPr/>
    </dgm:pt>
    <dgm:pt modelId="{E24E4E85-2A17-4E93-97BC-D80D733127BB}" type="pres">
      <dgm:prSet presAssocID="{DE3A5874-9686-4233-B635-F8816DDA5D13}" presName="node" presStyleLbl="node1" presStyleIdx="3" presStyleCnt="7">
        <dgm:presLayoutVars>
          <dgm:bulletEnabled val="1"/>
        </dgm:presLayoutVars>
      </dgm:prSet>
      <dgm:spPr/>
    </dgm:pt>
    <dgm:pt modelId="{5752BF8F-D4B2-4972-988F-65C5768712BD}" type="pres">
      <dgm:prSet presAssocID="{DB8C616A-531C-4310-B468-999CDAB9D201}" presName="sibTrans" presStyleLbl="sibTrans1D1" presStyleIdx="3" presStyleCnt="6"/>
      <dgm:spPr/>
    </dgm:pt>
    <dgm:pt modelId="{AE9C9423-E579-4BB8-8553-07ED380C5CC4}" type="pres">
      <dgm:prSet presAssocID="{DB8C616A-531C-4310-B468-999CDAB9D201}" presName="connectorText" presStyleLbl="sibTrans1D1" presStyleIdx="3" presStyleCnt="6"/>
      <dgm:spPr/>
    </dgm:pt>
    <dgm:pt modelId="{1E840FFE-2B83-465B-9499-24ED313927C1}" type="pres">
      <dgm:prSet presAssocID="{E230ECFB-E801-412A-A857-1EA4BD5CF833}" presName="node" presStyleLbl="node1" presStyleIdx="4" presStyleCnt="7">
        <dgm:presLayoutVars>
          <dgm:bulletEnabled val="1"/>
        </dgm:presLayoutVars>
      </dgm:prSet>
      <dgm:spPr/>
    </dgm:pt>
    <dgm:pt modelId="{68493F41-6CE9-4E8A-9757-04E63CCB6131}" type="pres">
      <dgm:prSet presAssocID="{43571B33-7F36-4449-A515-53440A2FD9FF}" presName="sibTrans" presStyleLbl="sibTrans1D1" presStyleIdx="4" presStyleCnt="6"/>
      <dgm:spPr/>
    </dgm:pt>
    <dgm:pt modelId="{0FF3F1BC-075F-4068-A307-25B0D1F4CE72}" type="pres">
      <dgm:prSet presAssocID="{43571B33-7F36-4449-A515-53440A2FD9FF}" presName="connectorText" presStyleLbl="sibTrans1D1" presStyleIdx="4" presStyleCnt="6"/>
      <dgm:spPr/>
    </dgm:pt>
    <dgm:pt modelId="{4038F792-5346-4301-8E9E-5E8398F4673E}" type="pres">
      <dgm:prSet presAssocID="{F8DA19B1-43EA-4C61-ACEB-408BAFA0EE28}" presName="node" presStyleLbl="node1" presStyleIdx="5" presStyleCnt="7">
        <dgm:presLayoutVars>
          <dgm:bulletEnabled val="1"/>
        </dgm:presLayoutVars>
      </dgm:prSet>
      <dgm:spPr/>
    </dgm:pt>
    <dgm:pt modelId="{57B3CD48-0D20-456C-AA7E-0850B4A7512C}" type="pres">
      <dgm:prSet presAssocID="{807D2368-7EF5-4E1B-81C8-4A8322848B65}" presName="sibTrans" presStyleLbl="sibTrans1D1" presStyleIdx="5" presStyleCnt="6"/>
      <dgm:spPr/>
    </dgm:pt>
    <dgm:pt modelId="{78F3599A-4442-4FAD-AAE3-5011943F8603}" type="pres">
      <dgm:prSet presAssocID="{807D2368-7EF5-4E1B-81C8-4A8322848B65}" presName="connectorText" presStyleLbl="sibTrans1D1" presStyleIdx="5" presStyleCnt="6"/>
      <dgm:spPr/>
    </dgm:pt>
    <dgm:pt modelId="{DAFA5C15-9E29-492B-AA42-BC64E8D5C5E3}" type="pres">
      <dgm:prSet presAssocID="{E7F35E3C-5CAA-4524-87C0-9E08DD139531}" presName="node" presStyleLbl="node1" presStyleIdx="6" presStyleCnt="7">
        <dgm:presLayoutVars>
          <dgm:bulletEnabled val="1"/>
        </dgm:presLayoutVars>
      </dgm:prSet>
      <dgm:spPr/>
    </dgm:pt>
  </dgm:ptLst>
  <dgm:cxnLst>
    <dgm:cxn modelId="{12E42D0B-1A10-4259-A4D9-7AA6AE01FDCF}" type="presOf" srcId="{DC6BA65B-0A2A-4BC0-A583-0204AB13A323}" destId="{66030FF1-EF01-4E0F-A43B-FEBB490767B4}" srcOrd="1" destOrd="0" presId="urn:microsoft.com/office/officeart/2016/7/layout/RepeatingBendingProcessNew"/>
    <dgm:cxn modelId="{7FB51216-83C9-48CC-8400-0B706F2DCDFA}" type="presOf" srcId="{DB8C616A-531C-4310-B468-999CDAB9D201}" destId="{5752BF8F-D4B2-4972-988F-65C5768712BD}" srcOrd="0" destOrd="0" presId="urn:microsoft.com/office/officeart/2016/7/layout/RepeatingBendingProcessNew"/>
    <dgm:cxn modelId="{4D30B01C-D1F6-4125-BE69-87EA50D7993D}" type="presOf" srcId="{27A2FC46-D663-408B-A21F-9A84F38F0CA4}" destId="{A6D551F1-4AE7-4506-BE25-73C549D2625F}" srcOrd="1" destOrd="0" presId="urn:microsoft.com/office/officeart/2016/7/layout/RepeatingBendingProcessNew"/>
    <dgm:cxn modelId="{FA323E1F-F78D-4229-A5B8-A75808796BE5}" srcId="{0FBD4724-45A0-46E6-A990-CB8092A97180}" destId="{F8DA19B1-43EA-4C61-ACEB-408BAFA0EE28}" srcOrd="5" destOrd="0" parTransId="{D9642FD3-48A0-4262-A17B-EE0B70028872}" sibTransId="{807D2368-7EF5-4E1B-81C8-4A8322848B65}"/>
    <dgm:cxn modelId="{C6B30129-95F6-4094-958C-49C5C60F9EB1}" srcId="{0FBD4724-45A0-46E6-A990-CB8092A97180}" destId="{5FAA0A46-EFB9-4B2E-8D03-12B819993095}" srcOrd="0" destOrd="0" parTransId="{959D9CB6-C95C-483B-977E-E55C71ADEF51}" sibTransId="{DC6BA65B-0A2A-4BC0-A583-0204AB13A323}"/>
    <dgm:cxn modelId="{A630975F-487A-4AE4-9489-FA7F5B309BC8}" type="presOf" srcId="{5FAA0A46-EFB9-4B2E-8D03-12B819993095}" destId="{32E4F666-53E6-47D6-BD95-D327ED7CB0A5}" srcOrd="0" destOrd="0" presId="urn:microsoft.com/office/officeart/2016/7/layout/RepeatingBendingProcessNew"/>
    <dgm:cxn modelId="{D966E945-8CCF-4406-8156-3D93731EF6CE}" type="presOf" srcId="{27A2FC46-D663-408B-A21F-9A84F38F0CA4}" destId="{09E706ED-8B90-44B3-94E4-DA5519081B31}" srcOrd="0" destOrd="0" presId="urn:microsoft.com/office/officeart/2016/7/layout/RepeatingBendingProcessNew"/>
    <dgm:cxn modelId="{88C04469-965F-4775-9FA7-F6D5497D5811}" type="presOf" srcId="{600EE9EC-7D7A-4EB0-9A88-3E03FCC00504}" destId="{EC9EA870-154B-451B-A6F2-9365FFE26F10}" srcOrd="0" destOrd="0" presId="urn:microsoft.com/office/officeart/2016/7/layout/RepeatingBendingProcessNew"/>
    <dgm:cxn modelId="{78524773-F629-40F5-A9D8-C0CA8503C927}" srcId="{0FBD4724-45A0-46E6-A990-CB8092A97180}" destId="{AD171C10-E17A-4832-802C-04D2822C9F82}" srcOrd="2" destOrd="0" parTransId="{EBA7709B-3B4D-4D18-AA2B-05FCBD3D0811}" sibTransId="{600EE9EC-7D7A-4EB0-9A88-3E03FCC00504}"/>
    <dgm:cxn modelId="{7C83AA7E-A290-4A7D-B2F3-23055C1431CB}" type="presOf" srcId="{43571B33-7F36-4449-A515-53440A2FD9FF}" destId="{0FF3F1BC-075F-4068-A307-25B0D1F4CE72}" srcOrd="1" destOrd="0" presId="urn:microsoft.com/office/officeart/2016/7/layout/RepeatingBendingProcessNew"/>
    <dgm:cxn modelId="{A9EFA28D-4833-4BAE-8C3D-058CF40016A8}" type="presOf" srcId="{DB8C616A-531C-4310-B468-999CDAB9D201}" destId="{AE9C9423-E579-4BB8-8553-07ED380C5CC4}" srcOrd="1" destOrd="0" presId="urn:microsoft.com/office/officeart/2016/7/layout/RepeatingBendingProcessNew"/>
    <dgm:cxn modelId="{E11A0691-D9AA-4694-989E-2345CCC874E8}" type="presOf" srcId="{25602AD1-9751-4797-B124-1E302F6ECB74}" destId="{DF8DC24F-94FA-472B-A481-47D30A0D7820}" srcOrd="0" destOrd="0" presId="urn:microsoft.com/office/officeart/2016/7/layout/RepeatingBendingProcessNew"/>
    <dgm:cxn modelId="{4C74AE99-CD1F-4716-919E-9BABA5C573B2}" type="presOf" srcId="{807D2368-7EF5-4E1B-81C8-4A8322848B65}" destId="{57B3CD48-0D20-456C-AA7E-0850B4A7512C}" srcOrd="0" destOrd="0" presId="urn:microsoft.com/office/officeart/2016/7/layout/RepeatingBendingProcessNew"/>
    <dgm:cxn modelId="{99090C9E-55C6-4C67-972F-F720968DD99A}" type="presOf" srcId="{807D2368-7EF5-4E1B-81C8-4A8322848B65}" destId="{78F3599A-4442-4FAD-AAE3-5011943F8603}" srcOrd="1" destOrd="0" presId="urn:microsoft.com/office/officeart/2016/7/layout/RepeatingBendingProcessNew"/>
    <dgm:cxn modelId="{1D2BC59E-0A1A-4366-9E73-016B90026537}" srcId="{0FBD4724-45A0-46E6-A990-CB8092A97180}" destId="{25602AD1-9751-4797-B124-1E302F6ECB74}" srcOrd="1" destOrd="0" parTransId="{E8074E83-9AAA-4408-9D50-246461268678}" sibTransId="{27A2FC46-D663-408B-A21F-9A84F38F0CA4}"/>
    <dgm:cxn modelId="{EF7543A4-52DD-41B2-A32E-A9DAFE5B4A8B}" type="presOf" srcId="{E7F35E3C-5CAA-4524-87C0-9E08DD139531}" destId="{DAFA5C15-9E29-492B-AA42-BC64E8D5C5E3}" srcOrd="0" destOrd="0" presId="urn:microsoft.com/office/officeart/2016/7/layout/RepeatingBendingProcessNew"/>
    <dgm:cxn modelId="{228ED2A8-E28E-432D-A11D-24DB8F54C1DD}" type="presOf" srcId="{43571B33-7F36-4449-A515-53440A2FD9FF}" destId="{68493F41-6CE9-4E8A-9757-04E63CCB6131}" srcOrd="0" destOrd="0" presId="urn:microsoft.com/office/officeart/2016/7/layout/RepeatingBendingProcessNew"/>
    <dgm:cxn modelId="{BACCB2B6-5C0E-4753-B1FF-7A0F2784B540}" type="presOf" srcId="{600EE9EC-7D7A-4EB0-9A88-3E03FCC00504}" destId="{AA298AE5-C476-45E7-A771-344AC4FFC4BC}" srcOrd="1" destOrd="0" presId="urn:microsoft.com/office/officeart/2016/7/layout/RepeatingBendingProcessNew"/>
    <dgm:cxn modelId="{775CEDB6-0200-42EC-A2A8-D97BC037B847}" type="presOf" srcId="{F8DA19B1-43EA-4C61-ACEB-408BAFA0EE28}" destId="{4038F792-5346-4301-8E9E-5E8398F4673E}" srcOrd="0" destOrd="0" presId="urn:microsoft.com/office/officeart/2016/7/layout/RepeatingBendingProcessNew"/>
    <dgm:cxn modelId="{63DE99BC-2FE7-47A5-9EBB-D513338C46CF}" srcId="{0FBD4724-45A0-46E6-A990-CB8092A97180}" destId="{E230ECFB-E801-412A-A857-1EA4BD5CF833}" srcOrd="4" destOrd="0" parTransId="{D529702D-CF1C-4160-ACE4-0124E498980B}" sibTransId="{43571B33-7F36-4449-A515-53440A2FD9FF}"/>
    <dgm:cxn modelId="{73C2F9CD-341A-47CC-B0A3-D4C55FCF2B99}" srcId="{0FBD4724-45A0-46E6-A990-CB8092A97180}" destId="{E7F35E3C-5CAA-4524-87C0-9E08DD139531}" srcOrd="6" destOrd="0" parTransId="{9F83F7E4-E5D6-4BC8-88F8-97DA822647A7}" sibTransId="{618CC239-3E45-4747-9B8C-6E80504BE581}"/>
    <dgm:cxn modelId="{51BC82D8-D520-40F0-9468-3F8BBBE0F579}" type="presOf" srcId="{DE3A5874-9686-4233-B635-F8816DDA5D13}" destId="{E24E4E85-2A17-4E93-97BC-D80D733127BB}" srcOrd="0" destOrd="0" presId="urn:microsoft.com/office/officeart/2016/7/layout/RepeatingBendingProcessNew"/>
    <dgm:cxn modelId="{A0B263DA-339C-49A9-8547-83C6DBC7B921}" type="presOf" srcId="{AD171C10-E17A-4832-802C-04D2822C9F82}" destId="{3A726672-DF02-435D-9773-08F41F4A99E8}" srcOrd="0" destOrd="0" presId="urn:microsoft.com/office/officeart/2016/7/layout/RepeatingBendingProcessNew"/>
    <dgm:cxn modelId="{FC64ABE0-83A7-40EE-B671-24E36469692D}" type="presOf" srcId="{DC6BA65B-0A2A-4BC0-A583-0204AB13A323}" destId="{D5419780-33BB-43C9-944D-0BE1ECDEB1A7}" srcOrd="0" destOrd="0" presId="urn:microsoft.com/office/officeart/2016/7/layout/RepeatingBendingProcessNew"/>
    <dgm:cxn modelId="{6C5BD9EA-81FB-4088-B8E2-72A6E99BC8FB}" type="presOf" srcId="{E230ECFB-E801-412A-A857-1EA4BD5CF833}" destId="{1E840FFE-2B83-465B-9499-24ED313927C1}" srcOrd="0" destOrd="0" presId="urn:microsoft.com/office/officeart/2016/7/layout/RepeatingBendingProcessNew"/>
    <dgm:cxn modelId="{17B970EC-5A94-4299-8C6E-CFC5D3F63D00}" srcId="{0FBD4724-45A0-46E6-A990-CB8092A97180}" destId="{DE3A5874-9686-4233-B635-F8816DDA5D13}" srcOrd="3" destOrd="0" parTransId="{2D4DC00F-4F8C-4B68-A2E2-171F66FA1A37}" sibTransId="{DB8C616A-531C-4310-B468-999CDAB9D201}"/>
    <dgm:cxn modelId="{5DC4ADF0-5FB0-4694-8BCC-02BD24C98B3C}" type="presOf" srcId="{0FBD4724-45A0-46E6-A990-CB8092A97180}" destId="{6CF9EA16-C2D1-4E24-807F-BFB685BF43BB}" srcOrd="0" destOrd="0" presId="urn:microsoft.com/office/officeart/2016/7/layout/RepeatingBendingProcessNew"/>
    <dgm:cxn modelId="{34295680-34EF-4815-BC4E-2F74C5DBF5E7}" type="presParOf" srcId="{6CF9EA16-C2D1-4E24-807F-BFB685BF43BB}" destId="{32E4F666-53E6-47D6-BD95-D327ED7CB0A5}" srcOrd="0" destOrd="0" presId="urn:microsoft.com/office/officeart/2016/7/layout/RepeatingBendingProcessNew"/>
    <dgm:cxn modelId="{DF76CB01-8B42-471C-80D9-3C46F64B4A04}" type="presParOf" srcId="{6CF9EA16-C2D1-4E24-807F-BFB685BF43BB}" destId="{D5419780-33BB-43C9-944D-0BE1ECDEB1A7}" srcOrd="1" destOrd="0" presId="urn:microsoft.com/office/officeart/2016/7/layout/RepeatingBendingProcessNew"/>
    <dgm:cxn modelId="{3CE82291-32EA-48B3-B9BD-86569670C140}" type="presParOf" srcId="{D5419780-33BB-43C9-944D-0BE1ECDEB1A7}" destId="{66030FF1-EF01-4E0F-A43B-FEBB490767B4}" srcOrd="0" destOrd="0" presId="urn:microsoft.com/office/officeart/2016/7/layout/RepeatingBendingProcessNew"/>
    <dgm:cxn modelId="{AC211AC3-9E58-4898-9AC1-E8417E050DEA}" type="presParOf" srcId="{6CF9EA16-C2D1-4E24-807F-BFB685BF43BB}" destId="{DF8DC24F-94FA-472B-A481-47D30A0D7820}" srcOrd="2" destOrd="0" presId="urn:microsoft.com/office/officeart/2016/7/layout/RepeatingBendingProcessNew"/>
    <dgm:cxn modelId="{545496F6-BF79-4A18-9016-5B15E3545EE7}" type="presParOf" srcId="{6CF9EA16-C2D1-4E24-807F-BFB685BF43BB}" destId="{09E706ED-8B90-44B3-94E4-DA5519081B31}" srcOrd="3" destOrd="0" presId="urn:microsoft.com/office/officeart/2016/7/layout/RepeatingBendingProcessNew"/>
    <dgm:cxn modelId="{61338DF6-1040-4A1E-9D8A-AA97B4D8E9C0}" type="presParOf" srcId="{09E706ED-8B90-44B3-94E4-DA5519081B31}" destId="{A6D551F1-4AE7-4506-BE25-73C549D2625F}" srcOrd="0" destOrd="0" presId="urn:microsoft.com/office/officeart/2016/7/layout/RepeatingBendingProcessNew"/>
    <dgm:cxn modelId="{8680B71D-A5E8-4200-95FA-CAAB9FE1BBF6}" type="presParOf" srcId="{6CF9EA16-C2D1-4E24-807F-BFB685BF43BB}" destId="{3A726672-DF02-435D-9773-08F41F4A99E8}" srcOrd="4" destOrd="0" presId="urn:microsoft.com/office/officeart/2016/7/layout/RepeatingBendingProcessNew"/>
    <dgm:cxn modelId="{17E48D35-9918-4C06-97DC-9F7365192CAD}" type="presParOf" srcId="{6CF9EA16-C2D1-4E24-807F-BFB685BF43BB}" destId="{EC9EA870-154B-451B-A6F2-9365FFE26F10}" srcOrd="5" destOrd="0" presId="urn:microsoft.com/office/officeart/2016/7/layout/RepeatingBendingProcessNew"/>
    <dgm:cxn modelId="{F3BCF054-1DDB-45BA-91C2-DF41AACA0555}" type="presParOf" srcId="{EC9EA870-154B-451B-A6F2-9365FFE26F10}" destId="{AA298AE5-C476-45E7-A771-344AC4FFC4BC}" srcOrd="0" destOrd="0" presId="urn:microsoft.com/office/officeart/2016/7/layout/RepeatingBendingProcessNew"/>
    <dgm:cxn modelId="{2DC84A71-FBD2-4311-84E3-E44DD7EA3CB0}" type="presParOf" srcId="{6CF9EA16-C2D1-4E24-807F-BFB685BF43BB}" destId="{E24E4E85-2A17-4E93-97BC-D80D733127BB}" srcOrd="6" destOrd="0" presId="urn:microsoft.com/office/officeart/2016/7/layout/RepeatingBendingProcessNew"/>
    <dgm:cxn modelId="{47B42A72-970A-438A-914D-FBBEECDC5288}" type="presParOf" srcId="{6CF9EA16-C2D1-4E24-807F-BFB685BF43BB}" destId="{5752BF8F-D4B2-4972-988F-65C5768712BD}" srcOrd="7" destOrd="0" presId="urn:microsoft.com/office/officeart/2016/7/layout/RepeatingBendingProcessNew"/>
    <dgm:cxn modelId="{FFB0AC75-1C70-4621-AE69-2A5F55104CB4}" type="presParOf" srcId="{5752BF8F-D4B2-4972-988F-65C5768712BD}" destId="{AE9C9423-E579-4BB8-8553-07ED380C5CC4}" srcOrd="0" destOrd="0" presId="urn:microsoft.com/office/officeart/2016/7/layout/RepeatingBendingProcessNew"/>
    <dgm:cxn modelId="{239F035A-828D-4ACA-BF2B-1265F970A826}" type="presParOf" srcId="{6CF9EA16-C2D1-4E24-807F-BFB685BF43BB}" destId="{1E840FFE-2B83-465B-9499-24ED313927C1}" srcOrd="8" destOrd="0" presId="urn:microsoft.com/office/officeart/2016/7/layout/RepeatingBendingProcessNew"/>
    <dgm:cxn modelId="{4462BEEE-EFB6-4699-9B3A-1E9A40E95249}" type="presParOf" srcId="{6CF9EA16-C2D1-4E24-807F-BFB685BF43BB}" destId="{68493F41-6CE9-4E8A-9757-04E63CCB6131}" srcOrd="9" destOrd="0" presId="urn:microsoft.com/office/officeart/2016/7/layout/RepeatingBendingProcessNew"/>
    <dgm:cxn modelId="{14DBE3A3-169A-4442-96D3-3F88E12CA120}" type="presParOf" srcId="{68493F41-6CE9-4E8A-9757-04E63CCB6131}" destId="{0FF3F1BC-075F-4068-A307-25B0D1F4CE72}" srcOrd="0" destOrd="0" presId="urn:microsoft.com/office/officeart/2016/7/layout/RepeatingBendingProcessNew"/>
    <dgm:cxn modelId="{517B7DCC-4FEE-4C2B-8219-13725C39BF31}" type="presParOf" srcId="{6CF9EA16-C2D1-4E24-807F-BFB685BF43BB}" destId="{4038F792-5346-4301-8E9E-5E8398F4673E}" srcOrd="10" destOrd="0" presId="urn:microsoft.com/office/officeart/2016/7/layout/RepeatingBendingProcessNew"/>
    <dgm:cxn modelId="{D685738D-79B9-44A5-AFFE-D3308A32AD16}" type="presParOf" srcId="{6CF9EA16-C2D1-4E24-807F-BFB685BF43BB}" destId="{57B3CD48-0D20-456C-AA7E-0850B4A7512C}" srcOrd="11" destOrd="0" presId="urn:microsoft.com/office/officeart/2016/7/layout/RepeatingBendingProcessNew"/>
    <dgm:cxn modelId="{A078A684-0A0D-480E-9FF8-B9F57C952735}" type="presParOf" srcId="{57B3CD48-0D20-456C-AA7E-0850B4A7512C}" destId="{78F3599A-4442-4FAD-AAE3-5011943F8603}" srcOrd="0" destOrd="0" presId="urn:microsoft.com/office/officeart/2016/7/layout/RepeatingBendingProcessNew"/>
    <dgm:cxn modelId="{2F06EFB8-6638-4BF1-98E1-26BD702597B3}" type="presParOf" srcId="{6CF9EA16-C2D1-4E24-807F-BFB685BF43BB}" destId="{DAFA5C15-9E29-492B-AA42-BC64E8D5C5E3}"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0324867-CB62-4932-8FD9-53D988FA9282}" type="doc">
      <dgm:prSet loTypeId="urn:microsoft.com/office/officeart/2018/2/layout/IconVerticalSolidList" loCatId="icon" qsTypeId="urn:microsoft.com/office/officeart/2005/8/quickstyle/simple1" qsCatId="simple" csTypeId="urn:microsoft.com/office/officeart/2005/8/colors/colorful2" csCatId="colorful" phldr="1"/>
      <dgm:spPr/>
      <dgm:t>
        <a:bodyPr/>
        <a:lstStyle/>
        <a:p>
          <a:endParaRPr lang="en-US"/>
        </a:p>
      </dgm:t>
    </dgm:pt>
    <dgm:pt modelId="{B7173011-A809-4641-8932-584CD82A60DD}">
      <dgm:prSet/>
      <dgm:spPr/>
      <dgm:t>
        <a:bodyPr/>
        <a:lstStyle/>
        <a:p>
          <a:pPr>
            <a:lnSpc>
              <a:spcPct val="100000"/>
            </a:lnSpc>
          </a:pPr>
          <a:r>
            <a:rPr lang="en-US" dirty="0"/>
            <a:t>It was </a:t>
          </a:r>
          <a:r>
            <a:rPr lang="en-US" dirty="0" err="1"/>
            <a:t>analysed</a:t>
          </a:r>
          <a:r>
            <a:rPr lang="en-US" dirty="0"/>
            <a:t> what were the factors that were responsible for the limitation of speed either in increasing and decreasing order.</a:t>
          </a:r>
        </a:p>
      </dgm:t>
    </dgm:pt>
    <dgm:pt modelId="{5DE49CEA-D143-4DD7-A0A7-599EA9C31767}" type="parTrans" cxnId="{77DF3EBF-F63D-49F2-94F7-C1AE54FE57C5}">
      <dgm:prSet/>
      <dgm:spPr/>
      <dgm:t>
        <a:bodyPr/>
        <a:lstStyle/>
        <a:p>
          <a:endParaRPr lang="en-US"/>
        </a:p>
      </dgm:t>
    </dgm:pt>
    <dgm:pt modelId="{7A1726DB-854B-4A08-8102-9F2095BFB833}" type="sibTrans" cxnId="{77DF3EBF-F63D-49F2-94F7-C1AE54FE57C5}">
      <dgm:prSet/>
      <dgm:spPr/>
      <dgm:t>
        <a:bodyPr/>
        <a:lstStyle/>
        <a:p>
          <a:endParaRPr lang="en-US"/>
        </a:p>
      </dgm:t>
    </dgm:pt>
    <dgm:pt modelId="{2208EC08-437E-429A-827B-9013F8308A23}">
      <dgm:prSet/>
      <dgm:spPr/>
      <dgm:t>
        <a:bodyPr/>
        <a:lstStyle/>
        <a:p>
          <a:pPr>
            <a:lnSpc>
              <a:spcPct val="100000"/>
            </a:lnSpc>
          </a:pPr>
          <a:r>
            <a:rPr lang="en-US" dirty="0"/>
            <a:t>Not only when the software was working but also when it was being built.</a:t>
          </a:r>
        </a:p>
      </dgm:t>
    </dgm:pt>
    <dgm:pt modelId="{FA0615E6-80FE-4750-9086-656E91A1A97E}" type="parTrans" cxnId="{814C055A-C609-46E4-8916-3A478DFA2576}">
      <dgm:prSet/>
      <dgm:spPr/>
      <dgm:t>
        <a:bodyPr/>
        <a:lstStyle/>
        <a:p>
          <a:endParaRPr lang="en-US"/>
        </a:p>
      </dgm:t>
    </dgm:pt>
    <dgm:pt modelId="{F9618B64-0BDA-4E66-A07A-0B7A5C0FF677}" type="sibTrans" cxnId="{814C055A-C609-46E4-8916-3A478DFA2576}">
      <dgm:prSet/>
      <dgm:spPr/>
      <dgm:t>
        <a:bodyPr/>
        <a:lstStyle/>
        <a:p>
          <a:endParaRPr lang="en-US"/>
        </a:p>
      </dgm:t>
    </dgm:pt>
    <dgm:pt modelId="{3CE16985-B5B8-4F87-BCA8-05088F21C782}">
      <dgm:prSet/>
      <dgm:spPr/>
      <dgm:t>
        <a:bodyPr/>
        <a:lstStyle/>
        <a:p>
          <a:pPr>
            <a:lnSpc>
              <a:spcPct val="100000"/>
            </a:lnSpc>
          </a:pPr>
          <a:r>
            <a:rPr lang="en-US" dirty="0"/>
            <a:t>The researchers listed the factors that affected any software directly.</a:t>
          </a:r>
        </a:p>
      </dgm:t>
    </dgm:pt>
    <dgm:pt modelId="{3DAFEB15-90B1-43C0-936B-CE08B9855FF1}" type="parTrans" cxnId="{A8D7D4AB-67DF-43D3-8F04-F11BA5FF18E3}">
      <dgm:prSet/>
      <dgm:spPr/>
      <dgm:t>
        <a:bodyPr/>
        <a:lstStyle/>
        <a:p>
          <a:endParaRPr lang="en-US"/>
        </a:p>
      </dgm:t>
    </dgm:pt>
    <dgm:pt modelId="{FDDA0A17-F671-47EE-B504-A9D78A467FA2}" type="sibTrans" cxnId="{A8D7D4AB-67DF-43D3-8F04-F11BA5FF18E3}">
      <dgm:prSet/>
      <dgm:spPr/>
      <dgm:t>
        <a:bodyPr/>
        <a:lstStyle/>
        <a:p>
          <a:endParaRPr lang="en-US"/>
        </a:p>
      </dgm:t>
    </dgm:pt>
    <dgm:pt modelId="{FBE593E4-B4BE-48C1-8237-34E8478FABD7}">
      <dgm:prSet phldr="0"/>
      <dgm:spPr/>
      <dgm:t>
        <a:bodyPr/>
        <a:lstStyle/>
        <a:p>
          <a:pPr>
            <a:lnSpc>
              <a:spcPct val="100000"/>
            </a:lnSpc>
          </a:pPr>
          <a:r>
            <a:rPr lang="en-US" dirty="0">
              <a:latin typeface="Univers Condensed"/>
            </a:rPr>
            <a:t>Only making the speed fast has no use unless the software is very reliable.</a:t>
          </a:r>
        </a:p>
      </dgm:t>
    </dgm:pt>
    <dgm:pt modelId="{103A3FBD-D31B-402D-A28E-2D544F79F2FC}" type="parTrans" cxnId="{E7A7BE3F-E80C-4B4D-AFD5-617FCA1BEF97}">
      <dgm:prSet/>
      <dgm:spPr/>
    </dgm:pt>
    <dgm:pt modelId="{602AFAAB-1DD2-4FA2-B01E-66797A163A2A}" type="sibTrans" cxnId="{E7A7BE3F-E80C-4B4D-AFD5-617FCA1BEF97}">
      <dgm:prSet/>
      <dgm:spPr/>
    </dgm:pt>
    <dgm:pt modelId="{C0980FB2-875A-412F-B4F5-C89CFF4F199B}">
      <dgm:prSet phldr="0"/>
      <dgm:spPr/>
      <dgm:t>
        <a:bodyPr/>
        <a:lstStyle/>
        <a:p>
          <a:pPr>
            <a:lnSpc>
              <a:spcPct val="100000"/>
            </a:lnSpc>
          </a:pPr>
          <a:r>
            <a:rPr lang="en-US" dirty="0">
              <a:latin typeface="Univers Condensed"/>
            </a:rPr>
            <a:t>These are very small factors but produce a well-established and well behaved software with respect to modern technology.</a:t>
          </a:r>
        </a:p>
      </dgm:t>
    </dgm:pt>
    <dgm:pt modelId="{BA2A1894-38C0-4D2F-BF42-1BC84BE126D1}" type="parTrans" cxnId="{36E31A2D-73B7-405D-BE50-BA476C0B1867}">
      <dgm:prSet/>
      <dgm:spPr/>
    </dgm:pt>
    <dgm:pt modelId="{893096F1-4D76-4E47-8043-F34DD3A1ACB3}" type="sibTrans" cxnId="{36E31A2D-73B7-405D-BE50-BA476C0B1867}">
      <dgm:prSet/>
      <dgm:spPr/>
    </dgm:pt>
    <dgm:pt modelId="{CB4F89E0-0DDD-4C87-B679-197D77156B3B}" type="pres">
      <dgm:prSet presAssocID="{00324867-CB62-4932-8FD9-53D988FA9282}" presName="root" presStyleCnt="0">
        <dgm:presLayoutVars>
          <dgm:dir/>
          <dgm:resizeHandles val="exact"/>
        </dgm:presLayoutVars>
      </dgm:prSet>
      <dgm:spPr/>
    </dgm:pt>
    <dgm:pt modelId="{77DFBB6B-5E71-4D1C-9F52-8CAB01749440}" type="pres">
      <dgm:prSet presAssocID="{B7173011-A809-4641-8932-584CD82A60DD}" presName="compNode" presStyleCnt="0"/>
      <dgm:spPr/>
    </dgm:pt>
    <dgm:pt modelId="{40B04029-799C-4383-B2C3-B277B20D1855}" type="pres">
      <dgm:prSet presAssocID="{B7173011-A809-4641-8932-584CD82A60DD}" presName="bgRect" presStyleLbl="bgShp" presStyleIdx="0" presStyleCnt="5"/>
      <dgm:spPr/>
    </dgm:pt>
    <dgm:pt modelId="{3D2B05A2-4764-4573-B17B-85AB19BBB46B}" type="pres">
      <dgm:prSet presAssocID="{B7173011-A809-4641-8932-584CD82A60D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Graph with Downward Trend"/>
        </a:ext>
      </dgm:extLst>
    </dgm:pt>
    <dgm:pt modelId="{620DD602-AAE3-4553-8E8C-2584250A1F34}" type="pres">
      <dgm:prSet presAssocID="{B7173011-A809-4641-8932-584CD82A60DD}" presName="spaceRect" presStyleCnt="0"/>
      <dgm:spPr/>
    </dgm:pt>
    <dgm:pt modelId="{7A98129A-B3EF-42CC-B924-7BD0F2F1F315}" type="pres">
      <dgm:prSet presAssocID="{B7173011-A809-4641-8932-584CD82A60DD}" presName="parTx" presStyleLbl="revTx" presStyleIdx="0" presStyleCnt="5">
        <dgm:presLayoutVars>
          <dgm:chMax val="0"/>
          <dgm:chPref val="0"/>
        </dgm:presLayoutVars>
      </dgm:prSet>
      <dgm:spPr/>
    </dgm:pt>
    <dgm:pt modelId="{CAADB255-DFD5-49A7-9C6C-3978442347E9}" type="pres">
      <dgm:prSet presAssocID="{7A1726DB-854B-4A08-8102-9F2095BFB833}" presName="sibTrans" presStyleCnt="0"/>
      <dgm:spPr/>
    </dgm:pt>
    <dgm:pt modelId="{AB5B999C-543B-4DC1-BAEE-08E5FEAFE10A}" type="pres">
      <dgm:prSet presAssocID="{2208EC08-437E-429A-827B-9013F8308A23}" presName="compNode" presStyleCnt="0"/>
      <dgm:spPr/>
    </dgm:pt>
    <dgm:pt modelId="{4ED6F3BC-CF4B-440F-B7AA-58F278F308ED}" type="pres">
      <dgm:prSet presAssocID="{2208EC08-437E-429A-827B-9013F8308A23}" presName="bgRect" presStyleLbl="bgShp" presStyleIdx="1" presStyleCnt="5"/>
      <dgm:spPr/>
    </dgm:pt>
    <dgm:pt modelId="{B758CA37-641F-4079-A3ED-22BBB9AA4CA0}" type="pres">
      <dgm:prSet presAssocID="{2208EC08-437E-429A-827B-9013F8308A2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oud Computing"/>
        </a:ext>
      </dgm:extLst>
    </dgm:pt>
    <dgm:pt modelId="{E9B9E0B4-BA99-4112-8501-BF1F7D28255D}" type="pres">
      <dgm:prSet presAssocID="{2208EC08-437E-429A-827B-9013F8308A23}" presName="spaceRect" presStyleCnt="0"/>
      <dgm:spPr/>
    </dgm:pt>
    <dgm:pt modelId="{1C7E5540-BF34-4CFB-B66C-28E03EA07EF8}" type="pres">
      <dgm:prSet presAssocID="{2208EC08-437E-429A-827B-9013F8308A23}" presName="parTx" presStyleLbl="revTx" presStyleIdx="1" presStyleCnt="5">
        <dgm:presLayoutVars>
          <dgm:chMax val="0"/>
          <dgm:chPref val="0"/>
        </dgm:presLayoutVars>
      </dgm:prSet>
      <dgm:spPr/>
    </dgm:pt>
    <dgm:pt modelId="{A867DDDE-80A4-4F1D-A794-1A3CC322F451}" type="pres">
      <dgm:prSet presAssocID="{F9618B64-0BDA-4E66-A07A-0B7A5C0FF677}" presName="sibTrans" presStyleCnt="0"/>
      <dgm:spPr/>
    </dgm:pt>
    <dgm:pt modelId="{C8CDF2DE-E1D6-4EEA-93A7-7F44505C0A8F}" type="pres">
      <dgm:prSet presAssocID="{3CE16985-B5B8-4F87-BCA8-05088F21C782}" presName="compNode" presStyleCnt="0"/>
      <dgm:spPr/>
    </dgm:pt>
    <dgm:pt modelId="{840E3A55-FDC2-4B82-BF31-A646401BDA59}" type="pres">
      <dgm:prSet presAssocID="{3CE16985-B5B8-4F87-BCA8-05088F21C782}" presName="bgRect" presStyleLbl="bgShp" presStyleIdx="2" presStyleCnt="5"/>
      <dgm:spPr/>
    </dgm:pt>
    <dgm:pt modelId="{4D299683-5FBA-430D-BFC7-9F9BA6BC9367}" type="pres">
      <dgm:prSet presAssocID="{3CE16985-B5B8-4F87-BCA8-05088F21C78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icroscope"/>
        </a:ext>
      </dgm:extLst>
    </dgm:pt>
    <dgm:pt modelId="{D19E2A7E-6792-4864-8725-C6A0AD32C310}" type="pres">
      <dgm:prSet presAssocID="{3CE16985-B5B8-4F87-BCA8-05088F21C782}" presName="spaceRect" presStyleCnt="0"/>
      <dgm:spPr/>
    </dgm:pt>
    <dgm:pt modelId="{10BC9E4B-24AF-4C4A-BD8D-40BFA31314DB}" type="pres">
      <dgm:prSet presAssocID="{3CE16985-B5B8-4F87-BCA8-05088F21C782}" presName="parTx" presStyleLbl="revTx" presStyleIdx="2" presStyleCnt="5">
        <dgm:presLayoutVars>
          <dgm:chMax val="0"/>
          <dgm:chPref val="0"/>
        </dgm:presLayoutVars>
      </dgm:prSet>
      <dgm:spPr/>
    </dgm:pt>
    <dgm:pt modelId="{83C92227-5692-47AF-8EC1-22EDA7B9FE27}" type="pres">
      <dgm:prSet presAssocID="{FDDA0A17-F671-47EE-B504-A9D78A467FA2}" presName="sibTrans" presStyleCnt="0"/>
      <dgm:spPr/>
    </dgm:pt>
    <dgm:pt modelId="{379BF031-9ABD-4E78-9416-506437BB8E60}" type="pres">
      <dgm:prSet presAssocID="{FBE593E4-B4BE-48C1-8237-34E8478FABD7}" presName="compNode" presStyleCnt="0"/>
      <dgm:spPr/>
    </dgm:pt>
    <dgm:pt modelId="{71A2DAF5-06C7-42C0-A7C1-D10FB07C1320}" type="pres">
      <dgm:prSet presAssocID="{FBE593E4-B4BE-48C1-8237-34E8478FABD7}" presName="bgRect" presStyleLbl="bgShp" presStyleIdx="3" presStyleCnt="5"/>
      <dgm:spPr/>
    </dgm:pt>
    <dgm:pt modelId="{ECC6FBB9-C05D-4721-88BA-DE54623A7462}" type="pres">
      <dgm:prSet presAssocID="{FBE593E4-B4BE-48C1-8237-34E8478FABD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opwatch"/>
        </a:ext>
      </dgm:extLst>
    </dgm:pt>
    <dgm:pt modelId="{350D1C23-B76B-4201-B9C2-810A51602919}" type="pres">
      <dgm:prSet presAssocID="{FBE593E4-B4BE-48C1-8237-34E8478FABD7}" presName="spaceRect" presStyleCnt="0"/>
      <dgm:spPr/>
    </dgm:pt>
    <dgm:pt modelId="{B8628DFE-A6FE-458C-991E-52E9AFDEBF58}" type="pres">
      <dgm:prSet presAssocID="{FBE593E4-B4BE-48C1-8237-34E8478FABD7}" presName="parTx" presStyleLbl="revTx" presStyleIdx="3" presStyleCnt="5">
        <dgm:presLayoutVars>
          <dgm:chMax val="0"/>
          <dgm:chPref val="0"/>
        </dgm:presLayoutVars>
      </dgm:prSet>
      <dgm:spPr/>
    </dgm:pt>
    <dgm:pt modelId="{291CB14F-D366-4525-8D2F-088331CDF572}" type="pres">
      <dgm:prSet presAssocID="{602AFAAB-1DD2-4FA2-B01E-66797A163A2A}" presName="sibTrans" presStyleCnt="0"/>
      <dgm:spPr/>
    </dgm:pt>
    <dgm:pt modelId="{8CFFB3F4-EA2A-493D-BD4F-CC8D7A993F12}" type="pres">
      <dgm:prSet presAssocID="{C0980FB2-875A-412F-B4F5-C89CFF4F199B}" presName="compNode" presStyleCnt="0"/>
      <dgm:spPr/>
    </dgm:pt>
    <dgm:pt modelId="{35DEE870-5EA8-4F42-AEAC-6F71B9789C7F}" type="pres">
      <dgm:prSet presAssocID="{C0980FB2-875A-412F-B4F5-C89CFF4F199B}" presName="bgRect" presStyleLbl="bgShp" presStyleIdx="4" presStyleCnt="5"/>
      <dgm:spPr/>
    </dgm:pt>
    <dgm:pt modelId="{F9747C42-A18E-46A3-91AA-DCE0CE52BC7E}" type="pres">
      <dgm:prSet presAssocID="{C0980FB2-875A-412F-B4F5-C89CFF4F199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Processor"/>
        </a:ext>
      </dgm:extLst>
    </dgm:pt>
    <dgm:pt modelId="{0A73FFC8-DCD7-44C5-BD80-5B8C642E942E}" type="pres">
      <dgm:prSet presAssocID="{C0980FB2-875A-412F-B4F5-C89CFF4F199B}" presName="spaceRect" presStyleCnt="0"/>
      <dgm:spPr/>
    </dgm:pt>
    <dgm:pt modelId="{FA20B371-D1E7-487A-9DD9-74FA03C95E67}" type="pres">
      <dgm:prSet presAssocID="{C0980FB2-875A-412F-B4F5-C89CFF4F199B}" presName="parTx" presStyleLbl="revTx" presStyleIdx="4" presStyleCnt="5">
        <dgm:presLayoutVars>
          <dgm:chMax val="0"/>
          <dgm:chPref val="0"/>
        </dgm:presLayoutVars>
      </dgm:prSet>
      <dgm:spPr/>
    </dgm:pt>
  </dgm:ptLst>
  <dgm:cxnLst>
    <dgm:cxn modelId="{36E31A2D-73B7-405D-BE50-BA476C0B1867}" srcId="{00324867-CB62-4932-8FD9-53D988FA9282}" destId="{C0980FB2-875A-412F-B4F5-C89CFF4F199B}" srcOrd="4" destOrd="0" parTransId="{BA2A1894-38C0-4D2F-BF42-1BC84BE126D1}" sibTransId="{893096F1-4D76-4E47-8043-F34DD3A1ACB3}"/>
    <dgm:cxn modelId="{25D5BB32-9C9B-4FD4-8AAF-45C1384AD4B6}" type="presOf" srcId="{2208EC08-437E-429A-827B-9013F8308A23}" destId="{1C7E5540-BF34-4CFB-B66C-28E03EA07EF8}" srcOrd="0" destOrd="0" presId="urn:microsoft.com/office/officeart/2018/2/layout/IconVerticalSolidList"/>
    <dgm:cxn modelId="{99AE7035-12A0-4E5E-B075-C7FCDF0D88BA}" type="presOf" srcId="{B7173011-A809-4641-8932-584CD82A60DD}" destId="{7A98129A-B3EF-42CC-B924-7BD0F2F1F315}" srcOrd="0" destOrd="0" presId="urn:microsoft.com/office/officeart/2018/2/layout/IconVerticalSolidList"/>
    <dgm:cxn modelId="{15538637-ACAE-454D-AC39-AE46CAB5B9FB}" type="presOf" srcId="{00324867-CB62-4932-8FD9-53D988FA9282}" destId="{CB4F89E0-0DDD-4C87-B679-197D77156B3B}" srcOrd="0" destOrd="0" presId="urn:microsoft.com/office/officeart/2018/2/layout/IconVerticalSolidList"/>
    <dgm:cxn modelId="{E7A7BE3F-E80C-4B4D-AFD5-617FCA1BEF97}" srcId="{00324867-CB62-4932-8FD9-53D988FA9282}" destId="{FBE593E4-B4BE-48C1-8237-34E8478FABD7}" srcOrd="3" destOrd="0" parTransId="{103A3FBD-D31B-402D-A28E-2D544F79F2FC}" sibTransId="{602AFAAB-1DD2-4FA2-B01E-66797A163A2A}"/>
    <dgm:cxn modelId="{455FC462-9268-4CD2-813F-1AE8161B4B9F}" type="presOf" srcId="{FBE593E4-B4BE-48C1-8237-34E8478FABD7}" destId="{B8628DFE-A6FE-458C-991E-52E9AFDEBF58}" srcOrd="0" destOrd="0" presId="urn:microsoft.com/office/officeart/2018/2/layout/IconVerticalSolidList"/>
    <dgm:cxn modelId="{814C055A-C609-46E4-8916-3A478DFA2576}" srcId="{00324867-CB62-4932-8FD9-53D988FA9282}" destId="{2208EC08-437E-429A-827B-9013F8308A23}" srcOrd="1" destOrd="0" parTransId="{FA0615E6-80FE-4750-9086-656E91A1A97E}" sibTransId="{F9618B64-0BDA-4E66-A07A-0B7A5C0FF677}"/>
    <dgm:cxn modelId="{401EEA8B-3158-4F6C-9079-FF0C873484F2}" type="presOf" srcId="{3CE16985-B5B8-4F87-BCA8-05088F21C782}" destId="{10BC9E4B-24AF-4C4A-BD8D-40BFA31314DB}" srcOrd="0" destOrd="0" presId="urn:microsoft.com/office/officeart/2018/2/layout/IconVerticalSolidList"/>
    <dgm:cxn modelId="{A8D7D4AB-67DF-43D3-8F04-F11BA5FF18E3}" srcId="{00324867-CB62-4932-8FD9-53D988FA9282}" destId="{3CE16985-B5B8-4F87-BCA8-05088F21C782}" srcOrd="2" destOrd="0" parTransId="{3DAFEB15-90B1-43C0-936B-CE08B9855FF1}" sibTransId="{FDDA0A17-F671-47EE-B504-A9D78A467FA2}"/>
    <dgm:cxn modelId="{77DF3EBF-F63D-49F2-94F7-C1AE54FE57C5}" srcId="{00324867-CB62-4932-8FD9-53D988FA9282}" destId="{B7173011-A809-4641-8932-584CD82A60DD}" srcOrd="0" destOrd="0" parTransId="{5DE49CEA-D143-4DD7-A0A7-599EA9C31767}" sibTransId="{7A1726DB-854B-4A08-8102-9F2095BFB833}"/>
    <dgm:cxn modelId="{AD2684E3-451C-4E00-A649-C2ADDA4416B8}" type="presOf" srcId="{C0980FB2-875A-412F-B4F5-C89CFF4F199B}" destId="{FA20B371-D1E7-487A-9DD9-74FA03C95E67}" srcOrd="0" destOrd="0" presId="urn:microsoft.com/office/officeart/2018/2/layout/IconVerticalSolidList"/>
    <dgm:cxn modelId="{09006CAA-F9D7-43B6-886A-59C5082A8325}" type="presParOf" srcId="{CB4F89E0-0DDD-4C87-B679-197D77156B3B}" destId="{77DFBB6B-5E71-4D1C-9F52-8CAB01749440}" srcOrd="0" destOrd="0" presId="urn:microsoft.com/office/officeart/2018/2/layout/IconVerticalSolidList"/>
    <dgm:cxn modelId="{CE07B5E9-BF1D-459E-8FB5-0C084D3814E9}" type="presParOf" srcId="{77DFBB6B-5E71-4D1C-9F52-8CAB01749440}" destId="{40B04029-799C-4383-B2C3-B277B20D1855}" srcOrd="0" destOrd="0" presId="urn:microsoft.com/office/officeart/2018/2/layout/IconVerticalSolidList"/>
    <dgm:cxn modelId="{21B1D47E-6991-4C72-8572-90C081D2401F}" type="presParOf" srcId="{77DFBB6B-5E71-4D1C-9F52-8CAB01749440}" destId="{3D2B05A2-4764-4573-B17B-85AB19BBB46B}" srcOrd="1" destOrd="0" presId="urn:microsoft.com/office/officeart/2018/2/layout/IconVerticalSolidList"/>
    <dgm:cxn modelId="{FA90F6C4-A75B-471E-AC0B-336FE3ED72D4}" type="presParOf" srcId="{77DFBB6B-5E71-4D1C-9F52-8CAB01749440}" destId="{620DD602-AAE3-4553-8E8C-2584250A1F34}" srcOrd="2" destOrd="0" presId="urn:microsoft.com/office/officeart/2018/2/layout/IconVerticalSolidList"/>
    <dgm:cxn modelId="{FDB6480A-1466-4E1C-9D35-B9510160463D}" type="presParOf" srcId="{77DFBB6B-5E71-4D1C-9F52-8CAB01749440}" destId="{7A98129A-B3EF-42CC-B924-7BD0F2F1F315}" srcOrd="3" destOrd="0" presId="urn:microsoft.com/office/officeart/2018/2/layout/IconVerticalSolidList"/>
    <dgm:cxn modelId="{C90FC6D0-758F-44C5-9B9B-A3130673AC49}" type="presParOf" srcId="{CB4F89E0-0DDD-4C87-B679-197D77156B3B}" destId="{CAADB255-DFD5-49A7-9C6C-3978442347E9}" srcOrd="1" destOrd="0" presId="urn:microsoft.com/office/officeart/2018/2/layout/IconVerticalSolidList"/>
    <dgm:cxn modelId="{73E93DD2-89B6-4C03-872D-9CBF4A523342}" type="presParOf" srcId="{CB4F89E0-0DDD-4C87-B679-197D77156B3B}" destId="{AB5B999C-543B-4DC1-BAEE-08E5FEAFE10A}" srcOrd="2" destOrd="0" presId="urn:microsoft.com/office/officeart/2018/2/layout/IconVerticalSolidList"/>
    <dgm:cxn modelId="{19C5F122-962E-408C-8CEE-290079AF0E93}" type="presParOf" srcId="{AB5B999C-543B-4DC1-BAEE-08E5FEAFE10A}" destId="{4ED6F3BC-CF4B-440F-B7AA-58F278F308ED}" srcOrd="0" destOrd="0" presId="urn:microsoft.com/office/officeart/2018/2/layout/IconVerticalSolidList"/>
    <dgm:cxn modelId="{A4C67602-192A-46B1-9053-A4773053F87A}" type="presParOf" srcId="{AB5B999C-543B-4DC1-BAEE-08E5FEAFE10A}" destId="{B758CA37-641F-4079-A3ED-22BBB9AA4CA0}" srcOrd="1" destOrd="0" presId="urn:microsoft.com/office/officeart/2018/2/layout/IconVerticalSolidList"/>
    <dgm:cxn modelId="{87051D6F-14E0-42BA-AD9A-355E9F227B99}" type="presParOf" srcId="{AB5B999C-543B-4DC1-BAEE-08E5FEAFE10A}" destId="{E9B9E0B4-BA99-4112-8501-BF1F7D28255D}" srcOrd="2" destOrd="0" presId="urn:microsoft.com/office/officeart/2018/2/layout/IconVerticalSolidList"/>
    <dgm:cxn modelId="{6CBF2ACF-3E3F-4385-9B8A-F70D7872CD67}" type="presParOf" srcId="{AB5B999C-543B-4DC1-BAEE-08E5FEAFE10A}" destId="{1C7E5540-BF34-4CFB-B66C-28E03EA07EF8}" srcOrd="3" destOrd="0" presId="urn:microsoft.com/office/officeart/2018/2/layout/IconVerticalSolidList"/>
    <dgm:cxn modelId="{8CBE6150-7E37-48E7-8028-CFC4713E918B}" type="presParOf" srcId="{CB4F89E0-0DDD-4C87-B679-197D77156B3B}" destId="{A867DDDE-80A4-4F1D-A794-1A3CC322F451}" srcOrd="3" destOrd="0" presId="urn:microsoft.com/office/officeart/2018/2/layout/IconVerticalSolidList"/>
    <dgm:cxn modelId="{5EB7BEE3-AC55-41DD-9868-B534F3EB5C13}" type="presParOf" srcId="{CB4F89E0-0DDD-4C87-B679-197D77156B3B}" destId="{C8CDF2DE-E1D6-4EEA-93A7-7F44505C0A8F}" srcOrd="4" destOrd="0" presId="urn:microsoft.com/office/officeart/2018/2/layout/IconVerticalSolidList"/>
    <dgm:cxn modelId="{01BB5360-8031-415B-AC96-EB94FE85ECC6}" type="presParOf" srcId="{C8CDF2DE-E1D6-4EEA-93A7-7F44505C0A8F}" destId="{840E3A55-FDC2-4B82-BF31-A646401BDA59}" srcOrd="0" destOrd="0" presId="urn:microsoft.com/office/officeart/2018/2/layout/IconVerticalSolidList"/>
    <dgm:cxn modelId="{7CD0D06F-1881-4F3E-BA69-D42046D74089}" type="presParOf" srcId="{C8CDF2DE-E1D6-4EEA-93A7-7F44505C0A8F}" destId="{4D299683-5FBA-430D-BFC7-9F9BA6BC9367}" srcOrd="1" destOrd="0" presId="urn:microsoft.com/office/officeart/2018/2/layout/IconVerticalSolidList"/>
    <dgm:cxn modelId="{A6C00FFA-36BA-4236-86D8-B6A9347567BA}" type="presParOf" srcId="{C8CDF2DE-E1D6-4EEA-93A7-7F44505C0A8F}" destId="{D19E2A7E-6792-4864-8725-C6A0AD32C310}" srcOrd="2" destOrd="0" presId="urn:microsoft.com/office/officeart/2018/2/layout/IconVerticalSolidList"/>
    <dgm:cxn modelId="{C805C9FF-964F-4548-9B3D-80E10888285A}" type="presParOf" srcId="{C8CDF2DE-E1D6-4EEA-93A7-7F44505C0A8F}" destId="{10BC9E4B-24AF-4C4A-BD8D-40BFA31314DB}" srcOrd="3" destOrd="0" presId="urn:microsoft.com/office/officeart/2018/2/layout/IconVerticalSolidList"/>
    <dgm:cxn modelId="{9C0C37A2-15DF-4B6C-A172-5890649C56D4}" type="presParOf" srcId="{CB4F89E0-0DDD-4C87-B679-197D77156B3B}" destId="{83C92227-5692-47AF-8EC1-22EDA7B9FE27}" srcOrd="5" destOrd="0" presId="urn:microsoft.com/office/officeart/2018/2/layout/IconVerticalSolidList"/>
    <dgm:cxn modelId="{8EE68306-F5E4-41D3-98CF-12C763BF09E8}" type="presParOf" srcId="{CB4F89E0-0DDD-4C87-B679-197D77156B3B}" destId="{379BF031-9ABD-4E78-9416-506437BB8E60}" srcOrd="6" destOrd="0" presId="urn:microsoft.com/office/officeart/2018/2/layout/IconVerticalSolidList"/>
    <dgm:cxn modelId="{D7C49E97-D22F-4C44-9145-20E542AECEA0}" type="presParOf" srcId="{379BF031-9ABD-4E78-9416-506437BB8E60}" destId="{71A2DAF5-06C7-42C0-A7C1-D10FB07C1320}" srcOrd="0" destOrd="0" presId="urn:microsoft.com/office/officeart/2018/2/layout/IconVerticalSolidList"/>
    <dgm:cxn modelId="{1A8A1906-B637-4471-A038-496C9370D70D}" type="presParOf" srcId="{379BF031-9ABD-4E78-9416-506437BB8E60}" destId="{ECC6FBB9-C05D-4721-88BA-DE54623A7462}" srcOrd="1" destOrd="0" presId="urn:microsoft.com/office/officeart/2018/2/layout/IconVerticalSolidList"/>
    <dgm:cxn modelId="{AEF6FFE1-8AF2-4EC1-9A6E-2BEBB7D7ABC2}" type="presParOf" srcId="{379BF031-9ABD-4E78-9416-506437BB8E60}" destId="{350D1C23-B76B-4201-B9C2-810A51602919}" srcOrd="2" destOrd="0" presId="urn:microsoft.com/office/officeart/2018/2/layout/IconVerticalSolidList"/>
    <dgm:cxn modelId="{0AEFB08D-7587-404C-87F3-73BCB4366FF3}" type="presParOf" srcId="{379BF031-9ABD-4E78-9416-506437BB8E60}" destId="{B8628DFE-A6FE-458C-991E-52E9AFDEBF58}" srcOrd="3" destOrd="0" presId="urn:microsoft.com/office/officeart/2018/2/layout/IconVerticalSolidList"/>
    <dgm:cxn modelId="{34885E42-1749-4E50-BB51-12C1AADFF4E9}" type="presParOf" srcId="{CB4F89E0-0DDD-4C87-B679-197D77156B3B}" destId="{291CB14F-D366-4525-8D2F-088331CDF572}" srcOrd="7" destOrd="0" presId="urn:microsoft.com/office/officeart/2018/2/layout/IconVerticalSolidList"/>
    <dgm:cxn modelId="{31050F3C-60DD-4036-9751-92A2680DF2F8}" type="presParOf" srcId="{CB4F89E0-0DDD-4C87-B679-197D77156B3B}" destId="{8CFFB3F4-EA2A-493D-BD4F-CC8D7A993F12}" srcOrd="8" destOrd="0" presId="urn:microsoft.com/office/officeart/2018/2/layout/IconVerticalSolidList"/>
    <dgm:cxn modelId="{022D5B33-30A9-4D67-A385-9ABAE7759F41}" type="presParOf" srcId="{8CFFB3F4-EA2A-493D-BD4F-CC8D7A993F12}" destId="{35DEE870-5EA8-4F42-AEAC-6F71B9789C7F}" srcOrd="0" destOrd="0" presId="urn:microsoft.com/office/officeart/2018/2/layout/IconVerticalSolidList"/>
    <dgm:cxn modelId="{6C27AFE5-7338-42D0-B48D-DE2620E4420F}" type="presParOf" srcId="{8CFFB3F4-EA2A-493D-BD4F-CC8D7A993F12}" destId="{F9747C42-A18E-46A3-91AA-DCE0CE52BC7E}" srcOrd="1" destOrd="0" presId="urn:microsoft.com/office/officeart/2018/2/layout/IconVerticalSolidList"/>
    <dgm:cxn modelId="{AAFEEDF4-3C52-4E5A-9F2B-206C46849761}" type="presParOf" srcId="{8CFFB3F4-EA2A-493D-BD4F-CC8D7A993F12}" destId="{0A73FFC8-DCD7-44C5-BD80-5B8C642E942E}" srcOrd="2" destOrd="0" presId="urn:microsoft.com/office/officeart/2018/2/layout/IconVerticalSolidList"/>
    <dgm:cxn modelId="{C07B3D41-9EBD-46B2-9A36-5ED45B56206B}" type="presParOf" srcId="{8CFFB3F4-EA2A-493D-BD4F-CC8D7A993F12}" destId="{FA20B371-D1E7-487A-9DD9-74FA03C95E6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0DE64DC-C332-49B6-B8DE-857F5B662D0A}"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C029179B-75D9-4973-88B6-5D5EF69375F8}">
      <dgm:prSet/>
      <dgm:spPr/>
      <dgm:t>
        <a:bodyPr/>
        <a:lstStyle/>
        <a:p>
          <a:r>
            <a:rPr lang="en-US"/>
            <a:t>Discussion is very important phase in any research where the important points are listed and their outcomes are imagined and answers all the questions.</a:t>
          </a:r>
        </a:p>
      </dgm:t>
    </dgm:pt>
    <dgm:pt modelId="{BF8DE3A3-35C4-4DC4-A012-B3159EBCFA39}" type="parTrans" cxnId="{799767A3-2847-4CC9-9EEE-4CB7CEF25844}">
      <dgm:prSet/>
      <dgm:spPr/>
      <dgm:t>
        <a:bodyPr/>
        <a:lstStyle/>
        <a:p>
          <a:endParaRPr lang="en-US"/>
        </a:p>
      </dgm:t>
    </dgm:pt>
    <dgm:pt modelId="{ABCD3150-F007-4BBE-AF0B-72CA0206754F}" type="sibTrans" cxnId="{799767A3-2847-4CC9-9EEE-4CB7CEF25844}">
      <dgm:prSet/>
      <dgm:spPr/>
      <dgm:t>
        <a:bodyPr/>
        <a:lstStyle/>
        <a:p>
          <a:endParaRPr lang="en-US"/>
        </a:p>
      </dgm:t>
    </dgm:pt>
    <dgm:pt modelId="{F16E0265-7110-4D77-A98A-8BEC3DB7D586}">
      <dgm:prSet/>
      <dgm:spPr/>
      <dgm:t>
        <a:bodyPr/>
        <a:lstStyle/>
        <a:p>
          <a:r>
            <a:rPr lang="en-US"/>
            <a:t>How much software is needed?</a:t>
          </a:r>
        </a:p>
      </dgm:t>
    </dgm:pt>
    <dgm:pt modelId="{6D099352-C63D-4BB5-B0C1-A5405F972D9F}" type="parTrans" cxnId="{F0ACCD0C-2EDF-4EEC-93EB-F43DAFEF94CB}">
      <dgm:prSet/>
      <dgm:spPr/>
      <dgm:t>
        <a:bodyPr/>
        <a:lstStyle/>
        <a:p>
          <a:endParaRPr lang="en-US"/>
        </a:p>
      </dgm:t>
    </dgm:pt>
    <dgm:pt modelId="{EFC09B43-DE0A-4A81-BBFD-884A0894575A}" type="sibTrans" cxnId="{F0ACCD0C-2EDF-4EEC-93EB-F43DAFEF94CB}">
      <dgm:prSet/>
      <dgm:spPr/>
      <dgm:t>
        <a:bodyPr/>
        <a:lstStyle/>
        <a:p>
          <a:endParaRPr lang="en-US"/>
        </a:p>
      </dgm:t>
    </dgm:pt>
    <dgm:pt modelId="{1D39748C-D098-4EAA-A5F3-9E93B6612329}">
      <dgm:prSet/>
      <dgm:spPr/>
      <dgm:t>
        <a:bodyPr/>
        <a:lstStyle/>
        <a:p>
          <a:r>
            <a:rPr lang="en-US"/>
            <a:t>• How complicated or novel is the software to be developed? </a:t>
          </a:r>
        </a:p>
      </dgm:t>
    </dgm:pt>
    <dgm:pt modelId="{1B8BAE9F-50E5-4553-A597-C7ED7B558D23}" type="parTrans" cxnId="{EEA97ACC-63AA-4B17-BD49-AF91964D0806}">
      <dgm:prSet/>
      <dgm:spPr/>
      <dgm:t>
        <a:bodyPr/>
        <a:lstStyle/>
        <a:p>
          <a:endParaRPr lang="en-US"/>
        </a:p>
      </dgm:t>
    </dgm:pt>
    <dgm:pt modelId="{A38A7B4F-0019-44E6-B62F-F5A5FA3CE2DF}" type="sibTrans" cxnId="{EEA97ACC-63AA-4B17-BD49-AF91964D0806}">
      <dgm:prSet/>
      <dgm:spPr/>
      <dgm:t>
        <a:bodyPr/>
        <a:lstStyle/>
        <a:p>
          <a:endParaRPr lang="en-US"/>
        </a:p>
      </dgm:t>
    </dgm:pt>
    <dgm:pt modelId="{252485D0-4B36-4084-BFD9-7C84B7A17F4B}">
      <dgm:prSet/>
      <dgm:spPr/>
      <dgm:t>
        <a:bodyPr/>
        <a:lstStyle/>
        <a:p>
          <a:r>
            <a:rPr lang="en-US"/>
            <a:t>•What is the software expected to do (today and tomorrow)?</a:t>
          </a:r>
        </a:p>
      </dgm:t>
    </dgm:pt>
    <dgm:pt modelId="{4D6EBEAB-0AB4-4E10-A37A-BCDF3F66D7C5}" type="parTrans" cxnId="{4C186B3A-C771-4317-88A1-1209694ED436}">
      <dgm:prSet/>
      <dgm:spPr/>
      <dgm:t>
        <a:bodyPr/>
        <a:lstStyle/>
        <a:p>
          <a:endParaRPr lang="en-US"/>
        </a:p>
      </dgm:t>
    </dgm:pt>
    <dgm:pt modelId="{1C34A7D9-2F86-47F0-AAA8-1EA292AC724E}" type="sibTrans" cxnId="{4C186B3A-C771-4317-88A1-1209694ED436}">
      <dgm:prSet/>
      <dgm:spPr/>
      <dgm:t>
        <a:bodyPr/>
        <a:lstStyle/>
        <a:p>
          <a:endParaRPr lang="en-US"/>
        </a:p>
      </dgm:t>
    </dgm:pt>
    <dgm:pt modelId="{D4CD1EE9-9FD0-408F-B637-09F680A40831}">
      <dgm:prSet/>
      <dgm:spPr/>
      <dgm:t>
        <a:bodyPr/>
        <a:lstStyle/>
        <a:p>
          <a:r>
            <a:rPr lang="en-US"/>
            <a:t>• What resources are available for the work?</a:t>
          </a:r>
        </a:p>
      </dgm:t>
    </dgm:pt>
    <dgm:pt modelId="{C0064B9B-108E-43F6-9521-0029F0BA7CB1}" type="parTrans" cxnId="{2A842D2C-173A-47DA-B9F3-487BEC598C06}">
      <dgm:prSet/>
      <dgm:spPr/>
      <dgm:t>
        <a:bodyPr/>
        <a:lstStyle/>
        <a:p>
          <a:endParaRPr lang="en-US"/>
        </a:p>
      </dgm:t>
    </dgm:pt>
    <dgm:pt modelId="{677F9816-03DE-4776-8BE7-42F4212B9D5D}" type="sibTrans" cxnId="{2A842D2C-173A-47DA-B9F3-487BEC598C06}">
      <dgm:prSet/>
      <dgm:spPr/>
      <dgm:t>
        <a:bodyPr/>
        <a:lstStyle/>
        <a:p>
          <a:endParaRPr lang="en-US"/>
        </a:p>
      </dgm:t>
    </dgm:pt>
    <dgm:pt modelId="{D1AC8A99-69B0-46C7-B412-86701AD1A295}">
      <dgm:prSet/>
      <dgm:spPr/>
      <dgm:t>
        <a:bodyPr/>
        <a:lstStyle/>
        <a:p>
          <a:r>
            <a:rPr lang="en-US"/>
            <a:t>• What are the contractor’s incentives? </a:t>
          </a:r>
        </a:p>
      </dgm:t>
    </dgm:pt>
    <dgm:pt modelId="{93441688-7CE4-4C61-BBBB-3D7200BE0788}" type="parTrans" cxnId="{CDDD8824-CC72-4F7D-88E4-CE95118E7734}">
      <dgm:prSet/>
      <dgm:spPr/>
      <dgm:t>
        <a:bodyPr/>
        <a:lstStyle/>
        <a:p>
          <a:endParaRPr lang="en-US"/>
        </a:p>
      </dgm:t>
    </dgm:pt>
    <dgm:pt modelId="{152C9E14-6826-44BC-9EA3-D7AED63313F9}" type="sibTrans" cxnId="{CDDD8824-CC72-4F7D-88E4-CE95118E7734}">
      <dgm:prSet/>
      <dgm:spPr/>
      <dgm:t>
        <a:bodyPr/>
        <a:lstStyle/>
        <a:p>
          <a:endParaRPr lang="en-US"/>
        </a:p>
      </dgm:t>
    </dgm:pt>
    <dgm:pt modelId="{DD764B06-22C9-4081-A7BC-592AC89C92A6}">
      <dgm:prSet/>
      <dgm:spPr/>
      <dgm:t>
        <a:bodyPr/>
        <a:lstStyle/>
        <a:p>
          <a:r>
            <a:rPr lang="en-US"/>
            <a:t>• What change management authorities does the development team have?</a:t>
          </a:r>
        </a:p>
      </dgm:t>
    </dgm:pt>
    <dgm:pt modelId="{9C1C34C1-4F9C-4FAE-BC5F-7FD491D62C50}" type="parTrans" cxnId="{121B07D4-CEE5-4463-948C-A135FF7105BB}">
      <dgm:prSet/>
      <dgm:spPr/>
      <dgm:t>
        <a:bodyPr/>
        <a:lstStyle/>
        <a:p>
          <a:endParaRPr lang="en-US"/>
        </a:p>
      </dgm:t>
    </dgm:pt>
    <dgm:pt modelId="{CE046D85-09C0-4BFA-8C75-1F522CCA7E40}" type="sibTrans" cxnId="{121B07D4-CEE5-4463-948C-A135FF7105BB}">
      <dgm:prSet/>
      <dgm:spPr/>
      <dgm:t>
        <a:bodyPr/>
        <a:lstStyle/>
        <a:p>
          <a:endParaRPr lang="en-US"/>
        </a:p>
      </dgm:t>
    </dgm:pt>
    <dgm:pt modelId="{34B7EB7E-0A01-48BB-9AAA-704A8452BD3C}">
      <dgm:prSet/>
      <dgm:spPr/>
      <dgm:t>
        <a:bodyPr/>
        <a:lstStyle/>
        <a:p>
          <a:r>
            <a:rPr lang="en-US"/>
            <a:t>• Is this an initial development, or an upgrade to an existing system?</a:t>
          </a:r>
        </a:p>
      </dgm:t>
    </dgm:pt>
    <dgm:pt modelId="{555DCAEE-EFB1-41C4-BDE3-B4C46978D651}" type="parTrans" cxnId="{46161638-1DA3-4A6B-96FE-FE930A85C78E}">
      <dgm:prSet/>
      <dgm:spPr/>
      <dgm:t>
        <a:bodyPr/>
        <a:lstStyle/>
        <a:p>
          <a:endParaRPr lang="en-US"/>
        </a:p>
      </dgm:t>
    </dgm:pt>
    <dgm:pt modelId="{5624A72A-1F89-4FD1-BA6B-BC0C07CE28EC}" type="sibTrans" cxnId="{46161638-1DA3-4A6B-96FE-FE930A85C78E}">
      <dgm:prSet/>
      <dgm:spPr/>
      <dgm:t>
        <a:bodyPr/>
        <a:lstStyle/>
        <a:p>
          <a:endParaRPr lang="en-US"/>
        </a:p>
      </dgm:t>
    </dgm:pt>
    <dgm:pt modelId="{CD549FD8-3346-4ED4-80D9-8D9DAB134B81}">
      <dgm:prSet/>
      <dgm:spPr/>
      <dgm:t>
        <a:bodyPr/>
        <a:lstStyle/>
        <a:p>
          <a:r>
            <a:rPr lang="en-US"/>
            <a:t>• If it’s an initial development, o How easily upgraded does it need to be? </a:t>
          </a:r>
        </a:p>
      </dgm:t>
    </dgm:pt>
    <dgm:pt modelId="{508A41CF-11D2-464C-B8F6-A4B9B610D7FD}" type="parTrans" cxnId="{484F8C4E-B55D-4541-974B-D110D6551719}">
      <dgm:prSet/>
      <dgm:spPr/>
      <dgm:t>
        <a:bodyPr/>
        <a:lstStyle/>
        <a:p>
          <a:endParaRPr lang="en-US"/>
        </a:p>
      </dgm:t>
    </dgm:pt>
    <dgm:pt modelId="{6FD0EAF5-45C8-4743-B67C-2B8B35EB7805}" type="sibTrans" cxnId="{484F8C4E-B55D-4541-974B-D110D6551719}">
      <dgm:prSet/>
      <dgm:spPr/>
      <dgm:t>
        <a:bodyPr/>
        <a:lstStyle/>
        <a:p>
          <a:endParaRPr lang="en-US"/>
        </a:p>
      </dgm:t>
    </dgm:pt>
    <dgm:pt modelId="{288A6056-4094-4C1E-A1DC-273ACF0B5278}" type="pres">
      <dgm:prSet presAssocID="{90DE64DC-C332-49B6-B8DE-857F5B662D0A}" presName="diagram" presStyleCnt="0">
        <dgm:presLayoutVars>
          <dgm:dir/>
          <dgm:resizeHandles val="exact"/>
        </dgm:presLayoutVars>
      </dgm:prSet>
      <dgm:spPr/>
    </dgm:pt>
    <dgm:pt modelId="{34E74DB1-9689-4171-AF88-9414BCBCF594}" type="pres">
      <dgm:prSet presAssocID="{C029179B-75D9-4973-88B6-5D5EF69375F8}" presName="node" presStyleLbl="node1" presStyleIdx="0" presStyleCnt="9">
        <dgm:presLayoutVars>
          <dgm:bulletEnabled val="1"/>
        </dgm:presLayoutVars>
      </dgm:prSet>
      <dgm:spPr/>
    </dgm:pt>
    <dgm:pt modelId="{E327FFD6-380A-4A18-9D62-7F7356241D4A}" type="pres">
      <dgm:prSet presAssocID="{ABCD3150-F007-4BBE-AF0B-72CA0206754F}" presName="sibTrans" presStyleCnt="0"/>
      <dgm:spPr/>
    </dgm:pt>
    <dgm:pt modelId="{0CA3A456-2C0A-4EA1-BA1F-F4CE2CD432AF}" type="pres">
      <dgm:prSet presAssocID="{F16E0265-7110-4D77-A98A-8BEC3DB7D586}" presName="node" presStyleLbl="node1" presStyleIdx="1" presStyleCnt="9">
        <dgm:presLayoutVars>
          <dgm:bulletEnabled val="1"/>
        </dgm:presLayoutVars>
      </dgm:prSet>
      <dgm:spPr/>
    </dgm:pt>
    <dgm:pt modelId="{DE3A7880-5CE4-44E4-9627-F06EF87A4E75}" type="pres">
      <dgm:prSet presAssocID="{EFC09B43-DE0A-4A81-BBFD-884A0894575A}" presName="sibTrans" presStyleCnt="0"/>
      <dgm:spPr/>
    </dgm:pt>
    <dgm:pt modelId="{B287ADE8-5447-49C4-89AB-0B53E1B40ADE}" type="pres">
      <dgm:prSet presAssocID="{1D39748C-D098-4EAA-A5F3-9E93B6612329}" presName="node" presStyleLbl="node1" presStyleIdx="2" presStyleCnt="9">
        <dgm:presLayoutVars>
          <dgm:bulletEnabled val="1"/>
        </dgm:presLayoutVars>
      </dgm:prSet>
      <dgm:spPr/>
    </dgm:pt>
    <dgm:pt modelId="{B420CB81-1101-49DE-9660-3679139B16A6}" type="pres">
      <dgm:prSet presAssocID="{A38A7B4F-0019-44E6-B62F-F5A5FA3CE2DF}" presName="sibTrans" presStyleCnt="0"/>
      <dgm:spPr/>
    </dgm:pt>
    <dgm:pt modelId="{27CB3BB4-0EAE-4A4C-9004-E19BCA006F54}" type="pres">
      <dgm:prSet presAssocID="{252485D0-4B36-4084-BFD9-7C84B7A17F4B}" presName="node" presStyleLbl="node1" presStyleIdx="3" presStyleCnt="9">
        <dgm:presLayoutVars>
          <dgm:bulletEnabled val="1"/>
        </dgm:presLayoutVars>
      </dgm:prSet>
      <dgm:spPr/>
    </dgm:pt>
    <dgm:pt modelId="{2D78401F-78B0-4E8D-8F1C-927B90034EAA}" type="pres">
      <dgm:prSet presAssocID="{1C34A7D9-2F86-47F0-AAA8-1EA292AC724E}" presName="sibTrans" presStyleCnt="0"/>
      <dgm:spPr/>
    </dgm:pt>
    <dgm:pt modelId="{68893F1B-E330-4004-A26E-41C783E2F0D7}" type="pres">
      <dgm:prSet presAssocID="{D4CD1EE9-9FD0-408F-B637-09F680A40831}" presName="node" presStyleLbl="node1" presStyleIdx="4" presStyleCnt="9">
        <dgm:presLayoutVars>
          <dgm:bulletEnabled val="1"/>
        </dgm:presLayoutVars>
      </dgm:prSet>
      <dgm:spPr/>
    </dgm:pt>
    <dgm:pt modelId="{CCD817DF-DC84-4E99-8604-B32DFE8D454B}" type="pres">
      <dgm:prSet presAssocID="{677F9816-03DE-4776-8BE7-42F4212B9D5D}" presName="sibTrans" presStyleCnt="0"/>
      <dgm:spPr/>
    </dgm:pt>
    <dgm:pt modelId="{CCF9D5A4-E9C9-46F6-9EFC-D257DB6CB6B8}" type="pres">
      <dgm:prSet presAssocID="{D1AC8A99-69B0-46C7-B412-86701AD1A295}" presName="node" presStyleLbl="node1" presStyleIdx="5" presStyleCnt="9">
        <dgm:presLayoutVars>
          <dgm:bulletEnabled val="1"/>
        </dgm:presLayoutVars>
      </dgm:prSet>
      <dgm:spPr/>
    </dgm:pt>
    <dgm:pt modelId="{C6CD10FF-B21C-4F0D-813D-1646E44252EA}" type="pres">
      <dgm:prSet presAssocID="{152C9E14-6826-44BC-9EA3-D7AED63313F9}" presName="sibTrans" presStyleCnt="0"/>
      <dgm:spPr/>
    </dgm:pt>
    <dgm:pt modelId="{7633FCC4-F781-4755-8E67-918B6EE46C72}" type="pres">
      <dgm:prSet presAssocID="{DD764B06-22C9-4081-A7BC-592AC89C92A6}" presName="node" presStyleLbl="node1" presStyleIdx="6" presStyleCnt="9">
        <dgm:presLayoutVars>
          <dgm:bulletEnabled val="1"/>
        </dgm:presLayoutVars>
      </dgm:prSet>
      <dgm:spPr/>
    </dgm:pt>
    <dgm:pt modelId="{3FA22138-EDE9-4226-ACF2-08E2FC2674C8}" type="pres">
      <dgm:prSet presAssocID="{CE046D85-09C0-4BFA-8C75-1F522CCA7E40}" presName="sibTrans" presStyleCnt="0"/>
      <dgm:spPr/>
    </dgm:pt>
    <dgm:pt modelId="{C2D2DF06-5A93-489A-839C-CB54BC3AD755}" type="pres">
      <dgm:prSet presAssocID="{34B7EB7E-0A01-48BB-9AAA-704A8452BD3C}" presName="node" presStyleLbl="node1" presStyleIdx="7" presStyleCnt="9">
        <dgm:presLayoutVars>
          <dgm:bulletEnabled val="1"/>
        </dgm:presLayoutVars>
      </dgm:prSet>
      <dgm:spPr/>
    </dgm:pt>
    <dgm:pt modelId="{C9991E6C-E321-4609-B789-C4F434054BD2}" type="pres">
      <dgm:prSet presAssocID="{5624A72A-1F89-4FD1-BA6B-BC0C07CE28EC}" presName="sibTrans" presStyleCnt="0"/>
      <dgm:spPr/>
    </dgm:pt>
    <dgm:pt modelId="{9F29FE7F-D23C-46E1-9886-77FE2A457CBD}" type="pres">
      <dgm:prSet presAssocID="{CD549FD8-3346-4ED4-80D9-8D9DAB134B81}" presName="node" presStyleLbl="node1" presStyleIdx="8" presStyleCnt="9">
        <dgm:presLayoutVars>
          <dgm:bulletEnabled val="1"/>
        </dgm:presLayoutVars>
      </dgm:prSet>
      <dgm:spPr/>
    </dgm:pt>
  </dgm:ptLst>
  <dgm:cxnLst>
    <dgm:cxn modelId="{F0ACCD0C-2EDF-4EEC-93EB-F43DAFEF94CB}" srcId="{90DE64DC-C332-49B6-B8DE-857F5B662D0A}" destId="{F16E0265-7110-4D77-A98A-8BEC3DB7D586}" srcOrd="1" destOrd="0" parTransId="{6D099352-C63D-4BB5-B0C1-A5405F972D9F}" sibTransId="{EFC09B43-DE0A-4A81-BBFD-884A0894575A}"/>
    <dgm:cxn modelId="{394B321D-B6AC-4D2C-80C6-96759EE1E204}" type="presOf" srcId="{D4CD1EE9-9FD0-408F-B637-09F680A40831}" destId="{68893F1B-E330-4004-A26E-41C783E2F0D7}" srcOrd="0" destOrd="0" presId="urn:microsoft.com/office/officeart/2005/8/layout/default"/>
    <dgm:cxn modelId="{CDDD8824-CC72-4F7D-88E4-CE95118E7734}" srcId="{90DE64DC-C332-49B6-B8DE-857F5B662D0A}" destId="{D1AC8A99-69B0-46C7-B412-86701AD1A295}" srcOrd="5" destOrd="0" parTransId="{93441688-7CE4-4C61-BBBB-3D7200BE0788}" sibTransId="{152C9E14-6826-44BC-9EA3-D7AED63313F9}"/>
    <dgm:cxn modelId="{9CF28A2A-FB42-4989-99C5-082D6DB5E05D}" type="presOf" srcId="{C029179B-75D9-4973-88B6-5D5EF69375F8}" destId="{34E74DB1-9689-4171-AF88-9414BCBCF594}" srcOrd="0" destOrd="0" presId="urn:microsoft.com/office/officeart/2005/8/layout/default"/>
    <dgm:cxn modelId="{2A842D2C-173A-47DA-B9F3-487BEC598C06}" srcId="{90DE64DC-C332-49B6-B8DE-857F5B662D0A}" destId="{D4CD1EE9-9FD0-408F-B637-09F680A40831}" srcOrd="4" destOrd="0" parTransId="{C0064B9B-108E-43F6-9521-0029F0BA7CB1}" sibTransId="{677F9816-03DE-4776-8BE7-42F4212B9D5D}"/>
    <dgm:cxn modelId="{46161638-1DA3-4A6B-96FE-FE930A85C78E}" srcId="{90DE64DC-C332-49B6-B8DE-857F5B662D0A}" destId="{34B7EB7E-0A01-48BB-9AAA-704A8452BD3C}" srcOrd="7" destOrd="0" parTransId="{555DCAEE-EFB1-41C4-BDE3-B4C46978D651}" sibTransId="{5624A72A-1F89-4FD1-BA6B-BC0C07CE28EC}"/>
    <dgm:cxn modelId="{4C186B3A-C771-4317-88A1-1209694ED436}" srcId="{90DE64DC-C332-49B6-B8DE-857F5B662D0A}" destId="{252485D0-4B36-4084-BFD9-7C84B7A17F4B}" srcOrd="3" destOrd="0" parTransId="{4D6EBEAB-0AB4-4E10-A37A-BCDF3F66D7C5}" sibTransId="{1C34A7D9-2F86-47F0-AAA8-1EA292AC724E}"/>
    <dgm:cxn modelId="{2825C13F-B758-4AC3-AEA2-1AB1543303D7}" type="presOf" srcId="{D1AC8A99-69B0-46C7-B412-86701AD1A295}" destId="{CCF9D5A4-E9C9-46F6-9EFC-D257DB6CB6B8}" srcOrd="0" destOrd="0" presId="urn:microsoft.com/office/officeart/2005/8/layout/default"/>
    <dgm:cxn modelId="{0140DC4A-98EE-4DD7-991F-AEEB9418A9B6}" type="presOf" srcId="{90DE64DC-C332-49B6-B8DE-857F5B662D0A}" destId="{288A6056-4094-4C1E-A1DC-273ACF0B5278}" srcOrd="0" destOrd="0" presId="urn:microsoft.com/office/officeart/2005/8/layout/default"/>
    <dgm:cxn modelId="{484F8C4E-B55D-4541-974B-D110D6551719}" srcId="{90DE64DC-C332-49B6-B8DE-857F5B662D0A}" destId="{CD549FD8-3346-4ED4-80D9-8D9DAB134B81}" srcOrd="8" destOrd="0" parTransId="{508A41CF-11D2-464C-B8F6-A4B9B610D7FD}" sibTransId="{6FD0EAF5-45C8-4743-B67C-2B8B35EB7805}"/>
    <dgm:cxn modelId="{799767A3-2847-4CC9-9EEE-4CB7CEF25844}" srcId="{90DE64DC-C332-49B6-B8DE-857F5B662D0A}" destId="{C029179B-75D9-4973-88B6-5D5EF69375F8}" srcOrd="0" destOrd="0" parTransId="{BF8DE3A3-35C4-4DC4-A012-B3159EBCFA39}" sibTransId="{ABCD3150-F007-4BBE-AF0B-72CA0206754F}"/>
    <dgm:cxn modelId="{0E9376A5-A2EF-4D3A-B8C4-5D846803DAB8}" type="presOf" srcId="{252485D0-4B36-4084-BFD9-7C84B7A17F4B}" destId="{27CB3BB4-0EAE-4A4C-9004-E19BCA006F54}" srcOrd="0" destOrd="0" presId="urn:microsoft.com/office/officeart/2005/8/layout/default"/>
    <dgm:cxn modelId="{0801E0BB-1D8A-4EC9-B349-485AD88F7D86}" type="presOf" srcId="{DD764B06-22C9-4081-A7BC-592AC89C92A6}" destId="{7633FCC4-F781-4755-8E67-918B6EE46C72}" srcOrd="0" destOrd="0" presId="urn:microsoft.com/office/officeart/2005/8/layout/default"/>
    <dgm:cxn modelId="{5415DAC4-4EA5-4B15-9911-A6C10AA3DA38}" type="presOf" srcId="{F16E0265-7110-4D77-A98A-8BEC3DB7D586}" destId="{0CA3A456-2C0A-4EA1-BA1F-F4CE2CD432AF}" srcOrd="0" destOrd="0" presId="urn:microsoft.com/office/officeart/2005/8/layout/default"/>
    <dgm:cxn modelId="{685CB0C6-1773-43AB-B5B5-7E9C4EF0EB5E}" type="presOf" srcId="{1D39748C-D098-4EAA-A5F3-9E93B6612329}" destId="{B287ADE8-5447-49C4-89AB-0B53E1B40ADE}" srcOrd="0" destOrd="0" presId="urn:microsoft.com/office/officeart/2005/8/layout/default"/>
    <dgm:cxn modelId="{EEA97ACC-63AA-4B17-BD49-AF91964D0806}" srcId="{90DE64DC-C332-49B6-B8DE-857F5B662D0A}" destId="{1D39748C-D098-4EAA-A5F3-9E93B6612329}" srcOrd="2" destOrd="0" parTransId="{1B8BAE9F-50E5-4553-A597-C7ED7B558D23}" sibTransId="{A38A7B4F-0019-44E6-B62F-F5A5FA3CE2DF}"/>
    <dgm:cxn modelId="{121B07D4-CEE5-4463-948C-A135FF7105BB}" srcId="{90DE64DC-C332-49B6-B8DE-857F5B662D0A}" destId="{DD764B06-22C9-4081-A7BC-592AC89C92A6}" srcOrd="6" destOrd="0" parTransId="{9C1C34C1-4F9C-4FAE-BC5F-7FD491D62C50}" sibTransId="{CE046D85-09C0-4BFA-8C75-1F522CCA7E40}"/>
    <dgm:cxn modelId="{24B02FE9-135C-4682-BAE0-B8F660313400}" type="presOf" srcId="{34B7EB7E-0A01-48BB-9AAA-704A8452BD3C}" destId="{C2D2DF06-5A93-489A-839C-CB54BC3AD755}" srcOrd="0" destOrd="0" presId="urn:microsoft.com/office/officeart/2005/8/layout/default"/>
    <dgm:cxn modelId="{CF6441E9-CC17-4144-8931-A77270798627}" type="presOf" srcId="{CD549FD8-3346-4ED4-80D9-8D9DAB134B81}" destId="{9F29FE7F-D23C-46E1-9886-77FE2A457CBD}" srcOrd="0" destOrd="0" presId="urn:microsoft.com/office/officeart/2005/8/layout/default"/>
    <dgm:cxn modelId="{FA7CC9AC-5028-4B5A-B174-6A24B8701C08}" type="presParOf" srcId="{288A6056-4094-4C1E-A1DC-273ACF0B5278}" destId="{34E74DB1-9689-4171-AF88-9414BCBCF594}" srcOrd="0" destOrd="0" presId="urn:microsoft.com/office/officeart/2005/8/layout/default"/>
    <dgm:cxn modelId="{C89B9B2D-95CE-4355-89EA-E0852CF13B07}" type="presParOf" srcId="{288A6056-4094-4C1E-A1DC-273ACF0B5278}" destId="{E327FFD6-380A-4A18-9D62-7F7356241D4A}" srcOrd="1" destOrd="0" presId="urn:microsoft.com/office/officeart/2005/8/layout/default"/>
    <dgm:cxn modelId="{53E47D0D-984C-4976-8C0F-3B8CDFFFDF74}" type="presParOf" srcId="{288A6056-4094-4C1E-A1DC-273ACF0B5278}" destId="{0CA3A456-2C0A-4EA1-BA1F-F4CE2CD432AF}" srcOrd="2" destOrd="0" presId="urn:microsoft.com/office/officeart/2005/8/layout/default"/>
    <dgm:cxn modelId="{F1FEFFC6-543D-47D2-BE98-1A496A75C422}" type="presParOf" srcId="{288A6056-4094-4C1E-A1DC-273ACF0B5278}" destId="{DE3A7880-5CE4-44E4-9627-F06EF87A4E75}" srcOrd="3" destOrd="0" presId="urn:microsoft.com/office/officeart/2005/8/layout/default"/>
    <dgm:cxn modelId="{CC2EA533-3800-444C-9859-13F4BCF7B9B3}" type="presParOf" srcId="{288A6056-4094-4C1E-A1DC-273ACF0B5278}" destId="{B287ADE8-5447-49C4-89AB-0B53E1B40ADE}" srcOrd="4" destOrd="0" presId="urn:microsoft.com/office/officeart/2005/8/layout/default"/>
    <dgm:cxn modelId="{4B74D467-6165-4EFE-914A-928B0ACF85A4}" type="presParOf" srcId="{288A6056-4094-4C1E-A1DC-273ACF0B5278}" destId="{B420CB81-1101-49DE-9660-3679139B16A6}" srcOrd="5" destOrd="0" presId="urn:microsoft.com/office/officeart/2005/8/layout/default"/>
    <dgm:cxn modelId="{D4240F8A-82ED-43B3-A9BB-36ECEB2F9809}" type="presParOf" srcId="{288A6056-4094-4C1E-A1DC-273ACF0B5278}" destId="{27CB3BB4-0EAE-4A4C-9004-E19BCA006F54}" srcOrd="6" destOrd="0" presId="urn:microsoft.com/office/officeart/2005/8/layout/default"/>
    <dgm:cxn modelId="{47EBA597-C2AF-4DAF-A141-3F8F37F17B05}" type="presParOf" srcId="{288A6056-4094-4C1E-A1DC-273ACF0B5278}" destId="{2D78401F-78B0-4E8D-8F1C-927B90034EAA}" srcOrd="7" destOrd="0" presId="urn:microsoft.com/office/officeart/2005/8/layout/default"/>
    <dgm:cxn modelId="{7F918317-4D2A-4698-8D2E-9476C5F90A47}" type="presParOf" srcId="{288A6056-4094-4C1E-A1DC-273ACF0B5278}" destId="{68893F1B-E330-4004-A26E-41C783E2F0D7}" srcOrd="8" destOrd="0" presId="urn:microsoft.com/office/officeart/2005/8/layout/default"/>
    <dgm:cxn modelId="{747D1DE8-762C-41F7-A17E-0D5E16FBD329}" type="presParOf" srcId="{288A6056-4094-4C1E-A1DC-273ACF0B5278}" destId="{CCD817DF-DC84-4E99-8604-B32DFE8D454B}" srcOrd="9" destOrd="0" presId="urn:microsoft.com/office/officeart/2005/8/layout/default"/>
    <dgm:cxn modelId="{70BD6C73-1B9B-491C-B476-56890676A3BC}" type="presParOf" srcId="{288A6056-4094-4C1E-A1DC-273ACF0B5278}" destId="{CCF9D5A4-E9C9-46F6-9EFC-D257DB6CB6B8}" srcOrd="10" destOrd="0" presId="urn:microsoft.com/office/officeart/2005/8/layout/default"/>
    <dgm:cxn modelId="{DF5D49D8-67B5-4208-AADE-8E67D6099BB4}" type="presParOf" srcId="{288A6056-4094-4C1E-A1DC-273ACF0B5278}" destId="{C6CD10FF-B21C-4F0D-813D-1646E44252EA}" srcOrd="11" destOrd="0" presId="urn:microsoft.com/office/officeart/2005/8/layout/default"/>
    <dgm:cxn modelId="{E86209C0-AFCD-426C-B529-8B9BCB386DB3}" type="presParOf" srcId="{288A6056-4094-4C1E-A1DC-273ACF0B5278}" destId="{7633FCC4-F781-4755-8E67-918B6EE46C72}" srcOrd="12" destOrd="0" presId="urn:microsoft.com/office/officeart/2005/8/layout/default"/>
    <dgm:cxn modelId="{B3046F98-75E3-4B81-A232-8593996ADA42}" type="presParOf" srcId="{288A6056-4094-4C1E-A1DC-273ACF0B5278}" destId="{3FA22138-EDE9-4226-ACF2-08E2FC2674C8}" srcOrd="13" destOrd="0" presId="urn:microsoft.com/office/officeart/2005/8/layout/default"/>
    <dgm:cxn modelId="{C8BCAA60-9637-4BA8-B0E7-B064D79E6C75}" type="presParOf" srcId="{288A6056-4094-4C1E-A1DC-273ACF0B5278}" destId="{C2D2DF06-5A93-489A-839C-CB54BC3AD755}" srcOrd="14" destOrd="0" presId="urn:microsoft.com/office/officeart/2005/8/layout/default"/>
    <dgm:cxn modelId="{EB723CF4-0AF6-4B51-84DA-2A5EF0A41956}" type="presParOf" srcId="{288A6056-4094-4C1E-A1DC-273ACF0B5278}" destId="{C9991E6C-E321-4609-B789-C4F434054BD2}" srcOrd="15" destOrd="0" presId="urn:microsoft.com/office/officeart/2005/8/layout/default"/>
    <dgm:cxn modelId="{0A0C409C-B38E-4B98-A41F-DF7547A92FC4}" type="presParOf" srcId="{288A6056-4094-4C1E-A1DC-273ACF0B5278}" destId="{9F29FE7F-D23C-46E1-9886-77FE2A457CBD}"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7656320-D5F5-45F1-90A7-DB195AFC72B2}" type="doc">
      <dgm:prSet loTypeId="urn:microsoft.com/office/officeart/2005/8/layout/chart3" loCatId="cycle" qsTypeId="urn:microsoft.com/office/officeart/2005/8/quickstyle/simple1" qsCatId="simple" csTypeId="urn:microsoft.com/office/officeart/2005/8/colors/accent1_2" csCatId="accent1"/>
      <dgm:spPr/>
      <dgm:t>
        <a:bodyPr/>
        <a:lstStyle/>
        <a:p>
          <a:endParaRPr lang="en-US"/>
        </a:p>
      </dgm:t>
    </dgm:pt>
    <dgm:pt modelId="{974D6311-209A-409F-B497-0D9DB6BACB37}">
      <dgm:prSet/>
      <dgm:spPr/>
      <dgm:t>
        <a:bodyPr/>
        <a:lstStyle/>
        <a:p>
          <a:r>
            <a:rPr lang="en-US"/>
            <a:t>Putting these enabling environmental features into place will often require accepting delay, up-front expense, and reduced capability in the initial increments of those platforms. </a:t>
          </a:r>
        </a:p>
      </dgm:t>
    </dgm:pt>
    <dgm:pt modelId="{275145C5-907C-4F97-8574-B7FA7B6B6D4B}" type="parTrans" cxnId="{E8D99EF9-601F-4B54-9E0B-E50143CBAFFF}">
      <dgm:prSet/>
      <dgm:spPr/>
      <dgm:t>
        <a:bodyPr/>
        <a:lstStyle/>
        <a:p>
          <a:endParaRPr lang="en-US"/>
        </a:p>
      </dgm:t>
    </dgm:pt>
    <dgm:pt modelId="{58562CCF-EC31-4106-846C-73D3D93E2B99}" type="sibTrans" cxnId="{E8D99EF9-601F-4B54-9E0B-E50143CBAFFF}">
      <dgm:prSet/>
      <dgm:spPr/>
      <dgm:t>
        <a:bodyPr/>
        <a:lstStyle/>
        <a:p>
          <a:endParaRPr lang="en-US"/>
        </a:p>
      </dgm:t>
    </dgm:pt>
    <dgm:pt modelId="{E696F3BC-BA06-4E15-8760-A9A0951E9544}">
      <dgm:prSet/>
      <dgm:spPr/>
      <dgm:t>
        <a:bodyPr/>
        <a:lstStyle/>
        <a:p>
          <a:r>
            <a:rPr lang="en-US"/>
            <a:t>Unless Service leadership accepts this reality and empowers new system developers to preserve these features even when faced with cost overruns, schedule delays, and demands for greater capability up front, they will not be implemented. </a:t>
          </a:r>
        </a:p>
      </dgm:t>
    </dgm:pt>
    <dgm:pt modelId="{3ACBF33A-C0B4-41CA-A291-11702294FCAA}" type="parTrans" cxnId="{3E561967-9965-46C1-A7E7-428F16FD1BF7}">
      <dgm:prSet/>
      <dgm:spPr/>
      <dgm:t>
        <a:bodyPr/>
        <a:lstStyle/>
        <a:p>
          <a:endParaRPr lang="en-US"/>
        </a:p>
      </dgm:t>
    </dgm:pt>
    <dgm:pt modelId="{7F8B965F-CD96-47B4-99C0-E04A66209357}" type="sibTrans" cxnId="{3E561967-9965-46C1-A7E7-428F16FD1BF7}">
      <dgm:prSet/>
      <dgm:spPr/>
      <dgm:t>
        <a:bodyPr/>
        <a:lstStyle/>
        <a:p>
          <a:endParaRPr lang="en-US"/>
        </a:p>
      </dgm:t>
    </dgm:pt>
    <dgm:pt modelId="{A40E153B-583F-40DD-ADC7-1143ABCAB2CE}">
      <dgm:prSet/>
      <dgm:spPr/>
      <dgm:t>
        <a:bodyPr/>
        <a:lstStyle/>
        <a:p>
          <a:r>
            <a:rPr lang="en-US"/>
            <a:t>Absent this kind of empowerment, software capability insertion will continue to be as slow, expensive, and unreliable as it is today.</a:t>
          </a:r>
        </a:p>
      </dgm:t>
    </dgm:pt>
    <dgm:pt modelId="{9FCE4D11-5F25-4FF8-A4F7-BCFE43CA9ECA}" type="parTrans" cxnId="{46FFBF9E-2879-4EB1-8A40-F5B0A0DEBE53}">
      <dgm:prSet/>
      <dgm:spPr/>
      <dgm:t>
        <a:bodyPr/>
        <a:lstStyle/>
        <a:p>
          <a:endParaRPr lang="en-US"/>
        </a:p>
      </dgm:t>
    </dgm:pt>
    <dgm:pt modelId="{4C2AAF10-4D52-4D38-B55D-45619D1846F6}" type="sibTrans" cxnId="{46FFBF9E-2879-4EB1-8A40-F5B0A0DEBE53}">
      <dgm:prSet/>
      <dgm:spPr/>
      <dgm:t>
        <a:bodyPr/>
        <a:lstStyle/>
        <a:p>
          <a:endParaRPr lang="en-US"/>
        </a:p>
      </dgm:t>
    </dgm:pt>
    <dgm:pt modelId="{40169DC5-9ED2-4EE7-BBF2-A71FFC2E13D4}" type="pres">
      <dgm:prSet presAssocID="{57656320-D5F5-45F1-90A7-DB195AFC72B2}" presName="compositeShape" presStyleCnt="0">
        <dgm:presLayoutVars>
          <dgm:chMax val="7"/>
          <dgm:dir/>
          <dgm:resizeHandles val="exact"/>
        </dgm:presLayoutVars>
      </dgm:prSet>
      <dgm:spPr/>
    </dgm:pt>
    <dgm:pt modelId="{2CCC95A8-6C8B-4F39-BDC5-DF1389E6F480}" type="pres">
      <dgm:prSet presAssocID="{57656320-D5F5-45F1-90A7-DB195AFC72B2}" presName="wedge1" presStyleLbl="node1" presStyleIdx="0" presStyleCnt="3"/>
      <dgm:spPr/>
    </dgm:pt>
    <dgm:pt modelId="{197C7042-72C6-4068-97A7-E931DE9549B1}" type="pres">
      <dgm:prSet presAssocID="{57656320-D5F5-45F1-90A7-DB195AFC72B2}" presName="wedge1Tx" presStyleLbl="node1" presStyleIdx="0" presStyleCnt="3">
        <dgm:presLayoutVars>
          <dgm:chMax val="0"/>
          <dgm:chPref val="0"/>
          <dgm:bulletEnabled val="1"/>
        </dgm:presLayoutVars>
      </dgm:prSet>
      <dgm:spPr/>
    </dgm:pt>
    <dgm:pt modelId="{36339DB2-A58F-4A9A-A903-77151C39B1C8}" type="pres">
      <dgm:prSet presAssocID="{57656320-D5F5-45F1-90A7-DB195AFC72B2}" presName="wedge2" presStyleLbl="node1" presStyleIdx="1" presStyleCnt="3"/>
      <dgm:spPr/>
    </dgm:pt>
    <dgm:pt modelId="{2EE8B052-B02C-43F8-B9DC-4750FE53A132}" type="pres">
      <dgm:prSet presAssocID="{57656320-D5F5-45F1-90A7-DB195AFC72B2}" presName="wedge2Tx" presStyleLbl="node1" presStyleIdx="1" presStyleCnt="3">
        <dgm:presLayoutVars>
          <dgm:chMax val="0"/>
          <dgm:chPref val="0"/>
          <dgm:bulletEnabled val="1"/>
        </dgm:presLayoutVars>
      </dgm:prSet>
      <dgm:spPr/>
    </dgm:pt>
    <dgm:pt modelId="{2454E8EB-84C6-494D-B1A3-3784A119E213}" type="pres">
      <dgm:prSet presAssocID="{57656320-D5F5-45F1-90A7-DB195AFC72B2}" presName="wedge3" presStyleLbl="node1" presStyleIdx="2" presStyleCnt="3"/>
      <dgm:spPr/>
    </dgm:pt>
    <dgm:pt modelId="{11BEB750-D193-403B-B88E-E4654029E301}" type="pres">
      <dgm:prSet presAssocID="{57656320-D5F5-45F1-90A7-DB195AFC72B2}" presName="wedge3Tx" presStyleLbl="node1" presStyleIdx="2" presStyleCnt="3">
        <dgm:presLayoutVars>
          <dgm:chMax val="0"/>
          <dgm:chPref val="0"/>
          <dgm:bulletEnabled val="1"/>
        </dgm:presLayoutVars>
      </dgm:prSet>
      <dgm:spPr/>
    </dgm:pt>
  </dgm:ptLst>
  <dgm:cxnLst>
    <dgm:cxn modelId="{F364EB15-4456-4AB2-9C9D-79ED7B025837}" type="presOf" srcId="{A40E153B-583F-40DD-ADC7-1143ABCAB2CE}" destId="{11BEB750-D193-403B-B88E-E4654029E301}" srcOrd="1" destOrd="0" presId="urn:microsoft.com/office/officeart/2005/8/layout/chart3"/>
    <dgm:cxn modelId="{083AAC1D-7E59-4210-9F61-D90988DF20B9}" type="presOf" srcId="{974D6311-209A-409F-B497-0D9DB6BACB37}" destId="{197C7042-72C6-4068-97A7-E931DE9549B1}" srcOrd="1" destOrd="0" presId="urn:microsoft.com/office/officeart/2005/8/layout/chart3"/>
    <dgm:cxn modelId="{FCC81F41-D959-4798-A873-8275A67EB761}" type="presOf" srcId="{E696F3BC-BA06-4E15-8760-A9A0951E9544}" destId="{36339DB2-A58F-4A9A-A903-77151C39B1C8}" srcOrd="0" destOrd="0" presId="urn:microsoft.com/office/officeart/2005/8/layout/chart3"/>
    <dgm:cxn modelId="{3E561967-9965-46C1-A7E7-428F16FD1BF7}" srcId="{57656320-D5F5-45F1-90A7-DB195AFC72B2}" destId="{E696F3BC-BA06-4E15-8760-A9A0951E9544}" srcOrd="1" destOrd="0" parTransId="{3ACBF33A-C0B4-41CA-A291-11702294FCAA}" sibTransId="{7F8B965F-CD96-47B4-99C0-E04A66209357}"/>
    <dgm:cxn modelId="{08D59478-0673-4062-AC89-5FE2E625A18C}" type="presOf" srcId="{A40E153B-583F-40DD-ADC7-1143ABCAB2CE}" destId="{2454E8EB-84C6-494D-B1A3-3784A119E213}" srcOrd="0" destOrd="0" presId="urn:microsoft.com/office/officeart/2005/8/layout/chart3"/>
    <dgm:cxn modelId="{80F7CD59-007E-407E-8812-32FD821E692F}" type="presOf" srcId="{E696F3BC-BA06-4E15-8760-A9A0951E9544}" destId="{2EE8B052-B02C-43F8-B9DC-4750FE53A132}" srcOrd="1" destOrd="0" presId="urn:microsoft.com/office/officeart/2005/8/layout/chart3"/>
    <dgm:cxn modelId="{DEEE3A87-70B3-462C-A86D-0B479A88787B}" type="presOf" srcId="{974D6311-209A-409F-B497-0D9DB6BACB37}" destId="{2CCC95A8-6C8B-4F39-BDC5-DF1389E6F480}" srcOrd="0" destOrd="0" presId="urn:microsoft.com/office/officeart/2005/8/layout/chart3"/>
    <dgm:cxn modelId="{46FFBF9E-2879-4EB1-8A40-F5B0A0DEBE53}" srcId="{57656320-D5F5-45F1-90A7-DB195AFC72B2}" destId="{A40E153B-583F-40DD-ADC7-1143ABCAB2CE}" srcOrd="2" destOrd="0" parTransId="{9FCE4D11-5F25-4FF8-A4F7-BCFE43CA9ECA}" sibTransId="{4C2AAF10-4D52-4D38-B55D-45619D1846F6}"/>
    <dgm:cxn modelId="{7A888DEB-5055-49C0-9C45-BBEFFE230C36}" type="presOf" srcId="{57656320-D5F5-45F1-90A7-DB195AFC72B2}" destId="{40169DC5-9ED2-4EE7-BBF2-A71FFC2E13D4}" srcOrd="0" destOrd="0" presId="urn:microsoft.com/office/officeart/2005/8/layout/chart3"/>
    <dgm:cxn modelId="{E8D99EF9-601F-4B54-9E0B-E50143CBAFFF}" srcId="{57656320-D5F5-45F1-90A7-DB195AFC72B2}" destId="{974D6311-209A-409F-B497-0D9DB6BACB37}" srcOrd="0" destOrd="0" parTransId="{275145C5-907C-4F97-8574-B7FA7B6B6D4B}" sibTransId="{58562CCF-EC31-4106-846C-73D3D93E2B99}"/>
    <dgm:cxn modelId="{317AC6EA-1B5A-4908-A497-86D46A3A5A77}" type="presParOf" srcId="{40169DC5-9ED2-4EE7-BBF2-A71FFC2E13D4}" destId="{2CCC95A8-6C8B-4F39-BDC5-DF1389E6F480}" srcOrd="0" destOrd="0" presId="urn:microsoft.com/office/officeart/2005/8/layout/chart3"/>
    <dgm:cxn modelId="{61B01A28-A48D-45F7-BE9E-1DE5AD6F1A50}" type="presParOf" srcId="{40169DC5-9ED2-4EE7-BBF2-A71FFC2E13D4}" destId="{197C7042-72C6-4068-97A7-E931DE9549B1}" srcOrd="1" destOrd="0" presId="urn:microsoft.com/office/officeart/2005/8/layout/chart3"/>
    <dgm:cxn modelId="{5D4FCA85-4036-4571-98C2-E689549E2F32}" type="presParOf" srcId="{40169DC5-9ED2-4EE7-BBF2-A71FFC2E13D4}" destId="{36339DB2-A58F-4A9A-A903-77151C39B1C8}" srcOrd="2" destOrd="0" presId="urn:microsoft.com/office/officeart/2005/8/layout/chart3"/>
    <dgm:cxn modelId="{2E014E23-CE19-4D71-9F8B-070E15C5FDCC}" type="presParOf" srcId="{40169DC5-9ED2-4EE7-BBF2-A71FFC2E13D4}" destId="{2EE8B052-B02C-43F8-B9DC-4750FE53A132}" srcOrd="3" destOrd="0" presId="urn:microsoft.com/office/officeart/2005/8/layout/chart3"/>
    <dgm:cxn modelId="{4CB2B1C8-78F1-431F-9F10-09F2AB012E19}" type="presParOf" srcId="{40169DC5-9ED2-4EE7-BBF2-A71FFC2E13D4}" destId="{2454E8EB-84C6-494D-B1A3-3784A119E213}" srcOrd="4" destOrd="0" presId="urn:microsoft.com/office/officeart/2005/8/layout/chart3"/>
    <dgm:cxn modelId="{DDCC8815-F9BF-460D-9657-D504F8112B6E}" type="presParOf" srcId="{40169DC5-9ED2-4EE7-BBF2-A71FFC2E13D4}" destId="{11BEB750-D193-403B-B88E-E4654029E301}" srcOrd="5"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F7C91E-0035-4F26-8FE2-8FCD59AD5E6D}">
      <dsp:nvSpPr>
        <dsp:cNvPr id="0" name=""/>
        <dsp:cNvSpPr/>
      </dsp:nvSpPr>
      <dsp:spPr>
        <a:xfrm>
          <a:off x="0" y="4437536"/>
          <a:ext cx="5715000" cy="97082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kern="1200"/>
            <a:t>-&gt;</a:t>
          </a:r>
          <a:r>
            <a:rPr lang="en-US" sz="1800" kern="1200"/>
            <a:t>walkie talkie is an example.</a:t>
          </a:r>
        </a:p>
      </dsp:txBody>
      <dsp:txXfrm>
        <a:off x="0" y="4437536"/>
        <a:ext cx="5715000" cy="970824"/>
      </dsp:txXfrm>
    </dsp:sp>
    <dsp:sp modelId="{D3C9BB40-3A07-458D-A355-14F70C1532A8}">
      <dsp:nvSpPr>
        <dsp:cNvPr id="0" name=""/>
        <dsp:cNvSpPr/>
      </dsp:nvSpPr>
      <dsp:spPr>
        <a:xfrm rot="10800000">
          <a:off x="0" y="2958970"/>
          <a:ext cx="5715000" cy="1493128"/>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kern="1200"/>
            <a:t>-&gt;</a:t>
          </a:r>
          <a:r>
            <a:rPr lang="en-US" sz="1800" kern="1200"/>
            <a:t>to catch the signals from remote locations is important to know the enemy's next move.</a:t>
          </a:r>
        </a:p>
      </dsp:txBody>
      <dsp:txXfrm rot="10800000">
        <a:off x="0" y="2958970"/>
        <a:ext cx="5715000" cy="970190"/>
      </dsp:txXfrm>
    </dsp:sp>
    <dsp:sp modelId="{F4D86B16-0E8C-4651-AA1C-7CD59DF096B1}">
      <dsp:nvSpPr>
        <dsp:cNvPr id="0" name=""/>
        <dsp:cNvSpPr/>
      </dsp:nvSpPr>
      <dsp:spPr>
        <a:xfrm rot="10800000">
          <a:off x="0" y="1480404"/>
          <a:ext cx="5715000" cy="1493128"/>
        </a:xfrm>
        <a:prstGeom prst="upArrowCallou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kern="1200"/>
            <a:t>-&gt;</a:t>
          </a:r>
          <a:r>
            <a:rPr lang="en-US" sz="1800" kern="1200"/>
            <a:t> as the Military services are very important to every country irrespective of high technology or not.</a:t>
          </a:r>
        </a:p>
      </dsp:txBody>
      <dsp:txXfrm rot="10800000">
        <a:off x="0" y="1480404"/>
        <a:ext cx="5715000" cy="970190"/>
      </dsp:txXfrm>
    </dsp:sp>
    <dsp:sp modelId="{2CCC6609-C60C-4C6D-AC9D-FCD1393226EF}">
      <dsp:nvSpPr>
        <dsp:cNvPr id="0" name=""/>
        <dsp:cNvSpPr/>
      </dsp:nvSpPr>
      <dsp:spPr>
        <a:xfrm rot="10800000">
          <a:off x="0" y="1839"/>
          <a:ext cx="5715000" cy="1493128"/>
        </a:xfrm>
        <a:prstGeom prst="upArrowCallou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kern="1200"/>
            <a:t>-&gt;</a:t>
          </a:r>
          <a:r>
            <a:rPr lang="en-US" sz="1800" kern="1200"/>
            <a:t> It is always required to make sure our software is built fast also it's, performance should not be slowed down by any factors.</a:t>
          </a:r>
        </a:p>
      </dsp:txBody>
      <dsp:txXfrm rot="10800000">
        <a:off x="0" y="1839"/>
        <a:ext cx="5715000" cy="9701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19780-33BB-43C9-944D-0BE1ECDEB1A7}">
      <dsp:nvSpPr>
        <dsp:cNvPr id="0" name=""/>
        <dsp:cNvSpPr/>
      </dsp:nvSpPr>
      <dsp:spPr>
        <a:xfrm>
          <a:off x="2151532" y="871891"/>
          <a:ext cx="463354" cy="91440"/>
        </a:xfrm>
        <a:custGeom>
          <a:avLst/>
          <a:gdLst/>
          <a:ahLst/>
          <a:cxnLst/>
          <a:rect l="0" t="0" r="0" b="0"/>
          <a:pathLst>
            <a:path>
              <a:moveTo>
                <a:pt x="0" y="45720"/>
              </a:moveTo>
              <a:lnTo>
                <a:pt x="463354"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70860" y="915141"/>
        <a:ext cx="24697" cy="4939"/>
      </dsp:txXfrm>
    </dsp:sp>
    <dsp:sp modelId="{32E4F666-53E6-47D6-BD95-D327ED7CB0A5}">
      <dsp:nvSpPr>
        <dsp:cNvPr id="0" name=""/>
        <dsp:cNvSpPr/>
      </dsp:nvSpPr>
      <dsp:spPr>
        <a:xfrm>
          <a:off x="5705" y="273323"/>
          <a:ext cx="2147627" cy="128857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236" tIns="110463" rIns="105236" bIns="110463" numCol="1" spcCol="1270" anchor="ctr" anchorCtr="0">
          <a:noAutofit/>
        </a:bodyPr>
        <a:lstStyle/>
        <a:p>
          <a:pPr marL="0" lvl="0" indent="0" algn="ctr" defTabSz="1200150" rtl="0">
            <a:lnSpc>
              <a:spcPct val="90000"/>
            </a:lnSpc>
            <a:spcBef>
              <a:spcPct val="0"/>
            </a:spcBef>
            <a:spcAft>
              <a:spcPct val="35000"/>
            </a:spcAft>
            <a:buNone/>
          </a:pPr>
          <a:r>
            <a:rPr lang="en-US" sz="2700" b="1" kern="1200" dirty="0"/>
            <a:t>Required functionality</a:t>
          </a:r>
        </a:p>
      </dsp:txBody>
      <dsp:txXfrm>
        <a:off x="5705" y="273323"/>
        <a:ext cx="2147627" cy="1288576"/>
      </dsp:txXfrm>
    </dsp:sp>
    <dsp:sp modelId="{09E706ED-8B90-44B3-94E4-DA5519081B31}">
      <dsp:nvSpPr>
        <dsp:cNvPr id="0" name=""/>
        <dsp:cNvSpPr/>
      </dsp:nvSpPr>
      <dsp:spPr>
        <a:xfrm>
          <a:off x="4793114" y="871891"/>
          <a:ext cx="463354" cy="91440"/>
        </a:xfrm>
        <a:custGeom>
          <a:avLst/>
          <a:gdLst/>
          <a:ahLst/>
          <a:cxnLst/>
          <a:rect l="0" t="0" r="0" b="0"/>
          <a:pathLst>
            <a:path>
              <a:moveTo>
                <a:pt x="0" y="45720"/>
              </a:moveTo>
              <a:lnTo>
                <a:pt x="463354"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12442" y="915141"/>
        <a:ext cx="24697" cy="4939"/>
      </dsp:txXfrm>
    </dsp:sp>
    <dsp:sp modelId="{DF8DC24F-94FA-472B-A481-47D30A0D7820}">
      <dsp:nvSpPr>
        <dsp:cNvPr id="0" name=""/>
        <dsp:cNvSpPr/>
      </dsp:nvSpPr>
      <dsp:spPr>
        <a:xfrm>
          <a:off x="2647286" y="273323"/>
          <a:ext cx="2147627" cy="128857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236" tIns="110463" rIns="105236" bIns="110463" numCol="1" spcCol="1270" anchor="ctr" anchorCtr="0">
          <a:noAutofit/>
        </a:bodyPr>
        <a:lstStyle/>
        <a:p>
          <a:pPr marL="0" lvl="0" indent="0" algn="ctr" defTabSz="1200150">
            <a:lnSpc>
              <a:spcPct val="90000"/>
            </a:lnSpc>
            <a:spcBef>
              <a:spcPct val="0"/>
            </a:spcBef>
            <a:spcAft>
              <a:spcPct val="35000"/>
            </a:spcAft>
            <a:buNone/>
          </a:pPr>
          <a:r>
            <a:rPr lang="en-US" sz="2700" b="1" kern="1200" dirty="0"/>
            <a:t>Architecture</a:t>
          </a:r>
        </a:p>
      </dsp:txBody>
      <dsp:txXfrm>
        <a:off x="2647286" y="273323"/>
        <a:ext cx="2147627" cy="1288576"/>
      </dsp:txXfrm>
    </dsp:sp>
    <dsp:sp modelId="{EC9EA870-154B-451B-A6F2-9365FFE26F10}">
      <dsp:nvSpPr>
        <dsp:cNvPr id="0" name=""/>
        <dsp:cNvSpPr/>
      </dsp:nvSpPr>
      <dsp:spPr>
        <a:xfrm>
          <a:off x="1079518" y="1560099"/>
          <a:ext cx="5283163" cy="463354"/>
        </a:xfrm>
        <a:custGeom>
          <a:avLst/>
          <a:gdLst/>
          <a:ahLst/>
          <a:cxnLst/>
          <a:rect l="0" t="0" r="0" b="0"/>
          <a:pathLst>
            <a:path>
              <a:moveTo>
                <a:pt x="5283163" y="0"/>
              </a:moveTo>
              <a:lnTo>
                <a:pt x="5283163" y="248777"/>
              </a:lnTo>
              <a:lnTo>
                <a:pt x="0" y="248777"/>
              </a:lnTo>
              <a:lnTo>
                <a:pt x="0" y="463354"/>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88445" y="1789306"/>
        <a:ext cx="265310" cy="4939"/>
      </dsp:txXfrm>
    </dsp:sp>
    <dsp:sp modelId="{3A726672-DF02-435D-9773-08F41F4A99E8}">
      <dsp:nvSpPr>
        <dsp:cNvPr id="0" name=""/>
        <dsp:cNvSpPr/>
      </dsp:nvSpPr>
      <dsp:spPr>
        <a:xfrm>
          <a:off x="5288868" y="273323"/>
          <a:ext cx="2147627" cy="128857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236" tIns="110463" rIns="105236" bIns="110463" numCol="1" spcCol="1270" anchor="ctr" anchorCtr="0">
          <a:noAutofit/>
        </a:bodyPr>
        <a:lstStyle/>
        <a:p>
          <a:pPr marL="0" lvl="0" indent="0" algn="ctr" defTabSz="1200150" rtl="0">
            <a:lnSpc>
              <a:spcPct val="90000"/>
            </a:lnSpc>
            <a:spcBef>
              <a:spcPct val="0"/>
            </a:spcBef>
            <a:spcAft>
              <a:spcPct val="35000"/>
            </a:spcAft>
            <a:buNone/>
          </a:pPr>
          <a:r>
            <a:rPr lang="en-US" sz="2700" b="1" kern="1200" dirty="0"/>
            <a:t>Technology maturity</a:t>
          </a:r>
        </a:p>
      </dsp:txBody>
      <dsp:txXfrm>
        <a:off x="5288868" y="273323"/>
        <a:ext cx="2147627" cy="1288576"/>
      </dsp:txXfrm>
    </dsp:sp>
    <dsp:sp modelId="{5752BF8F-D4B2-4972-988F-65C5768712BD}">
      <dsp:nvSpPr>
        <dsp:cNvPr id="0" name=""/>
        <dsp:cNvSpPr/>
      </dsp:nvSpPr>
      <dsp:spPr>
        <a:xfrm>
          <a:off x="2151532" y="2654422"/>
          <a:ext cx="463354" cy="91440"/>
        </a:xfrm>
        <a:custGeom>
          <a:avLst/>
          <a:gdLst/>
          <a:ahLst/>
          <a:cxnLst/>
          <a:rect l="0" t="0" r="0" b="0"/>
          <a:pathLst>
            <a:path>
              <a:moveTo>
                <a:pt x="0" y="45720"/>
              </a:moveTo>
              <a:lnTo>
                <a:pt x="463354"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70860" y="2697672"/>
        <a:ext cx="24697" cy="4939"/>
      </dsp:txXfrm>
    </dsp:sp>
    <dsp:sp modelId="{E24E4E85-2A17-4E93-97BC-D80D733127BB}">
      <dsp:nvSpPr>
        <dsp:cNvPr id="0" name=""/>
        <dsp:cNvSpPr/>
      </dsp:nvSpPr>
      <dsp:spPr>
        <a:xfrm>
          <a:off x="5705" y="2055853"/>
          <a:ext cx="2147627" cy="128857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236" tIns="110463" rIns="105236" bIns="110463" numCol="1" spcCol="1270" anchor="ctr" anchorCtr="0">
          <a:noAutofit/>
        </a:bodyPr>
        <a:lstStyle/>
        <a:p>
          <a:pPr marL="0" lvl="0" indent="0" algn="ctr" defTabSz="1200150">
            <a:lnSpc>
              <a:spcPct val="90000"/>
            </a:lnSpc>
            <a:spcBef>
              <a:spcPct val="0"/>
            </a:spcBef>
            <a:spcAft>
              <a:spcPct val="35000"/>
            </a:spcAft>
            <a:buNone/>
          </a:pPr>
          <a:r>
            <a:rPr lang="en-US" sz="2700" b="1" kern="1200" dirty="0"/>
            <a:t>Resources</a:t>
          </a:r>
        </a:p>
      </dsp:txBody>
      <dsp:txXfrm>
        <a:off x="5705" y="2055853"/>
        <a:ext cx="2147627" cy="1288576"/>
      </dsp:txXfrm>
    </dsp:sp>
    <dsp:sp modelId="{68493F41-6CE9-4E8A-9757-04E63CCB6131}">
      <dsp:nvSpPr>
        <dsp:cNvPr id="0" name=""/>
        <dsp:cNvSpPr/>
      </dsp:nvSpPr>
      <dsp:spPr>
        <a:xfrm>
          <a:off x="4793114" y="2654422"/>
          <a:ext cx="463354" cy="91440"/>
        </a:xfrm>
        <a:custGeom>
          <a:avLst/>
          <a:gdLst/>
          <a:ahLst/>
          <a:cxnLst/>
          <a:rect l="0" t="0" r="0" b="0"/>
          <a:pathLst>
            <a:path>
              <a:moveTo>
                <a:pt x="0" y="45720"/>
              </a:moveTo>
              <a:lnTo>
                <a:pt x="463354"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12442" y="2697672"/>
        <a:ext cx="24697" cy="4939"/>
      </dsp:txXfrm>
    </dsp:sp>
    <dsp:sp modelId="{1E840FFE-2B83-465B-9499-24ED313927C1}">
      <dsp:nvSpPr>
        <dsp:cNvPr id="0" name=""/>
        <dsp:cNvSpPr/>
      </dsp:nvSpPr>
      <dsp:spPr>
        <a:xfrm>
          <a:off x="2647286" y="2055853"/>
          <a:ext cx="2147627" cy="128857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236" tIns="110463" rIns="105236" bIns="110463" numCol="1" spcCol="1270" anchor="ctr" anchorCtr="0">
          <a:noAutofit/>
        </a:bodyPr>
        <a:lstStyle/>
        <a:p>
          <a:pPr marL="0" lvl="0" indent="0" algn="ctr" defTabSz="1200150" rtl="0">
            <a:lnSpc>
              <a:spcPct val="90000"/>
            </a:lnSpc>
            <a:spcBef>
              <a:spcPct val="0"/>
            </a:spcBef>
            <a:spcAft>
              <a:spcPct val="35000"/>
            </a:spcAft>
            <a:buNone/>
          </a:pPr>
          <a:r>
            <a:rPr lang="en-US" sz="2700" b="1" kern="1200" dirty="0"/>
            <a:t>Testing strategy</a:t>
          </a:r>
          <a:endParaRPr lang="en-US" sz="2700" b="1" kern="1200" dirty="0">
            <a:latin typeface="Univers Condensed"/>
          </a:endParaRPr>
        </a:p>
      </dsp:txBody>
      <dsp:txXfrm>
        <a:off x="2647286" y="2055853"/>
        <a:ext cx="2147627" cy="1288576"/>
      </dsp:txXfrm>
    </dsp:sp>
    <dsp:sp modelId="{57B3CD48-0D20-456C-AA7E-0850B4A7512C}">
      <dsp:nvSpPr>
        <dsp:cNvPr id="0" name=""/>
        <dsp:cNvSpPr/>
      </dsp:nvSpPr>
      <dsp:spPr>
        <a:xfrm>
          <a:off x="1079518" y="3342630"/>
          <a:ext cx="5283163" cy="463354"/>
        </a:xfrm>
        <a:custGeom>
          <a:avLst/>
          <a:gdLst/>
          <a:ahLst/>
          <a:cxnLst/>
          <a:rect l="0" t="0" r="0" b="0"/>
          <a:pathLst>
            <a:path>
              <a:moveTo>
                <a:pt x="5283163" y="0"/>
              </a:moveTo>
              <a:lnTo>
                <a:pt x="5283163" y="248777"/>
              </a:lnTo>
              <a:lnTo>
                <a:pt x="0" y="248777"/>
              </a:lnTo>
              <a:lnTo>
                <a:pt x="0" y="463354"/>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88445" y="3571837"/>
        <a:ext cx="265310" cy="4939"/>
      </dsp:txXfrm>
    </dsp:sp>
    <dsp:sp modelId="{4038F792-5346-4301-8E9E-5E8398F4673E}">
      <dsp:nvSpPr>
        <dsp:cNvPr id="0" name=""/>
        <dsp:cNvSpPr/>
      </dsp:nvSpPr>
      <dsp:spPr>
        <a:xfrm>
          <a:off x="5288868" y="2055853"/>
          <a:ext cx="2147627" cy="128857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236" tIns="110463" rIns="105236" bIns="110463" numCol="1" spcCol="1270" anchor="ctr" anchorCtr="0">
          <a:noAutofit/>
        </a:bodyPr>
        <a:lstStyle/>
        <a:p>
          <a:pPr marL="0" lvl="0" indent="0" algn="ctr" defTabSz="1200150" rtl="0">
            <a:lnSpc>
              <a:spcPct val="90000"/>
            </a:lnSpc>
            <a:spcBef>
              <a:spcPct val="0"/>
            </a:spcBef>
            <a:spcAft>
              <a:spcPct val="35000"/>
            </a:spcAft>
            <a:buNone/>
          </a:pPr>
          <a:r>
            <a:rPr lang="en-US" sz="2700" b="1" kern="1200" dirty="0"/>
            <a:t>Contract structure</a:t>
          </a:r>
        </a:p>
      </dsp:txBody>
      <dsp:txXfrm>
        <a:off x="5288868" y="2055853"/>
        <a:ext cx="2147627" cy="1288576"/>
      </dsp:txXfrm>
    </dsp:sp>
    <dsp:sp modelId="{DAFA5C15-9E29-492B-AA42-BC64E8D5C5E3}">
      <dsp:nvSpPr>
        <dsp:cNvPr id="0" name=""/>
        <dsp:cNvSpPr/>
      </dsp:nvSpPr>
      <dsp:spPr>
        <a:xfrm>
          <a:off x="5705" y="3838384"/>
          <a:ext cx="2147627" cy="128857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236" tIns="110463" rIns="105236" bIns="110463" numCol="1" spcCol="1270" anchor="ctr" anchorCtr="0">
          <a:noAutofit/>
        </a:bodyPr>
        <a:lstStyle/>
        <a:p>
          <a:pPr marL="0" lvl="0" indent="0" algn="ctr" defTabSz="1200150" rtl="0">
            <a:lnSpc>
              <a:spcPct val="90000"/>
            </a:lnSpc>
            <a:spcBef>
              <a:spcPct val="0"/>
            </a:spcBef>
            <a:spcAft>
              <a:spcPct val="35000"/>
            </a:spcAft>
            <a:buNone/>
          </a:pPr>
          <a:r>
            <a:rPr lang="en-US" sz="2700" b="1" kern="1200" dirty="0"/>
            <a:t>Change management</a:t>
          </a:r>
          <a:endParaRPr lang="en-US" sz="2700" b="1" kern="1200" dirty="0">
            <a:latin typeface="Univers Condensed"/>
          </a:endParaRPr>
        </a:p>
      </dsp:txBody>
      <dsp:txXfrm>
        <a:off x="5705" y="3838384"/>
        <a:ext cx="2147627" cy="12885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B04029-799C-4383-B2C3-B277B20D1855}">
      <dsp:nvSpPr>
        <dsp:cNvPr id="0" name=""/>
        <dsp:cNvSpPr/>
      </dsp:nvSpPr>
      <dsp:spPr>
        <a:xfrm>
          <a:off x="0" y="4226"/>
          <a:ext cx="5715000" cy="90029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2B05A2-4764-4573-B17B-85AB19BBB46B}">
      <dsp:nvSpPr>
        <dsp:cNvPr id="0" name=""/>
        <dsp:cNvSpPr/>
      </dsp:nvSpPr>
      <dsp:spPr>
        <a:xfrm>
          <a:off x="272338" y="206792"/>
          <a:ext cx="495160" cy="4951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98129A-B3EF-42CC-B924-7BD0F2F1F315}">
      <dsp:nvSpPr>
        <dsp:cNvPr id="0" name=""/>
        <dsp:cNvSpPr/>
      </dsp:nvSpPr>
      <dsp:spPr>
        <a:xfrm>
          <a:off x="1039836" y="4226"/>
          <a:ext cx="4675163" cy="900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81" tIns="95281" rIns="95281" bIns="95281" numCol="1" spcCol="1270" anchor="ctr" anchorCtr="0">
          <a:noAutofit/>
        </a:bodyPr>
        <a:lstStyle/>
        <a:p>
          <a:pPr marL="0" lvl="0" indent="0" algn="l" defTabSz="666750">
            <a:lnSpc>
              <a:spcPct val="100000"/>
            </a:lnSpc>
            <a:spcBef>
              <a:spcPct val="0"/>
            </a:spcBef>
            <a:spcAft>
              <a:spcPct val="35000"/>
            </a:spcAft>
            <a:buNone/>
          </a:pPr>
          <a:r>
            <a:rPr lang="en-US" sz="1500" kern="1200" dirty="0"/>
            <a:t>It was </a:t>
          </a:r>
          <a:r>
            <a:rPr lang="en-US" sz="1500" kern="1200" dirty="0" err="1"/>
            <a:t>analysed</a:t>
          </a:r>
          <a:r>
            <a:rPr lang="en-US" sz="1500" kern="1200" dirty="0"/>
            <a:t> what were the factors that were responsible for the limitation of speed either in increasing and decreasing order.</a:t>
          </a:r>
        </a:p>
      </dsp:txBody>
      <dsp:txXfrm>
        <a:off x="1039836" y="4226"/>
        <a:ext cx="4675163" cy="900291"/>
      </dsp:txXfrm>
    </dsp:sp>
    <dsp:sp modelId="{4ED6F3BC-CF4B-440F-B7AA-58F278F308ED}">
      <dsp:nvSpPr>
        <dsp:cNvPr id="0" name=""/>
        <dsp:cNvSpPr/>
      </dsp:nvSpPr>
      <dsp:spPr>
        <a:xfrm>
          <a:off x="0" y="1129590"/>
          <a:ext cx="5715000" cy="90029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58CA37-641F-4079-A3ED-22BBB9AA4CA0}">
      <dsp:nvSpPr>
        <dsp:cNvPr id="0" name=""/>
        <dsp:cNvSpPr/>
      </dsp:nvSpPr>
      <dsp:spPr>
        <a:xfrm>
          <a:off x="272338" y="1332156"/>
          <a:ext cx="495160" cy="4951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7E5540-BF34-4CFB-B66C-28E03EA07EF8}">
      <dsp:nvSpPr>
        <dsp:cNvPr id="0" name=""/>
        <dsp:cNvSpPr/>
      </dsp:nvSpPr>
      <dsp:spPr>
        <a:xfrm>
          <a:off x="1039836" y="1129590"/>
          <a:ext cx="4675163" cy="900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81" tIns="95281" rIns="95281" bIns="95281" numCol="1" spcCol="1270" anchor="ctr" anchorCtr="0">
          <a:noAutofit/>
        </a:bodyPr>
        <a:lstStyle/>
        <a:p>
          <a:pPr marL="0" lvl="0" indent="0" algn="l" defTabSz="666750">
            <a:lnSpc>
              <a:spcPct val="100000"/>
            </a:lnSpc>
            <a:spcBef>
              <a:spcPct val="0"/>
            </a:spcBef>
            <a:spcAft>
              <a:spcPct val="35000"/>
            </a:spcAft>
            <a:buNone/>
          </a:pPr>
          <a:r>
            <a:rPr lang="en-US" sz="1500" kern="1200" dirty="0"/>
            <a:t>Not only when the software was working but also when it was being built.</a:t>
          </a:r>
        </a:p>
      </dsp:txBody>
      <dsp:txXfrm>
        <a:off x="1039836" y="1129590"/>
        <a:ext cx="4675163" cy="900291"/>
      </dsp:txXfrm>
    </dsp:sp>
    <dsp:sp modelId="{840E3A55-FDC2-4B82-BF31-A646401BDA59}">
      <dsp:nvSpPr>
        <dsp:cNvPr id="0" name=""/>
        <dsp:cNvSpPr/>
      </dsp:nvSpPr>
      <dsp:spPr>
        <a:xfrm>
          <a:off x="0" y="2254954"/>
          <a:ext cx="5715000" cy="90029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299683-5FBA-430D-BFC7-9F9BA6BC9367}">
      <dsp:nvSpPr>
        <dsp:cNvPr id="0" name=""/>
        <dsp:cNvSpPr/>
      </dsp:nvSpPr>
      <dsp:spPr>
        <a:xfrm>
          <a:off x="272338" y="2457519"/>
          <a:ext cx="495160" cy="4951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BC9E4B-24AF-4C4A-BD8D-40BFA31314DB}">
      <dsp:nvSpPr>
        <dsp:cNvPr id="0" name=""/>
        <dsp:cNvSpPr/>
      </dsp:nvSpPr>
      <dsp:spPr>
        <a:xfrm>
          <a:off x="1039836" y="2254954"/>
          <a:ext cx="4675163" cy="900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81" tIns="95281" rIns="95281" bIns="95281" numCol="1" spcCol="1270" anchor="ctr" anchorCtr="0">
          <a:noAutofit/>
        </a:bodyPr>
        <a:lstStyle/>
        <a:p>
          <a:pPr marL="0" lvl="0" indent="0" algn="l" defTabSz="666750">
            <a:lnSpc>
              <a:spcPct val="100000"/>
            </a:lnSpc>
            <a:spcBef>
              <a:spcPct val="0"/>
            </a:spcBef>
            <a:spcAft>
              <a:spcPct val="35000"/>
            </a:spcAft>
            <a:buNone/>
          </a:pPr>
          <a:r>
            <a:rPr lang="en-US" sz="1500" kern="1200" dirty="0"/>
            <a:t>The researchers listed the factors that affected any software directly.</a:t>
          </a:r>
        </a:p>
      </dsp:txBody>
      <dsp:txXfrm>
        <a:off x="1039836" y="2254954"/>
        <a:ext cx="4675163" cy="900291"/>
      </dsp:txXfrm>
    </dsp:sp>
    <dsp:sp modelId="{71A2DAF5-06C7-42C0-A7C1-D10FB07C1320}">
      <dsp:nvSpPr>
        <dsp:cNvPr id="0" name=""/>
        <dsp:cNvSpPr/>
      </dsp:nvSpPr>
      <dsp:spPr>
        <a:xfrm>
          <a:off x="0" y="3380318"/>
          <a:ext cx="5715000" cy="90029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C6FBB9-C05D-4721-88BA-DE54623A7462}">
      <dsp:nvSpPr>
        <dsp:cNvPr id="0" name=""/>
        <dsp:cNvSpPr/>
      </dsp:nvSpPr>
      <dsp:spPr>
        <a:xfrm>
          <a:off x="272338" y="3582883"/>
          <a:ext cx="495160" cy="4951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628DFE-A6FE-458C-991E-52E9AFDEBF58}">
      <dsp:nvSpPr>
        <dsp:cNvPr id="0" name=""/>
        <dsp:cNvSpPr/>
      </dsp:nvSpPr>
      <dsp:spPr>
        <a:xfrm>
          <a:off x="1039836" y="3380318"/>
          <a:ext cx="4675163" cy="900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81" tIns="95281" rIns="95281" bIns="95281" numCol="1" spcCol="1270" anchor="ctr" anchorCtr="0">
          <a:noAutofit/>
        </a:bodyPr>
        <a:lstStyle/>
        <a:p>
          <a:pPr marL="0" lvl="0" indent="0" algn="l" defTabSz="666750">
            <a:lnSpc>
              <a:spcPct val="100000"/>
            </a:lnSpc>
            <a:spcBef>
              <a:spcPct val="0"/>
            </a:spcBef>
            <a:spcAft>
              <a:spcPct val="35000"/>
            </a:spcAft>
            <a:buNone/>
          </a:pPr>
          <a:r>
            <a:rPr lang="en-US" sz="1500" kern="1200" dirty="0">
              <a:latin typeface="Univers Condensed"/>
            </a:rPr>
            <a:t>Only making the speed fast has no use unless the software is very reliable.</a:t>
          </a:r>
        </a:p>
      </dsp:txBody>
      <dsp:txXfrm>
        <a:off x="1039836" y="3380318"/>
        <a:ext cx="4675163" cy="900291"/>
      </dsp:txXfrm>
    </dsp:sp>
    <dsp:sp modelId="{35DEE870-5EA8-4F42-AEAC-6F71B9789C7F}">
      <dsp:nvSpPr>
        <dsp:cNvPr id="0" name=""/>
        <dsp:cNvSpPr/>
      </dsp:nvSpPr>
      <dsp:spPr>
        <a:xfrm>
          <a:off x="0" y="4505682"/>
          <a:ext cx="5715000" cy="90029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747C42-A18E-46A3-91AA-DCE0CE52BC7E}">
      <dsp:nvSpPr>
        <dsp:cNvPr id="0" name=""/>
        <dsp:cNvSpPr/>
      </dsp:nvSpPr>
      <dsp:spPr>
        <a:xfrm>
          <a:off x="272338" y="4708247"/>
          <a:ext cx="495160" cy="49516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20B371-D1E7-487A-9DD9-74FA03C95E67}">
      <dsp:nvSpPr>
        <dsp:cNvPr id="0" name=""/>
        <dsp:cNvSpPr/>
      </dsp:nvSpPr>
      <dsp:spPr>
        <a:xfrm>
          <a:off x="1039836" y="4505682"/>
          <a:ext cx="4675163" cy="900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81" tIns="95281" rIns="95281" bIns="95281" numCol="1" spcCol="1270" anchor="ctr" anchorCtr="0">
          <a:noAutofit/>
        </a:bodyPr>
        <a:lstStyle/>
        <a:p>
          <a:pPr marL="0" lvl="0" indent="0" algn="l" defTabSz="666750">
            <a:lnSpc>
              <a:spcPct val="100000"/>
            </a:lnSpc>
            <a:spcBef>
              <a:spcPct val="0"/>
            </a:spcBef>
            <a:spcAft>
              <a:spcPct val="35000"/>
            </a:spcAft>
            <a:buNone/>
          </a:pPr>
          <a:r>
            <a:rPr lang="en-US" sz="1500" kern="1200" dirty="0">
              <a:latin typeface="Univers Condensed"/>
            </a:rPr>
            <a:t>These are very small factors but produce a well-established and well behaved software with respect to modern technology.</a:t>
          </a:r>
        </a:p>
      </dsp:txBody>
      <dsp:txXfrm>
        <a:off x="1039836" y="4505682"/>
        <a:ext cx="4675163" cy="90029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E74DB1-9689-4171-AF88-9414BCBCF594}">
      <dsp:nvSpPr>
        <dsp:cNvPr id="0" name=""/>
        <dsp:cNvSpPr/>
      </dsp:nvSpPr>
      <dsp:spPr>
        <a:xfrm>
          <a:off x="1311417" y="1415"/>
          <a:ext cx="2521555" cy="151293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Discussion is very important phase in any research where the important points are listed and their outcomes are imagined and answers all the questions.</a:t>
          </a:r>
        </a:p>
      </dsp:txBody>
      <dsp:txXfrm>
        <a:off x="1311417" y="1415"/>
        <a:ext cx="2521555" cy="1512933"/>
      </dsp:txXfrm>
    </dsp:sp>
    <dsp:sp modelId="{0CA3A456-2C0A-4EA1-BA1F-F4CE2CD432AF}">
      <dsp:nvSpPr>
        <dsp:cNvPr id="0" name=""/>
        <dsp:cNvSpPr/>
      </dsp:nvSpPr>
      <dsp:spPr>
        <a:xfrm>
          <a:off x="4085128" y="1415"/>
          <a:ext cx="2521555" cy="1512933"/>
        </a:xfrm>
        <a:prstGeom prst="rect">
          <a:avLst/>
        </a:prstGeom>
        <a:solidFill>
          <a:schemeClr val="accent5">
            <a:hueOff val="2376118"/>
            <a:satOff val="-3333"/>
            <a:lumOff val="-3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How much software is needed?</a:t>
          </a:r>
        </a:p>
      </dsp:txBody>
      <dsp:txXfrm>
        <a:off x="4085128" y="1415"/>
        <a:ext cx="2521555" cy="1512933"/>
      </dsp:txXfrm>
    </dsp:sp>
    <dsp:sp modelId="{B287ADE8-5447-49C4-89AB-0B53E1B40ADE}">
      <dsp:nvSpPr>
        <dsp:cNvPr id="0" name=""/>
        <dsp:cNvSpPr/>
      </dsp:nvSpPr>
      <dsp:spPr>
        <a:xfrm>
          <a:off x="6858839" y="1415"/>
          <a:ext cx="2521555" cy="1512933"/>
        </a:xfrm>
        <a:prstGeom prst="rect">
          <a:avLst/>
        </a:prstGeom>
        <a:solidFill>
          <a:schemeClr val="accent5">
            <a:hueOff val="4752235"/>
            <a:satOff val="-6665"/>
            <a:lumOff val="-6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 How complicated or novel is the software to be developed? </a:t>
          </a:r>
        </a:p>
      </dsp:txBody>
      <dsp:txXfrm>
        <a:off x="6858839" y="1415"/>
        <a:ext cx="2521555" cy="1512933"/>
      </dsp:txXfrm>
    </dsp:sp>
    <dsp:sp modelId="{27CB3BB4-0EAE-4A4C-9004-E19BCA006F54}">
      <dsp:nvSpPr>
        <dsp:cNvPr id="0" name=""/>
        <dsp:cNvSpPr/>
      </dsp:nvSpPr>
      <dsp:spPr>
        <a:xfrm>
          <a:off x="1311417" y="1766504"/>
          <a:ext cx="2521555" cy="1512933"/>
        </a:xfrm>
        <a:prstGeom prst="rect">
          <a:avLst/>
        </a:prstGeom>
        <a:solidFill>
          <a:schemeClr val="accent5">
            <a:hueOff val="7128353"/>
            <a:satOff val="-9998"/>
            <a:lumOff val="-10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•What is the software expected to do (today and tomorrow)?</a:t>
          </a:r>
        </a:p>
      </dsp:txBody>
      <dsp:txXfrm>
        <a:off x="1311417" y="1766504"/>
        <a:ext cx="2521555" cy="1512933"/>
      </dsp:txXfrm>
    </dsp:sp>
    <dsp:sp modelId="{68893F1B-E330-4004-A26E-41C783E2F0D7}">
      <dsp:nvSpPr>
        <dsp:cNvPr id="0" name=""/>
        <dsp:cNvSpPr/>
      </dsp:nvSpPr>
      <dsp:spPr>
        <a:xfrm>
          <a:off x="4085128" y="1766504"/>
          <a:ext cx="2521555" cy="1512933"/>
        </a:xfrm>
        <a:prstGeom prst="rect">
          <a:avLst/>
        </a:prstGeom>
        <a:solidFill>
          <a:schemeClr val="accent5">
            <a:hueOff val="9504470"/>
            <a:satOff val="-13330"/>
            <a:lumOff val="-13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 What resources are available for the work?</a:t>
          </a:r>
        </a:p>
      </dsp:txBody>
      <dsp:txXfrm>
        <a:off x="4085128" y="1766504"/>
        <a:ext cx="2521555" cy="1512933"/>
      </dsp:txXfrm>
    </dsp:sp>
    <dsp:sp modelId="{CCF9D5A4-E9C9-46F6-9EFC-D257DB6CB6B8}">
      <dsp:nvSpPr>
        <dsp:cNvPr id="0" name=""/>
        <dsp:cNvSpPr/>
      </dsp:nvSpPr>
      <dsp:spPr>
        <a:xfrm>
          <a:off x="6858839" y="1766504"/>
          <a:ext cx="2521555" cy="1512933"/>
        </a:xfrm>
        <a:prstGeom prst="rect">
          <a:avLst/>
        </a:prstGeom>
        <a:solidFill>
          <a:schemeClr val="accent5">
            <a:hueOff val="11880588"/>
            <a:satOff val="-16663"/>
            <a:lumOff val="-171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 What are the contractor’s incentives? </a:t>
          </a:r>
        </a:p>
      </dsp:txBody>
      <dsp:txXfrm>
        <a:off x="6858839" y="1766504"/>
        <a:ext cx="2521555" cy="1512933"/>
      </dsp:txXfrm>
    </dsp:sp>
    <dsp:sp modelId="{7633FCC4-F781-4755-8E67-918B6EE46C72}">
      <dsp:nvSpPr>
        <dsp:cNvPr id="0" name=""/>
        <dsp:cNvSpPr/>
      </dsp:nvSpPr>
      <dsp:spPr>
        <a:xfrm>
          <a:off x="1311417" y="3531593"/>
          <a:ext cx="2521555" cy="1512933"/>
        </a:xfrm>
        <a:prstGeom prst="rect">
          <a:avLst/>
        </a:prstGeom>
        <a:solidFill>
          <a:schemeClr val="accent5">
            <a:hueOff val="14256705"/>
            <a:satOff val="-19995"/>
            <a:lumOff val="-206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 What change management authorities does the development team have?</a:t>
          </a:r>
        </a:p>
      </dsp:txBody>
      <dsp:txXfrm>
        <a:off x="1311417" y="3531593"/>
        <a:ext cx="2521555" cy="1512933"/>
      </dsp:txXfrm>
    </dsp:sp>
    <dsp:sp modelId="{C2D2DF06-5A93-489A-839C-CB54BC3AD755}">
      <dsp:nvSpPr>
        <dsp:cNvPr id="0" name=""/>
        <dsp:cNvSpPr/>
      </dsp:nvSpPr>
      <dsp:spPr>
        <a:xfrm>
          <a:off x="4085128" y="3531593"/>
          <a:ext cx="2521555" cy="1512933"/>
        </a:xfrm>
        <a:prstGeom prst="rect">
          <a:avLst/>
        </a:prstGeom>
        <a:solidFill>
          <a:schemeClr val="accent5">
            <a:hueOff val="16632823"/>
            <a:satOff val="-23328"/>
            <a:lumOff val="-24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 Is this an initial development, or an upgrade to an existing system?</a:t>
          </a:r>
        </a:p>
      </dsp:txBody>
      <dsp:txXfrm>
        <a:off x="4085128" y="3531593"/>
        <a:ext cx="2521555" cy="1512933"/>
      </dsp:txXfrm>
    </dsp:sp>
    <dsp:sp modelId="{9F29FE7F-D23C-46E1-9886-77FE2A457CBD}">
      <dsp:nvSpPr>
        <dsp:cNvPr id="0" name=""/>
        <dsp:cNvSpPr/>
      </dsp:nvSpPr>
      <dsp:spPr>
        <a:xfrm>
          <a:off x="6858839" y="3531593"/>
          <a:ext cx="2521555" cy="1512933"/>
        </a:xfrm>
        <a:prstGeom prst="rect">
          <a:avLst/>
        </a:prstGeom>
        <a:solidFill>
          <a:schemeClr val="accent5">
            <a:hueOff val="19008940"/>
            <a:satOff val="-26660"/>
            <a:lumOff val="-27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 If it’s an initial development, o How easily upgraded does it need to be? </a:t>
          </a:r>
        </a:p>
      </dsp:txBody>
      <dsp:txXfrm>
        <a:off x="6858839" y="3531593"/>
        <a:ext cx="2521555" cy="151293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CC95A8-6C8B-4F39-BDC5-DF1389E6F480}">
      <dsp:nvSpPr>
        <dsp:cNvPr id="0" name=""/>
        <dsp:cNvSpPr/>
      </dsp:nvSpPr>
      <dsp:spPr>
        <a:xfrm>
          <a:off x="850585" y="430209"/>
          <a:ext cx="5353724" cy="5353724"/>
        </a:xfrm>
        <a:prstGeom prst="pie">
          <a:avLst>
            <a:gd name="adj1" fmla="val 16200000"/>
            <a:gd name="adj2" fmla="val 1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t>Putting these enabling environmental features into place will often require accepting delay, up-front expense, and reduced capability in the initial increments of those platforms. </a:t>
          </a:r>
        </a:p>
      </dsp:txBody>
      <dsp:txXfrm>
        <a:off x="3761354" y="1418099"/>
        <a:ext cx="1816442" cy="1784574"/>
      </dsp:txXfrm>
    </dsp:sp>
    <dsp:sp modelId="{36339DB2-A58F-4A9A-A903-77151C39B1C8}">
      <dsp:nvSpPr>
        <dsp:cNvPr id="0" name=""/>
        <dsp:cNvSpPr/>
      </dsp:nvSpPr>
      <dsp:spPr>
        <a:xfrm>
          <a:off x="574613" y="589546"/>
          <a:ext cx="5353724" cy="5353724"/>
        </a:xfrm>
        <a:prstGeom prst="pie">
          <a:avLst>
            <a:gd name="adj1" fmla="val 1800000"/>
            <a:gd name="adj2" fmla="val 90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t>Unless Service leadership accepts this reality and empowers new system developers to preserve these features even when faced with cost overruns, schedule delays, and demands for greater capability up front, they will not be implemented. </a:t>
          </a:r>
        </a:p>
      </dsp:txBody>
      <dsp:txXfrm>
        <a:off x="2040514" y="3967491"/>
        <a:ext cx="2421922" cy="1657105"/>
      </dsp:txXfrm>
    </dsp:sp>
    <dsp:sp modelId="{2454E8EB-84C6-494D-B1A3-3784A119E213}">
      <dsp:nvSpPr>
        <dsp:cNvPr id="0" name=""/>
        <dsp:cNvSpPr/>
      </dsp:nvSpPr>
      <dsp:spPr>
        <a:xfrm>
          <a:off x="574613" y="589546"/>
          <a:ext cx="5353724" cy="5353724"/>
        </a:xfrm>
        <a:prstGeom prst="pie">
          <a:avLst>
            <a:gd name="adj1" fmla="val 90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t>Absent this kind of empowerment, software capability insertion will continue to be as slow, expensive, and unreliable as it is today.</a:t>
          </a:r>
        </a:p>
      </dsp:txBody>
      <dsp:txXfrm>
        <a:off x="1148226" y="1641171"/>
        <a:ext cx="1816442" cy="178457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10/30/2022</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233473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10/30/2022</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06816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10/30/2022</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574196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10/30/2022</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738507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10/30/2022</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712204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10/30/2022</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435766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10/30/2022</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554744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10/30/2022</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232907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10/30/2022</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854990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10/30/2022</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064591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10/30/2022</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589450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10/30/2022</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6466560"/>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48" r:id="rId6"/>
    <p:sldLayoutId id="2147483753" r:id="rId7"/>
    <p:sldLayoutId id="2147483749" r:id="rId8"/>
    <p:sldLayoutId id="2147483750" r:id="rId9"/>
    <p:sldLayoutId id="2147483751" r:id="rId10"/>
    <p:sldLayoutId id="2147483752"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17">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604552" y="871758"/>
            <a:ext cx="5825448" cy="2907861"/>
          </a:xfrm>
        </p:spPr>
        <p:txBody>
          <a:bodyPr>
            <a:normAutofit fontScale="90000"/>
          </a:bodyPr>
          <a:lstStyle/>
          <a:p>
            <a:pPr>
              <a:lnSpc>
                <a:spcPct val="90000"/>
              </a:lnSpc>
            </a:pPr>
            <a:r>
              <a:rPr lang="en-US" dirty="0"/>
              <a:t>Factors limiting speed of software acquisition</a:t>
            </a:r>
            <a:br>
              <a:rPr lang="en-US" dirty="0"/>
            </a:br>
            <a:r>
              <a:rPr lang="en-US" sz="2000" dirty="0">
                <a:latin typeface="Calisto MT"/>
              </a:rPr>
              <a:t>PUBLISHED IN: </a:t>
            </a:r>
            <a:br>
              <a:rPr lang="en-US" sz="2000" dirty="0">
                <a:latin typeface="Calisto MT"/>
              </a:rPr>
            </a:br>
            <a:r>
              <a:rPr lang="en-US" sz="2000" dirty="0">
                <a:latin typeface="Calisto MT"/>
              </a:rPr>
              <a:t>                          OCTOBER 2019</a:t>
            </a:r>
            <a:br>
              <a:rPr lang="en-US" sz="2000" dirty="0">
                <a:latin typeface="Calisto MT"/>
              </a:rPr>
            </a:br>
            <a:br>
              <a:rPr lang="en-US" dirty="0"/>
            </a:br>
            <a:br>
              <a:rPr lang="en-US" dirty="0"/>
            </a:br>
            <a:br>
              <a:rPr lang="en-US" sz="2800" dirty="0">
                <a:latin typeface="Calisto MT"/>
              </a:rPr>
            </a:br>
            <a:br>
              <a:rPr lang="en-US" sz="2800" dirty="0">
                <a:latin typeface="Calisto MT"/>
              </a:rPr>
            </a:br>
            <a:endParaRPr lang="en-US"/>
          </a:p>
        </p:txBody>
      </p:sp>
      <p:sp>
        <p:nvSpPr>
          <p:cNvPr id="3" name="Subtitle 2"/>
          <p:cNvSpPr>
            <a:spLocks noGrp="1"/>
          </p:cNvSpPr>
          <p:nvPr>
            <p:ph type="subTitle" idx="1"/>
          </p:nvPr>
        </p:nvSpPr>
        <p:spPr>
          <a:xfrm>
            <a:off x="5605587" y="4311091"/>
            <a:ext cx="5336390" cy="1480109"/>
          </a:xfrm>
        </p:spPr>
        <p:txBody>
          <a:bodyPr vert="horz" lIns="91440" tIns="45720" rIns="91440" bIns="45720" rtlCol="0" anchor="b">
            <a:noAutofit/>
          </a:bodyPr>
          <a:lstStyle/>
          <a:p>
            <a:endParaRPr lang="en-US" b="1" dirty="0"/>
          </a:p>
          <a:p>
            <a:r>
              <a:rPr lang="en-US" sz="1600" b="1" dirty="0"/>
              <a:t>                                                                     </a:t>
            </a:r>
            <a:r>
              <a:rPr lang="en-US" sz="2400" b="1" dirty="0"/>
              <a:t>    </a:t>
            </a:r>
            <a:endParaRPr lang="en-US" sz="2400" dirty="0"/>
          </a:p>
          <a:p>
            <a:endParaRPr lang="en-US" sz="2400" b="1" dirty="0"/>
          </a:p>
          <a:p>
            <a:r>
              <a:rPr lang="en-US" sz="2400" b="1" dirty="0"/>
              <a:t>          </a:t>
            </a:r>
            <a:r>
              <a:rPr lang="en-US" sz="2400" b="1" dirty="0">
                <a:ea typeface="+mn-lt"/>
                <a:cs typeface="+mn-lt"/>
              </a:rPr>
              <a:t>Hajra Kanwal</a:t>
            </a:r>
            <a:r>
              <a:rPr lang="en-US" sz="2400" b="1" dirty="0"/>
              <a:t>                                           BSCSF19M48</a:t>
            </a:r>
          </a:p>
          <a:p>
            <a:endParaRPr lang="en-US" sz="2400" dirty="0"/>
          </a:p>
        </p:txBody>
      </p:sp>
      <p:pic>
        <p:nvPicPr>
          <p:cNvPr id="4" name="Picture 3" descr="An abstract genetic concept">
            <a:extLst>
              <a:ext uri="{FF2B5EF4-FFF2-40B4-BE49-F238E27FC236}">
                <a16:creationId xmlns:a16="http://schemas.microsoft.com/office/drawing/2014/main" id="{4BA32AC1-F5CA-3C4F-4667-968EB924C9B2}"/>
              </a:ext>
            </a:extLst>
          </p:cNvPr>
          <p:cNvPicPr>
            <a:picLocks noChangeAspect="1"/>
          </p:cNvPicPr>
          <p:nvPr/>
        </p:nvPicPr>
        <p:blipFill rotWithShape="1">
          <a:blip r:embed="rId2"/>
          <a:srcRect l="16833" r="12056"/>
          <a:stretch/>
        </p:blipFill>
        <p:spPr>
          <a:xfrm>
            <a:off x="1" y="10"/>
            <a:ext cx="4876799" cy="6857989"/>
          </a:xfrm>
          <a:prstGeom prst="rect">
            <a:avLst/>
          </a:prstGeom>
        </p:spPr>
      </p:pic>
      <p:cxnSp>
        <p:nvCxnSpPr>
          <p:cNvPr id="31" name="Straight Connector 19">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21">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85184E4-C93A-4E34-8365-1886AAC5D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BAEBA3-03C1-A1F5-B388-49B70A3FD84B}"/>
              </a:ext>
            </a:extLst>
          </p:cNvPr>
          <p:cNvSpPr>
            <a:spLocks noGrp="1"/>
          </p:cNvSpPr>
          <p:nvPr>
            <p:ph type="title"/>
          </p:nvPr>
        </p:nvSpPr>
        <p:spPr>
          <a:xfrm>
            <a:off x="126863" y="554762"/>
            <a:ext cx="4745250" cy="4559890"/>
          </a:xfrm>
        </p:spPr>
        <p:txBody>
          <a:bodyPr>
            <a:normAutofit/>
          </a:bodyPr>
          <a:lstStyle/>
          <a:p>
            <a:r>
              <a:rPr lang="en-US" b="1"/>
              <a:t>Introduction</a:t>
            </a:r>
            <a:r>
              <a:rPr lang="en-US"/>
              <a:t>:</a:t>
            </a:r>
          </a:p>
        </p:txBody>
      </p:sp>
      <p:cxnSp>
        <p:nvCxnSpPr>
          <p:cNvPr id="18" name="Straight Connector 17">
            <a:extLst>
              <a:ext uri="{FF2B5EF4-FFF2-40B4-BE49-F238E27FC236}">
                <a16:creationId xmlns:a16="http://schemas.microsoft.com/office/drawing/2014/main" id="{8AB0D40B-37F7-4F1F-B956-AFC12066AB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868972" y="723901"/>
            <a:ext cx="15948" cy="54500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2" name="Content Placeholder 2">
            <a:extLst>
              <a:ext uri="{FF2B5EF4-FFF2-40B4-BE49-F238E27FC236}">
                <a16:creationId xmlns:a16="http://schemas.microsoft.com/office/drawing/2014/main" id="{9A2A05B9-5AFE-00E2-61C9-0A7CD0639EEC}"/>
              </a:ext>
            </a:extLst>
          </p:cNvPr>
          <p:cNvGraphicFramePr>
            <a:graphicFrameLocks noGrp="1"/>
          </p:cNvGraphicFramePr>
          <p:nvPr>
            <p:ph idx="1"/>
            <p:extLst>
              <p:ext uri="{D42A27DB-BD31-4B8C-83A1-F6EECF244321}">
                <p14:modId xmlns:p14="http://schemas.microsoft.com/office/powerpoint/2010/main" val="1862769118"/>
              </p:ext>
            </p:extLst>
          </p:nvPr>
        </p:nvGraphicFramePr>
        <p:xfrm>
          <a:off x="5715000" y="723900"/>
          <a:ext cx="5715000" cy="541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4074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2" name="Straight Connector 41">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46" name="Rectangle 45">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B9AA82-8F6F-EA49-46C7-DBE1CD17C868}"/>
              </a:ext>
            </a:extLst>
          </p:cNvPr>
          <p:cNvSpPr>
            <a:spLocks noGrp="1"/>
          </p:cNvSpPr>
          <p:nvPr>
            <p:ph type="title"/>
          </p:nvPr>
        </p:nvSpPr>
        <p:spPr>
          <a:xfrm>
            <a:off x="653820" y="4624394"/>
            <a:ext cx="10803074" cy="1037503"/>
          </a:xfrm>
        </p:spPr>
        <p:txBody>
          <a:bodyPr vert="horz" lIns="91440" tIns="45720" rIns="91440" bIns="45720" rtlCol="0" anchor="t">
            <a:normAutofit/>
          </a:bodyPr>
          <a:lstStyle/>
          <a:p>
            <a:endParaRPr lang="en-US" sz="5400"/>
          </a:p>
        </p:txBody>
      </p:sp>
      <p:cxnSp>
        <p:nvCxnSpPr>
          <p:cNvPr id="48" name="Straight Connector 47">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68604"/>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 name="Table 4">
            <a:extLst>
              <a:ext uri="{FF2B5EF4-FFF2-40B4-BE49-F238E27FC236}">
                <a16:creationId xmlns:a16="http://schemas.microsoft.com/office/drawing/2014/main" id="{8E3274C9-BC1F-BD88-84D8-DCAEC63EDD99}"/>
              </a:ext>
            </a:extLst>
          </p:cNvPr>
          <p:cNvGraphicFramePr>
            <a:graphicFrameLocks noGrp="1"/>
          </p:cNvGraphicFramePr>
          <p:nvPr>
            <p:ph idx="1"/>
            <p:extLst>
              <p:ext uri="{D42A27DB-BD31-4B8C-83A1-F6EECF244321}">
                <p14:modId xmlns:p14="http://schemas.microsoft.com/office/powerpoint/2010/main" val="4118890361"/>
              </p:ext>
            </p:extLst>
          </p:nvPr>
        </p:nvGraphicFramePr>
        <p:xfrm>
          <a:off x="124690" y="318655"/>
          <a:ext cx="12068326" cy="11595575"/>
        </p:xfrm>
        <a:graphic>
          <a:graphicData uri="http://schemas.openxmlformats.org/drawingml/2006/table">
            <a:tbl>
              <a:tblPr firstRow="1" bandRow="1">
                <a:solidFill>
                  <a:schemeClr val="tx1">
                    <a:lumMod val="75000"/>
                    <a:lumOff val="25000"/>
                  </a:schemeClr>
                </a:solidFill>
                <a:tableStyleId>{3B4B98B0-60AC-42C2-AFA5-B58CD77FA1E5}</a:tableStyleId>
              </a:tblPr>
              <a:tblGrid>
                <a:gridCol w="1047750">
                  <a:extLst>
                    <a:ext uri="{9D8B030D-6E8A-4147-A177-3AD203B41FA5}">
                      <a16:colId xmlns:a16="http://schemas.microsoft.com/office/drawing/2014/main" val="424525590"/>
                    </a:ext>
                  </a:extLst>
                </a:gridCol>
                <a:gridCol w="1079500">
                  <a:extLst>
                    <a:ext uri="{9D8B030D-6E8A-4147-A177-3AD203B41FA5}">
                      <a16:colId xmlns:a16="http://schemas.microsoft.com/office/drawing/2014/main" val="3746606122"/>
                    </a:ext>
                  </a:extLst>
                </a:gridCol>
                <a:gridCol w="2668004">
                  <a:extLst>
                    <a:ext uri="{9D8B030D-6E8A-4147-A177-3AD203B41FA5}">
                      <a16:colId xmlns:a16="http://schemas.microsoft.com/office/drawing/2014/main" val="2819328647"/>
                    </a:ext>
                  </a:extLst>
                </a:gridCol>
                <a:gridCol w="1704217">
                  <a:extLst>
                    <a:ext uri="{9D8B030D-6E8A-4147-A177-3AD203B41FA5}">
                      <a16:colId xmlns:a16="http://schemas.microsoft.com/office/drawing/2014/main" val="527628852"/>
                    </a:ext>
                  </a:extLst>
                </a:gridCol>
                <a:gridCol w="3171276">
                  <a:extLst>
                    <a:ext uri="{9D8B030D-6E8A-4147-A177-3AD203B41FA5}">
                      <a16:colId xmlns:a16="http://schemas.microsoft.com/office/drawing/2014/main" val="3547232423"/>
                    </a:ext>
                  </a:extLst>
                </a:gridCol>
                <a:gridCol w="98973">
                  <a:extLst>
                    <a:ext uri="{9D8B030D-6E8A-4147-A177-3AD203B41FA5}">
                      <a16:colId xmlns:a16="http://schemas.microsoft.com/office/drawing/2014/main" val="3493581193"/>
                    </a:ext>
                  </a:extLst>
                </a:gridCol>
                <a:gridCol w="578673">
                  <a:extLst>
                    <a:ext uri="{9D8B030D-6E8A-4147-A177-3AD203B41FA5}">
                      <a16:colId xmlns:a16="http://schemas.microsoft.com/office/drawing/2014/main" val="3338165888"/>
                    </a:ext>
                  </a:extLst>
                </a:gridCol>
                <a:gridCol w="573311">
                  <a:extLst>
                    <a:ext uri="{9D8B030D-6E8A-4147-A177-3AD203B41FA5}">
                      <a16:colId xmlns:a16="http://schemas.microsoft.com/office/drawing/2014/main" val="1209699192"/>
                    </a:ext>
                  </a:extLst>
                </a:gridCol>
                <a:gridCol w="573311">
                  <a:extLst>
                    <a:ext uri="{9D8B030D-6E8A-4147-A177-3AD203B41FA5}">
                      <a16:colId xmlns:a16="http://schemas.microsoft.com/office/drawing/2014/main" val="2522999919"/>
                    </a:ext>
                  </a:extLst>
                </a:gridCol>
                <a:gridCol w="573311">
                  <a:extLst>
                    <a:ext uri="{9D8B030D-6E8A-4147-A177-3AD203B41FA5}">
                      <a16:colId xmlns:a16="http://schemas.microsoft.com/office/drawing/2014/main" val="2089841676"/>
                    </a:ext>
                  </a:extLst>
                </a:gridCol>
              </a:tblGrid>
              <a:tr h="2481930">
                <a:tc>
                  <a:txBody>
                    <a:bodyPr/>
                    <a:lstStyle/>
                    <a:p>
                      <a:r>
                        <a:rPr lang="en-US" sz="1100" b="1" cap="none" spc="0" dirty="0">
                          <a:solidFill>
                            <a:schemeClr val="bg1"/>
                          </a:solidFill>
                        </a:rPr>
                        <a:t>YEAR</a:t>
                      </a:r>
                    </a:p>
                  </a:txBody>
                  <a:tcPr marL="45107" marR="28466" marT="12888" marB="96659" anchor="b">
                    <a:lnL w="12700" cmpd="sng">
                      <a:noFill/>
                    </a:lnL>
                    <a:lnR w="12700" cmpd="sng">
                      <a:noFill/>
                    </a:lnR>
                    <a:lnT w="9525" cap="flat" cmpd="sng" algn="ctr">
                      <a:noFill/>
                      <a:prstDash val="solid"/>
                    </a:lnT>
                    <a:lnB w="38100" cmpd="sng">
                      <a:noFill/>
                    </a:lnB>
                    <a:solidFill>
                      <a:schemeClr val="tx1">
                        <a:lumMod val="75000"/>
                        <a:lumOff val="25000"/>
                      </a:schemeClr>
                    </a:solidFill>
                  </a:tcPr>
                </a:tc>
                <a:tc>
                  <a:txBody>
                    <a:bodyPr/>
                    <a:lstStyle/>
                    <a:p>
                      <a:r>
                        <a:rPr lang="en-US" sz="1100" b="1" cap="none" spc="0" dirty="0">
                          <a:solidFill>
                            <a:schemeClr val="bg1"/>
                          </a:solidFill>
                        </a:rPr>
                        <a:t>AUTHOR</a:t>
                      </a:r>
                    </a:p>
                  </a:txBody>
                  <a:tcPr marL="45107" marR="28466" marT="12888" marB="96659" anchor="b">
                    <a:lnL w="12700" cmpd="sng">
                      <a:noFill/>
                    </a:lnL>
                    <a:lnR w="12700" cmpd="sng">
                      <a:noFill/>
                    </a:lnR>
                    <a:lnT w="9525" cap="flat" cmpd="sng" algn="ctr">
                      <a:noFill/>
                      <a:prstDash val="solid"/>
                    </a:lnT>
                    <a:lnB w="38100" cmpd="sng">
                      <a:noFill/>
                    </a:lnB>
                    <a:solidFill>
                      <a:schemeClr val="tx1">
                        <a:lumMod val="75000"/>
                        <a:lumOff val="25000"/>
                      </a:schemeClr>
                    </a:solidFill>
                  </a:tcPr>
                </a:tc>
                <a:tc>
                  <a:txBody>
                    <a:bodyPr/>
                    <a:lstStyle/>
                    <a:p>
                      <a:r>
                        <a:rPr lang="en-US" sz="1600" b="1" cap="none" spc="0" dirty="0">
                          <a:solidFill>
                            <a:schemeClr val="bg1"/>
                          </a:solidFill>
                        </a:rPr>
                        <a:t>              Literature review</a:t>
                      </a:r>
                      <a:endParaRPr lang="en-US" sz="1600" b="1" cap="none" spc="0" dirty="0" err="1">
                        <a:solidFill>
                          <a:schemeClr val="bg1"/>
                        </a:solidFill>
                      </a:endParaRPr>
                    </a:p>
                  </a:txBody>
                  <a:tcPr marL="45107" marR="28466" marT="12888" marB="96659" anchor="b">
                    <a:lnL w="12700" cmpd="sng">
                      <a:noFill/>
                    </a:lnL>
                    <a:lnR w="12700" cmpd="sng">
                      <a:noFill/>
                    </a:lnR>
                    <a:lnT w="9525" cap="flat" cmpd="sng" algn="ctr">
                      <a:noFill/>
                      <a:prstDash val="solid"/>
                    </a:lnT>
                    <a:lnB w="38100" cmpd="sng">
                      <a:noFill/>
                    </a:lnB>
                    <a:solidFill>
                      <a:schemeClr val="tx1">
                        <a:lumMod val="75000"/>
                        <a:lumOff val="25000"/>
                      </a:schemeClr>
                    </a:solidFill>
                  </a:tcPr>
                </a:tc>
                <a:tc>
                  <a:txBody>
                    <a:bodyPr/>
                    <a:lstStyle/>
                    <a:p>
                      <a:r>
                        <a:rPr lang="en-US" sz="1100" b="1" cap="none" spc="0" dirty="0">
                          <a:solidFill>
                            <a:schemeClr val="bg1"/>
                          </a:solidFill>
                        </a:rPr>
                        <a:t>       </a:t>
                      </a:r>
                      <a:r>
                        <a:rPr lang="en-US" sz="1600" b="1" cap="none" spc="0" dirty="0">
                          <a:solidFill>
                            <a:schemeClr val="bg1"/>
                          </a:solidFill>
                        </a:rPr>
                        <a:t> Methodology</a:t>
                      </a:r>
                    </a:p>
                  </a:txBody>
                  <a:tcPr marL="45107" marR="28466" marT="12888" marB="96659" anchor="b">
                    <a:lnL w="12700" cmpd="sng">
                      <a:noFill/>
                    </a:lnL>
                    <a:lnR w="12700" cmpd="sng">
                      <a:noFill/>
                    </a:lnR>
                    <a:lnT w="9525" cap="flat" cmpd="sng" algn="ctr">
                      <a:noFill/>
                      <a:prstDash val="solid"/>
                    </a:lnT>
                    <a:lnB w="38100" cmpd="sng">
                      <a:noFill/>
                    </a:lnB>
                    <a:solidFill>
                      <a:schemeClr val="tx1">
                        <a:lumMod val="75000"/>
                        <a:lumOff val="25000"/>
                      </a:schemeClr>
                    </a:solidFill>
                  </a:tcPr>
                </a:tc>
                <a:tc>
                  <a:txBody>
                    <a:bodyPr/>
                    <a:lstStyle/>
                    <a:p>
                      <a:pPr lvl="0" algn="l">
                        <a:lnSpc>
                          <a:spcPct val="100000"/>
                        </a:lnSpc>
                        <a:spcBef>
                          <a:spcPts val="0"/>
                        </a:spcBef>
                        <a:spcAft>
                          <a:spcPts val="0"/>
                        </a:spcAft>
                        <a:buNone/>
                      </a:pPr>
                      <a:r>
                        <a:rPr lang="en-US" sz="1100" b="1" i="0" u="none" strike="noStrike" cap="none" spc="0" noProof="0" dirty="0">
                          <a:solidFill>
                            <a:schemeClr val="bg1"/>
                          </a:solidFill>
                          <a:latin typeface="Calisto MT"/>
                        </a:rPr>
                        <a:t>    </a:t>
                      </a:r>
                      <a:endParaRPr lang="en-US" sz="1100" b="1" i="0" u="none" strike="noStrike" cap="none" spc="0" noProof="0" dirty="0">
                        <a:latin typeface="Calisto MT"/>
                      </a:endParaRPr>
                    </a:p>
                    <a:p>
                      <a:pPr lvl="0" algn="l">
                        <a:lnSpc>
                          <a:spcPct val="100000"/>
                        </a:lnSpc>
                        <a:spcBef>
                          <a:spcPts val="0"/>
                        </a:spcBef>
                        <a:spcAft>
                          <a:spcPts val="0"/>
                        </a:spcAft>
                        <a:buNone/>
                      </a:pPr>
                      <a:endParaRPr lang="en-US" sz="1100" b="1" i="0" u="none" strike="noStrike" cap="none" spc="0" noProof="0" dirty="0">
                        <a:solidFill>
                          <a:schemeClr val="bg1"/>
                        </a:solidFill>
                        <a:latin typeface="Calisto MT"/>
                      </a:endParaRPr>
                    </a:p>
                    <a:p>
                      <a:pPr lvl="0" algn="l">
                        <a:lnSpc>
                          <a:spcPct val="100000"/>
                        </a:lnSpc>
                        <a:spcBef>
                          <a:spcPts val="0"/>
                        </a:spcBef>
                        <a:spcAft>
                          <a:spcPts val="0"/>
                        </a:spcAft>
                        <a:buNone/>
                      </a:pPr>
                      <a:endParaRPr lang="en-US" sz="1100" b="1" i="0" u="none" strike="noStrike" cap="none" spc="0" noProof="0" dirty="0">
                        <a:solidFill>
                          <a:schemeClr val="bg1"/>
                        </a:solidFill>
                        <a:latin typeface="Calisto MT"/>
                      </a:endParaRPr>
                    </a:p>
                    <a:p>
                      <a:pPr lvl="0" algn="l">
                        <a:lnSpc>
                          <a:spcPct val="100000"/>
                        </a:lnSpc>
                        <a:spcBef>
                          <a:spcPts val="0"/>
                        </a:spcBef>
                        <a:spcAft>
                          <a:spcPts val="0"/>
                        </a:spcAft>
                        <a:buNone/>
                      </a:pPr>
                      <a:endParaRPr lang="en-US" sz="1100" b="1" i="0" u="none" strike="noStrike" cap="none" spc="0" noProof="0" dirty="0">
                        <a:solidFill>
                          <a:schemeClr val="bg1"/>
                        </a:solidFill>
                        <a:latin typeface="Calisto MT"/>
                      </a:endParaRPr>
                    </a:p>
                    <a:p>
                      <a:pPr lvl="0" algn="l">
                        <a:lnSpc>
                          <a:spcPct val="100000"/>
                        </a:lnSpc>
                        <a:spcBef>
                          <a:spcPts val="0"/>
                        </a:spcBef>
                        <a:spcAft>
                          <a:spcPts val="0"/>
                        </a:spcAft>
                        <a:buNone/>
                      </a:pPr>
                      <a:endParaRPr lang="en-US" sz="1100" b="1" i="0" u="none" strike="noStrike" cap="none" spc="0" noProof="0" dirty="0">
                        <a:solidFill>
                          <a:schemeClr val="bg1"/>
                        </a:solidFill>
                        <a:latin typeface="Calisto MT"/>
                      </a:endParaRPr>
                    </a:p>
                    <a:p>
                      <a:pPr lvl="0" algn="l">
                        <a:lnSpc>
                          <a:spcPct val="100000"/>
                        </a:lnSpc>
                        <a:spcBef>
                          <a:spcPts val="0"/>
                        </a:spcBef>
                        <a:spcAft>
                          <a:spcPts val="0"/>
                        </a:spcAft>
                        <a:buNone/>
                      </a:pPr>
                      <a:endParaRPr lang="en-US" sz="1100" b="1" i="0" u="none" strike="noStrike" cap="none" spc="0" noProof="0" dirty="0">
                        <a:solidFill>
                          <a:schemeClr val="bg1"/>
                        </a:solidFill>
                        <a:latin typeface="Calisto MT"/>
                      </a:endParaRPr>
                    </a:p>
                    <a:p>
                      <a:pPr lvl="0" algn="l">
                        <a:lnSpc>
                          <a:spcPct val="100000"/>
                        </a:lnSpc>
                        <a:spcBef>
                          <a:spcPts val="0"/>
                        </a:spcBef>
                        <a:spcAft>
                          <a:spcPts val="0"/>
                        </a:spcAft>
                        <a:buNone/>
                      </a:pPr>
                      <a:endParaRPr lang="en-US" sz="1100" b="1" i="0" u="none" strike="noStrike" cap="none" spc="0" noProof="0" dirty="0">
                        <a:solidFill>
                          <a:schemeClr val="bg1"/>
                        </a:solidFill>
                        <a:latin typeface="Calisto MT"/>
                      </a:endParaRPr>
                    </a:p>
                    <a:p>
                      <a:pPr lvl="0" algn="l">
                        <a:lnSpc>
                          <a:spcPct val="100000"/>
                        </a:lnSpc>
                        <a:spcBef>
                          <a:spcPts val="0"/>
                        </a:spcBef>
                        <a:spcAft>
                          <a:spcPts val="0"/>
                        </a:spcAft>
                        <a:buNone/>
                      </a:pPr>
                      <a:endParaRPr lang="en-US" sz="1100" b="1" i="0" u="none" strike="noStrike" cap="none" spc="0" noProof="0" dirty="0">
                        <a:solidFill>
                          <a:schemeClr val="bg1"/>
                        </a:solidFill>
                        <a:latin typeface="Calisto MT"/>
                      </a:endParaRPr>
                    </a:p>
                    <a:p>
                      <a:pPr lvl="0" algn="l">
                        <a:lnSpc>
                          <a:spcPct val="100000"/>
                        </a:lnSpc>
                        <a:spcBef>
                          <a:spcPts val="0"/>
                        </a:spcBef>
                        <a:spcAft>
                          <a:spcPts val="0"/>
                        </a:spcAft>
                        <a:buNone/>
                      </a:pPr>
                      <a:r>
                        <a:rPr lang="en-US" sz="1100" b="1" i="0" u="none" strike="noStrike" cap="none" spc="0" noProof="0" dirty="0">
                          <a:solidFill>
                            <a:schemeClr val="bg1"/>
                          </a:solidFill>
                          <a:latin typeface="Calisto MT"/>
                        </a:rPr>
                        <a:t>       CONCLUSION</a:t>
                      </a:r>
                      <a:endParaRPr lang="en-US" sz="1100" b="1" i="0" u="none" strike="noStrike" cap="none" spc="0" noProof="0" dirty="0">
                        <a:latin typeface="Calisto MT"/>
                      </a:endParaRPr>
                    </a:p>
                    <a:p>
                      <a:pPr lvl="0">
                        <a:buNone/>
                      </a:pPr>
                      <a:endParaRPr lang="en-US" sz="1100" b="1" cap="none" spc="0" dirty="0">
                        <a:solidFill>
                          <a:schemeClr val="bg1"/>
                        </a:solidFill>
                      </a:endParaRPr>
                    </a:p>
                  </a:txBody>
                  <a:tcPr marL="45107" marR="28466" marT="12888" marB="96659" anchor="b">
                    <a:lnL w="12700" cmpd="sng">
                      <a:noFill/>
                    </a:lnL>
                    <a:lnR w="12700" cmpd="sng">
                      <a:noFill/>
                    </a:lnR>
                    <a:lnT w="9525" cap="flat" cmpd="sng" algn="ctr">
                      <a:noFill/>
                      <a:prstDash val="solid"/>
                    </a:lnT>
                    <a:lnB w="38100" cmpd="sng">
                      <a:noFill/>
                    </a:lnB>
                    <a:solidFill>
                      <a:schemeClr val="tx1">
                        <a:lumMod val="75000"/>
                        <a:lumOff val="25000"/>
                      </a:schemeClr>
                    </a:solidFill>
                  </a:tcPr>
                </a:tc>
                <a:tc>
                  <a:txBody>
                    <a:bodyPr/>
                    <a:lstStyle/>
                    <a:p>
                      <a:r>
                        <a:rPr lang="en-US" sz="1100" b="1" cap="none" spc="0" dirty="0">
                          <a:solidFill>
                            <a:schemeClr val="bg1"/>
                          </a:solidFill>
                        </a:rPr>
                        <a:t>                            </a:t>
                      </a:r>
                      <a:endParaRPr lang="en-US" sz="1100" b="1" cap="none" spc="0">
                        <a:solidFill>
                          <a:schemeClr val="bg1"/>
                        </a:solidFill>
                      </a:endParaRPr>
                    </a:p>
                  </a:txBody>
                  <a:tcPr marL="45107" marR="28466" marT="12888" marB="96659" anchor="b">
                    <a:lnL w="12700" cmpd="sng">
                      <a:noFill/>
                    </a:lnL>
                    <a:lnR w="12700" cmpd="sng">
                      <a:noFill/>
                    </a:lnR>
                    <a:lnT w="9525" cap="flat" cmpd="sng" algn="ctr">
                      <a:noFill/>
                      <a:prstDash val="solid"/>
                    </a:lnT>
                    <a:lnB w="38100" cmpd="sng">
                      <a:noFill/>
                    </a:lnB>
                    <a:solidFill>
                      <a:schemeClr val="tx1">
                        <a:lumMod val="75000"/>
                        <a:lumOff val="25000"/>
                      </a:schemeClr>
                    </a:solidFill>
                  </a:tcPr>
                </a:tc>
                <a:tc>
                  <a:txBody>
                    <a:bodyPr/>
                    <a:lstStyle/>
                    <a:p>
                      <a:endParaRPr lang="en-US" sz="1100" b="1" cap="none" spc="0">
                        <a:solidFill>
                          <a:schemeClr val="bg1"/>
                        </a:solidFill>
                      </a:endParaRPr>
                    </a:p>
                  </a:txBody>
                  <a:tcPr marL="45107" marR="28466" marT="12888" marB="96659" anchor="b">
                    <a:lnL w="12700" cmpd="sng">
                      <a:noFill/>
                    </a:lnL>
                    <a:lnR w="12700" cmpd="sng">
                      <a:noFill/>
                    </a:lnR>
                    <a:lnT w="9525" cap="flat" cmpd="sng" algn="ctr">
                      <a:noFill/>
                      <a:prstDash val="solid"/>
                    </a:lnT>
                    <a:lnB w="38100" cmpd="sng">
                      <a:noFill/>
                    </a:lnB>
                    <a:solidFill>
                      <a:schemeClr val="tx1">
                        <a:lumMod val="75000"/>
                        <a:lumOff val="25000"/>
                      </a:schemeClr>
                    </a:solidFill>
                  </a:tcPr>
                </a:tc>
                <a:tc>
                  <a:txBody>
                    <a:bodyPr/>
                    <a:lstStyle/>
                    <a:p>
                      <a:endParaRPr lang="en-US" sz="1100" b="1" cap="none" spc="0">
                        <a:solidFill>
                          <a:schemeClr val="bg1"/>
                        </a:solidFill>
                      </a:endParaRPr>
                    </a:p>
                  </a:txBody>
                  <a:tcPr marL="45107" marR="28466" marT="12888" marB="96659" anchor="b">
                    <a:lnL w="12700" cmpd="sng">
                      <a:noFill/>
                    </a:lnL>
                    <a:lnR w="12700" cmpd="sng">
                      <a:noFill/>
                    </a:lnR>
                    <a:lnT w="9525" cap="flat" cmpd="sng" algn="ctr">
                      <a:noFill/>
                      <a:prstDash val="solid"/>
                    </a:lnT>
                    <a:lnB w="38100" cmpd="sng">
                      <a:noFill/>
                    </a:lnB>
                    <a:solidFill>
                      <a:schemeClr val="tx1">
                        <a:lumMod val="75000"/>
                        <a:lumOff val="25000"/>
                      </a:schemeClr>
                    </a:solidFill>
                  </a:tcPr>
                </a:tc>
                <a:tc>
                  <a:txBody>
                    <a:bodyPr/>
                    <a:lstStyle/>
                    <a:p>
                      <a:endParaRPr lang="en-US" sz="1100" b="1" cap="none" spc="0">
                        <a:solidFill>
                          <a:schemeClr val="bg1"/>
                        </a:solidFill>
                      </a:endParaRPr>
                    </a:p>
                  </a:txBody>
                  <a:tcPr marL="45107" marR="28466" marT="12888" marB="96659" anchor="b">
                    <a:lnL w="12700" cmpd="sng">
                      <a:noFill/>
                    </a:lnL>
                    <a:lnR w="12700" cmpd="sng">
                      <a:noFill/>
                    </a:lnR>
                    <a:lnT w="9525" cap="flat" cmpd="sng" algn="ctr">
                      <a:noFill/>
                      <a:prstDash val="solid"/>
                    </a:lnT>
                    <a:lnB w="38100" cmpd="sng">
                      <a:noFill/>
                    </a:lnB>
                    <a:solidFill>
                      <a:schemeClr val="tx1">
                        <a:lumMod val="75000"/>
                        <a:lumOff val="25000"/>
                      </a:schemeClr>
                    </a:solidFill>
                  </a:tcPr>
                </a:tc>
                <a:tc>
                  <a:txBody>
                    <a:bodyPr/>
                    <a:lstStyle/>
                    <a:p>
                      <a:endParaRPr lang="en-US" sz="1100" b="1" cap="none" spc="0">
                        <a:solidFill>
                          <a:schemeClr val="bg1"/>
                        </a:solidFill>
                      </a:endParaRPr>
                    </a:p>
                  </a:txBody>
                  <a:tcPr marL="45107" marR="28466" marT="12888" marB="96659" anchor="b">
                    <a:lnL w="12700" cmpd="sng">
                      <a:noFill/>
                    </a:lnL>
                    <a:lnR w="12700" cmpd="sng">
                      <a:noFill/>
                    </a:lnR>
                    <a:lnT w="9525" cap="flat" cmpd="sng" algn="ctr">
                      <a:noFill/>
                      <a:prstDash val="solid"/>
                    </a:lnT>
                    <a:lnB w="38100" cmpd="sng">
                      <a:noFill/>
                    </a:lnB>
                    <a:solidFill>
                      <a:schemeClr val="tx1">
                        <a:lumMod val="75000"/>
                        <a:lumOff val="25000"/>
                      </a:schemeClr>
                    </a:solidFill>
                  </a:tcPr>
                </a:tc>
                <a:extLst>
                  <a:ext uri="{0D108BD9-81ED-4DB2-BD59-A6C34878D82A}">
                    <a16:rowId xmlns:a16="http://schemas.microsoft.com/office/drawing/2014/main" val="4293032575"/>
                  </a:ext>
                </a:extLst>
              </a:tr>
              <a:tr h="1306975">
                <a:tc>
                  <a:txBody>
                    <a:bodyPr/>
                    <a:lstStyle/>
                    <a:p>
                      <a:r>
                        <a:rPr lang="en-US" sz="1400" cap="none" spc="0" dirty="0">
                          <a:solidFill>
                            <a:schemeClr val="bg1"/>
                          </a:solidFill>
                        </a:rPr>
                        <a:t>2018</a:t>
                      </a:r>
                    </a:p>
                  </a:txBody>
                  <a:tcPr marL="45107" marR="28466" marT="12888" marB="96659">
                    <a:lnL w="12700" cap="flat" cmpd="sng" algn="ctr">
                      <a:solidFill>
                        <a:schemeClr val="bg1"/>
                      </a:solidFill>
                      <a:prstDash val="solid"/>
                    </a:lnL>
                    <a:lnR w="12700" cmpd="sng">
                      <a:noFill/>
                      <a:prstDash val="solid"/>
                    </a:lnR>
                    <a:lnT w="38100" cmpd="sng">
                      <a:noFill/>
                    </a:lnT>
                    <a:lnB w="9525" cap="flat" cmpd="sng" algn="ctr">
                      <a:noFill/>
                      <a:prstDash val="solid"/>
                    </a:lnB>
                    <a:solidFill>
                      <a:schemeClr val="tx1">
                        <a:lumMod val="75000"/>
                        <a:lumOff val="25000"/>
                      </a:schemeClr>
                    </a:solidFill>
                  </a:tcPr>
                </a:tc>
                <a:tc>
                  <a:txBody>
                    <a:bodyPr/>
                    <a:lstStyle/>
                    <a:p>
                      <a:r>
                        <a:rPr lang="en-US" sz="1200" cap="none" spc="0" dirty="0">
                          <a:solidFill>
                            <a:schemeClr val="bg1"/>
                          </a:solidFill>
                        </a:rPr>
                        <a:t>David M Tate</a:t>
                      </a:r>
                    </a:p>
                  </a:txBody>
                  <a:tcPr marL="45107" marR="28466" marT="12888" marB="96659">
                    <a:lnL w="12700" cmpd="sng">
                      <a:noFill/>
                      <a:prstDash val="solid"/>
                    </a:lnL>
                    <a:lnR w="12700" cmpd="sng">
                      <a:noFill/>
                      <a:prstDash val="solid"/>
                    </a:lnR>
                    <a:lnT w="38100" cmpd="sng">
                      <a:noFill/>
                    </a:lnT>
                    <a:lnB w="9525" cap="flat" cmpd="sng" algn="ctr">
                      <a:noFill/>
                      <a:prstDash val="solid"/>
                    </a:lnB>
                    <a:solidFill>
                      <a:schemeClr val="tx1">
                        <a:lumMod val="75000"/>
                        <a:lumOff val="25000"/>
                      </a:schemeClr>
                    </a:solidFill>
                  </a:tcPr>
                </a:tc>
                <a:tc>
                  <a:txBody>
                    <a:bodyPr/>
                    <a:lstStyle/>
                    <a:p>
                      <a:pPr lvl="0">
                        <a:buNone/>
                      </a:pPr>
                      <a:r>
                        <a:rPr lang="en-US" sz="1400" b="0" u="none" strike="noStrike" cap="none" spc="0" noProof="0" dirty="0">
                          <a:solidFill>
                            <a:schemeClr val="bg1"/>
                          </a:solidFill>
                        </a:rPr>
                        <a:t>         David M. Tate  Acquisition Challenges        of Autonomous Systems, Institute for Defense     Analyses document NS D-8982, April 2, 2018</a:t>
                      </a:r>
                      <a:endParaRPr lang="en-US" sz="1400" cap="none" spc="0" dirty="0">
                        <a:solidFill>
                          <a:schemeClr val="bg1"/>
                        </a:solidFill>
                      </a:endParaRPr>
                    </a:p>
                  </a:txBody>
                  <a:tcPr marL="45107" marR="28466" marT="12888" marB="96659">
                    <a:lnL w="12700" cmpd="sng">
                      <a:noFill/>
                      <a:prstDash val="solid"/>
                    </a:lnL>
                    <a:lnR w="12700" cmpd="sng">
                      <a:noFill/>
                      <a:prstDash val="solid"/>
                    </a:lnR>
                    <a:lnT w="38100" cmpd="sng">
                      <a:noFill/>
                    </a:lnT>
                    <a:lnB w="9525" cap="flat" cmpd="sng" algn="ctr">
                      <a:noFill/>
                      <a:prstDash val="solid"/>
                    </a:lnB>
                    <a:solidFill>
                      <a:schemeClr val="tx1">
                        <a:lumMod val="75000"/>
                        <a:lumOff val="25000"/>
                      </a:schemeClr>
                    </a:solidFill>
                  </a:tcPr>
                </a:tc>
                <a:tc>
                  <a:txBody>
                    <a:bodyPr/>
                    <a:lstStyle/>
                    <a:p>
                      <a:pPr lvl="0">
                        <a:buNone/>
                      </a:pPr>
                      <a:r>
                        <a:rPr lang="en-US" sz="1200" b="0" i="0" u="none" strike="noStrike" cap="none" spc="0" noProof="0" dirty="0">
                          <a:solidFill>
                            <a:schemeClr val="bg1"/>
                          </a:solidFill>
                        </a:rPr>
                        <a:t>Required functionality – what you need the software to do (and not do). Architecture – the organizing structure of the software and its operating environment.</a:t>
                      </a:r>
                      <a:endParaRPr lang="en-US" sz="1200" dirty="0">
                        <a:solidFill>
                          <a:schemeClr val="bg1"/>
                        </a:solidFill>
                      </a:endParaRPr>
                    </a:p>
                  </a:txBody>
                  <a:tcPr marL="45107" marR="28466" marT="12888" marB="96659">
                    <a:lnL w="12700" cmpd="sng">
                      <a:noFill/>
                      <a:prstDash val="solid"/>
                    </a:lnL>
                    <a:lnR w="12700" cmpd="sng">
                      <a:noFill/>
                      <a:prstDash val="solid"/>
                    </a:lnR>
                    <a:lnT w="38100" cmpd="sng">
                      <a:noFill/>
                    </a:lnT>
                    <a:lnB w="9525" cap="flat" cmpd="sng" algn="ctr">
                      <a:noFill/>
                      <a:prstDash val="solid"/>
                    </a:lnB>
                    <a:solidFill>
                      <a:schemeClr val="tx1">
                        <a:lumMod val="75000"/>
                        <a:lumOff val="25000"/>
                      </a:schemeClr>
                    </a:solidFill>
                  </a:tcPr>
                </a:tc>
                <a:tc>
                  <a:txBody>
                    <a:bodyPr/>
                    <a:lstStyle/>
                    <a:p>
                      <a:r>
                        <a:rPr lang="en-US" sz="1400" cap="none" spc="0" dirty="0">
                          <a:solidFill>
                            <a:schemeClr val="bg1"/>
                          </a:solidFill>
                        </a:rPr>
                        <a:t>It is concluded that the factors do affect the production and the working of the software.</a:t>
                      </a:r>
                      <a:endParaRPr lang="en-US" sz="1200" cap="none" spc="0" dirty="0">
                        <a:solidFill>
                          <a:schemeClr val="bg1"/>
                        </a:solidFill>
                      </a:endParaRPr>
                    </a:p>
                    <a:p>
                      <a:pPr lvl="0">
                        <a:buNone/>
                      </a:pPr>
                      <a:r>
                        <a:rPr lang="en-US" sz="1400" cap="none" spc="0" dirty="0">
                          <a:solidFill>
                            <a:schemeClr val="bg1"/>
                          </a:solidFill>
                        </a:rPr>
                        <a:t>Hence it can be used in many government , industrial and military services and institution.</a:t>
                      </a:r>
                    </a:p>
                  </a:txBody>
                  <a:tcPr marL="45107" marR="28466" marT="12888" marB="96659">
                    <a:lnL w="12700" cmpd="sng">
                      <a:noFill/>
                      <a:prstDash val="solid"/>
                    </a:lnL>
                    <a:lnR w="12700" cmpd="sng">
                      <a:noFill/>
                      <a:prstDash val="solid"/>
                    </a:lnR>
                    <a:lnT w="38100" cmpd="sng">
                      <a:noFill/>
                    </a:lnT>
                    <a:lnB w="9525" cap="flat" cmpd="sng" algn="ctr">
                      <a:noFill/>
                      <a:prstDash val="solid"/>
                    </a:lnB>
                    <a:solidFill>
                      <a:schemeClr val="tx1">
                        <a:lumMod val="75000"/>
                        <a:lumOff val="25000"/>
                      </a:schemeClr>
                    </a:solidFill>
                  </a:tcPr>
                </a:tc>
                <a:tc>
                  <a:txBody>
                    <a:bodyPr/>
                    <a:lstStyle/>
                    <a:p>
                      <a:endParaRPr lang="en-US" sz="800" cap="none" spc="0">
                        <a:solidFill>
                          <a:schemeClr val="bg1"/>
                        </a:solidFill>
                      </a:endParaRPr>
                    </a:p>
                  </a:txBody>
                  <a:tcPr marL="45107" marR="28466" marT="12888" marB="96659">
                    <a:lnL w="12700" cmpd="sng">
                      <a:noFill/>
                      <a:prstDash val="solid"/>
                    </a:lnL>
                    <a:lnR w="12700" cmpd="sng">
                      <a:noFill/>
                      <a:prstDash val="solid"/>
                    </a:lnR>
                    <a:lnT w="38100" cmpd="sng">
                      <a:noFill/>
                    </a:lnT>
                    <a:lnB w="9525" cap="flat" cmpd="sng" algn="ctr">
                      <a:noFill/>
                      <a:prstDash val="solid"/>
                    </a:lnB>
                    <a:solidFill>
                      <a:schemeClr val="tx1">
                        <a:lumMod val="75000"/>
                        <a:lumOff val="25000"/>
                      </a:schemeClr>
                    </a:solidFill>
                  </a:tcPr>
                </a:tc>
                <a:tc>
                  <a:txBody>
                    <a:bodyPr/>
                    <a:lstStyle/>
                    <a:p>
                      <a:endParaRPr lang="en-US" sz="800" cap="none" spc="0">
                        <a:solidFill>
                          <a:schemeClr val="bg1"/>
                        </a:solidFill>
                      </a:endParaRPr>
                    </a:p>
                  </a:txBody>
                  <a:tcPr marL="45107" marR="28466" marT="12888" marB="96659">
                    <a:lnL w="12700" cmpd="sng">
                      <a:noFill/>
                      <a:prstDash val="solid"/>
                    </a:lnL>
                    <a:lnR w="12700" cmpd="sng">
                      <a:noFill/>
                      <a:prstDash val="solid"/>
                    </a:lnR>
                    <a:lnT w="38100" cmpd="sng">
                      <a:noFill/>
                    </a:lnT>
                    <a:lnB w="9525" cap="flat" cmpd="sng" algn="ctr">
                      <a:noFill/>
                      <a:prstDash val="solid"/>
                    </a:lnB>
                    <a:solidFill>
                      <a:schemeClr val="tx1">
                        <a:lumMod val="75000"/>
                        <a:lumOff val="25000"/>
                      </a:schemeClr>
                    </a:solidFill>
                  </a:tcPr>
                </a:tc>
                <a:tc>
                  <a:txBody>
                    <a:bodyPr/>
                    <a:lstStyle/>
                    <a:p>
                      <a:endParaRPr lang="en-US" sz="800" cap="none" spc="0">
                        <a:solidFill>
                          <a:schemeClr val="bg1"/>
                        </a:solidFill>
                      </a:endParaRPr>
                    </a:p>
                  </a:txBody>
                  <a:tcPr marL="45107" marR="28466" marT="12888" marB="96659">
                    <a:lnL w="12700" cmpd="sng">
                      <a:noFill/>
                      <a:prstDash val="solid"/>
                    </a:lnL>
                    <a:lnR w="12700" cmpd="sng">
                      <a:noFill/>
                      <a:prstDash val="solid"/>
                    </a:lnR>
                    <a:lnT w="38100" cmpd="sng">
                      <a:noFill/>
                    </a:lnT>
                    <a:lnB w="9525" cap="flat" cmpd="sng" algn="ctr">
                      <a:noFill/>
                      <a:prstDash val="solid"/>
                    </a:lnB>
                    <a:solidFill>
                      <a:schemeClr val="tx1">
                        <a:lumMod val="75000"/>
                        <a:lumOff val="25000"/>
                      </a:schemeClr>
                    </a:solidFill>
                  </a:tcPr>
                </a:tc>
                <a:tc>
                  <a:txBody>
                    <a:bodyPr/>
                    <a:lstStyle/>
                    <a:p>
                      <a:endParaRPr lang="en-US" sz="800" cap="none" spc="0">
                        <a:solidFill>
                          <a:schemeClr val="bg1"/>
                        </a:solidFill>
                      </a:endParaRPr>
                    </a:p>
                  </a:txBody>
                  <a:tcPr marL="45107" marR="28466" marT="12888" marB="96659">
                    <a:lnL w="12700" cmpd="sng">
                      <a:noFill/>
                      <a:prstDash val="solid"/>
                    </a:lnL>
                    <a:lnR w="12700" cmpd="sng">
                      <a:noFill/>
                      <a:prstDash val="solid"/>
                    </a:lnR>
                    <a:lnT w="38100" cmpd="sng">
                      <a:noFill/>
                    </a:lnT>
                    <a:lnB w="9525" cap="flat" cmpd="sng" algn="ctr">
                      <a:noFill/>
                      <a:prstDash val="solid"/>
                    </a:lnB>
                    <a:solidFill>
                      <a:schemeClr val="tx1">
                        <a:lumMod val="75000"/>
                        <a:lumOff val="25000"/>
                      </a:schemeClr>
                    </a:solidFill>
                  </a:tcPr>
                </a:tc>
                <a:tc>
                  <a:txBody>
                    <a:bodyPr/>
                    <a:lstStyle/>
                    <a:p>
                      <a:endParaRPr lang="en-US" sz="800" cap="none" spc="0">
                        <a:solidFill>
                          <a:schemeClr val="bg1"/>
                        </a:solidFill>
                      </a:endParaRPr>
                    </a:p>
                  </a:txBody>
                  <a:tcPr marL="45107" marR="28466" marT="12888" marB="96659">
                    <a:lnL w="12700" cmpd="sng">
                      <a:noFill/>
                      <a:prstDash val="solid"/>
                    </a:lnL>
                    <a:lnR w="12700" cmpd="sng">
                      <a:noFill/>
                      <a:prstDash val="solid"/>
                    </a:lnR>
                    <a:lnT w="38100" cmpd="sng">
                      <a:noFill/>
                    </a:lnT>
                    <a:lnB w="9525" cap="flat" cmpd="sng" algn="ctr">
                      <a:noFill/>
                      <a:prstDash val="solid"/>
                    </a:lnB>
                    <a:solidFill>
                      <a:schemeClr val="tx1">
                        <a:lumMod val="75000"/>
                        <a:lumOff val="25000"/>
                      </a:schemeClr>
                    </a:solidFill>
                  </a:tcPr>
                </a:tc>
                <a:extLst>
                  <a:ext uri="{0D108BD9-81ED-4DB2-BD59-A6C34878D82A}">
                    <a16:rowId xmlns:a16="http://schemas.microsoft.com/office/drawing/2014/main" val="1184129875"/>
                  </a:ext>
                </a:extLst>
              </a:tr>
              <a:tr h="2508337">
                <a:tc>
                  <a:txBody>
                    <a:bodyPr/>
                    <a:lstStyle/>
                    <a:p>
                      <a:r>
                        <a:rPr lang="en-US" sz="1400" cap="none" spc="0" dirty="0">
                          <a:solidFill>
                            <a:schemeClr val="bg1"/>
                          </a:solidFill>
                        </a:rPr>
                        <a:t>2017</a:t>
                      </a:r>
                    </a:p>
                  </a:txBody>
                  <a:tcPr marL="45107" marR="28466" marT="12888" marB="96659">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r>
                        <a:rPr lang="en-US" sz="1200" cap="none" spc="0" dirty="0">
                          <a:solidFill>
                            <a:schemeClr val="bg1"/>
                          </a:solidFill>
                        </a:rPr>
                        <a:t>Royce </a:t>
                      </a:r>
                      <a:r>
                        <a:rPr lang="en-US" sz="1200" cap="none" spc="0" dirty="0" err="1">
                          <a:solidFill>
                            <a:schemeClr val="bg1"/>
                          </a:solidFill>
                        </a:rPr>
                        <a:t>kneece</a:t>
                      </a:r>
                    </a:p>
                  </a:txBody>
                  <a:tcPr marL="45107" marR="28466" marT="12888" marB="96659">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lvl="0" algn="l">
                        <a:lnSpc>
                          <a:spcPct val="100000"/>
                        </a:lnSpc>
                        <a:spcBef>
                          <a:spcPts val="0"/>
                        </a:spcBef>
                        <a:spcAft>
                          <a:spcPts val="0"/>
                        </a:spcAft>
                        <a:buNone/>
                      </a:pPr>
                      <a:r>
                        <a:rPr lang="en-US" sz="1400" b="0" u="none" strike="noStrike" cap="none" spc="0" noProof="0" dirty="0">
                          <a:solidFill>
                            <a:schemeClr val="bg1"/>
                          </a:solidFill>
                        </a:rPr>
                        <a:t>   Royce Kneece,  Department of Defense   Access  to Intellectual Property for Weapon     Systems Sustainment, Institute for Defense   Analyses paper P-8266, May 2017.</a:t>
                      </a:r>
                    </a:p>
                    <a:p>
                      <a:pPr lvl="0">
                        <a:buNone/>
                      </a:pPr>
                      <a:endParaRPr lang="en-US" sz="1400" b="0" i="0" u="none" strike="noStrike" cap="none" spc="0" noProof="0" dirty="0">
                        <a:solidFill>
                          <a:schemeClr val="bg1"/>
                        </a:solidFill>
                        <a:latin typeface="Calisto MT"/>
                      </a:endParaRPr>
                    </a:p>
                  </a:txBody>
                  <a:tcPr marL="45107" marR="28466" marT="12888" marB="96659">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lvl="0">
                        <a:buNone/>
                      </a:pPr>
                      <a:r>
                        <a:rPr lang="en-US" sz="1200" b="0" i="0" u="none" strike="noStrike" cap="none" spc="0" noProof="0" dirty="0">
                          <a:solidFill>
                            <a:schemeClr val="bg1"/>
                          </a:solidFill>
                          <a:latin typeface="Calisto MT"/>
                        </a:rPr>
                        <a:t>Assuring the future affordability of the Department of Defense’s (DOD) portfolio of acquisition programs has been an enduring goal that has rarely been achieved. The consequences of failure are cancelling or curtailing programs that turn out to be unaffordable, with attendant waste.</a:t>
                      </a:r>
                      <a:endParaRPr lang="en-US" sz="1200" dirty="0" err="1">
                        <a:solidFill>
                          <a:schemeClr val="bg1"/>
                        </a:solidFill>
                      </a:endParaRPr>
                    </a:p>
                  </a:txBody>
                  <a:tcPr marL="45107" marR="28466" marT="12888" marB="96659">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r>
                        <a:rPr lang="en-US" sz="1400" cap="none" spc="0" dirty="0">
                          <a:solidFill>
                            <a:schemeClr val="bg1"/>
                          </a:solidFill>
                        </a:rPr>
                        <a:t>He concluded that the software made and working fine is used in military services.</a:t>
                      </a:r>
                      <a:endParaRPr lang="en-US" sz="800" cap="none" spc="0" dirty="0">
                        <a:solidFill>
                          <a:schemeClr val="bg1"/>
                        </a:solidFill>
                      </a:endParaRPr>
                    </a:p>
                    <a:p>
                      <a:pPr lvl="0">
                        <a:buNone/>
                      </a:pPr>
                      <a:r>
                        <a:rPr lang="en-US" sz="1400" cap="none" spc="0" dirty="0">
                          <a:solidFill>
                            <a:schemeClr val="bg1"/>
                          </a:solidFill>
                        </a:rPr>
                        <a:t>When sent off soldiers wish to communicate they can communicate using signals of their remote device and the software used in it.</a:t>
                      </a:r>
                    </a:p>
                  </a:txBody>
                  <a:tcPr marL="45107" marR="28466" marT="12888" marB="96659">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endParaRPr lang="en-US" sz="800" cap="none" spc="0">
                        <a:solidFill>
                          <a:schemeClr val="bg1"/>
                        </a:solidFill>
                      </a:endParaRPr>
                    </a:p>
                  </a:txBody>
                  <a:tcPr marL="45107" marR="28466" marT="12888" marB="96659">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endParaRPr lang="en-US" sz="800" cap="none" spc="0">
                        <a:solidFill>
                          <a:schemeClr val="bg1"/>
                        </a:solidFill>
                      </a:endParaRPr>
                    </a:p>
                  </a:txBody>
                  <a:tcPr marL="45107" marR="28466" marT="12888" marB="96659">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endParaRPr lang="en-US" sz="800" cap="none" spc="0">
                        <a:solidFill>
                          <a:schemeClr val="bg1"/>
                        </a:solidFill>
                      </a:endParaRPr>
                    </a:p>
                  </a:txBody>
                  <a:tcPr marL="45107" marR="28466" marT="12888" marB="96659">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endParaRPr lang="en-US" sz="800" cap="none" spc="0">
                        <a:solidFill>
                          <a:schemeClr val="bg1"/>
                        </a:solidFill>
                      </a:endParaRPr>
                    </a:p>
                  </a:txBody>
                  <a:tcPr marL="45107" marR="28466" marT="12888" marB="96659">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endParaRPr lang="en-US" sz="800" cap="none" spc="0">
                        <a:solidFill>
                          <a:schemeClr val="bg1"/>
                        </a:solidFill>
                      </a:endParaRPr>
                    </a:p>
                  </a:txBody>
                  <a:tcPr marL="45107" marR="28466" marT="12888" marB="96659">
                    <a:lnL w="12700" cmpd="sng">
                      <a:noFill/>
                      <a:prstDash val="solid"/>
                    </a:lnL>
                    <a:lnR w="12700" cmpd="sng">
                      <a:noFill/>
                      <a:prstDash val="solid"/>
                    </a:lnR>
                    <a:lnT w="9525" cap="flat" cmpd="sng" algn="ctr">
                      <a:noFill/>
                      <a:prstDash val="solid"/>
                    </a:lnT>
                    <a:lnB w="12700" cmpd="sng">
                      <a:noFill/>
                      <a:prstDash val="solid"/>
                    </a:lnB>
                    <a:solidFill>
                      <a:srgbClr val="595959"/>
                    </a:solidFill>
                  </a:tcPr>
                </a:tc>
                <a:extLst>
                  <a:ext uri="{0D108BD9-81ED-4DB2-BD59-A6C34878D82A}">
                    <a16:rowId xmlns:a16="http://schemas.microsoft.com/office/drawing/2014/main" val="2829333097"/>
                  </a:ext>
                </a:extLst>
              </a:tr>
              <a:tr h="2336721">
                <a:tc>
                  <a:txBody>
                    <a:bodyPr/>
                    <a:lstStyle/>
                    <a:p>
                      <a:r>
                        <a:rPr lang="en-US" sz="1400" cap="none" spc="0" dirty="0">
                          <a:solidFill>
                            <a:schemeClr val="bg1"/>
                          </a:solidFill>
                        </a:rPr>
                        <a:t>2018</a:t>
                      </a:r>
                    </a:p>
                  </a:txBody>
                  <a:tcPr marL="45107" marR="28466" marT="12888" marB="96659">
                    <a:lnL w="12700" cap="flat" cmpd="sng" algn="ctr">
                      <a:solidFill>
                        <a:schemeClr val="bg1"/>
                      </a:solid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r>
                        <a:rPr lang="en-US" sz="1200" cap="none" spc="0" dirty="0">
                          <a:solidFill>
                            <a:schemeClr val="bg1"/>
                          </a:solidFill>
                        </a:rPr>
                        <a:t>David sparrow</a:t>
                      </a:r>
                    </a:p>
                  </a:txBody>
                  <a:tcPr marL="45107" marR="28466" marT="12888" marB="96659">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lvl="0" algn="l">
                        <a:lnSpc>
                          <a:spcPct val="100000"/>
                        </a:lnSpc>
                        <a:spcBef>
                          <a:spcPts val="0"/>
                        </a:spcBef>
                        <a:spcAft>
                          <a:spcPts val="0"/>
                        </a:spcAft>
                        <a:buNone/>
                      </a:pPr>
                      <a:r>
                        <a:rPr lang="en-US" sz="1400" b="0" u="none" strike="noStrike" cap="none" spc="0" noProof="0" dirty="0">
                          <a:solidFill>
                            <a:schemeClr val="bg1"/>
                          </a:solidFill>
                        </a:rPr>
                        <a:t>    David A. Sparrow, Acquisition Challenges   of Autonomous Systems, Institute for Defense   Analyses document NS D-8982, April 2, 2018</a:t>
                      </a:r>
                    </a:p>
                    <a:p>
                      <a:pPr lvl="0">
                        <a:buNone/>
                      </a:pPr>
                      <a:endParaRPr lang="en-US" sz="1400" cap="none" spc="0" dirty="0">
                        <a:solidFill>
                          <a:schemeClr val="bg1"/>
                        </a:solidFill>
                      </a:endParaRPr>
                    </a:p>
                  </a:txBody>
                  <a:tcPr marL="45107" marR="28466" marT="12888" marB="96659">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lvl="0">
                        <a:buNone/>
                      </a:pPr>
                      <a:r>
                        <a:rPr lang="en-US" sz="1200" b="0" i="0" u="none" strike="noStrike" cap="none" spc="0" noProof="0" dirty="0">
                          <a:solidFill>
                            <a:schemeClr val="bg1"/>
                          </a:solidFill>
                          <a:latin typeface="Calisto MT"/>
                        </a:rPr>
                        <a:t>Testing strategy – acquiring the information to fix defects early in development.  Contract structure – the alignment of contractor incentives with DoD satisfaction. , Change management – the processes for trading-off performance, schedule, cost, and sustainability. </a:t>
                      </a:r>
                      <a:endParaRPr lang="en-US" sz="1200"/>
                    </a:p>
                  </a:txBody>
                  <a:tcPr marL="45107" marR="28466" marT="12888" marB="96659">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lvl="0">
                        <a:buNone/>
                      </a:pPr>
                      <a:r>
                        <a:rPr lang="en-US" sz="1400" b="0" i="0" u="none" strike="noStrike" cap="none" spc="0" noProof="0" dirty="0">
                          <a:solidFill>
                            <a:schemeClr val="bg1"/>
                          </a:solidFill>
                          <a:latin typeface="Calisto MT"/>
                        </a:rPr>
                        <a:t>Rigging and Modeling.</a:t>
                      </a:r>
                      <a:br>
                        <a:rPr lang="en-US" sz="1400" b="0" i="0" u="none" strike="noStrike" cap="none" spc="0" noProof="0" dirty="0">
                          <a:solidFill>
                            <a:srgbClr val="FFFFFF"/>
                          </a:solidFill>
                          <a:latin typeface="Calisto MT"/>
                        </a:rPr>
                      </a:br>
                      <a:r>
                        <a:rPr lang="en-US" sz="1400" b="0" i="0" u="none" strike="noStrike" cap="none" spc="0" noProof="0" dirty="0">
                          <a:solidFill>
                            <a:schemeClr val="bg1"/>
                          </a:solidFill>
                          <a:latin typeface="Calisto MT"/>
                        </a:rPr>
                        <a:t>- Standalone/DCC Tool Development with Python, Maya Python API</a:t>
                      </a:r>
                      <a:br>
                        <a:rPr lang="en-US" sz="1400" b="0" i="0" u="none" strike="noStrike" cap="none" spc="0" noProof="0" dirty="0">
                          <a:solidFill>
                            <a:srgbClr val="FFFFFF"/>
                          </a:solidFill>
                          <a:latin typeface="Calisto MT"/>
                        </a:rPr>
                      </a:br>
                      <a:r>
                        <a:rPr lang="en-US" sz="1400" b="0" i="0" u="none" strike="noStrike" cap="none" spc="0" noProof="0" dirty="0">
                          <a:solidFill>
                            <a:schemeClr val="bg1"/>
                          </a:solidFill>
                          <a:latin typeface="Calisto MT"/>
                        </a:rPr>
                        <a:t>- Basic knowledge with C++11 and OpenGL.</a:t>
                      </a:r>
                      <a:br>
                        <a:rPr lang="en-US" sz="1400" b="0" i="0" u="none" strike="noStrike" cap="none" spc="0" noProof="0" dirty="0">
                          <a:solidFill>
                            <a:srgbClr val="FFFFFF"/>
                          </a:solidFill>
                          <a:latin typeface="Calisto MT"/>
                        </a:rPr>
                      </a:br>
                      <a:r>
                        <a:rPr lang="en-US" sz="1400" b="0" i="0" u="none" strike="noStrike" cap="none" spc="0" noProof="0" dirty="0">
                          <a:solidFill>
                            <a:schemeClr val="bg1"/>
                          </a:solidFill>
                          <a:latin typeface="Calisto MT"/>
                        </a:rPr>
                        <a:t>Used with the software for the better production of it and the older the languages used the more these affected the working and production of software in the decreasing speed order.</a:t>
                      </a:r>
                      <a:endParaRPr lang="en-US" sz="1400" b="0" i="0" u="none" strike="noStrike" cap="none" spc="0" noProof="0" dirty="0">
                        <a:solidFill>
                          <a:srgbClr val="FFFFFF"/>
                        </a:solidFill>
                        <a:latin typeface="Calisto MT"/>
                      </a:endParaRPr>
                    </a:p>
                  </a:txBody>
                  <a:tcPr marL="45107" marR="28466" marT="12888" marB="96659">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endParaRPr lang="en-US" sz="800" cap="none" spc="0">
                        <a:solidFill>
                          <a:schemeClr val="bg1"/>
                        </a:solidFill>
                      </a:endParaRPr>
                    </a:p>
                  </a:txBody>
                  <a:tcPr marL="45107" marR="28466" marT="12888" marB="96659">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endParaRPr lang="en-US" sz="800" cap="none" spc="0">
                        <a:solidFill>
                          <a:schemeClr val="bg1"/>
                        </a:solidFill>
                      </a:endParaRPr>
                    </a:p>
                  </a:txBody>
                  <a:tcPr marL="45107" marR="28466" marT="12888" marB="96659">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endParaRPr lang="en-US" sz="800" cap="none" spc="0">
                        <a:solidFill>
                          <a:schemeClr val="bg1"/>
                        </a:solidFill>
                      </a:endParaRPr>
                    </a:p>
                  </a:txBody>
                  <a:tcPr marL="45107" marR="28466" marT="12888" marB="96659">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endParaRPr lang="en-US" sz="800" cap="none" spc="0">
                        <a:solidFill>
                          <a:schemeClr val="bg1"/>
                        </a:solidFill>
                      </a:endParaRPr>
                    </a:p>
                  </a:txBody>
                  <a:tcPr marL="45107" marR="28466" marT="12888" marB="96659">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endParaRPr lang="en-US" sz="800" cap="none" spc="0">
                        <a:solidFill>
                          <a:schemeClr val="bg1"/>
                        </a:solidFill>
                      </a:endParaRPr>
                    </a:p>
                  </a:txBody>
                  <a:tcPr marL="45107" marR="28466" marT="12888" marB="96659">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extLst>
                  <a:ext uri="{0D108BD9-81ED-4DB2-BD59-A6C34878D82A}">
                    <a16:rowId xmlns:a16="http://schemas.microsoft.com/office/drawing/2014/main" val="1736227144"/>
                  </a:ext>
                </a:extLst>
              </a:tr>
              <a:tr h="1993475">
                <a:tc>
                  <a:txBody>
                    <a:bodyPr/>
                    <a:lstStyle/>
                    <a:p>
                      <a:r>
                        <a:rPr lang="en-US" sz="1400" cap="none" spc="0" dirty="0">
                          <a:solidFill>
                            <a:schemeClr val="bg1"/>
                          </a:solidFill>
                        </a:rPr>
                        <a:t>2017</a:t>
                      </a:r>
                    </a:p>
                  </a:txBody>
                  <a:tcPr marL="45107" marR="28466" marT="12888" marB="96659">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r>
                        <a:rPr lang="en-US" sz="1400" cap="none" spc="0" dirty="0">
                          <a:solidFill>
                            <a:schemeClr val="bg1"/>
                          </a:solidFill>
                        </a:rPr>
                        <a:t>Richard Van</a:t>
                      </a:r>
                    </a:p>
                  </a:txBody>
                  <a:tcPr marL="45107" marR="28466" marT="12888" marB="96659">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lvl="0" algn="l">
                        <a:lnSpc>
                          <a:spcPct val="100000"/>
                        </a:lnSpc>
                        <a:spcBef>
                          <a:spcPts val="0"/>
                        </a:spcBef>
                        <a:spcAft>
                          <a:spcPts val="0"/>
                        </a:spcAft>
                        <a:buNone/>
                      </a:pPr>
                      <a:r>
                        <a:rPr lang="en-US" sz="1400" b="0" i="0" u="none" strike="noStrike" cap="none" spc="0" noProof="0" dirty="0">
                          <a:solidFill>
                            <a:schemeClr val="bg1"/>
                          </a:solidFill>
                          <a:latin typeface="Calisto MT"/>
                        </a:rPr>
                        <a:t>Richard Van , Department of Defense Access to Intellectual Property for Weapon Systems Sustainment, Institute for Defense Analyses paper P-8266, May 2017</a:t>
                      </a:r>
                      <a:r>
                        <a:rPr lang="en-US" sz="1400" b="0" i="0" u="none" strike="noStrike" cap="none" spc="0" noProof="0" dirty="0">
                          <a:latin typeface="Calisto MT"/>
                        </a:rPr>
                        <a:t>.</a:t>
                      </a:r>
                    </a:p>
                    <a:p>
                      <a:pPr lvl="0" algn="l">
                        <a:lnSpc>
                          <a:spcPct val="100000"/>
                        </a:lnSpc>
                        <a:spcBef>
                          <a:spcPts val="0"/>
                        </a:spcBef>
                        <a:spcAft>
                          <a:spcPts val="0"/>
                        </a:spcAft>
                        <a:buNone/>
                      </a:pPr>
                      <a:endParaRPr lang="en-US" sz="1400" b="0" u="none" strike="noStrike" cap="none" spc="0" noProof="0" dirty="0">
                        <a:solidFill>
                          <a:schemeClr val="bg1"/>
                        </a:solidFill>
                      </a:endParaRPr>
                    </a:p>
                  </a:txBody>
                  <a:tcPr marL="45107" marR="28466" marT="12888" marB="96659">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lvl="0">
                        <a:buNone/>
                      </a:pPr>
                      <a:r>
                        <a:rPr lang="en-US" sz="1200" b="0" i="0" u="none" strike="noStrike" cap="none" spc="0" noProof="0" dirty="0">
                          <a:solidFill>
                            <a:schemeClr val="bg1"/>
                          </a:solidFill>
                          <a:latin typeface="Calisto MT"/>
                        </a:rPr>
                        <a:t>The DSB study depicted semiconductor manufacturing as a national security problem and argued that the government should address it. A key recommendation was the creation of the entity that became SEMATECH.</a:t>
                      </a:r>
                      <a:endParaRPr lang="en-US" sz="1200" dirty="0">
                        <a:solidFill>
                          <a:schemeClr val="bg1"/>
                        </a:solidFill>
                      </a:endParaRPr>
                    </a:p>
                  </a:txBody>
                  <a:tcPr marL="45107" marR="28466" marT="12888" marB="96659">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r>
                        <a:rPr lang="en-US" sz="1400" cap="none" spc="0" dirty="0">
                          <a:solidFill>
                            <a:schemeClr val="bg1"/>
                          </a:solidFill>
                        </a:rPr>
                        <a:t>He worked for the united states police department and did a lot of research in the software used by different local police departments in figuring out the criminals etc.</a:t>
                      </a:r>
                    </a:p>
                    <a:p>
                      <a:pPr lvl="0">
                        <a:buNone/>
                      </a:pPr>
                      <a:r>
                        <a:rPr lang="en-US" sz="1400" cap="none" spc="0" dirty="0">
                          <a:solidFill>
                            <a:schemeClr val="bg1"/>
                          </a:solidFill>
                        </a:rPr>
                        <a:t>But the research he did in the factors that helped in building any software quickly was not just </a:t>
                      </a:r>
                      <a:r>
                        <a:rPr lang="en-US" sz="1400" cap="none" spc="0" dirty="0" err="1">
                          <a:solidFill>
                            <a:schemeClr val="bg1"/>
                          </a:solidFill>
                        </a:rPr>
                        <a:t>effecient</a:t>
                      </a:r>
                      <a:r>
                        <a:rPr lang="en-US" sz="1400" cap="none" spc="0" dirty="0">
                          <a:solidFill>
                            <a:schemeClr val="bg1"/>
                          </a:solidFill>
                        </a:rPr>
                        <a:t> but also reliable.</a:t>
                      </a:r>
                    </a:p>
                  </a:txBody>
                  <a:tcPr marL="45107" marR="28466" marT="12888" marB="96659">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endParaRPr lang="en-US" sz="800" cap="none" spc="0">
                        <a:solidFill>
                          <a:schemeClr val="bg1"/>
                        </a:solidFill>
                      </a:endParaRPr>
                    </a:p>
                  </a:txBody>
                  <a:tcPr marL="45107" marR="28466" marT="12888" marB="96659">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endParaRPr lang="en-US" sz="800" cap="none" spc="0">
                        <a:solidFill>
                          <a:schemeClr val="bg1"/>
                        </a:solidFill>
                      </a:endParaRPr>
                    </a:p>
                  </a:txBody>
                  <a:tcPr marL="45107" marR="28466" marT="12888" marB="96659">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endParaRPr lang="en-US" sz="800" cap="none" spc="0">
                        <a:solidFill>
                          <a:schemeClr val="bg1"/>
                        </a:solidFill>
                      </a:endParaRPr>
                    </a:p>
                  </a:txBody>
                  <a:tcPr marL="45107" marR="28466" marT="12888" marB="96659">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endParaRPr lang="en-US" sz="800" cap="none" spc="0">
                        <a:solidFill>
                          <a:schemeClr val="bg1"/>
                        </a:solidFill>
                      </a:endParaRPr>
                    </a:p>
                  </a:txBody>
                  <a:tcPr marL="45107" marR="28466" marT="12888" marB="96659">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endParaRPr lang="en-US" sz="800" cap="none" spc="0">
                        <a:solidFill>
                          <a:schemeClr val="bg1"/>
                        </a:solidFill>
                      </a:endParaRPr>
                    </a:p>
                  </a:txBody>
                  <a:tcPr marL="45107" marR="28466" marT="12888" marB="96659">
                    <a:lnL w="12700" cmpd="sng">
                      <a:noFill/>
                      <a:prstDash val="solid"/>
                    </a:lnL>
                    <a:lnR w="12700" cmpd="sng">
                      <a:noFill/>
                      <a:prstDash val="solid"/>
                    </a:lnR>
                    <a:lnT w="9525" cap="flat" cmpd="sng" algn="ctr">
                      <a:noFill/>
                      <a:prstDash val="solid"/>
                    </a:lnT>
                    <a:lnB w="12700" cmpd="sng">
                      <a:noFill/>
                      <a:prstDash val="solid"/>
                    </a:lnB>
                    <a:solidFill>
                      <a:srgbClr val="595959"/>
                    </a:solidFill>
                  </a:tcPr>
                </a:tc>
                <a:extLst>
                  <a:ext uri="{0D108BD9-81ED-4DB2-BD59-A6C34878D82A}">
                    <a16:rowId xmlns:a16="http://schemas.microsoft.com/office/drawing/2014/main" val="124541208"/>
                  </a:ext>
                </a:extLst>
              </a:tr>
              <a:tr h="303640">
                <a:tc>
                  <a:txBody>
                    <a:bodyPr/>
                    <a:lstStyle/>
                    <a:p>
                      <a:endParaRPr lang="en-US" sz="800" cap="none" spc="0">
                        <a:solidFill>
                          <a:schemeClr val="bg1"/>
                        </a:solidFill>
                      </a:endParaRPr>
                    </a:p>
                  </a:txBody>
                  <a:tcPr marL="45107" marR="28466" marT="12888" marB="96659">
                    <a:lnL w="12700" cap="flat" cmpd="sng" algn="ctr">
                      <a:solidFill>
                        <a:schemeClr val="bg1"/>
                      </a:solidFill>
                      <a:prstDash val="solid"/>
                    </a:lnL>
                    <a:lnR w="12700" cmpd="sng">
                      <a:noFill/>
                      <a:prstDash val="solid"/>
                    </a:lnR>
                    <a:lnT w="12700" cmpd="sng">
                      <a:noFill/>
                      <a:prstDash val="solid"/>
                    </a:lnT>
                    <a:lnB w="12700" cmpd="sng">
                      <a:noFill/>
                      <a:prstDash val="solid"/>
                    </a:lnB>
                    <a:solidFill>
                      <a:schemeClr val="tx1">
                        <a:lumMod val="75000"/>
                        <a:lumOff val="25000"/>
                      </a:schemeClr>
                    </a:solidFill>
                  </a:tcPr>
                </a:tc>
                <a:tc>
                  <a:txBody>
                    <a:bodyPr/>
                    <a:lstStyle/>
                    <a:p>
                      <a:endParaRPr lang="en-US" sz="800" cap="none" spc="0">
                        <a:solidFill>
                          <a:schemeClr val="bg1"/>
                        </a:solidFill>
                      </a:endParaRPr>
                    </a:p>
                  </a:txBody>
                  <a:tcPr marL="45107" marR="28466" marT="12888" marB="96659">
                    <a:lnL w="12700" cmpd="sng">
                      <a:noFill/>
                      <a:prstDash val="solid"/>
                    </a:lnL>
                    <a:lnR w="12700" cmpd="sng">
                      <a:noFill/>
                      <a:prstDash val="solid"/>
                    </a:lnR>
                    <a:lnT w="12700" cmpd="sng">
                      <a:noFill/>
                      <a:prstDash val="solid"/>
                    </a:lnT>
                    <a:lnB w="12700" cmpd="sng">
                      <a:noFill/>
                      <a:prstDash val="solid"/>
                    </a:lnB>
                    <a:solidFill>
                      <a:schemeClr val="tx1">
                        <a:lumMod val="75000"/>
                        <a:lumOff val="25000"/>
                      </a:schemeClr>
                    </a:solidFill>
                  </a:tcPr>
                </a:tc>
                <a:tc>
                  <a:txBody>
                    <a:bodyPr/>
                    <a:lstStyle/>
                    <a:p>
                      <a:endParaRPr lang="en-US" sz="800" cap="none" spc="0">
                        <a:solidFill>
                          <a:schemeClr val="bg1"/>
                        </a:solidFill>
                      </a:endParaRPr>
                    </a:p>
                  </a:txBody>
                  <a:tcPr marL="45107" marR="28466" marT="12888" marB="96659">
                    <a:lnL w="12700" cmpd="sng">
                      <a:noFill/>
                      <a:prstDash val="solid"/>
                    </a:lnL>
                    <a:lnR w="12700" cmpd="sng">
                      <a:noFill/>
                      <a:prstDash val="solid"/>
                    </a:lnR>
                    <a:lnT w="12700" cmpd="sng">
                      <a:noFill/>
                      <a:prstDash val="solid"/>
                    </a:lnT>
                    <a:lnB w="12700" cmpd="sng">
                      <a:noFill/>
                      <a:prstDash val="solid"/>
                    </a:lnB>
                    <a:solidFill>
                      <a:schemeClr val="tx1">
                        <a:lumMod val="75000"/>
                        <a:lumOff val="25000"/>
                      </a:schemeClr>
                    </a:solidFill>
                  </a:tcPr>
                </a:tc>
                <a:tc>
                  <a:txBody>
                    <a:bodyPr/>
                    <a:lstStyle/>
                    <a:p>
                      <a:endParaRPr lang="en-US" sz="800" cap="none" spc="0">
                        <a:solidFill>
                          <a:schemeClr val="bg1"/>
                        </a:solidFill>
                      </a:endParaRPr>
                    </a:p>
                  </a:txBody>
                  <a:tcPr marL="45107" marR="28466" marT="12888" marB="96659">
                    <a:lnL w="12700" cmpd="sng">
                      <a:noFill/>
                      <a:prstDash val="solid"/>
                    </a:lnL>
                    <a:lnR w="12700" cmpd="sng">
                      <a:noFill/>
                      <a:prstDash val="solid"/>
                    </a:lnR>
                    <a:lnT w="12700" cmpd="sng">
                      <a:noFill/>
                      <a:prstDash val="solid"/>
                    </a:lnT>
                    <a:lnB w="12700" cmpd="sng">
                      <a:noFill/>
                      <a:prstDash val="solid"/>
                    </a:lnB>
                    <a:solidFill>
                      <a:schemeClr val="tx1">
                        <a:lumMod val="75000"/>
                        <a:lumOff val="25000"/>
                      </a:schemeClr>
                    </a:solidFill>
                  </a:tcPr>
                </a:tc>
                <a:tc>
                  <a:txBody>
                    <a:bodyPr/>
                    <a:lstStyle/>
                    <a:p>
                      <a:endParaRPr lang="en-US" sz="800" cap="none" spc="0">
                        <a:solidFill>
                          <a:schemeClr val="bg1"/>
                        </a:solidFill>
                      </a:endParaRPr>
                    </a:p>
                  </a:txBody>
                  <a:tcPr marL="45107" marR="28466" marT="12888" marB="96659">
                    <a:lnL w="12700" cmpd="sng">
                      <a:noFill/>
                      <a:prstDash val="solid"/>
                    </a:lnL>
                    <a:lnR w="12700" cmpd="sng">
                      <a:noFill/>
                      <a:prstDash val="solid"/>
                    </a:lnR>
                    <a:lnT w="12700" cmpd="sng">
                      <a:noFill/>
                      <a:prstDash val="solid"/>
                    </a:lnT>
                    <a:lnB w="12700" cmpd="sng">
                      <a:noFill/>
                      <a:prstDash val="solid"/>
                    </a:lnB>
                    <a:solidFill>
                      <a:schemeClr val="tx1">
                        <a:lumMod val="75000"/>
                        <a:lumOff val="25000"/>
                      </a:schemeClr>
                    </a:solidFill>
                  </a:tcPr>
                </a:tc>
                <a:tc>
                  <a:txBody>
                    <a:bodyPr/>
                    <a:lstStyle/>
                    <a:p>
                      <a:endParaRPr lang="en-US" sz="800" cap="none" spc="0">
                        <a:solidFill>
                          <a:schemeClr val="bg1"/>
                        </a:solidFill>
                      </a:endParaRPr>
                    </a:p>
                  </a:txBody>
                  <a:tcPr marL="45107" marR="28466" marT="12888" marB="96659">
                    <a:lnL w="12700" cmpd="sng">
                      <a:noFill/>
                      <a:prstDash val="solid"/>
                    </a:lnL>
                    <a:lnR w="12700" cmpd="sng">
                      <a:noFill/>
                      <a:prstDash val="solid"/>
                    </a:lnR>
                    <a:lnT w="12700" cmpd="sng">
                      <a:noFill/>
                      <a:prstDash val="solid"/>
                    </a:lnT>
                    <a:lnB w="12700" cmpd="sng">
                      <a:noFill/>
                      <a:prstDash val="solid"/>
                    </a:lnB>
                    <a:solidFill>
                      <a:schemeClr val="tx1">
                        <a:lumMod val="75000"/>
                        <a:lumOff val="25000"/>
                      </a:schemeClr>
                    </a:solidFill>
                  </a:tcPr>
                </a:tc>
                <a:tc>
                  <a:txBody>
                    <a:bodyPr/>
                    <a:lstStyle/>
                    <a:p>
                      <a:endParaRPr lang="en-US" sz="800" cap="none" spc="0">
                        <a:solidFill>
                          <a:schemeClr val="bg1"/>
                        </a:solidFill>
                      </a:endParaRPr>
                    </a:p>
                  </a:txBody>
                  <a:tcPr marL="45107" marR="28466" marT="12888" marB="96659">
                    <a:lnL w="12700" cmpd="sng">
                      <a:noFill/>
                      <a:prstDash val="solid"/>
                    </a:lnL>
                    <a:lnR w="12700" cmpd="sng">
                      <a:noFill/>
                      <a:prstDash val="solid"/>
                    </a:lnR>
                    <a:lnT w="12700" cmpd="sng">
                      <a:noFill/>
                      <a:prstDash val="solid"/>
                    </a:lnT>
                    <a:lnB w="12700" cmpd="sng">
                      <a:noFill/>
                      <a:prstDash val="solid"/>
                    </a:lnB>
                    <a:solidFill>
                      <a:schemeClr val="tx1">
                        <a:lumMod val="75000"/>
                        <a:lumOff val="25000"/>
                      </a:schemeClr>
                    </a:solidFill>
                  </a:tcPr>
                </a:tc>
                <a:tc>
                  <a:txBody>
                    <a:bodyPr/>
                    <a:lstStyle/>
                    <a:p>
                      <a:endParaRPr lang="en-US" sz="800" cap="none" spc="0">
                        <a:solidFill>
                          <a:schemeClr val="bg1"/>
                        </a:solidFill>
                      </a:endParaRPr>
                    </a:p>
                  </a:txBody>
                  <a:tcPr marL="45107" marR="28466" marT="12888" marB="96659">
                    <a:lnL w="12700" cmpd="sng">
                      <a:noFill/>
                      <a:prstDash val="solid"/>
                    </a:lnL>
                    <a:lnR w="12700" cmpd="sng">
                      <a:noFill/>
                      <a:prstDash val="solid"/>
                    </a:lnR>
                    <a:lnT w="12700" cmpd="sng">
                      <a:noFill/>
                      <a:prstDash val="solid"/>
                    </a:lnT>
                    <a:lnB w="12700" cmpd="sng">
                      <a:noFill/>
                      <a:prstDash val="solid"/>
                    </a:lnB>
                    <a:solidFill>
                      <a:schemeClr val="tx1">
                        <a:lumMod val="75000"/>
                        <a:lumOff val="25000"/>
                      </a:schemeClr>
                    </a:solidFill>
                  </a:tcPr>
                </a:tc>
                <a:tc>
                  <a:txBody>
                    <a:bodyPr/>
                    <a:lstStyle/>
                    <a:p>
                      <a:endParaRPr lang="en-US" sz="800" cap="none" spc="0">
                        <a:solidFill>
                          <a:schemeClr val="bg1"/>
                        </a:solidFill>
                      </a:endParaRPr>
                    </a:p>
                  </a:txBody>
                  <a:tcPr marL="45107" marR="28466" marT="12888" marB="96659">
                    <a:lnL w="12700" cmpd="sng">
                      <a:noFill/>
                      <a:prstDash val="solid"/>
                    </a:lnL>
                    <a:lnR w="12700" cmpd="sng">
                      <a:noFill/>
                      <a:prstDash val="solid"/>
                    </a:lnR>
                    <a:lnT w="12700" cmpd="sng">
                      <a:noFill/>
                      <a:prstDash val="solid"/>
                    </a:lnT>
                    <a:lnB w="12700" cmpd="sng">
                      <a:noFill/>
                      <a:prstDash val="solid"/>
                    </a:lnB>
                    <a:solidFill>
                      <a:schemeClr val="tx1">
                        <a:lumMod val="75000"/>
                        <a:lumOff val="25000"/>
                      </a:schemeClr>
                    </a:solidFill>
                  </a:tcPr>
                </a:tc>
                <a:tc>
                  <a:txBody>
                    <a:bodyPr/>
                    <a:lstStyle/>
                    <a:p>
                      <a:endParaRPr lang="en-US" sz="800" cap="none" spc="0">
                        <a:solidFill>
                          <a:schemeClr val="bg1"/>
                        </a:solidFill>
                      </a:endParaRPr>
                    </a:p>
                  </a:txBody>
                  <a:tcPr marL="45107" marR="28466" marT="12888" marB="96659">
                    <a:lnL w="12700" cmpd="sng">
                      <a:noFill/>
                      <a:prstDash val="solid"/>
                    </a:lnL>
                    <a:lnR w="12700" cmpd="sng">
                      <a:noFill/>
                      <a:prstDash val="solid"/>
                    </a:lnR>
                    <a:lnT w="12700" cmpd="sng">
                      <a:noFill/>
                      <a:prstDash val="solid"/>
                    </a:lnT>
                    <a:lnB w="12700" cmpd="sng">
                      <a:noFill/>
                      <a:prstDash val="solid"/>
                    </a:lnB>
                    <a:solidFill>
                      <a:schemeClr val="tx1">
                        <a:lumMod val="75000"/>
                        <a:lumOff val="25000"/>
                      </a:schemeClr>
                    </a:solidFill>
                  </a:tcPr>
                </a:tc>
                <a:extLst>
                  <a:ext uri="{0D108BD9-81ED-4DB2-BD59-A6C34878D82A}">
                    <a16:rowId xmlns:a16="http://schemas.microsoft.com/office/drawing/2014/main" val="3369335955"/>
                  </a:ext>
                </a:extLst>
              </a:tr>
            </a:tbl>
          </a:graphicData>
        </a:graphic>
      </p:graphicFrame>
    </p:spTree>
    <p:extLst>
      <p:ext uri="{BB962C8B-B14F-4D97-AF65-F5344CB8AC3E}">
        <p14:creationId xmlns:p14="http://schemas.microsoft.com/office/powerpoint/2010/main" val="4253301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DEAC7E-A1E6-A340-A0EA-8B3D9B7E7D2F}"/>
              </a:ext>
            </a:extLst>
          </p:cNvPr>
          <p:cNvSpPr>
            <a:spLocks noGrp="1"/>
          </p:cNvSpPr>
          <p:nvPr>
            <p:ph type="title"/>
          </p:nvPr>
        </p:nvSpPr>
        <p:spPr>
          <a:xfrm>
            <a:off x="695324" y="609601"/>
            <a:ext cx="2174875" cy="4488878"/>
          </a:xfrm>
        </p:spPr>
        <p:txBody>
          <a:bodyPr vert="horz" lIns="91440" tIns="45720" rIns="91440" bIns="45720" rtlCol="0">
            <a:normAutofit/>
          </a:bodyPr>
          <a:lstStyle/>
          <a:p>
            <a:r>
              <a:rPr lang="en-US" sz="2400" b="1" dirty="0"/>
              <a:t>Analysis:</a:t>
            </a:r>
          </a:p>
        </p:txBody>
      </p:sp>
      <p:cxnSp>
        <p:nvCxnSpPr>
          <p:cNvPr id="35" name="Straight Connector 34">
            <a:extLst>
              <a:ext uri="{FF2B5EF4-FFF2-40B4-BE49-F238E27FC236}">
                <a16:creationId xmlns:a16="http://schemas.microsoft.com/office/drawing/2014/main" id="{E423DFCF-3B37-4389-873D-3308EBD44D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228265" y="723900"/>
            <a:ext cx="0" cy="5410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 name="Diagram 4">
            <a:extLst>
              <a:ext uri="{FF2B5EF4-FFF2-40B4-BE49-F238E27FC236}">
                <a16:creationId xmlns:a16="http://schemas.microsoft.com/office/drawing/2014/main" id="{D505ABA2-4D26-BE2D-06F1-9BCEF13885D4}"/>
              </a:ext>
            </a:extLst>
          </p:cNvPr>
          <p:cNvGraphicFramePr>
            <a:graphicFrameLocks noGrp="1"/>
          </p:cNvGraphicFramePr>
          <p:nvPr>
            <p:ph idx="1"/>
            <p:extLst>
              <p:ext uri="{D42A27DB-BD31-4B8C-83A1-F6EECF244321}">
                <p14:modId xmlns:p14="http://schemas.microsoft.com/office/powerpoint/2010/main" val="2181879793"/>
              </p:ext>
            </p:extLst>
          </p:nvPr>
        </p:nvGraphicFramePr>
        <p:xfrm>
          <a:off x="3433618" y="696190"/>
          <a:ext cx="7442201" cy="5400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6910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85184E4-C93A-4E34-8365-1886AAC5D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4075A6-B6D5-5AD1-016F-EF4675CFD09F}"/>
              </a:ext>
            </a:extLst>
          </p:cNvPr>
          <p:cNvSpPr>
            <a:spLocks noGrp="1"/>
          </p:cNvSpPr>
          <p:nvPr>
            <p:ph type="title"/>
          </p:nvPr>
        </p:nvSpPr>
        <p:spPr>
          <a:xfrm>
            <a:off x="716334" y="554762"/>
            <a:ext cx="3623818" cy="4559890"/>
          </a:xfrm>
        </p:spPr>
        <p:txBody>
          <a:bodyPr>
            <a:normAutofit/>
          </a:bodyPr>
          <a:lstStyle/>
          <a:p>
            <a:r>
              <a:rPr lang="en-US" dirty="0"/>
              <a:t>Analysis:</a:t>
            </a:r>
          </a:p>
        </p:txBody>
      </p:sp>
      <p:cxnSp>
        <p:nvCxnSpPr>
          <p:cNvPr id="18" name="Straight Connector 17">
            <a:extLst>
              <a:ext uri="{FF2B5EF4-FFF2-40B4-BE49-F238E27FC236}">
                <a16:creationId xmlns:a16="http://schemas.microsoft.com/office/drawing/2014/main" id="{8AB0D40B-37F7-4F1F-B956-AFC12066AB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868972" y="723901"/>
            <a:ext cx="15948" cy="54500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4" name="Content Placeholder 2">
            <a:extLst>
              <a:ext uri="{FF2B5EF4-FFF2-40B4-BE49-F238E27FC236}">
                <a16:creationId xmlns:a16="http://schemas.microsoft.com/office/drawing/2014/main" id="{24558C5B-B63E-CEAA-D8B6-622D83C404C5}"/>
              </a:ext>
            </a:extLst>
          </p:cNvPr>
          <p:cNvGraphicFramePr>
            <a:graphicFrameLocks noGrp="1"/>
          </p:cNvGraphicFramePr>
          <p:nvPr>
            <p:ph idx="1"/>
            <p:extLst>
              <p:ext uri="{D42A27DB-BD31-4B8C-83A1-F6EECF244321}">
                <p14:modId xmlns:p14="http://schemas.microsoft.com/office/powerpoint/2010/main" val="3939475768"/>
              </p:ext>
            </p:extLst>
          </p:nvPr>
        </p:nvGraphicFramePr>
        <p:xfrm>
          <a:off x="5188527" y="654627"/>
          <a:ext cx="5715000" cy="541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6967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8" name="Rectangle 37">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6BB6B482-ACCA-4938-8AEA-49D525C17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905" y="46904"/>
            <a:ext cx="6865150" cy="6771342"/>
          </a:xfrm>
          <a:prstGeom prst="rect">
            <a:avLst/>
          </a:prstGeom>
          <a:gradFill>
            <a:gsLst>
              <a:gs pos="42000">
                <a:srgbClr val="000000">
                  <a:alpha val="18000"/>
                </a:srgbClr>
              </a:gs>
              <a:gs pos="0">
                <a:srgbClr val="000000">
                  <a:alpha val="0"/>
                </a:srgbClr>
              </a:gs>
              <a:gs pos="100000">
                <a:srgbClr val="000000">
                  <a:alpha val="3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A22539A-9365-1644-BCF7-F02CD802D34A}"/>
              </a:ext>
            </a:extLst>
          </p:cNvPr>
          <p:cNvSpPr>
            <a:spLocks noGrp="1"/>
          </p:cNvSpPr>
          <p:nvPr>
            <p:ph type="title"/>
          </p:nvPr>
        </p:nvSpPr>
        <p:spPr>
          <a:xfrm>
            <a:off x="695323" y="2244909"/>
            <a:ext cx="4693473" cy="3954040"/>
          </a:xfrm>
        </p:spPr>
        <p:txBody>
          <a:bodyPr vert="horz" lIns="91440" tIns="45720" rIns="91440" bIns="45720" rtlCol="0" anchor="b">
            <a:normAutofit/>
          </a:bodyPr>
          <a:lstStyle/>
          <a:p>
            <a:r>
              <a:rPr lang="en-US" sz="5400" dirty="0">
                <a:solidFill>
                  <a:schemeClr val="accent3">
                    <a:lumMod val="75000"/>
                  </a:schemeClr>
                </a:solidFill>
              </a:rPr>
              <a:t>evaluation:</a:t>
            </a:r>
          </a:p>
        </p:txBody>
      </p:sp>
      <p:cxnSp>
        <p:nvCxnSpPr>
          <p:cNvPr id="42" name="Straight Connector 41">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1447800"/>
            <a:ext cx="1638300" cy="0"/>
          </a:xfrm>
          <a:prstGeom prst="line">
            <a:avLst/>
          </a:prstGeom>
          <a:ln w="44450">
            <a:solidFill>
              <a:srgbClr val="FFFFFF"/>
            </a:solidFill>
          </a:ln>
          <a:effectLst>
            <a:outerShdw blurRad="50800" dist="38100" dir="2700000" algn="tl" rotWithShape="0">
              <a:prstClr val="black">
                <a:alpha val="13000"/>
              </a:prstClr>
            </a:outerShdw>
          </a:effectLst>
        </p:spPr>
        <p:style>
          <a:lnRef idx="1">
            <a:schemeClr val="accent1"/>
          </a:lnRef>
          <a:fillRef idx="0">
            <a:schemeClr val="accent1"/>
          </a:fillRef>
          <a:effectRef idx="0">
            <a:schemeClr val="accent1"/>
          </a:effectRef>
          <a:fontRef idx="minor">
            <a:schemeClr val="tx1"/>
          </a:fontRef>
        </p:style>
      </p:cxnSp>
      <p:graphicFrame>
        <p:nvGraphicFramePr>
          <p:cNvPr id="12" name="Content Placeholder 2">
            <a:extLst>
              <a:ext uri="{FF2B5EF4-FFF2-40B4-BE49-F238E27FC236}">
                <a16:creationId xmlns:a16="http://schemas.microsoft.com/office/drawing/2014/main" id="{28127492-1E2B-FB43-FF43-47368BFFAC4B}"/>
              </a:ext>
            </a:extLst>
          </p:cNvPr>
          <p:cNvGraphicFramePr>
            <a:graphicFrameLocks noGrp="1"/>
          </p:cNvGraphicFramePr>
          <p:nvPr>
            <p:ph idx="1"/>
            <p:extLst>
              <p:ext uri="{D42A27DB-BD31-4B8C-83A1-F6EECF244321}">
                <p14:modId xmlns:p14="http://schemas.microsoft.com/office/powerpoint/2010/main" val="1302285628"/>
              </p:ext>
            </p:extLst>
          </p:nvPr>
        </p:nvGraphicFramePr>
        <p:xfrm>
          <a:off x="556314" y="193257"/>
          <a:ext cx="10691812" cy="50459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5994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85184E4-C93A-4E34-8365-1886AAC5D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5D3EDD-7237-6723-25B9-B6909772775D}"/>
              </a:ext>
            </a:extLst>
          </p:cNvPr>
          <p:cNvSpPr>
            <a:spLocks noGrp="1"/>
          </p:cNvSpPr>
          <p:nvPr>
            <p:ph type="title"/>
          </p:nvPr>
        </p:nvSpPr>
        <p:spPr>
          <a:xfrm>
            <a:off x="716334" y="554762"/>
            <a:ext cx="3623818" cy="4559890"/>
          </a:xfrm>
        </p:spPr>
        <p:txBody>
          <a:bodyPr>
            <a:normAutofit/>
          </a:bodyPr>
          <a:lstStyle/>
          <a:p>
            <a:r>
              <a:rPr lang="en-US" dirty="0"/>
              <a:t>Discussion:</a:t>
            </a:r>
          </a:p>
        </p:txBody>
      </p:sp>
      <p:cxnSp>
        <p:nvCxnSpPr>
          <p:cNvPr id="20" name="Straight Connector 19">
            <a:extLst>
              <a:ext uri="{FF2B5EF4-FFF2-40B4-BE49-F238E27FC236}">
                <a16:creationId xmlns:a16="http://schemas.microsoft.com/office/drawing/2014/main" id="{8AB0D40B-37F7-4F1F-B956-AFC12066AB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868972" y="723901"/>
            <a:ext cx="15948" cy="54500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4" name="Content Placeholder 2">
            <a:extLst>
              <a:ext uri="{FF2B5EF4-FFF2-40B4-BE49-F238E27FC236}">
                <a16:creationId xmlns:a16="http://schemas.microsoft.com/office/drawing/2014/main" id="{79CC42D8-D552-918D-B9B6-28DB2C052CFD}"/>
              </a:ext>
            </a:extLst>
          </p:cNvPr>
          <p:cNvGraphicFramePr>
            <a:graphicFrameLocks noGrp="1"/>
          </p:cNvGraphicFramePr>
          <p:nvPr>
            <p:ph idx="1"/>
            <p:extLst>
              <p:ext uri="{D42A27DB-BD31-4B8C-83A1-F6EECF244321}">
                <p14:modId xmlns:p14="http://schemas.microsoft.com/office/powerpoint/2010/main" val="580610634"/>
              </p:ext>
            </p:extLst>
          </p:nvPr>
        </p:nvGraphicFramePr>
        <p:xfrm>
          <a:off x="5154284" y="249448"/>
          <a:ext cx="6778923" cy="6373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436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4">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FE4F01-5DBA-135A-8938-2E9A7E7D2990}"/>
              </a:ext>
            </a:extLst>
          </p:cNvPr>
          <p:cNvSpPr>
            <a:spLocks noGrp="1"/>
          </p:cNvSpPr>
          <p:nvPr>
            <p:ph type="title"/>
          </p:nvPr>
        </p:nvSpPr>
        <p:spPr>
          <a:xfrm>
            <a:off x="695325" y="4023657"/>
            <a:ext cx="4110061" cy="2110444"/>
          </a:xfrm>
        </p:spPr>
        <p:txBody>
          <a:bodyPr>
            <a:normAutofit/>
          </a:bodyPr>
          <a:lstStyle/>
          <a:p>
            <a:r>
              <a:rPr lang="en-US" dirty="0"/>
              <a:t>CONCLUSION:</a:t>
            </a:r>
          </a:p>
        </p:txBody>
      </p:sp>
      <p:pic>
        <p:nvPicPr>
          <p:cNvPr id="5" name="Picture 5" descr="Free Images : iot, technology, concept, city, transport, smart ...">
            <a:extLst>
              <a:ext uri="{FF2B5EF4-FFF2-40B4-BE49-F238E27FC236}">
                <a16:creationId xmlns:a16="http://schemas.microsoft.com/office/drawing/2014/main" id="{EB882AD2-D660-FD75-9574-590D4AD35BCB}"/>
              </a:ext>
            </a:extLst>
          </p:cNvPr>
          <p:cNvPicPr>
            <a:picLocks noChangeAspect="1"/>
          </p:cNvPicPr>
          <p:nvPr/>
        </p:nvPicPr>
        <p:blipFill rotWithShape="1">
          <a:blip r:embed="rId2"/>
          <a:srcRect t="34471" r="2" b="21879"/>
          <a:stretch/>
        </p:blipFill>
        <p:spPr>
          <a:xfrm>
            <a:off x="800100" y="717656"/>
            <a:ext cx="10591800" cy="3086100"/>
          </a:xfrm>
          <a:prstGeom prst="rect">
            <a:avLst/>
          </a:prstGeom>
        </p:spPr>
      </p:pic>
      <p:cxnSp>
        <p:nvCxnSpPr>
          <p:cNvPr id="34" name="Straight Connector 26">
            <a:extLst>
              <a:ext uri="{FF2B5EF4-FFF2-40B4-BE49-F238E27FC236}">
                <a16:creationId xmlns:a16="http://schemas.microsoft.com/office/drawing/2014/main" id="{8E0104E4-99BC-494F-8342-F250828E57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876800" y="4114590"/>
            <a:ext cx="9818" cy="20195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Content Placeholder 2">
            <a:extLst>
              <a:ext uri="{FF2B5EF4-FFF2-40B4-BE49-F238E27FC236}">
                <a16:creationId xmlns:a16="http://schemas.microsoft.com/office/drawing/2014/main" id="{A4D526A0-BA8D-B23D-D7BF-8A1033D8D42D}"/>
              </a:ext>
            </a:extLst>
          </p:cNvPr>
          <p:cNvSpPr>
            <a:spLocks noGrp="1"/>
          </p:cNvSpPr>
          <p:nvPr>
            <p:ph idx="1"/>
          </p:nvPr>
        </p:nvSpPr>
        <p:spPr>
          <a:xfrm>
            <a:off x="5009734" y="3972640"/>
            <a:ext cx="6477123" cy="2831664"/>
          </a:xfrm>
        </p:spPr>
        <p:txBody>
          <a:bodyPr vert="horz" lIns="91440" tIns="45720" rIns="91440" bIns="45720" rtlCol="0" anchor="t">
            <a:noAutofit/>
          </a:bodyPr>
          <a:lstStyle/>
          <a:p>
            <a:pPr>
              <a:lnSpc>
                <a:spcPct val="110000"/>
              </a:lnSpc>
            </a:pPr>
            <a:r>
              <a:rPr lang="en-US" sz="1400" dirty="0">
                <a:ea typeface="+mn-lt"/>
                <a:cs typeface="+mn-lt"/>
              </a:rPr>
              <a:t>Software development takes time. As with any other kind of project, how much time it takes depends on the content of the project, how it is managed, and the preexisting conditions.</a:t>
            </a:r>
          </a:p>
          <a:p>
            <a:pPr>
              <a:lnSpc>
                <a:spcPct val="110000"/>
              </a:lnSpc>
            </a:pPr>
            <a:r>
              <a:rPr lang="en-US" sz="1400" dirty="0">
                <a:ea typeface="+mn-lt"/>
                <a:cs typeface="+mn-lt"/>
              </a:rPr>
              <a:t>For programs to field new software-enabled capabilities quickly, someone must have spent the time and money in the past to create an environment that supports rapid capability insertion. Ideally, this environment would include modular (and preferably open) software architecture, adequate data rights, platforms with excess space and power available, an industrial base that can provide enough people with the right skills, curated input and training data, developmental test infrastructure (including modeling and simulation resources where appropriate), and localized change management authority within the developer/stakeholder team</a:t>
            </a:r>
            <a:endParaRPr lang="en-US" sz="1400"/>
          </a:p>
        </p:txBody>
      </p:sp>
    </p:spTree>
    <p:extLst>
      <p:ext uri="{BB962C8B-B14F-4D97-AF65-F5344CB8AC3E}">
        <p14:creationId xmlns:p14="http://schemas.microsoft.com/office/powerpoint/2010/main" val="1199286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9" name="Straight Connector 1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D16E46-8B90-6C6F-5A83-67E01BE7C256}"/>
              </a:ext>
            </a:extLst>
          </p:cNvPr>
          <p:cNvSpPr>
            <a:spLocks noGrp="1"/>
          </p:cNvSpPr>
          <p:nvPr>
            <p:ph type="title"/>
          </p:nvPr>
        </p:nvSpPr>
        <p:spPr>
          <a:xfrm>
            <a:off x="800102" y="960594"/>
            <a:ext cx="5828114" cy="4936812"/>
          </a:xfrm>
        </p:spPr>
        <p:txBody>
          <a:bodyPr vert="horz" lIns="91440" tIns="45720" rIns="91440" bIns="45720" rtlCol="0" anchor="ctr">
            <a:normAutofit/>
          </a:bodyPr>
          <a:lstStyle/>
          <a:p>
            <a:pPr algn="r"/>
            <a:r>
              <a:rPr lang="en-US" sz="5400"/>
              <a:t>Thank  you</a:t>
            </a:r>
          </a:p>
        </p:txBody>
      </p:sp>
      <p:sp>
        <p:nvSpPr>
          <p:cNvPr id="3" name="Text Placeholder 2">
            <a:extLst>
              <a:ext uri="{FF2B5EF4-FFF2-40B4-BE49-F238E27FC236}">
                <a16:creationId xmlns:a16="http://schemas.microsoft.com/office/drawing/2014/main" id="{29E20469-166E-7494-6D4C-2DFDAEFC735F}"/>
              </a:ext>
            </a:extLst>
          </p:cNvPr>
          <p:cNvSpPr>
            <a:spLocks noGrp="1"/>
          </p:cNvSpPr>
          <p:nvPr>
            <p:ph type="body" idx="1"/>
          </p:nvPr>
        </p:nvSpPr>
        <p:spPr>
          <a:xfrm>
            <a:off x="8002185" y="1390650"/>
            <a:ext cx="3019423" cy="4076700"/>
          </a:xfrm>
        </p:spPr>
        <p:txBody>
          <a:bodyPr vert="horz" lIns="91440" tIns="45720" rIns="91440" bIns="45720" rtlCol="0" anchor="ctr">
            <a:normAutofit/>
          </a:bodyPr>
          <a:lstStyle/>
          <a:p>
            <a:r>
              <a:rPr lang="en-US" sz="2000" dirty="0">
                <a:solidFill>
                  <a:schemeClr val="tx1"/>
                </a:solidFill>
              </a:rPr>
              <a:t>ANY QUESTIONS?</a:t>
            </a:r>
          </a:p>
        </p:txBody>
      </p:sp>
      <p:cxnSp>
        <p:nvCxnSpPr>
          <p:cNvPr id="25" name="Straight Connector 24">
            <a:extLst>
              <a:ext uri="{FF2B5EF4-FFF2-40B4-BE49-F238E27FC236}">
                <a16:creationId xmlns:a16="http://schemas.microsoft.com/office/drawing/2014/main" id="{9CA98CE3-81A7-4FFE-A047-9AA65998D8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315200" y="1733549"/>
            <a:ext cx="0" cy="3390901"/>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5611003"/>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ChronicleVTI</vt:lpstr>
      <vt:lpstr>Factors limiting speed of software acquisition PUBLISHED IN:                            OCTOBER 2019     </vt:lpstr>
      <vt:lpstr>Introduction:</vt:lpstr>
      <vt:lpstr>PowerPoint Presentation</vt:lpstr>
      <vt:lpstr>Analysis:</vt:lpstr>
      <vt:lpstr>Analysis:</vt:lpstr>
      <vt:lpstr>evaluation:</vt:lpstr>
      <vt:lpstr>Discussion: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583</cp:revision>
  <dcterms:created xsi:type="dcterms:W3CDTF">2022-10-30T07:39:48Z</dcterms:created>
  <dcterms:modified xsi:type="dcterms:W3CDTF">2022-10-30T12:31:31Z</dcterms:modified>
</cp:coreProperties>
</file>