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9"/>
  </p:notesMasterIdLst>
  <p:handoutMasterIdLst>
    <p:handoutMasterId r:id="rId10"/>
  </p:handoutMasterIdLst>
  <p:sldIdLst>
    <p:sldId id="2549" r:id="rId2"/>
    <p:sldId id="2537" r:id="rId3"/>
    <p:sldId id="2561" r:id="rId4"/>
    <p:sldId id="2562" r:id="rId5"/>
    <p:sldId id="2555" r:id="rId6"/>
    <p:sldId id="2559" r:id="rId7"/>
    <p:sldId id="25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2" d="100"/>
          <a:sy n="82" d="100"/>
        </p:scale>
        <p:origin x="67" y="15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C1820-0E7C-4CC8-AF32-90D056649D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4A9FD8-F785-44C2-9FDE-4644D2939FC9}">
      <dgm:prSet custT="1"/>
      <dgm:spPr/>
      <dgm:t>
        <a:bodyPr/>
        <a:lstStyle/>
        <a:p>
          <a:pPr algn="just"/>
          <a:r>
            <a:rPr lang="en-US" sz="1800" noProof="0" dirty="0">
              <a:solidFill>
                <a:schemeClr val="tx1"/>
              </a:solidFill>
            </a:rPr>
            <a:t>Resource management is the process of pre-planning, scheduling &amp; allocating your resources to maximize efficiency</a:t>
          </a:r>
          <a:r>
            <a:rPr lang="en-US" sz="1600" noProof="0" dirty="0">
              <a:solidFill>
                <a:schemeClr val="tx1"/>
              </a:solidFill>
            </a:rPr>
            <a:t>.</a:t>
          </a:r>
        </a:p>
      </dgm:t>
    </dgm:pt>
    <dgm:pt modelId="{3811FAB2-DEC4-40CD-B436-1EA2FF424EC6}" type="parTrans" cxnId="{0BFF8536-7CDC-402B-BB87-1C975AE3F3C5}">
      <dgm:prSet/>
      <dgm:spPr/>
      <dgm:t>
        <a:bodyPr/>
        <a:lstStyle/>
        <a:p>
          <a:endParaRPr lang="en-US">
            <a:solidFill>
              <a:schemeClr val="tx1"/>
            </a:solidFill>
          </a:endParaRPr>
        </a:p>
      </dgm:t>
    </dgm:pt>
    <dgm:pt modelId="{FEBF54AD-35F6-4AEC-B3E6-42CEA4068404}" type="sibTrans" cxnId="{0BFF8536-7CDC-402B-BB87-1C975AE3F3C5}">
      <dgm:prSet/>
      <dgm:spPr/>
      <dgm:t>
        <a:bodyPr/>
        <a:lstStyle/>
        <a:p>
          <a:endParaRPr lang="en-US">
            <a:solidFill>
              <a:schemeClr val="tx1"/>
            </a:solidFill>
          </a:endParaRPr>
        </a:p>
      </dgm:t>
    </dgm:pt>
    <dgm:pt modelId="{658DB0DD-496D-48FB-8B5A-ACAA73AC9B72}">
      <dgm:prSet custT="1"/>
      <dgm:spPr/>
      <dgm:t>
        <a:bodyPr/>
        <a:lstStyle/>
        <a:p>
          <a:pPr algn="just"/>
          <a:r>
            <a:rPr lang="en-US" sz="1800" noProof="0" dirty="0">
              <a:solidFill>
                <a:schemeClr val="tx1"/>
              </a:solidFill>
            </a:rPr>
            <a:t>Resource management helps organizations optimize people, providing insights into their work loads, availability, project time requirements, skills and more</a:t>
          </a:r>
        </a:p>
      </dgm:t>
    </dgm:pt>
    <dgm:pt modelId="{9A45E2A2-9212-4296-A561-44FEB6723FA9}" type="parTrans" cxnId="{FA3688ED-5322-4AB2-8ECC-1874D8B53532}">
      <dgm:prSet/>
      <dgm:spPr/>
      <dgm:t>
        <a:bodyPr/>
        <a:lstStyle/>
        <a:p>
          <a:endParaRPr lang="en-US">
            <a:solidFill>
              <a:schemeClr val="tx1"/>
            </a:solidFill>
          </a:endParaRPr>
        </a:p>
      </dgm:t>
    </dgm:pt>
    <dgm:pt modelId="{22C41B1D-4A52-4229-ADBC-7E4C5E5C3B73}" type="sibTrans" cxnId="{FA3688ED-5322-4AB2-8ECC-1874D8B53532}">
      <dgm:prSet/>
      <dgm:spPr/>
      <dgm:t>
        <a:bodyPr/>
        <a:lstStyle/>
        <a:p>
          <a:endParaRPr lang="en-US">
            <a:solidFill>
              <a:schemeClr val="tx1"/>
            </a:solidFill>
          </a:endParaRPr>
        </a:p>
      </dgm:t>
    </dgm:pt>
    <dgm:pt modelId="{62B988CA-B890-45A0-A09D-F938A17DC46E}" type="pres">
      <dgm:prSet presAssocID="{FEBC1820-0E7C-4CC8-AF32-90D056649DDF}" presName="root" presStyleCnt="0">
        <dgm:presLayoutVars>
          <dgm:dir/>
          <dgm:resizeHandles val="exact"/>
        </dgm:presLayoutVars>
      </dgm:prSet>
      <dgm:spPr/>
    </dgm:pt>
    <dgm:pt modelId="{D13F0E0E-FE7F-47BA-904E-1B6FD1466123}" type="pres">
      <dgm:prSet presAssocID="{FB4A9FD8-F785-44C2-9FDE-4644D2939FC9}" presName="compNode" presStyleCnt="0"/>
      <dgm:spPr/>
    </dgm:pt>
    <dgm:pt modelId="{55211292-5724-4CF3-9B68-C9C37D007AE6}" type="pres">
      <dgm:prSet presAssocID="{FB4A9FD8-F785-44C2-9FDE-4644D2939FC9}" presName="bgRect" presStyleLbl="bgShp" presStyleIdx="0" presStyleCnt="2"/>
      <dgm:spPr>
        <a:xfrm>
          <a:off x="0" y="849991"/>
          <a:ext cx="5906181" cy="1569215"/>
        </a:xfrm>
        <a:prstGeom prst="rect">
          <a:avLst/>
        </a:prstGeom>
        <a:noFill/>
        <a:ln w="38100" cap="sq" cmpd="dbl">
          <a:noFill/>
          <a:prstDash val="solid"/>
          <a:miter lim="800000"/>
        </a:ln>
        <a:effectLst/>
      </dgm:spPr>
    </dgm:pt>
    <dgm:pt modelId="{863410B7-CA0F-43F4-960E-9DA7059AF511}" type="pres">
      <dgm:prSet presAssocID="{FB4A9FD8-F785-44C2-9FDE-4644D2939F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9898D1A-E064-4261-B88A-4EB8AC0EA74E}" type="pres">
      <dgm:prSet presAssocID="{FB4A9FD8-F785-44C2-9FDE-4644D2939FC9}" presName="spaceRect" presStyleCnt="0"/>
      <dgm:spPr/>
    </dgm:pt>
    <dgm:pt modelId="{9B72B821-D3EB-46EE-BCA0-DA5A1D91AF84}" type="pres">
      <dgm:prSet presAssocID="{FB4A9FD8-F785-44C2-9FDE-4644D2939FC9}" presName="parTx" presStyleLbl="revTx" presStyleIdx="0" presStyleCnt="2" custScaleX="123242" custScaleY="132105">
        <dgm:presLayoutVars>
          <dgm:chMax val="0"/>
          <dgm:chPref val="0"/>
        </dgm:presLayoutVars>
      </dgm:prSet>
      <dgm:spPr/>
    </dgm:pt>
    <dgm:pt modelId="{025FFD97-9CE9-4F1F-BFB2-1B08A76669C0}" type="pres">
      <dgm:prSet presAssocID="{FEBF54AD-35F6-4AEC-B3E6-42CEA4068404}" presName="sibTrans" presStyleCnt="0"/>
      <dgm:spPr/>
    </dgm:pt>
    <dgm:pt modelId="{E0BD8FEF-3692-47A7-9253-82960931F6B7}" type="pres">
      <dgm:prSet presAssocID="{658DB0DD-496D-48FB-8B5A-ACAA73AC9B72}" presName="compNode" presStyleCnt="0"/>
      <dgm:spPr/>
    </dgm:pt>
    <dgm:pt modelId="{5EDC32A8-8A30-43AA-B28C-4DE1051927E9}" type="pres">
      <dgm:prSet presAssocID="{658DB0DD-496D-48FB-8B5A-ACAA73AC9B72}" presName="bgRect" presStyleLbl="bgShp" presStyleIdx="1" presStyleCnt="2"/>
      <dgm:spPr>
        <a:xfrm>
          <a:off x="0" y="2811510"/>
          <a:ext cx="5906181" cy="1569215"/>
        </a:xfrm>
        <a:prstGeom prst="rect">
          <a:avLst/>
        </a:prstGeom>
        <a:noFill/>
        <a:ln w="38100" cap="sq" cmpd="dbl">
          <a:noFill/>
          <a:prstDash val="solid"/>
          <a:miter lim="800000"/>
        </a:ln>
        <a:effectLst/>
      </dgm:spPr>
    </dgm:pt>
    <dgm:pt modelId="{6AC72B6A-45B7-4ABB-9EFD-F5AC17DE9608}" type="pres">
      <dgm:prSet presAssocID="{658DB0DD-496D-48FB-8B5A-ACAA73AC9B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C3CD3599-88DE-4DEB-81BF-520379977D7B}" type="pres">
      <dgm:prSet presAssocID="{658DB0DD-496D-48FB-8B5A-ACAA73AC9B72}" presName="spaceRect" presStyleCnt="0"/>
      <dgm:spPr/>
    </dgm:pt>
    <dgm:pt modelId="{E7286CCF-EBB1-4A29-B240-4BC3DA177E84}" type="pres">
      <dgm:prSet presAssocID="{658DB0DD-496D-48FB-8B5A-ACAA73AC9B72}" presName="parTx" presStyleLbl="revTx" presStyleIdx="1" presStyleCnt="2" custScaleX="121108">
        <dgm:presLayoutVars>
          <dgm:chMax val="0"/>
          <dgm:chPref val="0"/>
        </dgm:presLayoutVars>
      </dgm:prSet>
      <dgm:spPr/>
    </dgm:pt>
  </dgm:ptLst>
  <dgm:cxnLst>
    <dgm:cxn modelId="{0BFF8536-7CDC-402B-BB87-1C975AE3F3C5}" srcId="{FEBC1820-0E7C-4CC8-AF32-90D056649DDF}" destId="{FB4A9FD8-F785-44C2-9FDE-4644D2939FC9}" srcOrd="0" destOrd="0" parTransId="{3811FAB2-DEC4-40CD-B436-1EA2FF424EC6}" sibTransId="{FEBF54AD-35F6-4AEC-B3E6-42CEA4068404}"/>
    <dgm:cxn modelId="{940E105F-883F-44D4-9F56-0B7FE14915E9}" type="presOf" srcId="{658DB0DD-496D-48FB-8B5A-ACAA73AC9B72}" destId="{E7286CCF-EBB1-4A29-B240-4BC3DA177E84}" srcOrd="0" destOrd="0" presId="urn:microsoft.com/office/officeart/2018/2/layout/IconVerticalSolidList"/>
    <dgm:cxn modelId="{61977E78-748F-4B5D-8121-664EFC829AE6}" type="presOf" srcId="{FB4A9FD8-F785-44C2-9FDE-4644D2939FC9}" destId="{9B72B821-D3EB-46EE-BCA0-DA5A1D91AF84}" srcOrd="0" destOrd="0" presId="urn:microsoft.com/office/officeart/2018/2/layout/IconVerticalSolidList"/>
    <dgm:cxn modelId="{FA3688ED-5322-4AB2-8ECC-1874D8B53532}" srcId="{FEBC1820-0E7C-4CC8-AF32-90D056649DDF}" destId="{658DB0DD-496D-48FB-8B5A-ACAA73AC9B72}" srcOrd="1" destOrd="0" parTransId="{9A45E2A2-9212-4296-A561-44FEB6723FA9}" sibTransId="{22C41B1D-4A52-4229-ADBC-7E4C5E5C3B73}"/>
    <dgm:cxn modelId="{1ABD34FB-5C70-4EF9-A5D8-322B9B4207E4}" type="presOf" srcId="{FEBC1820-0E7C-4CC8-AF32-90D056649DDF}" destId="{62B988CA-B890-45A0-A09D-F938A17DC46E}" srcOrd="0" destOrd="0" presId="urn:microsoft.com/office/officeart/2018/2/layout/IconVerticalSolidList"/>
    <dgm:cxn modelId="{0AB8BE59-62C3-4D52-852D-3357A42DC1CB}" type="presParOf" srcId="{62B988CA-B890-45A0-A09D-F938A17DC46E}" destId="{D13F0E0E-FE7F-47BA-904E-1B6FD1466123}" srcOrd="0" destOrd="0" presId="urn:microsoft.com/office/officeart/2018/2/layout/IconVerticalSolidList"/>
    <dgm:cxn modelId="{40248949-64A5-44F1-9329-14F317069236}" type="presParOf" srcId="{D13F0E0E-FE7F-47BA-904E-1B6FD1466123}" destId="{55211292-5724-4CF3-9B68-C9C37D007AE6}" srcOrd="0" destOrd="0" presId="urn:microsoft.com/office/officeart/2018/2/layout/IconVerticalSolidList"/>
    <dgm:cxn modelId="{C7EA334F-CBDA-4D2C-9DA9-FD467FB1B932}" type="presParOf" srcId="{D13F0E0E-FE7F-47BA-904E-1B6FD1466123}" destId="{863410B7-CA0F-43F4-960E-9DA7059AF511}" srcOrd="1" destOrd="0" presId="urn:microsoft.com/office/officeart/2018/2/layout/IconVerticalSolidList"/>
    <dgm:cxn modelId="{926CA147-421B-4FCE-94A0-03F7BC3DCFE1}" type="presParOf" srcId="{D13F0E0E-FE7F-47BA-904E-1B6FD1466123}" destId="{D9898D1A-E064-4261-B88A-4EB8AC0EA74E}" srcOrd="2" destOrd="0" presId="urn:microsoft.com/office/officeart/2018/2/layout/IconVerticalSolidList"/>
    <dgm:cxn modelId="{00D14914-C13B-4223-9651-F5BE3FB276F6}" type="presParOf" srcId="{D13F0E0E-FE7F-47BA-904E-1B6FD1466123}" destId="{9B72B821-D3EB-46EE-BCA0-DA5A1D91AF84}" srcOrd="3" destOrd="0" presId="urn:microsoft.com/office/officeart/2018/2/layout/IconVerticalSolidList"/>
    <dgm:cxn modelId="{920DD7CD-897E-4B37-BD43-A1B2E58CE2CB}" type="presParOf" srcId="{62B988CA-B890-45A0-A09D-F938A17DC46E}" destId="{025FFD97-9CE9-4F1F-BFB2-1B08A76669C0}" srcOrd="1" destOrd="0" presId="urn:microsoft.com/office/officeart/2018/2/layout/IconVerticalSolidList"/>
    <dgm:cxn modelId="{77849E9C-8FA9-46BD-AF4D-35721A917D7D}" type="presParOf" srcId="{62B988CA-B890-45A0-A09D-F938A17DC46E}" destId="{E0BD8FEF-3692-47A7-9253-82960931F6B7}" srcOrd="2" destOrd="0" presId="urn:microsoft.com/office/officeart/2018/2/layout/IconVerticalSolidList"/>
    <dgm:cxn modelId="{E81A4F51-8CB5-43FA-916F-E102953BCAC4}" type="presParOf" srcId="{E0BD8FEF-3692-47A7-9253-82960931F6B7}" destId="{5EDC32A8-8A30-43AA-B28C-4DE1051927E9}" srcOrd="0" destOrd="0" presId="urn:microsoft.com/office/officeart/2018/2/layout/IconVerticalSolidList"/>
    <dgm:cxn modelId="{AD227CB4-5B9B-4BE2-BA14-9989AF96D370}" type="presParOf" srcId="{E0BD8FEF-3692-47A7-9253-82960931F6B7}" destId="{6AC72B6A-45B7-4ABB-9EFD-F5AC17DE9608}" srcOrd="1" destOrd="0" presId="urn:microsoft.com/office/officeart/2018/2/layout/IconVerticalSolidList"/>
    <dgm:cxn modelId="{4E154464-E1AA-488E-BD2F-70AF214AC0E4}" type="presParOf" srcId="{E0BD8FEF-3692-47A7-9253-82960931F6B7}" destId="{C3CD3599-88DE-4DEB-81BF-520379977D7B}" srcOrd="2" destOrd="0" presId="urn:microsoft.com/office/officeart/2018/2/layout/IconVerticalSolidList"/>
    <dgm:cxn modelId="{A4329523-DF54-4571-9B6A-0350FE851B90}" type="presParOf" srcId="{E0BD8FEF-3692-47A7-9253-82960931F6B7}" destId="{E7286CCF-EBB1-4A29-B240-4BC3DA177E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2" qsCatId="simple" csTypeId="urn:microsoft.com/office/officeart/2005/8/colors/accent1_2" csCatId="accent1" phldr="1"/>
      <dgm:spPr/>
      <dgm:t>
        <a:bodyPr/>
        <a:lstStyle/>
        <a:p>
          <a:endParaRPr lang="en-US"/>
        </a:p>
      </dgm:t>
    </dgm:pt>
    <dgm:pt modelId="{9DCEA5FC-4640-45AF-B712-7A4FD94AEF0D}">
      <dgm:prSet phldrT="[Text]" custT="1"/>
      <dgm:spPr/>
      <dgm:t>
        <a:bodyPr/>
        <a:lstStyle/>
        <a:p>
          <a:pPr>
            <a:defRPr b="1"/>
          </a:pPr>
          <a:endParaRPr lang="en-US" sz="1100" dirty="0">
            <a:solidFill>
              <a:schemeClr val="bg1"/>
            </a:solidFill>
          </a:endParaRPr>
        </a:p>
      </dgm:t>
    </dgm:pt>
    <dgm:pt modelId="{929A5FD9-0612-4B79-9B59-C3C36D34A069}" type="parTrans" cxnId="{DBD99269-D7F7-4B47-B17B-A5AE402751D9}">
      <dgm:prSet/>
      <dgm:spPr/>
      <dgm:t>
        <a:bodyPr/>
        <a:lstStyle/>
        <a:p>
          <a:endParaRPr lang="en-US">
            <a:solidFill>
              <a:schemeClr val="bg1"/>
            </a:solidFill>
          </a:endParaRPr>
        </a:p>
      </dgm:t>
    </dgm:pt>
    <dgm:pt modelId="{0A99745B-BB5C-49B3-A782-8DB57641F6C9}" type="sibTrans" cxnId="{DBD99269-D7F7-4B47-B17B-A5AE402751D9}">
      <dgm:prSet/>
      <dgm:spPr/>
      <dgm:t>
        <a:bodyPr/>
        <a:lstStyle/>
        <a:p>
          <a:endParaRPr lang="en-US">
            <a:solidFill>
              <a:schemeClr val="bg1"/>
            </a:solidFill>
          </a:endParaRPr>
        </a:p>
      </dgm:t>
    </dgm:pt>
    <dgm:pt modelId="{831701CF-77C7-46C0-A913-8CC39517BAB8}">
      <dgm:prSet phldrT="[Text]" custT="1"/>
      <dgm:spPr/>
      <dgm:t>
        <a:bodyPr/>
        <a:lstStyle/>
        <a:p>
          <a:r>
            <a:rPr lang="en-US" sz="2400" i="1" dirty="0">
              <a:solidFill>
                <a:schemeClr val="bg1"/>
              </a:solidFill>
            </a:rPr>
            <a:t>Optimal Utilization of Resources</a:t>
          </a:r>
        </a:p>
      </dgm:t>
    </dgm:pt>
    <dgm:pt modelId="{13FBC60D-3EA6-4496-BA97-C1AE8C7F8961}" type="parTrans" cxnId="{39A11E5C-7A57-4117-A6DF-36000C29509C}">
      <dgm:prSet/>
      <dgm:spPr/>
      <dgm:t>
        <a:bodyPr/>
        <a:lstStyle/>
        <a:p>
          <a:endParaRPr lang="en-US">
            <a:solidFill>
              <a:schemeClr val="bg1"/>
            </a:solidFill>
          </a:endParaRPr>
        </a:p>
      </dgm:t>
    </dgm:pt>
    <dgm:pt modelId="{75156CDF-E17B-4DAD-AE37-EA44D7F37090}" type="sibTrans" cxnId="{39A11E5C-7A57-4117-A6DF-36000C29509C}">
      <dgm:prSet/>
      <dgm:spPr/>
      <dgm:t>
        <a:bodyPr/>
        <a:lstStyle/>
        <a:p>
          <a:endParaRPr lang="en-US">
            <a:solidFill>
              <a:schemeClr val="bg1"/>
            </a:solidFill>
          </a:endParaRPr>
        </a:p>
      </dgm:t>
    </dgm:pt>
    <dgm:pt modelId="{096A9AF0-0DAE-4EB3-B448-4501DA034F4A}">
      <dgm:prSet phldrT="[Text]" custT="1"/>
      <dgm:spPr/>
      <dgm:t>
        <a:bodyPr/>
        <a:lstStyle/>
        <a:p>
          <a:pPr>
            <a:defRPr b="1"/>
          </a:pPr>
          <a:endParaRPr lang="en-US" sz="1100" dirty="0">
            <a:solidFill>
              <a:schemeClr val="bg1"/>
            </a:solidFill>
          </a:endParaRPr>
        </a:p>
      </dgm:t>
    </dgm:pt>
    <dgm:pt modelId="{8CE6ABD6-768E-42C8-9029-C3B5F278B21C}" type="parTrans" cxnId="{CA0753BD-DB60-4D68-8486-5B376B839B26}">
      <dgm:prSet/>
      <dgm:spPr/>
      <dgm:t>
        <a:bodyPr/>
        <a:lstStyle/>
        <a:p>
          <a:endParaRPr lang="en-US">
            <a:solidFill>
              <a:schemeClr val="bg1"/>
            </a:solidFill>
          </a:endParaRPr>
        </a:p>
      </dgm:t>
    </dgm:pt>
    <dgm:pt modelId="{6B0D7DA9-E6ED-4137-9716-F48BF62327A8}" type="sibTrans" cxnId="{CA0753BD-DB60-4D68-8486-5B376B839B26}">
      <dgm:prSet/>
      <dgm:spPr/>
      <dgm:t>
        <a:bodyPr/>
        <a:lstStyle/>
        <a:p>
          <a:endParaRPr lang="en-US">
            <a:solidFill>
              <a:schemeClr val="bg1"/>
            </a:solidFill>
          </a:endParaRPr>
        </a:p>
      </dgm:t>
    </dgm:pt>
    <dgm:pt modelId="{CA6B1BA0-B2FC-48AD-8EDA-F4AAA4AF2782}">
      <dgm:prSet custT="1"/>
      <dgm:spPr/>
      <dgm:t>
        <a:bodyPr/>
        <a:lstStyle/>
        <a:p>
          <a:pPr>
            <a:defRPr b="1"/>
          </a:pPr>
          <a:endParaRPr lang="en-US" sz="1100" dirty="0">
            <a:solidFill>
              <a:schemeClr val="bg1"/>
            </a:solidFill>
          </a:endParaRPr>
        </a:p>
      </dgm:t>
    </dgm:pt>
    <dgm:pt modelId="{D7D3AA07-BCB9-4212-A556-E90870FB1413}" type="parTrans" cxnId="{CD6B6EE8-3813-4EF1-BFEC-C005A3326D63}">
      <dgm:prSet/>
      <dgm:spPr/>
      <dgm:t>
        <a:bodyPr/>
        <a:lstStyle/>
        <a:p>
          <a:endParaRPr lang="en-US">
            <a:solidFill>
              <a:schemeClr val="bg1"/>
            </a:solidFill>
          </a:endParaRPr>
        </a:p>
      </dgm:t>
    </dgm:pt>
    <dgm:pt modelId="{39FB540D-D808-4040-9A37-0AC474C0212F}" type="sibTrans" cxnId="{CD6B6EE8-3813-4EF1-BFEC-C005A3326D63}">
      <dgm:prSet/>
      <dgm:spPr/>
      <dgm:t>
        <a:bodyPr/>
        <a:lstStyle/>
        <a:p>
          <a:endParaRPr lang="en-US">
            <a:solidFill>
              <a:schemeClr val="bg1"/>
            </a:solidFill>
          </a:endParaRPr>
        </a:p>
      </dgm:t>
    </dgm:pt>
    <dgm:pt modelId="{92921081-529B-4D1C-83A4-C416BB4C5224}">
      <dgm:prSet custT="1"/>
      <dgm:spPr/>
      <dgm:t>
        <a:bodyPr/>
        <a:lstStyle/>
        <a:p>
          <a:r>
            <a:rPr lang="en-US" sz="2400" i="1" dirty="0">
              <a:solidFill>
                <a:schemeClr val="bg1"/>
              </a:solidFill>
            </a:rPr>
            <a:t>Increase flexibility</a:t>
          </a:r>
        </a:p>
      </dgm:t>
    </dgm:pt>
    <dgm:pt modelId="{5AD2C2F8-A1D7-469B-93D8-B578BEFE51F8}" type="parTrans" cxnId="{B05C4C7C-FEB8-4825-98A0-C38D3021918A}">
      <dgm:prSet/>
      <dgm:spPr/>
      <dgm:t>
        <a:bodyPr/>
        <a:lstStyle/>
        <a:p>
          <a:endParaRPr lang="en-US">
            <a:solidFill>
              <a:schemeClr val="bg1"/>
            </a:solidFill>
          </a:endParaRPr>
        </a:p>
      </dgm:t>
    </dgm:pt>
    <dgm:pt modelId="{ECC13403-1F53-4ED4-AE4F-334EEC7C8710}" type="sibTrans" cxnId="{B05C4C7C-FEB8-4825-98A0-C38D3021918A}">
      <dgm:prSet/>
      <dgm:spPr/>
      <dgm:t>
        <a:bodyPr/>
        <a:lstStyle/>
        <a:p>
          <a:endParaRPr lang="en-US">
            <a:solidFill>
              <a:schemeClr val="bg1"/>
            </a:solidFill>
          </a:endParaRPr>
        </a:p>
      </dgm:t>
    </dgm:pt>
    <dgm:pt modelId="{3CB04A44-4013-4CA7-90FD-29AFC3C15E37}">
      <dgm:prSet custT="1"/>
      <dgm:spPr/>
      <dgm:t>
        <a:bodyPr/>
        <a:lstStyle/>
        <a:p>
          <a:r>
            <a:rPr lang="en-US" sz="2400" i="1" dirty="0">
              <a:solidFill>
                <a:schemeClr val="bg1"/>
              </a:solidFill>
            </a:rPr>
            <a:t>Reduce risk</a:t>
          </a:r>
        </a:p>
      </dgm:t>
    </dgm:pt>
    <dgm:pt modelId="{ECEE936A-E3CC-4209-BECC-1CD0C85A2B72}" type="parTrans" cxnId="{24A8F052-3377-4BA4-8C62-CCF5039C85D7}">
      <dgm:prSet/>
      <dgm:spPr/>
      <dgm:t>
        <a:bodyPr/>
        <a:lstStyle/>
        <a:p>
          <a:endParaRPr lang="en-US">
            <a:solidFill>
              <a:schemeClr val="bg1"/>
            </a:solidFill>
          </a:endParaRPr>
        </a:p>
      </dgm:t>
    </dgm:pt>
    <dgm:pt modelId="{D7A8F7A0-47A3-4464-B3B7-E0806DF46627}" type="sibTrans" cxnId="{24A8F052-3377-4BA4-8C62-CCF5039C85D7}">
      <dgm:prSet/>
      <dgm:spPr/>
      <dgm:t>
        <a:bodyPr/>
        <a:lstStyle/>
        <a:p>
          <a:endParaRPr lang="en-US">
            <a:solidFill>
              <a:schemeClr val="bg1"/>
            </a:solidFill>
          </a:endParaRPr>
        </a:p>
      </dgm:t>
    </dgm:pt>
    <dgm:pt modelId="{212ADAAB-D5CB-4BBC-8DAF-7340FD334994}">
      <dgm:prSet custT="1"/>
      <dgm:spPr/>
      <dgm:t>
        <a:bodyPr/>
        <a:lstStyle/>
        <a:p>
          <a:pPr>
            <a:defRPr b="1"/>
          </a:pPr>
          <a:endParaRPr lang="en-US" sz="1100" dirty="0">
            <a:solidFill>
              <a:schemeClr val="bg1"/>
            </a:solidFill>
          </a:endParaRPr>
        </a:p>
      </dgm:t>
    </dgm:pt>
    <dgm:pt modelId="{45F6D312-A686-491E-95E3-EFB9640CC472}" type="parTrans" cxnId="{C8C7266C-2A0C-476A-85B3-F12BE2521F4C}">
      <dgm:prSet/>
      <dgm:spPr/>
      <dgm:t>
        <a:bodyPr/>
        <a:lstStyle/>
        <a:p>
          <a:endParaRPr lang="en-US">
            <a:solidFill>
              <a:schemeClr val="bg1"/>
            </a:solidFill>
          </a:endParaRPr>
        </a:p>
      </dgm:t>
    </dgm:pt>
    <dgm:pt modelId="{AB2787E4-2A8B-428D-A4AE-2B14DCFFC4E7}" type="sibTrans" cxnId="{C8C7266C-2A0C-476A-85B3-F12BE2521F4C}">
      <dgm:prSet/>
      <dgm:spPr/>
      <dgm:t>
        <a:bodyPr/>
        <a:lstStyle/>
        <a:p>
          <a:endParaRPr lang="en-US">
            <a:solidFill>
              <a:schemeClr val="bg1"/>
            </a:solidFill>
          </a:endParaRPr>
        </a:p>
      </dgm:t>
    </dgm:pt>
    <dgm:pt modelId="{2AEE5C11-34AE-4EB7-8907-9BED418EA471}">
      <dgm:prSet custT="1"/>
      <dgm:spPr/>
      <dgm:t>
        <a:bodyPr/>
        <a:lstStyle/>
        <a:p>
          <a:r>
            <a:rPr lang="en-US" sz="2400" i="1" dirty="0">
              <a:solidFill>
                <a:schemeClr val="bg1"/>
              </a:solidFill>
            </a:rPr>
            <a:t>Improve project delivery</a:t>
          </a:r>
        </a:p>
      </dgm:t>
    </dgm:pt>
    <dgm:pt modelId="{2E14AD1F-C7EA-45AE-ADC0-0EE92A6516CB}" type="parTrans" cxnId="{DD687B5C-28C8-4088-99B8-D375C5FDAE4A}">
      <dgm:prSet/>
      <dgm:spPr/>
      <dgm:t>
        <a:bodyPr/>
        <a:lstStyle/>
        <a:p>
          <a:endParaRPr lang="en-US">
            <a:solidFill>
              <a:schemeClr val="bg1"/>
            </a:solidFill>
          </a:endParaRPr>
        </a:p>
      </dgm:t>
    </dgm:pt>
    <dgm:pt modelId="{F36FDDA0-6B91-47CB-8114-B6F076E55FC8}" type="sibTrans" cxnId="{DD687B5C-28C8-4088-99B8-D375C5FDAE4A}">
      <dgm:prSet/>
      <dgm:spPr/>
      <dgm:t>
        <a:bodyPr/>
        <a:lstStyle/>
        <a:p>
          <a:endParaRPr lang="en-US">
            <a:solidFill>
              <a:schemeClr val="bg1"/>
            </a:solidFill>
          </a:endParaRPr>
        </a:p>
      </dgm:t>
    </dgm:pt>
    <dgm:pt modelId="{A2560FD2-F12F-4A06-A96F-B86674952111}">
      <dgm:prSet/>
      <dgm:spPr/>
      <dgm:t>
        <a:bodyPr/>
        <a:lstStyle/>
        <a:p>
          <a:pPr>
            <a:defRPr b="1"/>
          </a:pPr>
          <a:endParaRPr lang="en-US" b="0" i="1" dirty="0">
            <a:solidFill>
              <a:schemeClr val="bg1"/>
            </a:solidFill>
          </a:endParaRPr>
        </a:p>
      </dgm:t>
    </dgm:pt>
    <dgm:pt modelId="{96173659-138A-4A00-AE0B-9063EA9393A6}" type="parTrans" cxnId="{F9D8B584-9399-4A2B-8ADC-F71293A4822C}">
      <dgm:prSet/>
      <dgm:spPr/>
      <dgm:t>
        <a:bodyPr/>
        <a:lstStyle/>
        <a:p>
          <a:endParaRPr lang="en-US">
            <a:solidFill>
              <a:schemeClr val="bg1"/>
            </a:solidFill>
          </a:endParaRPr>
        </a:p>
      </dgm:t>
    </dgm:pt>
    <dgm:pt modelId="{D3C3BC3F-2256-4FBC-AFA5-0D035E3EACD7}" type="sibTrans" cxnId="{F9D8B584-9399-4A2B-8ADC-F71293A4822C}">
      <dgm:prSet/>
      <dgm:spPr/>
      <dgm:t>
        <a:bodyPr/>
        <a:lstStyle/>
        <a:p>
          <a:endParaRPr lang="en-US">
            <a:solidFill>
              <a:schemeClr val="bg1"/>
            </a:solidFill>
          </a:endParaRPr>
        </a:p>
      </dgm:t>
    </dgm:pt>
    <dgm:pt modelId="{683CC5F6-E9B5-49F2-909E-A68D38896308}">
      <dgm:prSet custT="1"/>
      <dgm:spPr/>
      <dgm:t>
        <a:bodyPr/>
        <a:lstStyle/>
        <a:p>
          <a:pPr>
            <a:defRPr b="1"/>
          </a:pPr>
          <a:r>
            <a:rPr lang="en-US" sz="2400" b="0" i="1" dirty="0">
              <a:solidFill>
                <a:schemeClr val="bg1"/>
              </a:solidFill>
            </a:rPr>
            <a:t>keep away from Unforeseen Challenges &amp; Conflicts</a:t>
          </a:r>
        </a:p>
      </dgm:t>
    </dgm:pt>
    <dgm:pt modelId="{4C61DDEE-8BBF-4CBF-B066-7E60B6DF0A11}" type="sibTrans" cxnId="{59786CF9-070F-4821-A4E9-D33DB930D8D2}">
      <dgm:prSet/>
      <dgm:spPr/>
      <dgm:t>
        <a:bodyPr/>
        <a:lstStyle/>
        <a:p>
          <a:endParaRPr lang="en-US">
            <a:solidFill>
              <a:schemeClr val="bg1"/>
            </a:solidFill>
          </a:endParaRPr>
        </a:p>
      </dgm:t>
    </dgm:pt>
    <dgm:pt modelId="{15BFC747-B881-4328-BFBE-9BC128388CC6}" type="parTrans" cxnId="{59786CF9-070F-4821-A4E9-D33DB930D8D2}">
      <dgm:prSet/>
      <dgm:spPr/>
      <dgm:t>
        <a:bodyPr/>
        <a:lstStyle/>
        <a:p>
          <a:endParaRPr lang="en-US">
            <a:solidFill>
              <a:schemeClr val="bg1"/>
            </a:solidFill>
          </a:endParaRPr>
        </a:p>
      </dgm:t>
    </dgm:pt>
    <dgm:pt modelId="{4EA069F3-397F-40D5-94A6-32C3E355C277}">
      <dgm:prSet/>
      <dgm:spPr/>
      <dgm:t>
        <a:bodyPr anchor="t"/>
        <a:lstStyle/>
        <a:p>
          <a:endParaRPr lang="en-US" i="1" dirty="0">
            <a:solidFill>
              <a:schemeClr val="bg1"/>
            </a:solidFill>
          </a:endParaRPr>
        </a:p>
      </dgm:t>
    </dgm:pt>
    <dgm:pt modelId="{2F99115B-608E-4E08-A503-B74879A76D07}" type="parTrans" cxnId="{BC5A70C8-9D97-4922-BCDB-6316D191C527}">
      <dgm:prSet/>
      <dgm:spPr/>
      <dgm:t>
        <a:bodyPr/>
        <a:lstStyle/>
        <a:p>
          <a:endParaRPr lang="en-US">
            <a:solidFill>
              <a:schemeClr val="bg1"/>
            </a:solidFill>
          </a:endParaRPr>
        </a:p>
      </dgm:t>
    </dgm:pt>
    <dgm:pt modelId="{E94D5EF7-F47C-476C-A5FE-1C35261B578A}" type="sibTrans" cxnId="{BC5A70C8-9D97-4922-BCDB-6316D191C527}">
      <dgm:prSet/>
      <dgm:spPr/>
      <dgm:t>
        <a:bodyPr/>
        <a:lstStyle/>
        <a:p>
          <a:endParaRPr lang="en-US">
            <a:solidFill>
              <a:schemeClr val="bg1"/>
            </a:solidFill>
          </a:endParaRPr>
        </a:p>
      </dgm:t>
    </dgm:pt>
    <dgm:pt modelId="{1E529C6E-C939-479A-A075-9E9B02837B50}">
      <dgm:prSet custT="1"/>
      <dgm:spPr/>
      <dgm:t>
        <a:bodyPr anchor="b"/>
        <a:lstStyle/>
        <a:p>
          <a:r>
            <a:rPr lang="en-US" sz="2400" i="1" dirty="0">
              <a:solidFill>
                <a:schemeClr val="bg1"/>
              </a:solidFill>
            </a:rPr>
            <a:t>improved insight into actual project costs</a:t>
          </a:r>
        </a:p>
      </dgm:t>
    </dgm:pt>
    <dgm:pt modelId="{46B3C017-F97A-4640-992A-33AEE06B2EFC}" type="parTrans" cxnId="{99746BB5-7122-43B8-8680-CF610F03585C}">
      <dgm:prSet/>
      <dgm:spPr/>
      <dgm:t>
        <a:bodyPr/>
        <a:lstStyle/>
        <a:p>
          <a:endParaRPr lang="en-US">
            <a:solidFill>
              <a:schemeClr val="bg1"/>
            </a:solidFill>
          </a:endParaRPr>
        </a:p>
      </dgm:t>
    </dgm:pt>
    <dgm:pt modelId="{192E80CB-2667-481C-8244-6EC4AEED1BC2}" type="sibTrans" cxnId="{99746BB5-7122-43B8-8680-CF610F03585C}">
      <dgm:prSet/>
      <dgm:spPr/>
      <dgm:t>
        <a:bodyPr/>
        <a:lstStyle/>
        <a:p>
          <a:endParaRPr lang="en-US">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custScaleY="343508">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custScaleX="102619">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
    <dgm:cxn modelId="{995FAD0D-905C-4246-BEA6-E4CD468035A2}" type="presOf" srcId="{096A9AF0-0DAE-4EB3-B448-4501DA034F4A}" destId="{C1E34084-406C-48D5-88FE-7226282DBC49}" srcOrd="0" destOrd="0" presId="urn:microsoft.com/office/officeart/2017/3/layout/DropPinTimeline"/>
    <dgm:cxn modelId="{60631413-8B80-40CB-9203-B81CD7EC7CD0}" type="presOf" srcId="{1E529C6E-C939-479A-A075-9E9B02837B50}" destId="{5C5070CD-E29E-4F50-9A43-342A2DE968FF}" srcOrd="0" destOrd="0" presId="urn:microsoft.com/office/officeart/2017/3/layout/DropPinTimeline"/>
    <dgm:cxn modelId="{1C1A9A2A-3385-4187-A01C-97035BFB0369}" type="presOf" srcId="{A2560FD2-F12F-4A06-A96F-B86674952111}" destId="{6FED4196-A0D3-4E5C-83DA-99291A8FFFC3}" srcOrd="0" destOrd="0" presId="urn:microsoft.com/office/officeart/2017/3/layout/DropPinTimeline"/>
    <dgm:cxn modelId="{2CC2803D-31E2-494C-ADFC-FD81060C6D02}" type="presOf" srcId="{2AEE5C11-34AE-4EB7-8907-9BED418EA471}" destId="{D1646913-A3FA-4470-A3E9-C64B0A13A62A}" srcOrd="0" destOrd="0" presId="urn:microsoft.com/office/officeart/2017/3/layout/DropPi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
    <dgm:cxn modelId="{D0B1DC87-C933-4D24-BC28-BB96D1BE402A}" type="presOf" srcId="{CA6B1BA0-B2FC-48AD-8EDA-F4AAA4AF2782}" destId="{3DA36ABE-9810-4ED4-9A55-2905E7588D06}" srcOrd="0" destOrd="0" presId="urn:microsoft.com/office/officeart/2017/3/layout/DropPinTimeline"/>
    <dgm:cxn modelId="{07F9AA91-E82B-4509-B7B2-312257F1270F}" type="presOf" srcId="{92921081-529B-4D1C-83A4-C416BB4C5224}" destId="{B608C5A1-CE9E-4410-9F2F-F714CC6AB069}" srcOrd="0" destOrd="0" presId="urn:microsoft.com/office/officeart/2017/3/layout/DropPinTimeline"/>
    <dgm:cxn modelId="{4731C8A4-66FB-42EB-9357-E1DC5B2CFC3F}" type="presOf" srcId="{831701CF-77C7-46C0-A913-8CC39517BAB8}" destId="{A782CF5D-A585-4990-846A-5EDBD19A9BDB}" srcOrd="0" destOrd="0" presId="urn:microsoft.com/office/officeart/2017/3/layout/DropPinTimeline"/>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
    <dgm:cxn modelId="{5021CA74-DA6D-41C1-AB77-3DFDC0F87B9D}" type="presParOf" srcId="{7A5D3400-AF5B-4297-8592-4C1EDB9D0973}" destId="{46A6B157-7198-41C4-9D25-C4F8885F1B6F}" srcOrd="1" destOrd="0" presId="urn:microsoft.com/office/officeart/2017/3/layout/DropPinTimeline"/>
    <dgm:cxn modelId="{71EE67DA-1AFB-47E2-AE9F-162E771373B8}" type="presParOf" srcId="{46A6B157-7198-41C4-9D25-C4F8885F1B6F}" destId="{578E6A06-6F61-48BD-9F1A-48E731D6E26D}" srcOrd="0" destOrd="0" presId="urn:microsoft.com/office/officeart/2017/3/layout/DropPinTimeline"/>
    <dgm:cxn modelId="{DC74F29E-5521-4E9A-AE99-15A4777F9679}" type="presParOf" srcId="{578E6A06-6F61-48BD-9F1A-48E731D6E26D}" destId="{9F727168-E825-43C1-AF50-41E115F59C0C}" srcOrd="0" destOrd="0" presId="urn:microsoft.com/office/officeart/2017/3/layout/DropPinTimeline"/>
    <dgm:cxn modelId="{0F3C3050-EEFA-491F-B6D7-F4FC47260C29}" type="presParOf" srcId="{578E6A06-6F61-48BD-9F1A-48E731D6E26D}" destId="{0C380CA5-521A-4949-A022-450DA9C217F5}" srcOrd="1" destOrd="0" presId="urn:microsoft.com/office/officeart/2017/3/layout/DropPinTimeline"/>
    <dgm:cxn modelId="{7A3048AA-FDF2-4867-B85B-AC1915F18957}" type="presParOf" srcId="{0C380CA5-521A-4949-A022-450DA9C217F5}" destId="{19EF924A-339B-436A-9151-9C7B0B0377B9}" srcOrd="0" destOrd="0" presId="urn:microsoft.com/office/officeart/2017/3/layout/DropPinTimeline"/>
    <dgm:cxn modelId="{DA5A680B-108C-436B-9F6F-C2983AA7A769}" type="presParOf" srcId="{0C380CA5-521A-4949-A022-450DA9C217F5}" destId="{846B4BA4-33F0-43CE-A60E-B95E195AD5A9}" srcOrd="1" destOrd="0" presId="urn:microsoft.com/office/officeart/2017/3/layout/DropPinTimeline"/>
    <dgm:cxn modelId="{96B78FE3-9ABB-4A77-BABB-E52EC6124441}" type="presParOf" srcId="{578E6A06-6F61-48BD-9F1A-48E731D6E26D}" destId="{A782CF5D-A585-4990-846A-5EDBD19A9BDB}" srcOrd="2" destOrd="0" presId="urn:microsoft.com/office/officeart/2017/3/layout/DropPinTimeline"/>
    <dgm:cxn modelId="{BB2FC6F5-3544-45AC-930D-A6FC8C1198F5}" type="presParOf" srcId="{578E6A06-6F61-48BD-9F1A-48E731D6E26D}" destId="{85C50C56-6DC8-4C47-8DBC-4FD6B1554AA4}" srcOrd="3" destOrd="0" presId="urn:microsoft.com/office/officeart/2017/3/layout/DropPinTimeline"/>
    <dgm:cxn modelId="{1DF134D0-04A7-4AA1-A8CC-CBFA9135F98D}" type="presParOf" srcId="{578E6A06-6F61-48BD-9F1A-48E731D6E26D}" destId="{4F322B1B-F357-4BCD-BF34-8A0D705A1CE7}" srcOrd="4" destOrd="0" presId="urn:microsoft.com/office/officeart/2017/3/layout/DropPinTimeline"/>
    <dgm:cxn modelId="{538822C3-D342-4107-A9D5-F110AD9A616E}" type="presParOf" srcId="{578E6A06-6F61-48BD-9F1A-48E731D6E26D}" destId="{9FF32B1E-94FD-475E-9959-8E0546070C5B}" srcOrd="5" destOrd="0" presId="urn:microsoft.com/office/officeart/2017/3/layout/DropPinTimeline"/>
    <dgm:cxn modelId="{84BE10DC-749F-4BB3-BB1B-3CED24198736}" type="presParOf" srcId="{46A6B157-7198-41C4-9D25-C4F8885F1B6F}" destId="{C9E000F5-B650-46EB-A3B0-FBA6593CE548}" srcOrd="1" destOrd="0" presId="urn:microsoft.com/office/officeart/2017/3/layout/DropPinTimeline"/>
    <dgm:cxn modelId="{E7FF6C9D-05DB-49D9-BC17-49E3C7F3D181}" type="presParOf" srcId="{46A6B157-7198-41C4-9D25-C4F8885F1B6F}" destId="{64373A7D-C7A5-4C0C-9781-58743159539A}" srcOrd="2" destOrd="0" presId="urn:microsoft.com/office/officeart/2017/3/layout/DropPinTimeline"/>
    <dgm:cxn modelId="{FACF2D92-8500-4179-8F6A-C624B05FAEC1}" type="presParOf" srcId="{64373A7D-C7A5-4C0C-9781-58743159539A}" destId="{B57996C3-16BE-4CEB-B9E2-6FFC42938F41}" srcOrd="0" destOrd="0" presId="urn:microsoft.com/office/officeart/2017/3/layout/DropPinTimeline"/>
    <dgm:cxn modelId="{12FE0388-B819-4ABC-9721-3A9223FCADF4}" type="presParOf" srcId="{64373A7D-C7A5-4C0C-9781-58743159539A}" destId="{BC71368F-DA7E-405D-93AC-3A6767BF9FC6}" srcOrd="1" destOrd="0" presId="urn:microsoft.com/office/officeart/2017/3/layout/DropPinTimeline"/>
    <dgm:cxn modelId="{8D35E9BB-DA99-48E0-A867-949CAEAAA6D6}" type="presParOf" srcId="{BC71368F-DA7E-405D-93AC-3A6767BF9FC6}" destId="{5B4632EA-1574-417A-A3FA-D711159FBAD1}" srcOrd="0" destOrd="0" presId="urn:microsoft.com/office/officeart/2017/3/layout/DropPinTimeline"/>
    <dgm:cxn modelId="{D0388358-6C68-40DD-8CD3-BE893129D935}" type="presParOf" srcId="{BC71368F-DA7E-405D-93AC-3A6767BF9FC6}" destId="{032E0966-F86B-4BBD-BE80-8FAB861AF0E8}" srcOrd="1" destOrd="0" presId="urn:microsoft.com/office/officeart/2017/3/layout/DropPinTimeline"/>
    <dgm:cxn modelId="{E0FCD920-481D-4C5F-A576-55F0C1D5B3B7}" type="presParOf" srcId="{64373A7D-C7A5-4C0C-9781-58743159539A}" destId="{B608C5A1-CE9E-4410-9F2F-F714CC6AB069}" srcOrd="2" destOrd="0" presId="urn:microsoft.com/office/officeart/2017/3/layout/DropPinTimeline"/>
    <dgm:cxn modelId="{49B5B1AE-6FCE-42D4-9414-E335D81C76D0}" type="presParOf" srcId="{64373A7D-C7A5-4C0C-9781-58743159539A}" destId="{C1E34084-406C-48D5-88FE-7226282DBC49}" srcOrd="3" destOrd="0" presId="urn:microsoft.com/office/officeart/2017/3/layout/DropPinTimeline"/>
    <dgm:cxn modelId="{667712A9-633D-4DBA-A692-E37A521937E5}" type="presParOf" srcId="{64373A7D-C7A5-4C0C-9781-58743159539A}" destId="{33168228-1414-4AAF-B7E5-C08A80BBB2F1}" srcOrd="4" destOrd="0" presId="urn:microsoft.com/office/officeart/2017/3/layout/DropPinTimeline"/>
    <dgm:cxn modelId="{360C951A-2AD1-4A99-AAA9-B7B53FC1B0C7}" type="presParOf" srcId="{64373A7D-C7A5-4C0C-9781-58743159539A}" destId="{C791BCDD-76D3-4E0E-98B9-0C4903CF0E94}" srcOrd="5" destOrd="0" presId="urn:microsoft.com/office/officeart/2017/3/layout/DropPinTimeline"/>
    <dgm:cxn modelId="{35346C2A-6E88-41AD-BD47-ECD72929FCE5}" type="presParOf" srcId="{46A6B157-7198-41C4-9D25-C4F8885F1B6F}" destId="{3B1DA912-FDB7-4F73-8823-B30C56F7DE86}" srcOrd="3" destOrd="0" presId="urn:microsoft.com/office/officeart/2017/3/layout/DropPinTimeline"/>
    <dgm:cxn modelId="{E59057FA-847A-4126-8700-B9A4F3696325}" type="presParOf" srcId="{46A6B157-7198-41C4-9D25-C4F8885F1B6F}" destId="{DCEEC7C0-6CAC-4153-B66A-D920E3B7F504}" srcOrd="4" destOrd="0" presId="urn:microsoft.com/office/officeart/2017/3/layout/DropPinTimeline"/>
    <dgm:cxn modelId="{B82CCAF6-442B-46AB-9B68-6E7B4D62FD9B}" type="presParOf" srcId="{DCEEC7C0-6CAC-4153-B66A-D920E3B7F504}" destId="{56361E50-9FEC-48AD-A369-C1A8379B35EC}" srcOrd="0" destOrd="0" presId="urn:microsoft.com/office/officeart/2017/3/layout/DropPinTimeline"/>
    <dgm:cxn modelId="{FB91546B-98B7-42EC-A236-9D4B68AB7E57}" type="presParOf" srcId="{DCEEC7C0-6CAC-4153-B66A-D920E3B7F504}" destId="{70AC7E27-D774-4261-A80F-683BBD09A81D}" srcOrd="1" destOrd="0" presId="urn:microsoft.com/office/officeart/2017/3/layout/DropPinTimeline"/>
    <dgm:cxn modelId="{128291DE-3A47-4667-A1F6-84B5CC1950A2}" type="presParOf" srcId="{70AC7E27-D774-4261-A80F-683BBD09A81D}" destId="{7BC09B8D-1C75-4604-9F35-AEC078447C45}" srcOrd="0" destOrd="0" presId="urn:microsoft.com/office/officeart/2017/3/layout/DropPinTimeline"/>
    <dgm:cxn modelId="{F0A235D5-6DBF-4491-AD12-E87E187B0F86}" type="presParOf" srcId="{70AC7E27-D774-4261-A80F-683BBD09A81D}" destId="{DFE91A1F-E910-48AB-A4C9-128002268483}" srcOrd="1" destOrd="0" presId="urn:microsoft.com/office/officeart/2017/3/layout/DropPinTimeline"/>
    <dgm:cxn modelId="{629159BF-4A21-4870-8C08-E54A5441F29B}" type="presParOf" srcId="{DCEEC7C0-6CAC-4153-B66A-D920E3B7F504}" destId="{FC8603F2-85FC-4134-978C-4054E468209C}" srcOrd="2" destOrd="0" presId="urn:microsoft.com/office/officeart/2017/3/layout/DropPinTimeline"/>
    <dgm:cxn modelId="{3971FE38-66D8-41D3-BE10-92A1B7610DA7}" type="presParOf" srcId="{DCEEC7C0-6CAC-4153-B66A-D920E3B7F504}" destId="{4EB3AA5C-1289-44C6-9F3E-859ABA28E18F}" srcOrd="3" destOrd="0" presId="urn:microsoft.com/office/officeart/2017/3/layout/DropPinTimeline"/>
    <dgm:cxn modelId="{24B473FE-5054-4EAD-B373-555E7D091AD5}" type="presParOf" srcId="{DCEEC7C0-6CAC-4153-B66A-D920E3B7F504}" destId="{0BB03C0E-97EC-4D66-9B09-35D689DAB28C}" srcOrd="4" destOrd="0" presId="urn:microsoft.com/office/officeart/2017/3/layout/DropPinTimeline"/>
    <dgm:cxn modelId="{2B1D1BBE-6BAE-45B9-9995-CBBA5ED2EAC5}" type="presParOf" srcId="{DCEEC7C0-6CAC-4153-B66A-D920E3B7F504}" destId="{1A7A92CB-81F0-42D4-87BF-4008DEFA9CA8}" srcOrd="5" destOrd="0" presId="urn:microsoft.com/office/officeart/2017/3/layout/DropPinTimeline"/>
    <dgm:cxn modelId="{4B2CE620-6FD2-4B47-808E-767E9CD6E11B}" type="presParOf" srcId="{46A6B157-7198-41C4-9D25-C4F8885F1B6F}" destId="{ABE3202B-256B-4398-8B41-CB40EDB06266}" srcOrd="5" destOrd="0" presId="urn:microsoft.com/office/officeart/2017/3/layout/DropPinTimeline"/>
    <dgm:cxn modelId="{0A9A6102-F00A-4BE8-99F2-80FE0510D070}" type="presParOf" srcId="{46A6B157-7198-41C4-9D25-C4F8885F1B6F}" destId="{B744CD57-FD23-4E62-9589-4CAC57B034E9}" srcOrd="6" destOrd="0" presId="urn:microsoft.com/office/officeart/2017/3/layout/DropPinTimeline"/>
    <dgm:cxn modelId="{80501AE2-53E9-4D67-A594-F44DD214D7C2}" type="presParOf" srcId="{B744CD57-FD23-4E62-9589-4CAC57B034E9}" destId="{D891B168-1DA5-4124-931F-A51FCB8EFC11}" srcOrd="0" destOrd="0" presId="urn:microsoft.com/office/officeart/2017/3/layout/DropPinTimeline"/>
    <dgm:cxn modelId="{4D35DB16-6124-4B05-B478-8F4429226C6A}" type="presParOf" srcId="{B744CD57-FD23-4E62-9589-4CAC57B034E9}" destId="{42206762-CD73-4F82-B16A-D168E2503215}" srcOrd="1" destOrd="0" presId="urn:microsoft.com/office/officeart/2017/3/layout/DropPinTimeline"/>
    <dgm:cxn modelId="{AFAA8AC7-581B-4388-BFDB-A430EF0404FD}" type="presParOf" srcId="{42206762-CD73-4F82-B16A-D168E2503215}" destId="{C0DBECBF-E3AA-450B-95D4-8349AA21B4F8}" srcOrd="0" destOrd="0" presId="urn:microsoft.com/office/officeart/2017/3/layout/DropPinTimeline"/>
    <dgm:cxn modelId="{105641F0-544B-453F-B1D8-5713903E4682}" type="presParOf" srcId="{42206762-CD73-4F82-B16A-D168E2503215}" destId="{6EDDD44C-F5E4-49AD-B1D9-346B8B8AEE8F}" srcOrd="1" destOrd="0" presId="urn:microsoft.com/office/officeart/2017/3/layout/DropPinTimeline"/>
    <dgm:cxn modelId="{23AA1CD9-5481-4A25-AA47-1E309DD4E86A}" type="presParOf" srcId="{B744CD57-FD23-4E62-9589-4CAC57B034E9}" destId="{FE564261-183D-47F9-8E7E-BCFC5023A815}" srcOrd="2" destOrd="0" presId="urn:microsoft.com/office/officeart/2017/3/layout/DropPinTimeline"/>
    <dgm:cxn modelId="{6F6D3A0F-FECD-4629-BF0C-38737E381D62}" type="presParOf" srcId="{B744CD57-FD23-4E62-9589-4CAC57B034E9}" destId="{3DA36ABE-9810-4ED4-9A55-2905E7588D06}" srcOrd="3" destOrd="0" presId="urn:microsoft.com/office/officeart/2017/3/layout/DropPinTimeline"/>
    <dgm:cxn modelId="{18ABBD94-4B15-4F9E-B420-EF8067A53E59}" type="presParOf" srcId="{B744CD57-FD23-4E62-9589-4CAC57B034E9}" destId="{4B9F5909-A57C-4893-9C8A-D5960FE9BE37}" srcOrd="4" destOrd="0" presId="urn:microsoft.com/office/officeart/2017/3/layout/DropPinTimeline"/>
    <dgm:cxn modelId="{3A6EE7AF-C1D7-4FFA-BDB4-755BC98362FD}" type="presParOf" srcId="{B744CD57-FD23-4E62-9589-4CAC57B034E9}" destId="{DEDCEF89-DB8F-4197-B2D2-2D39426E0B96}" srcOrd="5" destOrd="0" presId="urn:microsoft.com/office/officeart/2017/3/layout/DropPinTimeline"/>
    <dgm:cxn modelId="{7B15E33A-34F5-40D3-9CD6-849B365E3CBA}" type="presParOf" srcId="{46A6B157-7198-41C4-9D25-C4F8885F1B6F}" destId="{4A96FD2F-C127-41DC-AA54-1EEBED6BA483}" srcOrd="7" destOrd="0" presId="urn:microsoft.com/office/officeart/2017/3/layout/DropPinTimeline"/>
    <dgm:cxn modelId="{8C7BB85F-FA93-45E7-9CE6-E6668DA2157F}" type="presParOf" srcId="{46A6B157-7198-41C4-9D25-C4F8885F1B6F}" destId="{A1AE2BC4-A99C-4DD3-A84D-EB3461D18287}" srcOrd="8" destOrd="0" presId="urn:microsoft.com/office/officeart/2017/3/layout/DropPinTimeline"/>
    <dgm:cxn modelId="{9BDE40F9-332B-43F6-B5F2-904336B3E2E2}" type="presParOf" srcId="{A1AE2BC4-A99C-4DD3-A84D-EB3461D18287}" destId="{278CF1E0-B1C4-4B10-A5EC-FD7EF0557E2D}" srcOrd="0" destOrd="0" presId="urn:microsoft.com/office/officeart/2017/3/layout/DropPinTimeline"/>
    <dgm:cxn modelId="{A45F876D-0399-4209-99E5-BAF9A0A9A0FA}" type="presParOf" srcId="{A1AE2BC4-A99C-4DD3-A84D-EB3461D18287}" destId="{27B65FB4-BE6A-41E6-BBE9-8DC9F7B73486}" srcOrd="1" destOrd="0" presId="urn:microsoft.com/office/officeart/2017/3/layout/DropPinTimeline"/>
    <dgm:cxn modelId="{294D0375-99E3-4A04-94E3-5D7DA36F61E4}" type="presParOf" srcId="{27B65FB4-BE6A-41E6-BBE9-8DC9F7B73486}" destId="{488CC4C6-DFBC-460C-A9ED-BEDA8CC682D4}" srcOrd="0" destOrd="0" presId="urn:microsoft.com/office/officeart/2017/3/layout/DropPinTimeline"/>
    <dgm:cxn modelId="{29335C10-EF6A-47DE-B0D3-9F04E5635A46}" type="presParOf" srcId="{27B65FB4-BE6A-41E6-BBE9-8DC9F7B73486}" destId="{48CA82DA-B677-461B-A08D-337683480059}" srcOrd="1" destOrd="0" presId="urn:microsoft.com/office/officeart/2017/3/layout/DropPinTimeline"/>
    <dgm:cxn modelId="{2F8CDC64-8858-4EB2-9148-A1F1844C0E3C}" type="presParOf" srcId="{A1AE2BC4-A99C-4DD3-A84D-EB3461D18287}" destId="{D1646913-A3FA-4470-A3E9-C64B0A13A62A}" srcOrd="2" destOrd="0" presId="urn:microsoft.com/office/officeart/2017/3/layout/DropPinTimeline"/>
    <dgm:cxn modelId="{D14EE3E2-BA3E-42AC-BEA2-572DF977A427}" type="presParOf" srcId="{A1AE2BC4-A99C-4DD3-A84D-EB3461D18287}" destId="{6EC2FC68-E1B8-4274-8090-C2C96A4CD82C}" srcOrd="3" destOrd="0" presId="urn:microsoft.com/office/officeart/2017/3/layout/DropPinTimeline"/>
    <dgm:cxn modelId="{923BB741-8273-439D-B9E2-1712691E3DE7}" type="presParOf" srcId="{A1AE2BC4-A99C-4DD3-A84D-EB3461D18287}" destId="{4F41BF23-550C-4E7F-977E-3D22E3AF7B51}" srcOrd="4" destOrd="0" presId="urn:microsoft.com/office/officeart/2017/3/layout/DropPinTimeline"/>
    <dgm:cxn modelId="{DD7D202E-CFA7-477E-AD34-2617E864E544}" type="presParOf" srcId="{A1AE2BC4-A99C-4DD3-A84D-EB3461D18287}" destId="{5018695D-CFD4-49F8-8967-BA8A0C0A0DE1}" srcOrd="5" destOrd="0" presId="urn:microsoft.com/office/officeart/2017/3/layout/DropPinTimeline"/>
    <dgm:cxn modelId="{D3E93E96-16D8-4A3E-BC6E-D4D386449E5E}" type="presParOf" srcId="{46A6B157-7198-41C4-9D25-C4F8885F1B6F}" destId="{61EA613E-57A8-485F-A4A9-29037092E83A}" srcOrd="9" destOrd="0" presId="urn:microsoft.com/office/officeart/2017/3/layout/DropPinTimeline"/>
    <dgm:cxn modelId="{CFE01775-C14B-4EDE-9E85-145F934516E5}" type="presParOf" srcId="{46A6B157-7198-41C4-9D25-C4F8885F1B6F}" destId="{0F3B3032-C16A-44EB-AE28-CB7C1D797D2B}" srcOrd="10" destOrd="0" presId="urn:microsoft.com/office/officeart/2017/3/layout/DropPinTimeline"/>
    <dgm:cxn modelId="{1C4D72CA-B300-4FEC-B5A9-D34FA56FE7E7}" type="presParOf" srcId="{0F3B3032-C16A-44EB-AE28-CB7C1D797D2B}" destId="{A64C6D16-2F77-439A-848A-F1081C5E5CBE}" srcOrd="0" destOrd="0" presId="urn:microsoft.com/office/officeart/2017/3/layout/DropPinTimeline"/>
    <dgm:cxn modelId="{7F9D72D2-5D75-4FF9-9F60-DE1AEFC42171}" type="presParOf" srcId="{0F3B3032-C16A-44EB-AE28-CB7C1D797D2B}" destId="{8EFC6EAF-71E5-48C3-9F69-6FB96640B14F}" srcOrd="1" destOrd="0" presId="urn:microsoft.com/office/officeart/2017/3/layout/DropPinTimeline"/>
    <dgm:cxn modelId="{D6418E4F-48ED-4E39-B9D9-FA010EF76866}" type="presParOf" srcId="{8EFC6EAF-71E5-48C3-9F69-6FB96640B14F}" destId="{73F98938-B973-410F-B6E0-43437FA146E6}" srcOrd="0" destOrd="0" presId="urn:microsoft.com/office/officeart/2017/3/layout/DropPinTimeline"/>
    <dgm:cxn modelId="{3E887726-7BD7-4074-8164-C71F4A6DAEE0}" type="presParOf" srcId="{8EFC6EAF-71E5-48C3-9F69-6FB96640B14F}" destId="{26BE64BD-02BC-4C6F-AC50-F9617E59754D}" srcOrd="1" destOrd="0" presId="urn:microsoft.com/office/officeart/2017/3/layout/DropPinTimeline"/>
    <dgm:cxn modelId="{6B3983BD-FDD8-4464-99B0-B737226ED090}" type="presParOf" srcId="{0F3B3032-C16A-44EB-AE28-CB7C1D797D2B}" destId="{5C5070CD-E29E-4F50-9A43-342A2DE968FF}" srcOrd="2" destOrd="0" presId="urn:microsoft.com/office/officeart/2017/3/layout/DropPinTimeline"/>
    <dgm:cxn modelId="{E040483A-E1D0-4CB5-AE78-35D83557FA15}" type="presParOf" srcId="{0F3B3032-C16A-44EB-AE28-CB7C1D797D2B}" destId="{6FED4196-A0D3-4E5C-83DA-99291A8FFFC3}" srcOrd="3" destOrd="0" presId="urn:microsoft.com/office/officeart/2017/3/layout/DropPinTimeline"/>
    <dgm:cxn modelId="{875E4306-BBD7-4464-A7BB-9A46E06C2634}" type="presParOf" srcId="{0F3B3032-C16A-44EB-AE28-CB7C1D797D2B}" destId="{54DE4918-169B-4E9C-B946-44A9D45AEC94}" srcOrd="4" destOrd="0" presId="urn:microsoft.com/office/officeart/2017/3/layout/DropPinTimeline"/>
    <dgm:cxn modelId="{14880338-8CF6-48F7-B22F-D70D12F904EB}" type="presParOf" srcId="{0F3B3032-C16A-44EB-AE28-CB7C1D797D2B}" destId="{75F2030E-997B-4809-B3F1-AEF48EEEDB2B}" srcOrd="5" destOrd="0" presId="urn:microsoft.com/office/officeart/2017/3/layout/DropPin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11292-5724-4CF3-9B68-C9C37D007AE6}">
      <dsp:nvSpPr>
        <dsp:cNvPr id="0" name=""/>
        <dsp:cNvSpPr/>
      </dsp:nvSpPr>
      <dsp:spPr>
        <a:xfrm>
          <a:off x="-139041" y="832866"/>
          <a:ext cx="4944403" cy="1544004"/>
        </a:xfrm>
        <a:prstGeom prst="rect">
          <a:avLst/>
        </a:prstGeom>
        <a:noFill/>
        <a:ln w="38100" cap="sq" cmpd="dbl">
          <a:noFill/>
          <a:prstDash val="solid"/>
          <a:miter lim="800000"/>
        </a:ln>
        <a:effectLst/>
      </dsp:spPr>
      <dsp:style>
        <a:lnRef idx="0">
          <a:scrgbClr r="0" g="0" b="0"/>
        </a:lnRef>
        <a:fillRef idx="1">
          <a:scrgbClr r="0" g="0" b="0"/>
        </a:fillRef>
        <a:effectRef idx="0">
          <a:scrgbClr r="0" g="0" b="0"/>
        </a:effectRef>
        <a:fontRef idx="minor"/>
      </dsp:style>
    </dsp:sp>
    <dsp:sp modelId="{863410B7-CA0F-43F4-960E-9DA7059AF511}">
      <dsp:nvSpPr>
        <dsp:cNvPr id="0" name=""/>
        <dsp:cNvSpPr/>
      </dsp:nvSpPr>
      <dsp:spPr>
        <a:xfrm>
          <a:off x="328019" y="1180267"/>
          <a:ext cx="884808" cy="84920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72B821-D3EB-46EE-BCA0-DA5A1D91AF84}">
      <dsp:nvSpPr>
        <dsp:cNvPr id="0" name=""/>
        <dsp:cNvSpPr/>
      </dsp:nvSpPr>
      <dsp:spPr>
        <a:xfrm>
          <a:off x="1325540" y="564187"/>
          <a:ext cx="3757904" cy="221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39" tIns="177139" rIns="177139" bIns="177139" numCol="1" spcCol="1270" anchor="ctr" anchorCtr="0">
          <a:noAutofit/>
        </a:bodyPr>
        <a:lstStyle/>
        <a:p>
          <a:pPr marL="0" lvl="0" indent="0" algn="just" defTabSz="800100">
            <a:lnSpc>
              <a:spcPct val="90000"/>
            </a:lnSpc>
            <a:spcBef>
              <a:spcPct val="0"/>
            </a:spcBef>
            <a:spcAft>
              <a:spcPct val="35000"/>
            </a:spcAft>
            <a:buNone/>
          </a:pPr>
          <a:r>
            <a:rPr lang="en-US" sz="1800" kern="1200" noProof="0" dirty="0">
              <a:solidFill>
                <a:schemeClr val="tx1"/>
              </a:solidFill>
            </a:rPr>
            <a:t>Resource management is the process of pre-planning, scheduling &amp; allocating your resources to maximize efficiency</a:t>
          </a:r>
          <a:r>
            <a:rPr lang="en-US" sz="1600" kern="1200" noProof="0" dirty="0">
              <a:solidFill>
                <a:schemeClr val="tx1"/>
              </a:solidFill>
            </a:rPr>
            <a:t>.</a:t>
          </a:r>
        </a:p>
      </dsp:txBody>
      <dsp:txXfrm>
        <a:off x="1325540" y="564187"/>
        <a:ext cx="3757904" cy="2211109"/>
      </dsp:txXfrm>
    </dsp:sp>
    <dsp:sp modelId="{5EDC32A8-8A30-43AA-B28C-4DE1051927E9}">
      <dsp:nvSpPr>
        <dsp:cNvPr id="0" name=""/>
        <dsp:cNvSpPr/>
      </dsp:nvSpPr>
      <dsp:spPr>
        <a:xfrm>
          <a:off x="-139041" y="3180062"/>
          <a:ext cx="4944403" cy="1544004"/>
        </a:xfrm>
        <a:prstGeom prst="rect">
          <a:avLst/>
        </a:prstGeom>
        <a:noFill/>
        <a:ln w="38100" cap="sq" cmpd="dbl">
          <a:noFill/>
          <a:prstDash val="solid"/>
          <a:miter lim="800000"/>
        </a:ln>
        <a:effectLst/>
      </dsp:spPr>
      <dsp:style>
        <a:lnRef idx="0">
          <a:scrgbClr r="0" g="0" b="0"/>
        </a:lnRef>
        <a:fillRef idx="1">
          <a:scrgbClr r="0" g="0" b="0"/>
        </a:fillRef>
        <a:effectRef idx="0">
          <a:scrgbClr r="0" g="0" b="0"/>
        </a:effectRef>
        <a:fontRef idx="minor"/>
      </dsp:style>
    </dsp:sp>
    <dsp:sp modelId="{6AC72B6A-45B7-4ABB-9EFD-F5AC17DE9608}">
      <dsp:nvSpPr>
        <dsp:cNvPr id="0" name=""/>
        <dsp:cNvSpPr/>
      </dsp:nvSpPr>
      <dsp:spPr>
        <a:xfrm>
          <a:off x="328019" y="3527463"/>
          <a:ext cx="884808" cy="849202"/>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286CCF-EBB1-4A29-B240-4BC3DA177E84}">
      <dsp:nvSpPr>
        <dsp:cNvPr id="0" name=""/>
        <dsp:cNvSpPr/>
      </dsp:nvSpPr>
      <dsp:spPr>
        <a:xfrm>
          <a:off x="1358075" y="3180062"/>
          <a:ext cx="3692833" cy="1673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139" tIns="177139" rIns="177139" bIns="177139" numCol="1" spcCol="1270" anchor="ctr" anchorCtr="0">
          <a:noAutofit/>
        </a:bodyPr>
        <a:lstStyle/>
        <a:p>
          <a:pPr marL="0" lvl="0" indent="0" algn="just" defTabSz="800100">
            <a:lnSpc>
              <a:spcPct val="90000"/>
            </a:lnSpc>
            <a:spcBef>
              <a:spcPct val="0"/>
            </a:spcBef>
            <a:spcAft>
              <a:spcPct val="35000"/>
            </a:spcAft>
            <a:buNone/>
          </a:pPr>
          <a:r>
            <a:rPr lang="en-US" sz="1800" kern="1200" noProof="0" dirty="0">
              <a:solidFill>
                <a:schemeClr val="tx1"/>
              </a:solidFill>
            </a:rPr>
            <a:t>Resource management helps organizations optimize people, providing insights into their work loads, availability, project time requirements, skills and more</a:t>
          </a:r>
        </a:p>
      </dsp:txBody>
      <dsp:txXfrm>
        <a:off x="1358075" y="3180062"/>
        <a:ext cx="3692833" cy="1673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71093"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103231"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20297" y="802500"/>
          <a:ext cx="2479954"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228600" numCol="1" spcCol="1270" anchor="t" anchorCtr="0">
          <a:noAutofit/>
        </a:bodyPr>
        <a:lstStyle/>
        <a:p>
          <a:pPr marL="0" lvl="0" indent="0" algn="l" defTabSz="1066800">
            <a:lnSpc>
              <a:spcPct val="90000"/>
            </a:lnSpc>
            <a:spcBef>
              <a:spcPct val="0"/>
            </a:spcBef>
            <a:spcAft>
              <a:spcPct val="35000"/>
            </a:spcAft>
            <a:buNone/>
          </a:pPr>
          <a:r>
            <a:rPr lang="en-US" sz="2400" i="1" kern="1200" dirty="0">
              <a:solidFill>
                <a:schemeClr val="bg1"/>
              </a:solidFill>
            </a:rPr>
            <a:t>Optimal Utilization of Resources</a:t>
          </a:r>
        </a:p>
      </dsp:txBody>
      <dsp:txXfrm>
        <a:off x="420297" y="802500"/>
        <a:ext cx="2479954" cy="1164412"/>
      </dsp:txXfrm>
    </dsp:sp>
    <dsp:sp modelId="{85C50C56-6DC8-4C47-8DBC-4FD6B1554AA4}">
      <dsp:nvSpPr>
        <dsp:cNvPr id="0" name=""/>
        <dsp:cNvSpPr/>
      </dsp:nvSpPr>
      <dsp:spPr>
        <a:xfrm>
          <a:off x="420297" y="393382"/>
          <a:ext cx="2479954"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850" bIns="0" numCol="1" spcCol="1270" anchor="ctr" anchorCtr="0">
          <a:noAutofit/>
        </a:bodyPr>
        <a:lstStyle/>
        <a:p>
          <a:pPr marL="0" lvl="0" indent="0" algn="l" defTabSz="488950">
            <a:lnSpc>
              <a:spcPct val="90000"/>
            </a:lnSpc>
            <a:spcBef>
              <a:spcPct val="0"/>
            </a:spcBef>
            <a:spcAft>
              <a:spcPct val="35000"/>
            </a:spcAft>
            <a:buNone/>
            <a:defRPr b="1"/>
          </a:pPr>
          <a:endParaRPr lang="en-US" sz="1100" kern="1200" dirty="0">
            <a:solidFill>
              <a:schemeClr val="bg1"/>
            </a:solidFill>
          </a:endParaRPr>
        </a:p>
      </dsp:txBody>
      <dsp:txXfrm>
        <a:off x="420297" y="393382"/>
        <a:ext cx="2479954" cy="409117"/>
      </dsp:txXfrm>
    </dsp:sp>
    <dsp:sp modelId="{4F322B1B-F357-4BCD-BF34-8A0D705A1CE7}">
      <dsp:nvSpPr>
        <dsp:cNvPr id="0" name=""/>
        <dsp:cNvSpPr/>
      </dsp:nvSpPr>
      <dsp:spPr>
        <a:xfrm>
          <a:off x="215738"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891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9780"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9191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8983" y="1966912"/>
          <a:ext cx="2479954"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0" rIns="0" bIns="152400" numCol="1" spcCol="1270" anchor="b" anchorCtr="0">
          <a:noAutofit/>
        </a:bodyPr>
        <a:lstStyle/>
        <a:p>
          <a:pPr marL="0" lvl="0" indent="0" algn="l" defTabSz="1066800">
            <a:lnSpc>
              <a:spcPct val="90000"/>
            </a:lnSpc>
            <a:spcBef>
              <a:spcPct val="0"/>
            </a:spcBef>
            <a:spcAft>
              <a:spcPct val="35000"/>
            </a:spcAft>
            <a:buNone/>
          </a:pPr>
          <a:r>
            <a:rPr lang="en-US" sz="2400" i="1" kern="1200" dirty="0">
              <a:solidFill>
                <a:schemeClr val="bg1"/>
              </a:solidFill>
            </a:rPr>
            <a:t>Increase flexibility</a:t>
          </a:r>
        </a:p>
      </dsp:txBody>
      <dsp:txXfrm>
        <a:off x="1908983" y="1966912"/>
        <a:ext cx="2479954" cy="1164412"/>
      </dsp:txXfrm>
    </dsp:sp>
    <dsp:sp modelId="{C1E34084-406C-48D5-88FE-7226282DBC49}">
      <dsp:nvSpPr>
        <dsp:cNvPr id="0" name=""/>
        <dsp:cNvSpPr/>
      </dsp:nvSpPr>
      <dsp:spPr>
        <a:xfrm>
          <a:off x="1908983" y="3131324"/>
          <a:ext cx="2479954"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850" bIns="0" numCol="1" spcCol="1270" anchor="ctr" anchorCtr="0">
          <a:noAutofit/>
        </a:bodyPr>
        <a:lstStyle/>
        <a:p>
          <a:pPr marL="0" lvl="0" indent="0" algn="l" defTabSz="488950">
            <a:lnSpc>
              <a:spcPct val="90000"/>
            </a:lnSpc>
            <a:spcBef>
              <a:spcPct val="0"/>
            </a:spcBef>
            <a:spcAft>
              <a:spcPct val="35000"/>
            </a:spcAft>
            <a:buNone/>
            <a:defRPr b="1"/>
          </a:pPr>
          <a:endParaRPr lang="en-US" sz="1100" kern="1200" dirty="0">
            <a:solidFill>
              <a:schemeClr val="bg1"/>
            </a:solidFill>
          </a:endParaRPr>
        </a:p>
      </dsp:txBody>
      <dsp:txXfrm>
        <a:off x="1908983" y="3131324"/>
        <a:ext cx="2479954" cy="409117"/>
      </dsp:txXfrm>
    </dsp:sp>
    <dsp:sp modelId="{33168228-1414-4AAF-B7E5-C08A80BBB2F1}">
      <dsp:nvSpPr>
        <dsp:cNvPr id="0" name=""/>
        <dsp:cNvSpPr/>
      </dsp:nvSpPr>
      <dsp:spPr>
        <a:xfrm>
          <a:off x="1704425"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760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8466" y="9575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80603" y="9897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7670" y="-110917"/>
          <a:ext cx="2479954" cy="399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i="1" kern="1200" dirty="0">
            <a:solidFill>
              <a:schemeClr val="bg1"/>
            </a:solidFill>
          </a:endParaRPr>
        </a:p>
      </dsp:txBody>
      <dsp:txXfrm>
        <a:off x="3397670" y="-110917"/>
        <a:ext cx="2479954" cy="3999849"/>
      </dsp:txXfrm>
    </dsp:sp>
    <dsp:sp modelId="{4EB3AA5C-1289-44C6-9F3E-859ABA28E18F}">
      <dsp:nvSpPr>
        <dsp:cNvPr id="0" name=""/>
        <dsp:cNvSpPr/>
      </dsp:nvSpPr>
      <dsp:spPr>
        <a:xfrm>
          <a:off x="3397670" y="399565"/>
          <a:ext cx="2479954" cy="1405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0" i="1" kern="1200" dirty="0">
              <a:solidFill>
                <a:schemeClr val="bg1"/>
              </a:solidFill>
            </a:rPr>
            <a:t>keep away from Unforeseen Challenges &amp; Conflicts</a:t>
          </a:r>
        </a:p>
      </dsp:txBody>
      <dsp:txXfrm>
        <a:off x="3397670" y="399565"/>
        <a:ext cx="2479954" cy="1405352"/>
      </dsp:txXfrm>
    </dsp:sp>
    <dsp:sp modelId="{0BB03C0E-97EC-4D66-9B09-35D689DAB28C}">
      <dsp:nvSpPr>
        <dsp:cNvPr id="0" name=""/>
        <dsp:cNvSpPr/>
      </dsp:nvSpPr>
      <dsp:spPr>
        <a:xfrm>
          <a:off x="3193111" y="13068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6290" y="2434392"/>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7152"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9289"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6356" y="1966912"/>
          <a:ext cx="2479954"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0" rIns="0" bIns="152400" numCol="1" spcCol="1270" anchor="b" anchorCtr="0">
          <a:noAutofit/>
        </a:bodyPr>
        <a:lstStyle/>
        <a:p>
          <a:pPr marL="0" lvl="0" indent="0" algn="l" defTabSz="1066800">
            <a:lnSpc>
              <a:spcPct val="90000"/>
            </a:lnSpc>
            <a:spcBef>
              <a:spcPct val="0"/>
            </a:spcBef>
            <a:spcAft>
              <a:spcPct val="35000"/>
            </a:spcAft>
            <a:buNone/>
          </a:pPr>
          <a:r>
            <a:rPr lang="en-US" sz="2400" i="1" kern="1200" dirty="0">
              <a:solidFill>
                <a:schemeClr val="bg1"/>
              </a:solidFill>
            </a:rPr>
            <a:t>Reduce risk</a:t>
          </a:r>
        </a:p>
      </dsp:txBody>
      <dsp:txXfrm>
        <a:off x="4886356" y="1966912"/>
        <a:ext cx="2479954" cy="1164412"/>
      </dsp:txXfrm>
    </dsp:sp>
    <dsp:sp modelId="{3DA36ABE-9810-4ED4-9A55-2905E7588D06}">
      <dsp:nvSpPr>
        <dsp:cNvPr id="0" name=""/>
        <dsp:cNvSpPr/>
      </dsp:nvSpPr>
      <dsp:spPr>
        <a:xfrm>
          <a:off x="4886356" y="3131324"/>
          <a:ext cx="2479954"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850" bIns="0" numCol="1" spcCol="1270" anchor="ctr" anchorCtr="0">
          <a:noAutofit/>
        </a:bodyPr>
        <a:lstStyle/>
        <a:p>
          <a:pPr marL="0" lvl="0" indent="0" algn="l" defTabSz="488950">
            <a:lnSpc>
              <a:spcPct val="90000"/>
            </a:lnSpc>
            <a:spcBef>
              <a:spcPct val="0"/>
            </a:spcBef>
            <a:spcAft>
              <a:spcPct val="35000"/>
            </a:spcAft>
            <a:buNone/>
            <a:defRPr b="1"/>
          </a:pPr>
          <a:endParaRPr lang="en-US" sz="1100" kern="1200" dirty="0">
            <a:solidFill>
              <a:schemeClr val="bg1"/>
            </a:solidFill>
          </a:endParaRPr>
        </a:p>
      </dsp:txBody>
      <dsp:txXfrm>
        <a:off x="4886356" y="3131324"/>
        <a:ext cx="2479954" cy="409117"/>
      </dsp:txXfrm>
    </dsp:sp>
    <dsp:sp modelId="{4B9F5909-A57C-4893-9C8A-D5960FE9BE37}">
      <dsp:nvSpPr>
        <dsp:cNvPr id="0" name=""/>
        <dsp:cNvSpPr/>
      </dsp:nvSpPr>
      <dsp:spPr>
        <a:xfrm>
          <a:off x="468179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4976"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5838"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7975"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42567" y="802500"/>
          <a:ext cx="2544903"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228600" numCol="1" spcCol="1270" anchor="t" anchorCtr="0">
          <a:noAutofit/>
        </a:bodyPr>
        <a:lstStyle/>
        <a:p>
          <a:pPr marL="0" lvl="0" indent="0" algn="l" defTabSz="1066800">
            <a:lnSpc>
              <a:spcPct val="90000"/>
            </a:lnSpc>
            <a:spcBef>
              <a:spcPct val="0"/>
            </a:spcBef>
            <a:spcAft>
              <a:spcPct val="35000"/>
            </a:spcAft>
            <a:buNone/>
          </a:pPr>
          <a:r>
            <a:rPr lang="en-US" sz="2400" i="1" kern="1200" dirty="0">
              <a:solidFill>
                <a:schemeClr val="bg1"/>
              </a:solidFill>
            </a:rPr>
            <a:t>Improve project delivery</a:t>
          </a:r>
        </a:p>
      </dsp:txBody>
      <dsp:txXfrm>
        <a:off x="6342567" y="802500"/>
        <a:ext cx="2544903" cy="1164412"/>
      </dsp:txXfrm>
    </dsp:sp>
    <dsp:sp modelId="{6EC2FC68-E1B8-4274-8090-C2C96A4CD82C}">
      <dsp:nvSpPr>
        <dsp:cNvPr id="0" name=""/>
        <dsp:cNvSpPr/>
      </dsp:nvSpPr>
      <dsp:spPr>
        <a:xfrm>
          <a:off x="6342567" y="393382"/>
          <a:ext cx="2544903"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850" bIns="0" numCol="1" spcCol="1270" anchor="ctr" anchorCtr="0">
          <a:noAutofit/>
        </a:bodyPr>
        <a:lstStyle/>
        <a:p>
          <a:pPr marL="0" lvl="0" indent="0" algn="l" defTabSz="488950">
            <a:lnSpc>
              <a:spcPct val="90000"/>
            </a:lnSpc>
            <a:spcBef>
              <a:spcPct val="0"/>
            </a:spcBef>
            <a:spcAft>
              <a:spcPct val="35000"/>
            </a:spcAft>
            <a:buNone/>
            <a:defRPr b="1"/>
          </a:pPr>
          <a:endParaRPr lang="en-US" sz="1100" kern="1200" dirty="0">
            <a:solidFill>
              <a:schemeClr val="bg1"/>
            </a:solidFill>
          </a:endParaRPr>
        </a:p>
      </dsp:txBody>
      <dsp:txXfrm>
        <a:off x="6342567" y="393382"/>
        <a:ext cx="2544903" cy="409117"/>
      </dsp:txXfrm>
    </dsp:sp>
    <dsp:sp modelId="{4F41BF23-550C-4E7F-977E-3D22E3AF7B51}">
      <dsp:nvSpPr>
        <dsp:cNvPr id="0" name=""/>
        <dsp:cNvSpPr/>
      </dsp:nvSpPr>
      <dsp:spPr>
        <a:xfrm>
          <a:off x="6170483"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2"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4524"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6662"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3728" y="1966912"/>
          <a:ext cx="2479954"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0" rIns="0" bIns="152400" numCol="1" spcCol="1270" anchor="b" anchorCtr="0">
          <a:noAutofit/>
        </a:bodyPr>
        <a:lstStyle/>
        <a:p>
          <a:pPr marL="0" lvl="0" indent="0" algn="l" defTabSz="1066800">
            <a:lnSpc>
              <a:spcPct val="90000"/>
            </a:lnSpc>
            <a:spcBef>
              <a:spcPct val="0"/>
            </a:spcBef>
            <a:spcAft>
              <a:spcPct val="35000"/>
            </a:spcAft>
            <a:buNone/>
          </a:pPr>
          <a:r>
            <a:rPr lang="en-US" sz="2400" i="1" kern="1200" dirty="0">
              <a:solidFill>
                <a:schemeClr val="bg1"/>
              </a:solidFill>
            </a:rPr>
            <a:t>improved insight into actual project costs</a:t>
          </a:r>
        </a:p>
      </dsp:txBody>
      <dsp:txXfrm>
        <a:off x="7863728" y="1966912"/>
        <a:ext cx="2479954" cy="1164412"/>
      </dsp:txXfrm>
    </dsp:sp>
    <dsp:sp modelId="{6FED4196-A0D3-4E5C-83DA-99291A8FFFC3}">
      <dsp:nvSpPr>
        <dsp:cNvPr id="0" name=""/>
        <dsp:cNvSpPr/>
      </dsp:nvSpPr>
      <dsp:spPr>
        <a:xfrm>
          <a:off x="7863728" y="3131324"/>
          <a:ext cx="2479954"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endParaRPr lang="en-US" sz="2000" b="0" i="1" kern="1200" dirty="0">
            <a:solidFill>
              <a:schemeClr val="bg1"/>
            </a:solidFill>
          </a:endParaRPr>
        </a:p>
      </dsp:txBody>
      <dsp:txXfrm>
        <a:off x="7863728" y="3131324"/>
        <a:ext cx="2479954" cy="409117"/>
      </dsp:txXfrm>
    </dsp:sp>
    <dsp:sp modelId="{54DE4918-169B-4E9C-B946-44A9D45AEC94}">
      <dsp:nvSpPr>
        <dsp:cNvPr id="0" name=""/>
        <dsp:cNvSpPr/>
      </dsp:nvSpPr>
      <dsp:spPr>
        <a:xfrm>
          <a:off x="7659169"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234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10/30/2022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10/30/2022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10/30/2022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603682" y="854538"/>
            <a:ext cx="5022595" cy="2998371"/>
          </a:xfrm>
        </p:spPr>
        <p:txBody>
          <a:bodyPr>
            <a:normAutofit/>
          </a:bodyPr>
          <a:lstStyle/>
          <a:p>
            <a:r>
              <a:rPr lang="en-US" sz="4400" dirty="0"/>
              <a:t>Resource Management</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normAutofit fontScale="92500" lnSpcReduction="20000"/>
          </a:bodyPr>
          <a:lstStyle/>
          <a:p>
            <a:r>
              <a:rPr lang="en-US" sz="1900" dirty="0"/>
              <a:t>Javeria Waseem</a:t>
            </a:r>
          </a:p>
          <a:p>
            <a:r>
              <a:rPr lang="en-US" sz="1900" dirty="0"/>
              <a:t>BSCS-f19-a72</a:t>
            </a:r>
          </a:p>
          <a:p>
            <a:r>
              <a:rPr lang="en-US" sz="1900" dirty="0"/>
              <a:t>Section b</a:t>
            </a:r>
          </a:p>
          <a:p>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Placeholder - 2 X Icons Vertical">
            <a:extLst>
              <a:ext uri="{FF2B5EF4-FFF2-40B4-BE49-F238E27FC236}">
                <a16:creationId xmlns:a16="http://schemas.microsoft.com/office/drawing/2014/main" id="{05161A65-4E7E-B44A-B0C7-71A1F0FD58A0}"/>
              </a:ext>
            </a:extLst>
          </p:cNvPr>
          <p:cNvGraphicFramePr>
            <a:graphicFrameLocks/>
          </p:cNvGraphicFramePr>
          <p:nvPr>
            <p:extLst>
              <p:ext uri="{D42A27DB-BD31-4B8C-83A1-F6EECF244321}">
                <p14:modId xmlns:p14="http://schemas.microsoft.com/office/powerpoint/2010/main" val="505442302"/>
              </p:ext>
            </p:extLst>
          </p:nvPr>
        </p:nvGraphicFramePr>
        <p:xfrm>
          <a:off x="676292" y="518831"/>
          <a:ext cx="4944403" cy="541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itle 27">
            <a:extLst>
              <a:ext uri="{FF2B5EF4-FFF2-40B4-BE49-F238E27FC236}">
                <a16:creationId xmlns:a16="http://schemas.microsoft.com/office/drawing/2014/main" id="{4988F789-C14D-C841-BDEB-8ACF77377239}"/>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8712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55EADCA-F13C-08EC-4504-9B02C439CB63}"/>
              </a:ext>
            </a:extLst>
          </p:cNvPr>
          <p:cNvGraphicFramePr>
            <a:graphicFrameLocks noGrp="1"/>
          </p:cNvGraphicFramePr>
          <p:nvPr>
            <p:ph idx="1"/>
            <p:extLst>
              <p:ext uri="{D42A27DB-BD31-4B8C-83A1-F6EECF244321}">
                <p14:modId xmlns:p14="http://schemas.microsoft.com/office/powerpoint/2010/main" val="1988837759"/>
              </p:ext>
            </p:extLst>
          </p:nvPr>
        </p:nvGraphicFramePr>
        <p:xfrm>
          <a:off x="931862" y="1875452"/>
          <a:ext cx="10591444" cy="4002833"/>
        </p:xfrm>
        <a:graphic>
          <a:graphicData uri="http://schemas.openxmlformats.org/drawingml/2006/table">
            <a:tbl>
              <a:tblPr firstRow="1" bandRow="1">
                <a:tableStyleId>{073A0DAA-6AF3-43AB-8588-CEC1D06C72B9}</a:tableStyleId>
              </a:tblPr>
              <a:tblGrid>
                <a:gridCol w="927664">
                  <a:extLst>
                    <a:ext uri="{9D8B030D-6E8A-4147-A177-3AD203B41FA5}">
                      <a16:colId xmlns:a16="http://schemas.microsoft.com/office/drawing/2014/main" val="3639221599"/>
                    </a:ext>
                  </a:extLst>
                </a:gridCol>
                <a:gridCol w="1597654">
                  <a:extLst>
                    <a:ext uri="{9D8B030D-6E8A-4147-A177-3AD203B41FA5}">
                      <a16:colId xmlns:a16="http://schemas.microsoft.com/office/drawing/2014/main" val="1089162365"/>
                    </a:ext>
                  </a:extLst>
                </a:gridCol>
                <a:gridCol w="2873886">
                  <a:extLst>
                    <a:ext uri="{9D8B030D-6E8A-4147-A177-3AD203B41FA5}">
                      <a16:colId xmlns:a16="http://schemas.microsoft.com/office/drawing/2014/main" val="3434851434"/>
                    </a:ext>
                  </a:extLst>
                </a:gridCol>
                <a:gridCol w="5192240">
                  <a:extLst>
                    <a:ext uri="{9D8B030D-6E8A-4147-A177-3AD203B41FA5}">
                      <a16:colId xmlns:a16="http://schemas.microsoft.com/office/drawing/2014/main" val="3769439722"/>
                    </a:ext>
                  </a:extLst>
                </a:gridCol>
              </a:tblGrid>
              <a:tr h="775294">
                <a:tc>
                  <a:txBody>
                    <a:bodyPr/>
                    <a:lstStyle/>
                    <a:p>
                      <a:r>
                        <a:rPr lang="en-US" dirty="0"/>
                        <a:t>Year </a:t>
                      </a:r>
                    </a:p>
                  </a:txBody>
                  <a:tcPr/>
                </a:tc>
                <a:tc>
                  <a:txBody>
                    <a:bodyPr/>
                    <a:lstStyle/>
                    <a:p>
                      <a:r>
                        <a:rPr lang="en-US" dirty="0"/>
                        <a:t>Author</a:t>
                      </a:r>
                    </a:p>
                  </a:txBody>
                  <a:tcPr/>
                </a:tc>
                <a:tc>
                  <a:txBody>
                    <a:bodyPr/>
                    <a:lstStyle/>
                    <a:p>
                      <a:r>
                        <a:rPr lang="en-US" dirty="0"/>
                        <a:t>Method </a:t>
                      </a:r>
                    </a:p>
                  </a:txBody>
                  <a:tcPr/>
                </a:tc>
                <a:tc>
                  <a:txBody>
                    <a:bodyPr/>
                    <a:lstStyle/>
                    <a:p>
                      <a:r>
                        <a:rPr lang="en-US" dirty="0"/>
                        <a:t>conclusion</a:t>
                      </a:r>
                    </a:p>
                  </a:txBody>
                  <a:tcPr/>
                </a:tc>
                <a:extLst>
                  <a:ext uri="{0D108BD9-81ED-4DB2-BD59-A6C34878D82A}">
                    <a16:rowId xmlns:a16="http://schemas.microsoft.com/office/drawing/2014/main" val="1229314646"/>
                  </a:ext>
                </a:extLst>
              </a:tr>
              <a:tr h="1062903">
                <a:tc>
                  <a:txBody>
                    <a:bodyPr/>
                    <a:lstStyle/>
                    <a:p>
                      <a:r>
                        <a:rPr lang="en-US" sz="1800" dirty="0"/>
                        <a:t>2011</a:t>
                      </a:r>
                    </a:p>
                  </a:txBody>
                  <a:tcPr/>
                </a:tc>
                <a:tc>
                  <a:txBody>
                    <a:bodyPr/>
                    <a:lstStyle/>
                    <a:p>
                      <a:r>
                        <a:rPr lang="en-US" sz="1800" dirty="0"/>
                        <a:t>E. </a:t>
                      </a:r>
                      <a:r>
                        <a:rPr lang="en-US" sz="1800" dirty="0" err="1"/>
                        <a:t>Kotsovinos</a:t>
                      </a:r>
                      <a:endParaRPr lang="en-US" sz="1800" dirty="0"/>
                    </a:p>
                  </a:txBody>
                  <a:tcPr/>
                </a:tc>
                <a:tc>
                  <a:txBody>
                    <a:bodyPr/>
                    <a:lstStyle/>
                    <a:p>
                      <a:r>
                        <a:rPr lang="en-US" sz="1800" dirty="0"/>
                        <a:t>Basic resource, Resource pools, Resource Management operation, Challenges</a:t>
                      </a:r>
                    </a:p>
                  </a:txBody>
                  <a:tcPr/>
                </a:tc>
                <a:tc>
                  <a:txBody>
                    <a:bodyPr/>
                    <a:lstStyle/>
                    <a:p>
                      <a:r>
                        <a:rPr lang="en-US" sz="1800" dirty="0"/>
                        <a:t>Managing resources at a large scale while providing performance efficient use hardware is a key challenge for any cloud management software.</a:t>
                      </a:r>
                    </a:p>
                  </a:txBody>
                  <a:tcPr/>
                </a:tc>
                <a:extLst>
                  <a:ext uri="{0D108BD9-81ED-4DB2-BD59-A6C34878D82A}">
                    <a16:rowId xmlns:a16="http://schemas.microsoft.com/office/drawing/2014/main" val="3534452417"/>
                  </a:ext>
                </a:extLst>
              </a:tr>
              <a:tr h="1062903">
                <a:tc>
                  <a:txBody>
                    <a:bodyPr/>
                    <a:lstStyle/>
                    <a:p>
                      <a:r>
                        <a:rPr lang="en-US" sz="1800" dirty="0"/>
                        <a:t>2017</a:t>
                      </a:r>
                    </a:p>
                  </a:txBody>
                  <a:tcPr/>
                </a:tc>
                <a:tc>
                  <a:txBody>
                    <a:bodyPr/>
                    <a:lstStyle/>
                    <a:p>
                      <a:r>
                        <a:rPr lang="en-US" sz="1800" dirty="0"/>
                        <a:t>Ramon Dos </a:t>
                      </a:r>
                      <a:r>
                        <a:rPr lang="en-US" sz="1800" dirty="0" err="1"/>
                        <a:t>Ries</a:t>
                      </a:r>
                      <a:r>
                        <a:rPr lang="en-US" sz="1800" dirty="0"/>
                        <a:t> Fontes</a:t>
                      </a:r>
                    </a:p>
                  </a:txBody>
                  <a:tcPr/>
                </a:tc>
                <a:tc>
                  <a:txBody>
                    <a:bodyPr/>
                    <a:lstStyle/>
                    <a:p>
                      <a:r>
                        <a:rPr lang="en-US" sz="1800" dirty="0"/>
                        <a:t>Resource forecasting, Resources leveling</a:t>
                      </a:r>
                    </a:p>
                  </a:txBody>
                  <a:tcPr/>
                </a:tc>
                <a:tc>
                  <a:txBody>
                    <a:bodyPr/>
                    <a:lstStyle/>
                    <a:p>
                      <a:r>
                        <a:rPr lang="en-US" sz="1800" dirty="0"/>
                        <a:t>practical validation is next step that includes critical implementation. Work include more larger and complex scenarios.</a:t>
                      </a:r>
                    </a:p>
                  </a:txBody>
                  <a:tcPr/>
                </a:tc>
                <a:extLst>
                  <a:ext uri="{0D108BD9-81ED-4DB2-BD59-A6C34878D82A}">
                    <a16:rowId xmlns:a16="http://schemas.microsoft.com/office/drawing/2014/main" val="1413105062"/>
                  </a:ext>
                </a:extLst>
              </a:tr>
              <a:tr h="1101733">
                <a:tc>
                  <a:txBody>
                    <a:bodyPr/>
                    <a:lstStyle/>
                    <a:p>
                      <a:r>
                        <a:rPr lang="en-US" sz="1800" dirty="0"/>
                        <a:t>2014</a:t>
                      </a:r>
                    </a:p>
                  </a:txBody>
                  <a:tcPr/>
                </a:tc>
                <a:tc>
                  <a:txBody>
                    <a:bodyPr/>
                    <a:lstStyle/>
                    <a:p>
                      <a:r>
                        <a:rPr lang="en-US" sz="1800" dirty="0"/>
                        <a:t>Author JG Andrew, S Buzzi</a:t>
                      </a:r>
                    </a:p>
                  </a:txBody>
                  <a:tcPr/>
                </a:tc>
                <a:tc>
                  <a:txBody>
                    <a:bodyPr/>
                    <a:lstStyle/>
                    <a:p>
                      <a:r>
                        <a:rPr lang="en-US" sz="1800" dirty="0"/>
                        <a:t>Analyze the performance,  Proposed algorithm, Evaluate the performance</a:t>
                      </a:r>
                    </a:p>
                  </a:txBody>
                  <a:tcPr/>
                </a:tc>
                <a:tc>
                  <a:txBody>
                    <a:bodyPr/>
                    <a:lstStyle/>
                    <a:p>
                      <a:r>
                        <a:rPr lang="en-US" sz="1800" dirty="0"/>
                        <a:t>The controllers global  view the network to take more informed decision for efficient resource management.</a:t>
                      </a:r>
                    </a:p>
                  </a:txBody>
                  <a:tcPr/>
                </a:tc>
                <a:extLst>
                  <a:ext uri="{0D108BD9-81ED-4DB2-BD59-A6C34878D82A}">
                    <a16:rowId xmlns:a16="http://schemas.microsoft.com/office/drawing/2014/main" val="35756692"/>
                  </a:ext>
                </a:extLst>
              </a:tr>
            </a:tbl>
          </a:graphicData>
        </a:graphic>
      </p:graphicFrame>
      <p:sp>
        <p:nvSpPr>
          <p:cNvPr id="3" name="Title 2">
            <a:extLst>
              <a:ext uri="{FF2B5EF4-FFF2-40B4-BE49-F238E27FC236}">
                <a16:creationId xmlns:a16="http://schemas.microsoft.com/office/drawing/2014/main" id="{09BE6580-E371-732E-D70C-407FDF729324}"/>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94472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65FC8B9-A64F-D190-D9E8-DDE884C40E92}"/>
              </a:ext>
            </a:extLst>
          </p:cNvPr>
          <p:cNvGraphicFramePr>
            <a:graphicFrameLocks noGrp="1"/>
          </p:cNvGraphicFramePr>
          <p:nvPr>
            <p:ph idx="1"/>
            <p:extLst>
              <p:ext uri="{D42A27DB-BD31-4B8C-83A1-F6EECF244321}">
                <p14:modId xmlns:p14="http://schemas.microsoft.com/office/powerpoint/2010/main" val="990157776"/>
              </p:ext>
            </p:extLst>
          </p:nvPr>
        </p:nvGraphicFramePr>
        <p:xfrm>
          <a:off x="931863" y="2030413"/>
          <a:ext cx="10453684" cy="3296920"/>
        </p:xfrm>
        <a:graphic>
          <a:graphicData uri="http://schemas.openxmlformats.org/drawingml/2006/table">
            <a:tbl>
              <a:tblPr firstRow="1" bandRow="1">
                <a:tableStyleId>{073A0DAA-6AF3-43AB-8588-CEC1D06C72B9}</a:tableStyleId>
              </a:tblPr>
              <a:tblGrid>
                <a:gridCol w="1046227">
                  <a:extLst>
                    <a:ext uri="{9D8B030D-6E8A-4147-A177-3AD203B41FA5}">
                      <a16:colId xmlns:a16="http://schemas.microsoft.com/office/drawing/2014/main" val="260874508"/>
                    </a:ext>
                  </a:extLst>
                </a:gridCol>
                <a:gridCol w="2090057">
                  <a:extLst>
                    <a:ext uri="{9D8B030D-6E8A-4147-A177-3AD203B41FA5}">
                      <a16:colId xmlns:a16="http://schemas.microsoft.com/office/drawing/2014/main" val="4070143631"/>
                    </a:ext>
                  </a:extLst>
                </a:gridCol>
                <a:gridCol w="2099388">
                  <a:extLst>
                    <a:ext uri="{9D8B030D-6E8A-4147-A177-3AD203B41FA5}">
                      <a16:colId xmlns:a16="http://schemas.microsoft.com/office/drawing/2014/main" val="4127248822"/>
                    </a:ext>
                  </a:extLst>
                </a:gridCol>
                <a:gridCol w="5218012">
                  <a:extLst>
                    <a:ext uri="{9D8B030D-6E8A-4147-A177-3AD203B41FA5}">
                      <a16:colId xmlns:a16="http://schemas.microsoft.com/office/drawing/2014/main" val="2349420091"/>
                    </a:ext>
                  </a:extLst>
                </a:gridCol>
              </a:tblGrid>
              <a:tr h="370840">
                <a:tc>
                  <a:txBody>
                    <a:bodyPr/>
                    <a:lstStyle/>
                    <a:p>
                      <a:r>
                        <a:rPr lang="en-US" dirty="0"/>
                        <a:t>Year </a:t>
                      </a:r>
                    </a:p>
                  </a:txBody>
                  <a:tcPr/>
                </a:tc>
                <a:tc>
                  <a:txBody>
                    <a:bodyPr/>
                    <a:lstStyle/>
                    <a:p>
                      <a:r>
                        <a:rPr lang="en-US" dirty="0"/>
                        <a:t>Author </a:t>
                      </a:r>
                    </a:p>
                  </a:txBody>
                  <a:tcPr/>
                </a:tc>
                <a:tc>
                  <a:txBody>
                    <a:bodyPr/>
                    <a:lstStyle/>
                    <a:p>
                      <a:r>
                        <a:rPr lang="en-US" dirty="0"/>
                        <a:t>Method </a:t>
                      </a:r>
                    </a:p>
                  </a:txBody>
                  <a:tcPr/>
                </a:tc>
                <a:tc>
                  <a:txBody>
                    <a:bodyPr/>
                    <a:lstStyle/>
                    <a:p>
                      <a:r>
                        <a:rPr lang="en-US" dirty="0"/>
                        <a:t>Conclusion</a:t>
                      </a:r>
                    </a:p>
                  </a:txBody>
                  <a:tcPr/>
                </a:tc>
                <a:extLst>
                  <a:ext uri="{0D108BD9-81ED-4DB2-BD59-A6C34878D82A}">
                    <a16:rowId xmlns:a16="http://schemas.microsoft.com/office/drawing/2014/main" val="195354012"/>
                  </a:ext>
                </a:extLst>
              </a:tr>
              <a:tr h="370840">
                <a:tc>
                  <a:txBody>
                    <a:bodyPr/>
                    <a:lstStyle/>
                    <a:p>
                      <a:r>
                        <a:rPr lang="en-US" dirty="0"/>
                        <a:t>2004</a:t>
                      </a:r>
                    </a:p>
                  </a:txBody>
                  <a:tcPr/>
                </a:tc>
                <a:tc>
                  <a:txBody>
                    <a:bodyPr/>
                    <a:lstStyle/>
                    <a:p>
                      <a:r>
                        <a:rPr lang="en-US" dirty="0"/>
                        <a:t>M. </a:t>
                      </a:r>
                      <a:r>
                        <a:rPr lang="en-US" dirty="0" err="1"/>
                        <a:t>Antonioletti</a:t>
                      </a:r>
                      <a:r>
                        <a:rPr lang="en-US" dirty="0"/>
                        <a:t>, R.  Baxter</a:t>
                      </a:r>
                    </a:p>
                    <a:p>
                      <a:endParaRPr lang="en-US" dirty="0"/>
                    </a:p>
                  </a:txBody>
                  <a:tcPr/>
                </a:tc>
                <a:tc>
                  <a:txBody>
                    <a:bodyPr/>
                    <a:lstStyle/>
                    <a:p>
                      <a:r>
                        <a:rPr lang="en-US" dirty="0"/>
                        <a:t>Data, network  ,software components ,functionality</a:t>
                      </a:r>
                    </a:p>
                    <a:p>
                      <a:endParaRPr lang="en-US" dirty="0"/>
                    </a:p>
                  </a:txBody>
                  <a:tcPr/>
                </a:tc>
                <a:tc>
                  <a:txBody>
                    <a:bodyPr/>
                    <a:lstStyle/>
                    <a:p>
                      <a:r>
                        <a:rPr lang="en-US" dirty="0"/>
                        <a:t>Supported application and resources have been made to extend the scope compared to current research.</a:t>
                      </a:r>
                    </a:p>
                    <a:p>
                      <a:endParaRPr lang="en-US" dirty="0"/>
                    </a:p>
                  </a:txBody>
                  <a:tcPr/>
                </a:tc>
                <a:extLst>
                  <a:ext uri="{0D108BD9-81ED-4DB2-BD59-A6C34878D82A}">
                    <a16:rowId xmlns:a16="http://schemas.microsoft.com/office/drawing/2014/main" val="2338335353"/>
                  </a:ext>
                </a:extLst>
              </a:tr>
              <a:tr h="370840">
                <a:tc>
                  <a:txBody>
                    <a:bodyPr/>
                    <a:lstStyle/>
                    <a:p>
                      <a:r>
                        <a:rPr lang="en-US" dirty="0"/>
                        <a:t>2013</a:t>
                      </a:r>
                    </a:p>
                  </a:txBody>
                  <a:tcPr/>
                </a:tc>
                <a:tc>
                  <a:txBody>
                    <a:bodyPr/>
                    <a:lstStyle/>
                    <a:p>
                      <a:r>
                        <a:rPr lang="en-US" dirty="0"/>
                        <a:t>P. </a:t>
                      </a:r>
                      <a:r>
                        <a:rPr lang="en-US" dirty="0" err="1"/>
                        <a:t>Benettin</a:t>
                      </a:r>
                      <a:r>
                        <a:rPr lang="en-US" dirty="0"/>
                        <a:t>, </a:t>
                      </a:r>
                      <a:r>
                        <a:rPr lang="en-US" dirty="0" err="1"/>
                        <a:t>Y.van</a:t>
                      </a:r>
                      <a:r>
                        <a:rPr lang="en-US" dirty="0"/>
                        <a:t> der </a:t>
                      </a:r>
                      <a:r>
                        <a:rPr lang="en-US" dirty="0" err="1"/>
                        <a:t>velde</a:t>
                      </a:r>
                      <a:endParaRPr lang="en-US" dirty="0"/>
                    </a:p>
                    <a:p>
                      <a:endParaRPr lang="en-US" dirty="0"/>
                    </a:p>
                  </a:txBody>
                  <a:tcPr/>
                </a:tc>
                <a:tc>
                  <a:txBody>
                    <a:bodyPr/>
                    <a:lstStyle/>
                    <a:p>
                      <a:r>
                        <a:rPr lang="en-US" dirty="0"/>
                        <a:t>Risk management tool, Measures, monitoring program's </a:t>
                      </a:r>
                    </a:p>
                    <a:p>
                      <a:endParaRPr lang="en-US" dirty="0"/>
                    </a:p>
                  </a:txBody>
                  <a:tcPr/>
                </a:tc>
                <a:tc>
                  <a:txBody>
                    <a:bodyPr/>
                    <a:lstStyle/>
                    <a:p>
                      <a:r>
                        <a:rPr lang="en-US" dirty="0"/>
                        <a:t>The specific measures can be selected for each catchment taking under consideration management option evaluated Through computer simulation.</a:t>
                      </a:r>
                    </a:p>
                    <a:p>
                      <a:endParaRPr lang="en-US" dirty="0"/>
                    </a:p>
                  </a:txBody>
                  <a:tcPr/>
                </a:tc>
                <a:extLst>
                  <a:ext uri="{0D108BD9-81ED-4DB2-BD59-A6C34878D82A}">
                    <a16:rowId xmlns:a16="http://schemas.microsoft.com/office/drawing/2014/main" val="396114440"/>
                  </a:ext>
                </a:extLst>
              </a:tr>
            </a:tbl>
          </a:graphicData>
        </a:graphic>
      </p:graphicFrame>
      <p:sp>
        <p:nvSpPr>
          <p:cNvPr id="3" name="Title 2">
            <a:extLst>
              <a:ext uri="{FF2B5EF4-FFF2-40B4-BE49-F238E27FC236}">
                <a16:creationId xmlns:a16="http://schemas.microsoft.com/office/drawing/2014/main" id="{2B2B3BD9-6EC7-03A8-04FD-28FC9D33A362}"/>
              </a:ext>
            </a:extLst>
          </p:cNvPr>
          <p:cNvSpPr>
            <a:spLocks noGrp="1"/>
          </p:cNvSpPr>
          <p:nvPr>
            <p:ph type="title"/>
          </p:nvPr>
        </p:nvSpPr>
        <p:spPr/>
        <p:txBody>
          <a:bodyPr/>
          <a:lstStyle/>
          <a:p>
            <a:r>
              <a:rPr lang="en-US" dirty="0"/>
              <a:t>Cont..</a:t>
            </a:r>
          </a:p>
        </p:txBody>
      </p:sp>
    </p:spTree>
    <p:extLst>
      <p:ext uri="{BB962C8B-B14F-4D97-AF65-F5344CB8AC3E}">
        <p14:creationId xmlns:p14="http://schemas.microsoft.com/office/powerpoint/2010/main" val="38293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550988" y="737118"/>
            <a:ext cx="4393415" cy="2593911"/>
          </a:xfrm>
        </p:spPr>
        <p:txBody>
          <a:bodyPr/>
          <a:lstStyle/>
          <a:p>
            <a:r>
              <a:rPr lang="en-US" dirty="0"/>
              <a:t>Methodology </a:t>
            </a:r>
          </a:p>
        </p:txBody>
      </p:sp>
      <p:pic>
        <p:nvPicPr>
          <p:cNvPr id="4" name="Picture 3">
            <a:extLst>
              <a:ext uri="{FF2B5EF4-FFF2-40B4-BE49-F238E27FC236}">
                <a16:creationId xmlns:a16="http://schemas.microsoft.com/office/drawing/2014/main" id="{2E947F47-B8D4-D356-0A92-35A116974924}"/>
              </a:ext>
            </a:extLst>
          </p:cNvPr>
          <p:cNvPicPr>
            <a:picLocks noChangeAspect="1"/>
          </p:cNvPicPr>
          <p:nvPr/>
        </p:nvPicPr>
        <p:blipFill>
          <a:blip r:embed="rId2"/>
          <a:stretch>
            <a:fillRect/>
          </a:stretch>
        </p:blipFill>
        <p:spPr>
          <a:xfrm>
            <a:off x="6419461" y="1700643"/>
            <a:ext cx="5384407" cy="4725581"/>
          </a:xfrm>
          <a:prstGeom prst="rect">
            <a:avLst/>
          </a:prstGeom>
        </p:spPr>
      </p:pic>
    </p:spTree>
    <p:extLst>
      <p:ext uri="{BB962C8B-B14F-4D97-AF65-F5344CB8AC3E}">
        <p14:creationId xmlns:p14="http://schemas.microsoft.com/office/powerpoint/2010/main" val="359498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Placeholder Timeline&#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1007673883"/>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70654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932329" y="2416629"/>
            <a:ext cx="10452848" cy="3547642"/>
          </a:xfrm>
        </p:spPr>
        <p:txBody>
          <a:bodyPr>
            <a:normAutofit/>
          </a:bodyPr>
          <a:lstStyle/>
          <a:p>
            <a:pPr marL="0" indent="0" algn="just">
              <a:buNone/>
            </a:pPr>
            <a:r>
              <a:rPr lang="en-US" sz="2400" dirty="0"/>
              <a:t>Resource management is a skill set that every project manager must master, and with the right tools and techniques, it is easily achievable. Resource management solution allows planning, scheduling, and allocating resources effectively to projects while maximizing their profitable utilization. In a nutshell, it helps meet your project goals using your resources intelligently.</a:t>
            </a: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conclusion</a:t>
            </a:r>
          </a:p>
        </p:txBody>
      </p:sp>
    </p:spTree>
    <p:extLst>
      <p:ext uri="{BB962C8B-B14F-4D97-AF65-F5344CB8AC3E}">
        <p14:creationId xmlns:p14="http://schemas.microsoft.com/office/powerpoint/2010/main" val="492756523"/>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67</TotalTime>
  <Words>314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RetrospectVTI</vt:lpstr>
      <vt:lpstr>Resource Management</vt:lpstr>
      <vt:lpstr>Introduction </vt:lpstr>
      <vt:lpstr>Background</vt:lpstr>
      <vt:lpstr>Cont..</vt:lpstr>
      <vt:lpstr>Methodology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Management</dc:title>
  <dc:creator>DAR LAPTOP</dc:creator>
  <cp:lastModifiedBy>DAR LAPTOP</cp:lastModifiedBy>
  <cp:revision>1</cp:revision>
  <dcterms:created xsi:type="dcterms:W3CDTF">2022-10-30T11:57:07Z</dcterms:created>
  <dcterms:modified xsi:type="dcterms:W3CDTF">2022-10-30T13:04:56Z</dcterms:modified>
</cp:coreProperties>
</file>