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5" r:id="rId4"/>
    <p:sldId id="263" r:id="rId5"/>
    <p:sldId id="259" r:id="rId6"/>
    <p:sldId id="260" r:id="rId7"/>
    <p:sldId id="262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5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8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585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804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53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725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56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81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1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4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79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38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9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99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4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7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0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4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6822" y="1609876"/>
            <a:ext cx="7708220" cy="1819124"/>
          </a:xfrm>
        </p:spPr>
        <p:txBody>
          <a:bodyPr/>
          <a:lstStyle/>
          <a:p>
            <a:r>
              <a:rPr lang="en-US" dirty="0"/>
              <a:t>Agile project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10000"/>
            <a:ext cx="3581400" cy="2667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Maryam Mazhar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Bscs-f19-m80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Section :B</a:t>
            </a:r>
          </a:p>
        </p:txBody>
      </p:sp>
    </p:spTree>
    <p:extLst>
      <p:ext uri="{BB962C8B-B14F-4D97-AF65-F5344CB8AC3E}">
        <p14:creationId xmlns:p14="http://schemas.microsoft.com/office/powerpoint/2010/main" val="67257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93" y="3011713"/>
            <a:ext cx="8028214" cy="3416300"/>
          </a:xfrm>
        </p:spPr>
        <p:txBody>
          <a:bodyPr>
            <a:normAutofit/>
          </a:bodyPr>
          <a:lstStyle/>
          <a:p>
            <a:r>
              <a:rPr lang="en-US" dirty="0"/>
              <a:t>Agile Project Management (APM) can be defined as an iterative approach that promotes direct customer inclusion, adjusts to change and develops a working product.</a:t>
            </a:r>
          </a:p>
          <a:p>
            <a:r>
              <a:rPr lang="en-US" dirty="0"/>
              <a:t>It supports projects in rapidly changing environments characterized by technology driven innovation, global competition, accelerated lifecycles, and customer demands.</a:t>
            </a:r>
          </a:p>
          <a:p>
            <a:r>
              <a:rPr lang="en-US" dirty="0"/>
              <a:t>The focus changes from managing tasks and schedules to developing the best solutions with faster delivery under conditions of continuous change.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1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376720"/>
              </p:ext>
            </p:extLst>
          </p:nvPr>
        </p:nvGraphicFramePr>
        <p:xfrm>
          <a:off x="367145" y="1978481"/>
          <a:ext cx="8885711" cy="48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4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369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2618"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Omar El-</a:t>
                      </a:r>
                      <a:r>
                        <a:rPr lang="en-US" dirty="0" err="1"/>
                        <a:t>Gayar</a:t>
                      </a:r>
                      <a:r>
                        <a:rPr lang="en-US" dirty="0"/>
                        <a:t>, Cherie </a:t>
                      </a:r>
                      <a:r>
                        <a:rPr lang="en-US" dirty="0" err="1"/>
                        <a:t>Noteboom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 Planning,</a:t>
                      </a:r>
                    </a:p>
                    <a:p>
                      <a:r>
                        <a:rPr lang="en-US" dirty="0"/>
                        <a:t>Review Process</a:t>
                      </a:r>
                    </a:p>
                    <a:p>
                      <a:r>
                        <a:rPr lang="en-US" dirty="0"/>
                        <a:t>Data Extraction and Synthesis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effective communication and collaboration within teams and between vendor and client ensure the success of project.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2618"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Arturs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Rasnacis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 err="1"/>
                        <a:t>Solvita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Berzisa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Preparation ,</a:t>
                      </a:r>
                    </a:p>
                    <a:p>
                      <a:r>
                        <a:rPr lang="en-US" dirty="0"/>
                        <a:t>Employees’ analysis ,PM</a:t>
                      </a:r>
                    </a:p>
                    <a:p>
                      <a:r>
                        <a:rPr lang="en-US" dirty="0"/>
                        <a:t>Selection, adaptation, implementation 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bugs, faster delivery, more and effective communication, better quality, better risk analysis, less over costs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2915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Enric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Senabre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Hidalgo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participant observation, analysis of online activity and semi-structured interviews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Adaptively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38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764" y="775607"/>
            <a:ext cx="8229600" cy="925285"/>
          </a:xfrm>
        </p:spPr>
        <p:txBody>
          <a:bodyPr/>
          <a:lstStyle/>
          <a:p>
            <a:r>
              <a:rPr lang="en-US" dirty="0"/>
              <a:t>Cont..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635058"/>
              </p:ext>
            </p:extLst>
          </p:nvPr>
        </p:nvGraphicFramePr>
        <p:xfrm>
          <a:off x="680357" y="1850571"/>
          <a:ext cx="8429007" cy="503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1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9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8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386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8661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Faisal Hayat,</a:t>
                      </a:r>
                    </a:p>
                    <a:p>
                      <a:r>
                        <a:rPr lang="en-US" dirty="0"/>
                        <a:t>Ammar Ur </a:t>
                      </a:r>
                      <a:r>
                        <a:rPr lang="en-US" dirty="0" err="1"/>
                        <a:t>Rehman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Problem identification,  literature review of related work, survey designing, data gathering,</a:t>
                      </a:r>
                    </a:p>
                    <a:p>
                      <a:r>
                        <a:rPr lang="en-US" dirty="0"/>
                        <a:t>Data analysis, discussion,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Scrum has positive influence on the time, cost, scope, Quality, Risk and scope of the project.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0918"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Afonso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Ribeiro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Roles</a:t>
                      </a:r>
                    </a:p>
                    <a:p>
                      <a:r>
                        <a:rPr lang="en-US" dirty="0"/>
                        <a:t>Documentation</a:t>
                      </a:r>
                    </a:p>
                    <a:p>
                      <a:r>
                        <a:rPr lang="en-US" dirty="0"/>
                        <a:t>Information workflow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inclusion of the feedback that it is considered</a:t>
                      </a:r>
                    </a:p>
                    <a:p>
                      <a:r>
                        <a:rPr lang="en-US" dirty="0"/>
                        <a:t>relevant to software development in the methodology, in order to improve it.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29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502" y="2603500"/>
            <a:ext cx="6927309" cy="3416300"/>
          </a:xfrm>
        </p:spPr>
      </p:pic>
    </p:spTree>
    <p:extLst>
      <p:ext uri="{BB962C8B-B14F-4D97-AF65-F5344CB8AC3E}">
        <p14:creationId xmlns:p14="http://schemas.microsoft.com/office/powerpoint/2010/main" val="221910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680" y="2468032"/>
            <a:ext cx="8613320" cy="3416300"/>
          </a:xfrm>
        </p:spPr>
        <p:txBody>
          <a:bodyPr/>
          <a:lstStyle/>
          <a:p>
            <a:r>
              <a:rPr lang="en-US" dirty="0"/>
              <a:t>Scrum is a framework for project management that emphasizes teamwork, accountability and iterative progress toward a well-defined goal.</a:t>
            </a:r>
          </a:p>
          <a:p>
            <a:r>
              <a:rPr lang="en-US" dirty="0"/>
              <a:t>The development process of each release should be within the limit of 30 days. For this reason, SCRUM is more suitable to short term projects.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72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Superior quality Product</a:t>
            </a:r>
          </a:p>
          <a:p>
            <a:r>
              <a:rPr lang="en-US" dirty="0"/>
              <a:t>Customer Satisfaction</a:t>
            </a:r>
          </a:p>
          <a:p>
            <a:r>
              <a:rPr lang="en-US" dirty="0"/>
              <a:t>Better control</a:t>
            </a:r>
          </a:p>
          <a:p>
            <a:r>
              <a:rPr lang="en-US" dirty="0"/>
              <a:t>Improved project predictability</a:t>
            </a:r>
          </a:p>
          <a:p>
            <a:r>
              <a:rPr lang="en-US" dirty="0"/>
              <a:t>Reduced risks</a:t>
            </a:r>
          </a:p>
          <a:p>
            <a:r>
              <a:rPr lang="en-US" dirty="0"/>
              <a:t>Increased flexibility</a:t>
            </a:r>
          </a:p>
          <a:p>
            <a:r>
              <a:rPr lang="en-US" dirty="0"/>
              <a:t>Improved team morale</a:t>
            </a:r>
          </a:p>
        </p:txBody>
      </p:sp>
    </p:spTree>
    <p:extLst>
      <p:ext uri="{BB962C8B-B14F-4D97-AF65-F5344CB8AC3E}">
        <p14:creationId xmlns:p14="http://schemas.microsoft.com/office/powerpoint/2010/main" val="200547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85" y="3011715"/>
            <a:ext cx="8273143" cy="3416300"/>
          </a:xfrm>
        </p:spPr>
        <p:txBody>
          <a:bodyPr>
            <a:normAutofit/>
          </a:bodyPr>
          <a:lstStyle/>
          <a:p>
            <a:r>
              <a:rPr lang="en-US" dirty="0"/>
              <a:t>Agile models are based on iterative software development. An independent working module is built after the completion of iteration. </a:t>
            </a:r>
          </a:p>
          <a:p>
            <a:r>
              <a:rPr lang="en-US" dirty="0"/>
              <a:t>Iteration should not consume more than two weeks to complete a code. </a:t>
            </a:r>
          </a:p>
          <a:p>
            <a:r>
              <a:rPr lang="en-US" dirty="0"/>
              <a:t>Agile methodologies invite the developers to get involved in testing, rather than a separate quality assurance team.</a:t>
            </a:r>
          </a:p>
          <a:p>
            <a:r>
              <a:rPr lang="en-US" dirty="0"/>
              <a:t>It is suitable in changing environments because of new practices and principles that enable a team to develop a product in short duration.</a:t>
            </a:r>
          </a:p>
          <a:p>
            <a:r>
              <a:rPr lang="en-US" dirty="0"/>
              <a:t>Continuous improvement </a:t>
            </a:r>
          </a:p>
        </p:txBody>
      </p:sp>
    </p:spTree>
    <p:extLst>
      <p:ext uri="{BB962C8B-B14F-4D97-AF65-F5344CB8AC3E}">
        <p14:creationId xmlns:p14="http://schemas.microsoft.com/office/powerpoint/2010/main" val="582454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153</TotalTime>
  <Words>407</Words>
  <Application>Microsoft Office PowerPoint</Application>
  <PresentationFormat>On-screen Show (4:3)</PresentationFormat>
  <Paragraphs>66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 Boardroom</vt:lpstr>
      <vt:lpstr>Agile project management</vt:lpstr>
      <vt:lpstr>Introduction</vt:lpstr>
      <vt:lpstr>background</vt:lpstr>
      <vt:lpstr>Cont..</vt:lpstr>
      <vt:lpstr>methodology</vt:lpstr>
      <vt:lpstr>Scrum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MARYAM</dc:creator>
  <cp:lastModifiedBy>muaz ch</cp:lastModifiedBy>
  <cp:revision>20</cp:revision>
  <dcterms:created xsi:type="dcterms:W3CDTF">2022-10-29T11:20:22Z</dcterms:created>
  <dcterms:modified xsi:type="dcterms:W3CDTF">2022-10-30T15:20:49Z</dcterms:modified>
</cp:coreProperties>
</file>