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sldIdLst>
    <p:sldId id="256" r:id="rId2"/>
    <p:sldId id="257" r:id="rId3"/>
    <p:sldId id="265" r:id="rId4"/>
    <p:sldId id="266" r:id="rId5"/>
    <p:sldId id="267" r:id="rId6"/>
    <p:sldId id="259" r:id="rId7"/>
    <p:sldId id="260" r:id="rId8"/>
    <p:sldId id="261" r:id="rId9"/>
    <p:sldId id="262"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ED1C08-6A35-42F4-BA77-C35E25166827}" v="1947" dt="2022-10-30T12:56:15.3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p:scale>
          <a:sx n="75" d="100"/>
          <a:sy n="75" d="100"/>
        </p:scale>
        <p:origin x="-132" y="1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3CED1C08-6A35-42F4-BA77-C35E25166827}"/>
    <pc:docChg chg="modSld">
      <pc:chgData name="" userId="" providerId="" clId="Web-{3CED1C08-6A35-42F4-BA77-C35E25166827}" dt="2022-10-30T06:16:47.022" v="5" actId="20577"/>
      <pc:docMkLst>
        <pc:docMk/>
      </pc:docMkLst>
      <pc:sldChg chg="modSp">
        <pc:chgData name="" userId="" providerId="" clId="Web-{3CED1C08-6A35-42F4-BA77-C35E25166827}" dt="2022-10-30T06:16:47.022" v="5" actId="20577"/>
        <pc:sldMkLst>
          <pc:docMk/>
          <pc:sldMk cId="109857222" sldId="256"/>
        </pc:sldMkLst>
        <pc:spChg chg="mod">
          <ac:chgData name="" userId="" providerId="" clId="Web-{3CED1C08-6A35-42F4-BA77-C35E25166827}" dt="2022-10-30T06:16:47.022" v="5" actId="20577"/>
          <ac:spMkLst>
            <pc:docMk/>
            <pc:sldMk cId="109857222" sldId="256"/>
            <ac:spMk id="2" creationId="{00000000-0000-0000-0000-000000000000}"/>
          </ac:spMkLst>
        </pc:spChg>
      </pc:sldChg>
    </pc:docChg>
  </pc:docChgLst>
  <pc:docChgLst>
    <pc:chgData name="saliha ch" userId="4087bb8135ca39c9" providerId="Windows Live" clId="Web-{3CED1C08-6A35-42F4-BA77-C35E25166827}"/>
    <pc:docChg chg="addSld delSld modSld addMainMaster delMainMaster">
      <pc:chgData name="saliha ch" userId="4087bb8135ca39c9" providerId="Windows Live" clId="Web-{3CED1C08-6A35-42F4-BA77-C35E25166827}" dt="2022-10-30T12:56:15.346" v="1959" actId="1076"/>
      <pc:docMkLst>
        <pc:docMk/>
      </pc:docMkLst>
      <pc:sldChg chg="addSp delSp modSp mod setBg modClrScheme addAnim chgLayout">
        <pc:chgData name="saliha ch" userId="4087bb8135ca39c9" providerId="Windows Live" clId="Web-{3CED1C08-6A35-42F4-BA77-C35E25166827}" dt="2022-10-30T06:24:54.692" v="99" actId="20577"/>
        <pc:sldMkLst>
          <pc:docMk/>
          <pc:sldMk cId="109857222" sldId="256"/>
        </pc:sldMkLst>
        <pc:spChg chg="mod">
          <ac:chgData name="saliha ch" userId="4087bb8135ca39c9" providerId="Windows Live" clId="Web-{3CED1C08-6A35-42F4-BA77-C35E25166827}" dt="2022-10-30T06:23:37.187" v="84"/>
          <ac:spMkLst>
            <pc:docMk/>
            <pc:sldMk cId="109857222" sldId="256"/>
            <ac:spMk id="2" creationId="{00000000-0000-0000-0000-000000000000}"/>
          </ac:spMkLst>
        </pc:spChg>
        <pc:spChg chg="mod">
          <ac:chgData name="saliha ch" userId="4087bb8135ca39c9" providerId="Windows Live" clId="Web-{3CED1C08-6A35-42F4-BA77-C35E25166827}" dt="2022-10-30T06:24:54.692" v="99" actId="20577"/>
          <ac:spMkLst>
            <pc:docMk/>
            <pc:sldMk cId="109857222" sldId="256"/>
            <ac:spMk id="3" creationId="{00000000-0000-0000-0000-000000000000}"/>
          </ac:spMkLst>
        </pc:spChg>
        <pc:spChg chg="add del">
          <ac:chgData name="saliha ch" userId="4087bb8135ca39c9" providerId="Windows Live" clId="Web-{3CED1C08-6A35-42F4-BA77-C35E25166827}" dt="2022-10-30T06:23:37.187" v="84"/>
          <ac:spMkLst>
            <pc:docMk/>
            <pc:sldMk cId="109857222" sldId="256"/>
            <ac:spMk id="9" creationId="{9C51935E-4A08-4AE4-8E13-F40CD3C4F1C4}"/>
          </ac:spMkLst>
        </pc:spChg>
        <pc:spChg chg="add">
          <ac:chgData name="saliha ch" userId="4087bb8135ca39c9" providerId="Windows Live" clId="Web-{3CED1C08-6A35-42F4-BA77-C35E25166827}" dt="2022-10-30T06:23:37.187" v="84"/>
          <ac:spMkLst>
            <pc:docMk/>
            <pc:sldMk cId="109857222" sldId="256"/>
            <ac:spMk id="19" creationId="{742DFF2D-EA41-4CBE-9659-C2917E4882E5}"/>
          </ac:spMkLst>
        </pc:spChg>
        <pc:grpChg chg="add del">
          <ac:chgData name="saliha ch" userId="4087bb8135ca39c9" providerId="Windows Live" clId="Web-{3CED1C08-6A35-42F4-BA77-C35E25166827}" dt="2022-10-30T06:23:37.187" v="84"/>
          <ac:grpSpMkLst>
            <pc:docMk/>
            <pc:sldMk cId="109857222" sldId="256"/>
            <ac:grpSpMk id="11" creationId="{A7014575-F0CE-4EAB-917E-3325411BA231}"/>
          </ac:grpSpMkLst>
        </pc:grpChg>
        <pc:picChg chg="add mod">
          <ac:chgData name="saliha ch" userId="4087bb8135ca39c9" providerId="Windows Live" clId="Web-{3CED1C08-6A35-42F4-BA77-C35E25166827}" dt="2022-10-30T06:23:37.187" v="84"/>
          <ac:picMkLst>
            <pc:docMk/>
            <pc:sldMk cId="109857222" sldId="256"/>
            <ac:picMk id="4" creationId="{6EE9854E-FB05-7977-DD4A-163A987BDC2C}"/>
          </ac:picMkLst>
        </pc:picChg>
      </pc:sldChg>
      <pc:sldChg chg="addSp delSp modSp new mod setBg">
        <pc:chgData name="saliha ch" userId="4087bb8135ca39c9" providerId="Windows Live" clId="Web-{3CED1C08-6A35-42F4-BA77-C35E25166827}" dt="2022-10-30T12:43:56.802" v="1851" actId="14100"/>
        <pc:sldMkLst>
          <pc:docMk/>
          <pc:sldMk cId="2487687800" sldId="257"/>
        </pc:sldMkLst>
        <pc:spChg chg="mod">
          <ac:chgData name="saliha ch" userId="4087bb8135ca39c9" providerId="Windows Live" clId="Web-{3CED1C08-6A35-42F4-BA77-C35E25166827}" dt="2022-10-30T12:43:56.802" v="1851" actId="14100"/>
          <ac:spMkLst>
            <pc:docMk/>
            <pc:sldMk cId="2487687800" sldId="257"/>
            <ac:spMk id="2" creationId="{C95AA71D-BAE1-E5C0-C2E0-1479E305BD88}"/>
          </ac:spMkLst>
        </pc:spChg>
        <pc:spChg chg="mod">
          <ac:chgData name="saliha ch" userId="4087bb8135ca39c9" providerId="Windows Live" clId="Web-{3CED1C08-6A35-42F4-BA77-C35E25166827}" dt="2022-10-30T12:43:38.005" v="1848" actId="1076"/>
          <ac:spMkLst>
            <pc:docMk/>
            <pc:sldMk cId="2487687800" sldId="257"/>
            <ac:spMk id="3" creationId="{6B628A38-4404-35E5-EE1D-DC43DB03B2B5}"/>
          </ac:spMkLst>
        </pc:spChg>
        <pc:spChg chg="add del">
          <ac:chgData name="saliha ch" userId="4087bb8135ca39c9" providerId="Windows Live" clId="Web-{3CED1C08-6A35-42F4-BA77-C35E25166827}" dt="2022-10-30T12:42:52.831" v="1844"/>
          <ac:spMkLst>
            <pc:docMk/>
            <pc:sldMk cId="2487687800" sldId="257"/>
            <ac:spMk id="8" creationId="{76A10F56-4600-4E72-882F-DF9A3D70548A}"/>
          </ac:spMkLst>
        </pc:spChg>
        <pc:spChg chg="add del">
          <ac:chgData name="saliha ch" userId="4087bb8135ca39c9" providerId="Windows Live" clId="Web-{3CED1C08-6A35-42F4-BA77-C35E25166827}" dt="2022-10-30T12:42:52.831" v="1844"/>
          <ac:spMkLst>
            <pc:docMk/>
            <pc:sldMk cId="2487687800" sldId="257"/>
            <ac:spMk id="10" creationId="{44E7C649-57E0-4A93-B134-67101C0725AD}"/>
          </ac:spMkLst>
        </pc:spChg>
        <pc:spChg chg="add del">
          <ac:chgData name="saliha ch" userId="4087bb8135ca39c9" providerId="Windows Live" clId="Web-{3CED1C08-6A35-42F4-BA77-C35E25166827}" dt="2022-10-30T12:42:52.831" v="1844"/>
          <ac:spMkLst>
            <pc:docMk/>
            <pc:sldMk cId="2487687800" sldId="257"/>
            <ac:spMk id="12" creationId="{AA35AF4F-B82E-435B-8949-29173A0559E8}"/>
          </ac:spMkLst>
        </pc:spChg>
        <pc:spChg chg="add del">
          <ac:chgData name="saliha ch" userId="4087bb8135ca39c9" providerId="Windows Live" clId="Web-{3CED1C08-6A35-42F4-BA77-C35E25166827}" dt="2022-10-30T12:08:15.408" v="1840"/>
          <ac:spMkLst>
            <pc:docMk/>
            <pc:sldMk cId="2487687800" sldId="257"/>
            <ac:spMk id="14" creationId="{AFAE2A12-140C-4527-B721-72C1DD3FC66D}"/>
          </ac:spMkLst>
        </pc:spChg>
        <pc:spChg chg="add del">
          <ac:chgData name="saliha ch" userId="4087bb8135ca39c9" providerId="Windows Live" clId="Web-{3CED1C08-6A35-42F4-BA77-C35E25166827}" dt="2022-10-30T12:08:15.408" v="1840"/>
          <ac:spMkLst>
            <pc:docMk/>
            <pc:sldMk cId="2487687800" sldId="257"/>
            <ac:spMk id="15" creationId="{A5B43FC7-6A19-4DF3-8506-485B555007D9}"/>
          </ac:spMkLst>
        </pc:spChg>
        <pc:spChg chg="add del">
          <ac:chgData name="saliha ch" userId="4087bb8135ca39c9" providerId="Windows Live" clId="Web-{3CED1C08-6A35-42F4-BA77-C35E25166827}" dt="2022-10-30T12:08:15.408" v="1840"/>
          <ac:spMkLst>
            <pc:docMk/>
            <pc:sldMk cId="2487687800" sldId="257"/>
            <ac:spMk id="16" creationId="{7E689040-6301-4CD3-A20F-EA809EAD514F}"/>
          </ac:spMkLst>
        </pc:spChg>
        <pc:spChg chg="add del">
          <ac:chgData name="saliha ch" userId="4087bb8135ca39c9" providerId="Windows Live" clId="Web-{3CED1C08-6A35-42F4-BA77-C35E25166827}" dt="2022-10-30T12:08:26.502" v="1842"/>
          <ac:spMkLst>
            <pc:docMk/>
            <pc:sldMk cId="2487687800" sldId="257"/>
            <ac:spMk id="18" creationId="{3F58D3F4-AD3E-4263-85BF-7EB71245838E}"/>
          </ac:spMkLst>
        </pc:spChg>
        <pc:spChg chg="add del">
          <ac:chgData name="saliha ch" userId="4087bb8135ca39c9" providerId="Windows Live" clId="Web-{3CED1C08-6A35-42F4-BA77-C35E25166827}" dt="2022-10-30T12:08:26.502" v="1842"/>
          <ac:spMkLst>
            <pc:docMk/>
            <pc:sldMk cId="2487687800" sldId="257"/>
            <ac:spMk id="19" creationId="{B383AC10-A272-4982-A610-DDA728D78139}"/>
          </ac:spMkLst>
        </pc:spChg>
        <pc:spChg chg="add del">
          <ac:chgData name="saliha ch" userId="4087bb8135ca39c9" providerId="Windows Live" clId="Web-{3CED1C08-6A35-42F4-BA77-C35E25166827}" dt="2022-10-30T12:08:26.502" v="1842"/>
          <ac:spMkLst>
            <pc:docMk/>
            <pc:sldMk cId="2487687800" sldId="257"/>
            <ac:spMk id="20" creationId="{F6FDED66-1461-4834-9923-329986747FE6}"/>
          </ac:spMkLst>
        </pc:spChg>
        <pc:spChg chg="add del">
          <ac:chgData name="saliha ch" userId="4087bb8135ca39c9" providerId="Windows Live" clId="Web-{3CED1C08-6A35-42F4-BA77-C35E25166827}" dt="2022-10-30T12:08:26.502" v="1842"/>
          <ac:spMkLst>
            <pc:docMk/>
            <pc:sldMk cId="2487687800" sldId="257"/>
            <ac:spMk id="21" creationId="{1607CD53-0FF9-47E9-94AD-2BF64BA801B1}"/>
          </ac:spMkLst>
        </pc:spChg>
        <pc:spChg chg="add del">
          <ac:chgData name="saliha ch" userId="4087bb8135ca39c9" providerId="Windows Live" clId="Web-{3CED1C08-6A35-42F4-BA77-C35E25166827}" dt="2022-10-30T12:42:52.831" v="1844"/>
          <ac:spMkLst>
            <pc:docMk/>
            <pc:sldMk cId="2487687800" sldId="257"/>
            <ac:spMk id="23" creationId="{AFAE2A12-140C-4527-B721-72C1DD3FC66D}"/>
          </ac:spMkLst>
        </pc:spChg>
        <pc:spChg chg="add del">
          <ac:chgData name="saliha ch" userId="4087bb8135ca39c9" providerId="Windows Live" clId="Web-{3CED1C08-6A35-42F4-BA77-C35E25166827}" dt="2022-10-30T12:42:52.831" v="1844"/>
          <ac:spMkLst>
            <pc:docMk/>
            <pc:sldMk cId="2487687800" sldId="257"/>
            <ac:spMk id="24" creationId="{A5B43FC7-6A19-4DF3-8506-485B555007D9}"/>
          </ac:spMkLst>
        </pc:spChg>
        <pc:spChg chg="add del">
          <ac:chgData name="saliha ch" userId="4087bb8135ca39c9" providerId="Windows Live" clId="Web-{3CED1C08-6A35-42F4-BA77-C35E25166827}" dt="2022-10-30T12:42:52.831" v="1844"/>
          <ac:spMkLst>
            <pc:docMk/>
            <pc:sldMk cId="2487687800" sldId="257"/>
            <ac:spMk id="25" creationId="{7E689040-6301-4CD3-A20F-EA809EAD514F}"/>
          </ac:spMkLst>
        </pc:spChg>
        <pc:spChg chg="add">
          <ac:chgData name="saliha ch" userId="4087bb8135ca39c9" providerId="Windows Live" clId="Web-{3CED1C08-6A35-42F4-BA77-C35E25166827}" dt="2022-10-30T12:42:52.831" v="1844"/>
          <ac:spMkLst>
            <pc:docMk/>
            <pc:sldMk cId="2487687800" sldId="257"/>
            <ac:spMk id="30" creationId="{AFAE2A12-140C-4527-B721-72C1DD3FC66D}"/>
          </ac:spMkLst>
        </pc:spChg>
        <pc:spChg chg="add">
          <ac:chgData name="saliha ch" userId="4087bb8135ca39c9" providerId="Windows Live" clId="Web-{3CED1C08-6A35-42F4-BA77-C35E25166827}" dt="2022-10-30T12:42:52.831" v="1844"/>
          <ac:spMkLst>
            <pc:docMk/>
            <pc:sldMk cId="2487687800" sldId="257"/>
            <ac:spMk id="32" creationId="{A5B43FC7-6A19-4DF3-8506-485B555007D9}"/>
          </ac:spMkLst>
        </pc:spChg>
        <pc:spChg chg="add">
          <ac:chgData name="saliha ch" userId="4087bb8135ca39c9" providerId="Windows Live" clId="Web-{3CED1C08-6A35-42F4-BA77-C35E25166827}" dt="2022-10-30T12:42:52.831" v="1844"/>
          <ac:spMkLst>
            <pc:docMk/>
            <pc:sldMk cId="2487687800" sldId="257"/>
            <ac:spMk id="34" creationId="{7E689040-6301-4CD3-A20F-EA809EAD514F}"/>
          </ac:spMkLst>
        </pc:spChg>
      </pc:sldChg>
      <pc:sldChg chg="modSp new">
        <pc:chgData name="saliha ch" userId="4087bb8135ca39c9" providerId="Windows Live" clId="Web-{3CED1C08-6A35-42F4-BA77-C35E25166827}" dt="2022-10-30T06:39:31.652" v="436" actId="20577"/>
        <pc:sldMkLst>
          <pc:docMk/>
          <pc:sldMk cId="3663538425" sldId="258"/>
        </pc:sldMkLst>
        <pc:spChg chg="mod">
          <ac:chgData name="saliha ch" userId="4087bb8135ca39c9" providerId="Windows Live" clId="Web-{3CED1C08-6A35-42F4-BA77-C35E25166827}" dt="2022-10-30T06:39:31.652" v="436" actId="20577"/>
          <ac:spMkLst>
            <pc:docMk/>
            <pc:sldMk cId="3663538425" sldId="258"/>
            <ac:spMk id="2" creationId="{259BBD92-6DC8-32C0-ABCF-CDB9A6843BCF}"/>
          </ac:spMkLst>
        </pc:spChg>
      </pc:sldChg>
      <pc:sldChg chg="new del">
        <pc:chgData name="saliha ch" userId="4087bb8135ca39c9" providerId="Windows Live" clId="Web-{3CED1C08-6A35-42F4-BA77-C35E25166827}" dt="2022-10-30T06:40:20.138" v="440"/>
        <pc:sldMkLst>
          <pc:docMk/>
          <pc:sldMk cId="797335828" sldId="259"/>
        </pc:sldMkLst>
      </pc:sldChg>
      <pc:sldChg chg="addSp modSp new mod setBg">
        <pc:chgData name="saliha ch" userId="4087bb8135ca39c9" providerId="Windows Live" clId="Web-{3CED1C08-6A35-42F4-BA77-C35E25166827}" dt="2022-10-30T12:46:42.590" v="1889" actId="20577"/>
        <pc:sldMkLst>
          <pc:docMk/>
          <pc:sldMk cId="1272595348" sldId="259"/>
        </pc:sldMkLst>
        <pc:spChg chg="mod">
          <ac:chgData name="saliha ch" userId="4087bb8135ca39c9" providerId="Windows Live" clId="Web-{3CED1C08-6A35-42F4-BA77-C35E25166827}" dt="2022-10-30T12:45:33.087" v="1879" actId="20577"/>
          <ac:spMkLst>
            <pc:docMk/>
            <pc:sldMk cId="1272595348" sldId="259"/>
            <ac:spMk id="2" creationId="{52C83490-EDC6-E774-42CB-AAD057136689}"/>
          </ac:spMkLst>
        </pc:spChg>
        <pc:spChg chg="mod">
          <ac:chgData name="saliha ch" userId="4087bb8135ca39c9" providerId="Windows Live" clId="Web-{3CED1C08-6A35-42F4-BA77-C35E25166827}" dt="2022-10-30T12:46:42.590" v="1889" actId="20577"/>
          <ac:spMkLst>
            <pc:docMk/>
            <pc:sldMk cId="1272595348" sldId="259"/>
            <ac:spMk id="3" creationId="{2A9C807D-8121-A72B-36D0-4DD8A4BB8001}"/>
          </ac:spMkLst>
        </pc:spChg>
        <pc:spChg chg="add">
          <ac:chgData name="saliha ch" userId="4087bb8135ca39c9" providerId="Windows Live" clId="Web-{3CED1C08-6A35-42F4-BA77-C35E25166827}" dt="2022-10-30T12:44:21.741" v="1852"/>
          <ac:spMkLst>
            <pc:docMk/>
            <pc:sldMk cId="1272595348" sldId="259"/>
            <ac:spMk id="8" creationId="{AFAE2A12-140C-4527-B721-72C1DD3FC66D}"/>
          </ac:spMkLst>
        </pc:spChg>
        <pc:spChg chg="add">
          <ac:chgData name="saliha ch" userId="4087bb8135ca39c9" providerId="Windows Live" clId="Web-{3CED1C08-6A35-42F4-BA77-C35E25166827}" dt="2022-10-30T12:44:21.741" v="1852"/>
          <ac:spMkLst>
            <pc:docMk/>
            <pc:sldMk cId="1272595348" sldId="259"/>
            <ac:spMk id="10" creationId="{A5B43FC7-6A19-4DF3-8506-485B555007D9}"/>
          </ac:spMkLst>
        </pc:spChg>
        <pc:spChg chg="add">
          <ac:chgData name="saliha ch" userId="4087bb8135ca39c9" providerId="Windows Live" clId="Web-{3CED1C08-6A35-42F4-BA77-C35E25166827}" dt="2022-10-30T12:44:21.741" v="1852"/>
          <ac:spMkLst>
            <pc:docMk/>
            <pc:sldMk cId="1272595348" sldId="259"/>
            <ac:spMk id="12" creationId="{7E689040-6301-4CD3-A20F-EA809EAD514F}"/>
          </ac:spMkLst>
        </pc:spChg>
      </pc:sldChg>
      <pc:sldChg chg="new del">
        <pc:chgData name="saliha ch" userId="4087bb8135ca39c9" providerId="Windows Live" clId="Web-{3CED1C08-6A35-42F4-BA77-C35E25166827}" dt="2022-10-30T06:41:20.983" v="445"/>
        <pc:sldMkLst>
          <pc:docMk/>
          <pc:sldMk cId="1329182213" sldId="259"/>
        </pc:sldMkLst>
      </pc:sldChg>
      <pc:sldChg chg="new del">
        <pc:chgData name="saliha ch" userId="4087bb8135ca39c9" providerId="Windows Live" clId="Web-{3CED1C08-6A35-42F4-BA77-C35E25166827}" dt="2022-10-30T06:40:34.044" v="442"/>
        <pc:sldMkLst>
          <pc:docMk/>
          <pc:sldMk cId="2130796352" sldId="259"/>
        </pc:sldMkLst>
      </pc:sldChg>
      <pc:sldChg chg="new del">
        <pc:chgData name="saliha ch" userId="4087bb8135ca39c9" providerId="Windows Live" clId="Web-{3CED1C08-6A35-42F4-BA77-C35E25166827}" dt="2022-10-30T06:39:52.653" v="438"/>
        <pc:sldMkLst>
          <pc:docMk/>
          <pc:sldMk cId="4122654739" sldId="259"/>
        </pc:sldMkLst>
      </pc:sldChg>
      <pc:sldChg chg="modSp new del">
        <pc:chgData name="saliha ch" userId="4087bb8135ca39c9" providerId="Windows Live" clId="Web-{3CED1C08-6A35-42F4-BA77-C35E25166827}" dt="2022-10-30T07:04:54.113" v="825"/>
        <pc:sldMkLst>
          <pc:docMk/>
          <pc:sldMk cId="1862265198" sldId="260"/>
        </pc:sldMkLst>
        <pc:spChg chg="mod">
          <ac:chgData name="saliha ch" userId="4087bb8135ca39c9" providerId="Windows Live" clId="Web-{3CED1C08-6A35-42F4-BA77-C35E25166827}" dt="2022-10-30T07:01:37.812" v="771" actId="20577"/>
          <ac:spMkLst>
            <pc:docMk/>
            <pc:sldMk cId="1862265198" sldId="260"/>
            <ac:spMk id="2" creationId="{22C1BA5E-BAD0-C060-715B-B8E94C5BC710}"/>
          </ac:spMkLst>
        </pc:spChg>
        <pc:spChg chg="mod">
          <ac:chgData name="saliha ch" userId="4087bb8135ca39c9" providerId="Windows Live" clId="Web-{3CED1C08-6A35-42F4-BA77-C35E25166827}" dt="2022-10-30T07:04:04.925" v="824" actId="20577"/>
          <ac:spMkLst>
            <pc:docMk/>
            <pc:sldMk cId="1862265198" sldId="260"/>
            <ac:spMk id="3" creationId="{9B9D1790-44BA-42F3-E805-2BD3DB9AE8B4}"/>
          </ac:spMkLst>
        </pc:spChg>
      </pc:sldChg>
      <pc:sldChg chg="addSp modSp new mod setBg">
        <pc:chgData name="saliha ch" userId="4087bb8135ca39c9" providerId="Windows Live" clId="Web-{3CED1C08-6A35-42F4-BA77-C35E25166827}" dt="2022-10-30T12:56:15.346" v="1959" actId="1076"/>
        <pc:sldMkLst>
          <pc:docMk/>
          <pc:sldMk cId="2930101252" sldId="260"/>
        </pc:sldMkLst>
        <pc:spChg chg="mod">
          <ac:chgData name="saliha ch" userId="4087bb8135ca39c9" providerId="Windows Live" clId="Web-{3CED1C08-6A35-42F4-BA77-C35E25166827}" dt="2022-10-30T12:48:56.845" v="1897"/>
          <ac:spMkLst>
            <pc:docMk/>
            <pc:sldMk cId="2930101252" sldId="260"/>
            <ac:spMk id="2" creationId="{BA89BF73-3221-922D-853A-00CA5DFF4D09}"/>
          </ac:spMkLst>
        </pc:spChg>
        <pc:spChg chg="mod">
          <ac:chgData name="saliha ch" userId="4087bb8135ca39c9" providerId="Windows Live" clId="Web-{3CED1C08-6A35-42F4-BA77-C35E25166827}" dt="2022-10-30T12:56:15.346" v="1959" actId="1076"/>
          <ac:spMkLst>
            <pc:docMk/>
            <pc:sldMk cId="2930101252" sldId="260"/>
            <ac:spMk id="3" creationId="{A5B7FF81-B79F-22BF-DB17-537FE44137BE}"/>
          </ac:spMkLst>
        </pc:spChg>
        <pc:spChg chg="add">
          <ac:chgData name="saliha ch" userId="4087bb8135ca39c9" providerId="Windows Live" clId="Web-{3CED1C08-6A35-42F4-BA77-C35E25166827}" dt="2022-10-30T12:48:56.845" v="1897"/>
          <ac:spMkLst>
            <pc:docMk/>
            <pc:sldMk cId="2930101252" sldId="260"/>
            <ac:spMk id="8" creationId="{AFAE2A12-140C-4527-B721-72C1DD3FC66D}"/>
          </ac:spMkLst>
        </pc:spChg>
        <pc:spChg chg="add">
          <ac:chgData name="saliha ch" userId="4087bb8135ca39c9" providerId="Windows Live" clId="Web-{3CED1C08-6A35-42F4-BA77-C35E25166827}" dt="2022-10-30T12:48:56.845" v="1897"/>
          <ac:spMkLst>
            <pc:docMk/>
            <pc:sldMk cId="2930101252" sldId="260"/>
            <ac:spMk id="10" creationId="{A5B43FC7-6A19-4DF3-8506-485B555007D9}"/>
          </ac:spMkLst>
        </pc:spChg>
        <pc:spChg chg="add">
          <ac:chgData name="saliha ch" userId="4087bb8135ca39c9" providerId="Windows Live" clId="Web-{3CED1C08-6A35-42F4-BA77-C35E25166827}" dt="2022-10-30T12:48:56.845" v="1897"/>
          <ac:spMkLst>
            <pc:docMk/>
            <pc:sldMk cId="2930101252" sldId="260"/>
            <ac:spMk id="12" creationId="{7E689040-6301-4CD3-A20F-EA809EAD514F}"/>
          </ac:spMkLst>
        </pc:spChg>
      </pc:sldChg>
      <pc:sldChg chg="modSp new del">
        <pc:chgData name="saliha ch" userId="4087bb8135ca39c9" providerId="Windows Live" clId="Web-{3CED1C08-6A35-42F4-BA77-C35E25166827}" dt="2022-10-30T07:18:19.806" v="1164"/>
        <pc:sldMkLst>
          <pc:docMk/>
          <pc:sldMk cId="2876354775" sldId="261"/>
        </pc:sldMkLst>
        <pc:spChg chg="mod">
          <ac:chgData name="saliha ch" userId="4087bb8135ca39c9" providerId="Windows Live" clId="Web-{3CED1C08-6A35-42F4-BA77-C35E25166827}" dt="2022-10-30T07:17:21.289" v="1153" actId="20577"/>
          <ac:spMkLst>
            <pc:docMk/>
            <pc:sldMk cId="2876354775" sldId="261"/>
            <ac:spMk id="2" creationId="{53E4A8C3-5195-B4B1-9687-910A5C2EAC93}"/>
          </ac:spMkLst>
        </pc:spChg>
        <pc:spChg chg="mod">
          <ac:chgData name="saliha ch" userId="4087bb8135ca39c9" providerId="Windows Live" clId="Web-{3CED1C08-6A35-42F4-BA77-C35E25166827}" dt="2022-10-30T07:17:55.681" v="1163" actId="20577"/>
          <ac:spMkLst>
            <pc:docMk/>
            <pc:sldMk cId="2876354775" sldId="261"/>
            <ac:spMk id="3" creationId="{696F185B-C35E-FCCE-63C2-21622D3C0D5D}"/>
          </ac:spMkLst>
        </pc:spChg>
      </pc:sldChg>
      <pc:sldChg chg="addSp delSp modSp new mod setBg">
        <pc:chgData name="saliha ch" userId="4087bb8135ca39c9" providerId="Windows Live" clId="Web-{3CED1C08-6A35-42F4-BA77-C35E25166827}" dt="2022-10-30T12:04:39.478" v="1832" actId="20577"/>
        <pc:sldMkLst>
          <pc:docMk/>
          <pc:sldMk cId="3575359318" sldId="261"/>
        </pc:sldMkLst>
        <pc:spChg chg="mod">
          <ac:chgData name="saliha ch" userId="4087bb8135ca39c9" providerId="Windows Live" clId="Web-{3CED1C08-6A35-42F4-BA77-C35E25166827}" dt="2022-10-30T11:52:08.757" v="1825"/>
          <ac:spMkLst>
            <pc:docMk/>
            <pc:sldMk cId="3575359318" sldId="261"/>
            <ac:spMk id="2" creationId="{18DA9140-165B-781F-4170-E0FB9F5EDAF7}"/>
          </ac:spMkLst>
        </pc:spChg>
        <pc:spChg chg="mod">
          <ac:chgData name="saliha ch" userId="4087bb8135ca39c9" providerId="Windows Live" clId="Web-{3CED1C08-6A35-42F4-BA77-C35E25166827}" dt="2022-10-30T12:04:39.478" v="1832" actId="20577"/>
          <ac:spMkLst>
            <pc:docMk/>
            <pc:sldMk cId="3575359318" sldId="261"/>
            <ac:spMk id="3" creationId="{70B72FB3-FB26-96F3-9769-BADD13A7E4AF}"/>
          </ac:spMkLst>
        </pc:spChg>
        <pc:spChg chg="add del">
          <ac:chgData name="saliha ch" userId="4087bb8135ca39c9" providerId="Windows Live" clId="Web-{3CED1C08-6A35-42F4-BA77-C35E25166827}" dt="2022-10-30T11:52:08.741" v="1824"/>
          <ac:spMkLst>
            <pc:docMk/>
            <pc:sldMk cId="3575359318" sldId="261"/>
            <ac:spMk id="8" creationId="{6E9D6223-8D87-4038-BE74-D5224B024FFD}"/>
          </ac:spMkLst>
        </pc:spChg>
        <pc:spChg chg="add del">
          <ac:chgData name="saliha ch" userId="4087bb8135ca39c9" providerId="Windows Live" clId="Web-{3CED1C08-6A35-42F4-BA77-C35E25166827}" dt="2022-10-30T11:52:08.741" v="1824"/>
          <ac:spMkLst>
            <pc:docMk/>
            <pc:sldMk cId="3575359318" sldId="261"/>
            <ac:spMk id="10" creationId="{A46FBF49-EC0D-4E09-A77B-DB4E8257E7EA}"/>
          </ac:spMkLst>
        </pc:spChg>
        <pc:spChg chg="add del">
          <ac:chgData name="saliha ch" userId="4087bb8135ca39c9" providerId="Windows Live" clId="Web-{3CED1C08-6A35-42F4-BA77-C35E25166827}" dt="2022-10-30T11:52:08.741" v="1824"/>
          <ac:spMkLst>
            <pc:docMk/>
            <pc:sldMk cId="3575359318" sldId="261"/>
            <ac:spMk id="12" creationId="{63AA13D0-BF0A-4B8F-9FD6-CAE2DCD93980}"/>
          </ac:spMkLst>
        </pc:spChg>
        <pc:spChg chg="add del">
          <ac:chgData name="saliha ch" userId="4087bb8135ca39c9" providerId="Windows Live" clId="Web-{3CED1C08-6A35-42F4-BA77-C35E25166827}" dt="2022-10-30T11:52:08.741" v="1824"/>
          <ac:spMkLst>
            <pc:docMk/>
            <pc:sldMk cId="3575359318" sldId="261"/>
            <ac:spMk id="14" creationId="{15BE2CF8-7196-4BC3-B312-B0EE486D92FB}"/>
          </ac:spMkLst>
        </pc:spChg>
        <pc:spChg chg="add">
          <ac:chgData name="saliha ch" userId="4087bb8135ca39c9" providerId="Windows Live" clId="Web-{3CED1C08-6A35-42F4-BA77-C35E25166827}" dt="2022-10-30T11:52:08.757" v="1825"/>
          <ac:spMkLst>
            <pc:docMk/>
            <pc:sldMk cId="3575359318" sldId="261"/>
            <ac:spMk id="16" creationId="{AFAE2A12-140C-4527-B721-72C1DD3FC66D}"/>
          </ac:spMkLst>
        </pc:spChg>
        <pc:spChg chg="add">
          <ac:chgData name="saliha ch" userId="4087bb8135ca39c9" providerId="Windows Live" clId="Web-{3CED1C08-6A35-42F4-BA77-C35E25166827}" dt="2022-10-30T11:52:08.757" v="1825"/>
          <ac:spMkLst>
            <pc:docMk/>
            <pc:sldMk cId="3575359318" sldId="261"/>
            <ac:spMk id="17" creationId="{A5B43FC7-6A19-4DF3-8506-485B555007D9}"/>
          </ac:spMkLst>
        </pc:spChg>
        <pc:spChg chg="add">
          <ac:chgData name="saliha ch" userId="4087bb8135ca39c9" providerId="Windows Live" clId="Web-{3CED1C08-6A35-42F4-BA77-C35E25166827}" dt="2022-10-30T11:52:08.757" v="1825"/>
          <ac:spMkLst>
            <pc:docMk/>
            <pc:sldMk cId="3575359318" sldId="261"/>
            <ac:spMk id="18" creationId="{7E689040-6301-4CD3-A20F-EA809EAD514F}"/>
          </ac:spMkLst>
        </pc:spChg>
      </pc:sldChg>
      <pc:sldChg chg="addSp delSp modSp new mod setBg">
        <pc:chgData name="saliha ch" userId="4087bb8135ca39c9" providerId="Windows Live" clId="Web-{3CED1C08-6A35-42F4-BA77-C35E25166827}" dt="2022-10-30T11:51:00.942" v="1822"/>
        <pc:sldMkLst>
          <pc:docMk/>
          <pc:sldMk cId="1073891881" sldId="262"/>
        </pc:sldMkLst>
        <pc:spChg chg="mod">
          <ac:chgData name="saliha ch" userId="4087bb8135ca39c9" providerId="Windows Live" clId="Web-{3CED1C08-6A35-42F4-BA77-C35E25166827}" dt="2022-10-30T11:51:00.942" v="1822"/>
          <ac:spMkLst>
            <pc:docMk/>
            <pc:sldMk cId="1073891881" sldId="262"/>
            <ac:spMk id="2" creationId="{33201BF9-492C-F455-4300-E1194D419B9B}"/>
          </ac:spMkLst>
        </pc:spChg>
        <pc:spChg chg="del mod">
          <ac:chgData name="saliha ch" userId="4087bb8135ca39c9" providerId="Windows Live" clId="Web-{3CED1C08-6A35-42F4-BA77-C35E25166827}" dt="2022-10-30T11:51:00.942" v="1822"/>
          <ac:spMkLst>
            <pc:docMk/>
            <pc:sldMk cId="1073891881" sldId="262"/>
            <ac:spMk id="3" creationId="{5A939425-B88A-582B-B96D-79A6F8D2AB7F}"/>
          </ac:spMkLst>
        </pc:spChg>
        <pc:spChg chg="add">
          <ac:chgData name="saliha ch" userId="4087bb8135ca39c9" providerId="Windows Live" clId="Web-{3CED1C08-6A35-42F4-BA77-C35E25166827}" dt="2022-10-30T11:51:00.942" v="1822"/>
          <ac:spMkLst>
            <pc:docMk/>
            <pc:sldMk cId="1073891881" sldId="262"/>
            <ac:spMk id="9" creationId="{2BFB0E95-9CAE-4968-A118-2B9F7C8BBBEC}"/>
          </ac:spMkLst>
        </pc:spChg>
        <pc:spChg chg="add">
          <ac:chgData name="saliha ch" userId="4087bb8135ca39c9" providerId="Windows Live" clId="Web-{3CED1C08-6A35-42F4-BA77-C35E25166827}" dt="2022-10-30T11:51:00.942" v="1822"/>
          <ac:spMkLst>
            <pc:docMk/>
            <pc:sldMk cId="1073891881" sldId="262"/>
            <ac:spMk id="11" creationId="{90BBC371-361C-45F7-9235-C3252E336B5B}"/>
          </ac:spMkLst>
        </pc:spChg>
        <pc:spChg chg="add">
          <ac:chgData name="saliha ch" userId="4087bb8135ca39c9" providerId="Windows Live" clId="Web-{3CED1C08-6A35-42F4-BA77-C35E25166827}" dt="2022-10-30T11:51:00.942" v="1822"/>
          <ac:spMkLst>
            <pc:docMk/>
            <pc:sldMk cId="1073891881" sldId="262"/>
            <ac:spMk id="13" creationId="{4172FA92-6FD3-495F-95A0-4FD85861D89C}"/>
          </ac:spMkLst>
        </pc:spChg>
        <pc:graphicFrameChg chg="add">
          <ac:chgData name="saliha ch" userId="4087bb8135ca39c9" providerId="Windows Live" clId="Web-{3CED1C08-6A35-42F4-BA77-C35E25166827}" dt="2022-10-30T11:51:00.942" v="1822"/>
          <ac:graphicFrameMkLst>
            <pc:docMk/>
            <pc:sldMk cId="1073891881" sldId="262"/>
            <ac:graphicFrameMk id="5" creationId="{0E4269B3-4483-A661-C1A2-6D16F5030415}"/>
          </ac:graphicFrameMkLst>
        </pc:graphicFrameChg>
      </pc:sldChg>
      <pc:sldChg chg="addSp modSp new mod setBg">
        <pc:chgData name="saliha ch" userId="4087bb8135ca39c9" providerId="Windows Live" clId="Web-{3CED1C08-6A35-42F4-BA77-C35E25166827}" dt="2022-10-30T11:50:23.862" v="1821"/>
        <pc:sldMkLst>
          <pc:docMk/>
          <pc:sldMk cId="2511381453" sldId="263"/>
        </pc:sldMkLst>
        <pc:spChg chg="mod">
          <ac:chgData name="saliha ch" userId="4087bb8135ca39c9" providerId="Windows Live" clId="Web-{3CED1C08-6A35-42F4-BA77-C35E25166827}" dt="2022-10-30T11:50:23.862" v="1821"/>
          <ac:spMkLst>
            <pc:docMk/>
            <pc:sldMk cId="2511381453" sldId="263"/>
            <ac:spMk id="2" creationId="{3E793068-E949-4294-A640-4B0565FBACE4}"/>
          </ac:spMkLst>
        </pc:spChg>
        <pc:spChg chg="mod">
          <ac:chgData name="saliha ch" userId="4087bb8135ca39c9" providerId="Windows Live" clId="Web-{3CED1C08-6A35-42F4-BA77-C35E25166827}" dt="2022-10-30T11:50:23.862" v="1821"/>
          <ac:spMkLst>
            <pc:docMk/>
            <pc:sldMk cId="2511381453" sldId="263"/>
            <ac:spMk id="3" creationId="{D70815B9-F237-CF89-68CF-1BA5FFBC4CDF}"/>
          </ac:spMkLst>
        </pc:spChg>
        <pc:spChg chg="add">
          <ac:chgData name="saliha ch" userId="4087bb8135ca39c9" providerId="Windows Live" clId="Web-{3CED1C08-6A35-42F4-BA77-C35E25166827}" dt="2022-10-30T11:50:23.862" v="1821"/>
          <ac:spMkLst>
            <pc:docMk/>
            <pc:sldMk cId="2511381453" sldId="263"/>
            <ac:spMk id="8" creationId="{AFAE2A12-140C-4527-B721-72C1DD3FC66D}"/>
          </ac:spMkLst>
        </pc:spChg>
        <pc:spChg chg="add">
          <ac:chgData name="saliha ch" userId="4087bb8135ca39c9" providerId="Windows Live" clId="Web-{3CED1C08-6A35-42F4-BA77-C35E25166827}" dt="2022-10-30T11:50:23.862" v="1821"/>
          <ac:spMkLst>
            <pc:docMk/>
            <pc:sldMk cId="2511381453" sldId="263"/>
            <ac:spMk id="10" creationId="{A5B43FC7-6A19-4DF3-8506-485B555007D9}"/>
          </ac:spMkLst>
        </pc:spChg>
        <pc:spChg chg="add">
          <ac:chgData name="saliha ch" userId="4087bb8135ca39c9" providerId="Windows Live" clId="Web-{3CED1C08-6A35-42F4-BA77-C35E25166827}" dt="2022-10-30T11:50:23.862" v="1821"/>
          <ac:spMkLst>
            <pc:docMk/>
            <pc:sldMk cId="2511381453" sldId="263"/>
            <ac:spMk id="12" creationId="{7E689040-6301-4CD3-A20F-EA809EAD514F}"/>
          </ac:spMkLst>
        </pc:spChg>
      </pc:sldChg>
      <pc:sldChg chg="addSp modSp new mod setBg">
        <pc:chgData name="saliha ch" userId="4087bb8135ca39c9" providerId="Windows Live" clId="Web-{3CED1C08-6A35-42F4-BA77-C35E25166827}" dt="2022-10-30T12:54:17.841" v="1955" actId="20577"/>
        <pc:sldMkLst>
          <pc:docMk/>
          <pc:sldMk cId="2541521030" sldId="264"/>
        </pc:sldMkLst>
        <pc:spChg chg="mod">
          <ac:chgData name="saliha ch" userId="4087bb8135ca39c9" providerId="Windows Live" clId="Web-{3CED1C08-6A35-42F4-BA77-C35E25166827}" dt="2022-10-30T12:53:37.449" v="1952"/>
          <ac:spMkLst>
            <pc:docMk/>
            <pc:sldMk cId="2541521030" sldId="264"/>
            <ac:spMk id="2" creationId="{9C8871A4-35F3-1894-8FDB-A944CBC2C093}"/>
          </ac:spMkLst>
        </pc:spChg>
        <pc:spChg chg="mod">
          <ac:chgData name="saliha ch" userId="4087bb8135ca39c9" providerId="Windows Live" clId="Web-{3CED1C08-6A35-42F4-BA77-C35E25166827}" dt="2022-10-30T12:54:17.841" v="1955" actId="20577"/>
          <ac:spMkLst>
            <pc:docMk/>
            <pc:sldMk cId="2541521030" sldId="264"/>
            <ac:spMk id="3" creationId="{0BF171BF-ACED-8ABC-A105-C4D0A4DE266E}"/>
          </ac:spMkLst>
        </pc:spChg>
        <pc:spChg chg="add">
          <ac:chgData name="saliha ch" userId="4087bb8135ca39c9" providerId="Windows Live" clId="Web-{3CED1C08-6A35-42F4-BA77-C35E25166827}" dt="2022-10-30T12:53:37.449" v="1952"/>
          <ac:spMkLst>
            <pc:docMk/>
            <pc:sldMk cId="2541521030" sldId="264"/>
            <ac:spMk id="8" creationId="{6E9D6223-8D87-4038-BE74-D5224B024FFD}"/>
          </ac:spMkLst>
        </pc:spChg>
        <pc:spChg chg="add">
          <ac:chgData name="saliha ch" userId="4087bb8135ca39c9" providerId="Windows Live" clId="Web-{3CED1C08-6A35-42F4-BA77-C35E25166827}" dt="2022-10-30T12:53:37.449" v="1952"/>
          <ac:spMkLst>
            <pc:docMk/>
            <pc:sldMk cId="2541521030" sldId="264"/>
            <ac:spMk id="10" creationId="{A46FBF49-EC0D-4E09-A77B-DB4E8257E7EA}"/>
          </ac:spMkLst>
        </pc:spChg>
        <pc:spChg chg="add">
          <ac:chgData name="saliha ch" userId="4087bb8135ca39c9" providerId="Windows Live" clId="Web-{3CED1C08-6A35-42F4-BA77-C35E25166827}" dt="2022-10-30T12:53:37.449" v="1952"/>
          <ac:spMkLst>
            <pc:docMk/>
            <pc:sldMk cId="2541521030" sldId="264"/>
            <ac:spMk id="12" creationId="{63AA13D0-BF0A-4B8F-9FD6-CAE2DCD93980}"/>
          </ac:spMkLst>
        </pc:spChg>
        <pc:spChg chg="add">
          <ac:chgData name="saliha ch" userId="4087bb8135ca39c9" providerId="Windows Live" clId="Web-{3CED1C08-6A35-42F4-BA77-C35E25166827}" dt="2022-10-30T12:53:37.449" v="1952"/>
          <ac:spMkLst>
            <pc:docMk/>
            <pc:sldMk cId="2541521030" sldId="264"/>
            <ac:spMk id="14" creationId="{15BE2CF8-7196-4BC3-B312-B0EE486D92FB}"/>
          </ac:spMkLst>
        </pc:spChg>
      </pc:sldChg>
      <pc:sldMasterChg chg="del delSldLayout">
        <pc:chgData name="saliha ch" userId="4087bb8135ca39c9" providerId="Windows Live" clId="Web-{3CED1C08-6A35-42F4-BA77-C35E25166827}" dt="2022-10-30T06:18:32.060" v="28"/>
        <pc:sldMasterMkLst>
          <pc:docMk/>
          <pc:sldMasterMk cId="2460954070" sldId="2147483660"/>
        </pc:sldMasterMkLst>
        <pc:sldLayoutChg chg="del">
          <pc:chgData name="saliha ch" userId="4087bb8135ca39c9" providerId="Windows Live" clId="Web-{3CED1C08-6A35-42F4-BA77-C35E25166827}" dt="2022-10-30T06:18:32.060" v="28"/>
          <pc:sldLayoutMkLst>
            <pc:docMk/>
            <pc:sldMasterMk cId="2460954070" sldId="2147483660"/>
            <pc:sldLayoutMk cId="2385387890" sldId="2147483661"/>
          </pc:sldLayoutMkLst>
        </pc:sldLayoutChg>
        <pc:sldLayoutChg chg="del">
          <pc:chgData name="saliha ch" userId="4087bb8135ca39c9" providerId="Windows Live" clId="Web-{3CED1C08-6A35-42F4-BA77-C35E25166827}" dt="2022-10-30T06:18:32.060" v="28"/>
          <pc:sldLayoutMkLst>
            <pc:docMk/>
            <pc:sldMasterMk cId="2460954070" sldId="2147483660"/>
            <pc:sldLayoutMk cId="949138452" sldId="2147483662"/>
          </pc:sldLayoutMkLst>
        </pc:sldLayoutChg>
        <pc:sldLayoutChg chg="del">
          <pc:chgData name="saliha ch" userId="4087bb8135ca39c9" providerId="Windows Live" clId="Web-{3CED1C08-6A35-42F4-BA77-C35E25166827}" dt="2022-10-30T06:18:32.060" v="28"/>
          <pc:sldLayoutMkLst>
            <pc:docMk/>
            <pc:sldMasterMk cId="2460954070" sldId="2147483660"/>
            <pc:sldLayoutMk cId="2591524520" sldId="2147483663"/>
          </pc:sldLayoutMkLst>
        </pc:sldLayoutChg>
        <pc:sldLayoutChg chg="del">
          <pc:chgData name="saliha ch" userId="4087bb8135ca39c9" providerId="Windows Live" clId="Web-{3CED1C08-6A35-42F4-BA77-C35E25166827}" dt="2022-10-30T06:18:32.060" v="28"/>
          <pc:sldLayoutMkLst>
            <pc:docMk/>
            <pc:sldMasterMk cId="2460954070" sldId="2147483660"/>
            <pc:sldLayoutMk cId="1203092039" sldId="2147483664"/>
          </pc:sldLayoutMkLst>
        </pc:sldLayoutChg>
        <pc:sldLayoutChg chg="del">
          <pc:chgData name="saliha ch" userId="4087bb8135ca39c9" providerId="Windows Live" clId="Web-{3CED1C08-6A35-42F4-BA77-C35E25166827}" dt="2022-10-30T06:18:32.060" v="28"/>
          <pc:sldLayoutMkLst>
            <pc:docMk/>
            <pc:sldMasterMk cId="2460954070" sldId="2147483660"/>
            <pc:sldLayoutMk cId="3733172339" sldId="2147483665"/>
          </pc:sldLayoutMkLst>
        </pc:sldLayoutChg>
        <pc:sldLayoutChg chg="del">
          <pc:chgData name="saliha ch" userId="4087bb8135ca39c9" providerId="Windows Live" clId="Web-{3CED1C08-6A35-42F4-BA77-C35E25166827}" dt="2022-10-30T06:18:32.060" v="28"/>
          <pc:sldLayoutMkLst>
            <pc:docMk/>
            <pc:sldMasterMk cId="2460954070" sldId="2147483660"/>
            <pc:sldLayoutMk cId="3210312558" sldId="2147483666"/>
          </pc:sldLayoutMkLst>
        </pc:sldLayoutChg>
        <pc:sldLayoutChg chg="del">
          <pc:chgData name="saliha ch" userId="4087bb8135ca39c9" providerId="Windows Live" clId="Web-{3CED1C08-6A35-42F4-BA77-C35E25166827}" dt="2022-10-30T06:18:32.060" v="28"/>
          <pc:sldLayoutMkLst>
            <pc:docMk/>
            <pc:sldMasterMk cId="2460954070" sldId="2147483660"/>
            <pc:sldLayoutMk cId="3146388984" sldId="2147483667"/>
          </pc:sldLayoutMkLst>
        </pc:sldLayoutChg>
        <pc:sldLayoutChg chg="del">
          <pc:chgData name="saliha ch" userId="4087bb8135ca39c9" providerId="Windows Live" clId="Web-{3CED1C08-6A35-42F4-BA77-C35E25166827}" dt="2022-10-30T06:18:32.060" v="28"/>
          <pc:sldLayoutMkLst>
            <pc:docMk/>
            <pc:sldMasterMk cId="2460954070" sldId="2147483660"/>
            <pc:sldLayoutMk cId="3171841454" sldId="2147483668"/>
          </pc:sldLayoutMkLst>
        </pc:sldLayoutChg>
        <pc:sldLayoutChg chg="del">
          <pc:chgData name="saliha ch" userId="4087bb8135ca39c9" providerId="Windows Live" clId="Web-{3CED1C08-6A35-42F4-BA77-C35E25166827}" dt="2022-10-30T06:18:32.060" v="28"/>
          <pc:sldLayoutMkLst>
            <pc:docMk/>
            <pc:sldMasterMk cId="2460954070" sldId="2147483660"/>
            <pc:sldLayoutMk cId="1718958274" sldId="2147483669"/>
          </pc:sldLayoutMkLst>
        </pc:sldLayoutChg>
        <pc:sldLayoutChg chg="del">
          <pc:chgData name="saliha ch" userId="4087bb8135ca39c9" providerId="Windows Live" clId="Web-{3CED1C08-6A35-42F4-BA77-C35E25166827}" dt="2022-10-30T06:18:32.060" v="28"/>
          <pc:sldLayoutMkLst>
            <pc:docMk/>
            <pc:sldMasterMk cId="2460954070" sldId="2147483660"/>
            <pc:sldLayoutMk cId="2202905451" sldId="2147483670"/>
          </pc:sldLayoutMkLst>
        </pc:sldLayoutChg>
        <pc:sldLayoutChg chg="del">
          <pc:chgData name="saliha ch" userId="4087bb8135ca39c9" providerId="Windows Live" clId="Web-{3CED1C08-6A35-42F4-BA77-C35E25166827}" dt="2022-10-30T06:18:32.060" v="28"/>
          <pc:sldLayoutMkLst>
            <pc:docMk/>
            <pc:sldMasterMk cId="2460954070" sldId="2147483660"/>
            <pc:sldLayoutMk cId="3479445657" sldId="2147483671"/>
          </pc:sldLayoutMkLst>
        </pc:sldLayoutChg>
      </pc:sldMasterChg>
      <pc:sldMasterChg chg="add del addSldLayout delSldLayout">
        <pc:chgData name="saliha ch" userId="4087bb8135ca39c9" providerId="Windows Live" clId="Web-{3CED1C08-6A35-42F4-BA77-C35E25166827}" dt="2022-10-30T06:23:37.187" v="84"/>
        <pc:sldMasterMkLst>
          <pc:docMk/>
          <pc:sldMasterMk cId="736097428" sldId="2147483698"/>
        </pc:sldMasterMkLst>
        <pc:sldLayoutChg chg="add del">
          <pc:chgData name="saliha ch" userId="4087bb8135ca39c9" providerId="Windows Live" clId="Web-{3CED1C08-6A35-42F4-BA77-C35E25166827}" dt="2022-10-30T06:23:37.187" v="84"/>
          <pc:sldLayoutMkLst>
            <pc:docMk/>
            <pc:sldMasterMk cId="736097428" sldId="2147483698"/>
            <pc:sldLayoutMk cId="2333338704" sldId="2147483687"/>
          </pc:sldLayoutMkLst>
        </pc:sldLayoutChg>
        <pc:sldLayoutChg chg="add del">
          <pc:chgData name="saliha ch" userId="4087bb8135ca39c9" providerId="Windows Live" clId="Web-{3CED1C08-6A35-42F4-BA77-C35E25166827}" dt="2022-10-30T06:23:37.187" v="84"/>
          <pc:sldLayoutMkLst>
            <pc:docMk/>
            <pc:sldMasterMk cId="736097428" sldId="2147483698"/>
            <pc:sldLayoutMk cId="1467626760" sldId="2147483688"/>
          </pc:sldLayoutMkLst>
        </pc:sldLayoutChg>
        <pc:sldLayoutChg chg="add del">
          <pc:chgData name="saliha ch" userId="4087bb8135ca39c9" providerId="Windows Live" clId="Web-{3CED1C08-6A35-42F4-BA77-C35E25166827}" dt="2022-10-30T06:23:37.187" v="84"/>
          <pc:sldLayoutMkLst>
            <pc:docMk/>
            <pc:sldMasterMk cId="736097428" sldId="2147483698"/>
            <pc:sldLayoutMk cId="3712033021" sldId="2147483689"/>
          </pc:sldLayoutMkLst>
        </pc:sldLayoutChg>
        <pc:sldLayoutChg chg="add del">
          <pc:chgData name="saliha ch" userId="4087bb8135ca39c9" providerId="Windows Live" clId="Web-{3CED1C08-6A35-42F4-BA77-C35E25166827}" dt="2022-10-30T06:23:37.187" v="84"/>
          <pc:sldLayoutMkLst>
            <pc:docMk/>
            <pc:sldMasterMk cId="736097428" sldId="2147483698"/>
            <pc:sldLayoutMk cId="3733753490" sldId="2147483690"/>
          </pc:sldLayoutMkLst>
        </pc:sldLayoutChg>
        <pc:sldLayoutChg chg="add del">
          <pc:chgData name="saliha ch" userId="4087bb8135ca39c9" providerId="Windows Live" clId="Web-{3CED1C08-6A35-42F4-BA77-C35E25166827}" dt="2022-10-30T06:23:37.187" v="84"/>
          <pc:sldLayoutMkLst>
            <pc:docMk/>
            <pc:sldMasterMk cId="736097428" sldId="2147483698"/>
            <pc:sldLayoutMk cId="4046208033" sldId="2147483691"/>
          </pc:sldLayoutMkLst>
        </pc:sldLayoutChg>
        <pc:sldLayoutChg chg="add del">
          <pc:chgData name="saliha ch" userId="4087bb8135ca39c9" providerId="Windows Live" clId="Web-{3CED1C08-6A35-42F4-BA77-C35E25166827}" dt="2022-10-30T06:23:37.187" v="84"/>
          <pc:sldLayoutMkLst>
            <pc:docMk/>
            <pc:sldMasterMk cId="736097428" sldId="2147483698"/>
            <pc:sldLayoutMk cId="2358549972" sldId="2147483692"/>
          </pc:sldLayoutMkLst>
        </pc:sldLayoutChg>
        <pc:sldLayoutChg chg="add del">
          <pc:chgData name="saliha ch" userId="4087bb8135ca39c9" providerId="Windows Live" clId="Web-{3CED1C08-6A35-42F4-BA77-C35E25166827}" dt="2022-10-30T06:23:37.187" v="84"/>
          <pc:sldLayoutMkLst>
            <pc:docMk/>
            <pc:sldMasterMk cId="736097428" sldId="2147483698"/>
            <pc:sldLayoutMk cId="3774545678" sldId="2147483693"/>
          </pc:sldLayoutMkLst>
        </pc:sldLayoutChg>
        <pc:sldLayoutChg chg="add del">
          <pc:chgData name="saliha ch" userId="4087bb8135ca39c9" providerId="Windows Live" clId="Web-{3CED1C08-6A35-42F4-BA77-C35E25166827}" dt="2022-10-30T06:23:37.187" v="84"/>
          <pc:sldLayoutMkLst>
            <pc:docMk/>
            <pc:sldMasterMk cId="736097428" sldId="2147483698"/>
            <pc:sldLayoutMk cId="1846184335" sldId="2147483694"/>
          </pc:sldLayoutMkLst>
        </pc:sldLayoutChg>
        <pc:sldLayoutChg chg="add del">
          <pc:chgData name="saliha ch" userId="4087bb8135ca39c9" providerId="Windows Live" clId="Web-{3CED1C08-6A35-42F4-BA77-C35E25166827}" dt="2022-10-30T06:23:37.187" v="84"/>
          <pc:sldLayoutMkLst>
            <pc:docMk/>
            <pc:sldMasterMk cId="736097428" sldId="2147483698"/>
            <pc:sldLayoutMk cId="1195346081" sldId="2147483695"/>
          </pc:sldLayoutMkLst>
        </pc:sldLayoutChg>
        <pc:sldLayoutChg chg="add del">
          <pc:chgData name="saliha ch" userId="4087bb8135ca39c9" providerId="Windows Live" clId="Web-{3CED1C08-6A35-42F4-BA77-C35E25166827}" dt="2022-10-30T06:23:37.187" v="84"/>
          <pc:sldLayoutMkLst>
            <pc:docMk/>
            <pc:sldMasterMk cId="736097428" sldId="2147483698"/>
            <pc:sldLayoutMk cId="3720290307" sldId="2147483696"/>
          </pc:sldLayoutMkLst>
        </pc:sldLayoutChg>
        <pc:sldLayoutChg chg="add del">
          <pc:chgData name="saliha ch" userId="4087bb8135ca39c9" providerId="Windows Live" clId="Web-{3CED1C08-6A35-42F4-BA77-C35E25166827}" dt="2022-10-30T06:23:37.187" v="84"/>
          <pc:sldLayoutMkLst>
            <pc:docMk/>
            <pc:sldMasterMk cId="736097428" sldId="2147483698"/>
            <pc:sldLayoutMk cId="3383829153" sldId="2147483697"/>
          </pc:sldLayoutMkLst>
        </pc:sldLayoutChg>
      </pc:sldMasterChg>
      <pc:sldMasterChg chg="add addSldLayout">
        <pc:chgData name="saliha ch" userId="4087bb8135ca39c9" providerId="Windows Live" clId="Web-{3CED1C08-6A35-42F4-BA77-C35E25166827}" dt="2022-10-30T06:23:37.187" v="84"/>
        <pc:sldMasterMkLst>
          <pc:docMk/>
          <pc:sldMasterMk cId="2092493310" sldId="2147483761"/>
        </pc:sldMasterMkLst>
        <pc:sldLayoutChg chg="add">
          <pc:chgData name="saliha ch" userId="4087bb8135ca39c9" providerId="Windows Live" clId="Web-{3CED1C08-6A35-42F4-BA77-C35E25166827}" dt="2022-10-30T06:23:37.187" v="84"/>
          <pc:sldLayoutMkLst>
            <pc:docMk/>
            <pc:sldMasterMk cId="2092493310" sldId="2147483761"/>
            <pc:sldLayoutMk cId="3404835965" sldId="2147483750"/>
          </pc:sldLayoutMkLst>
        </pc:sldLayoutChg>
        <pc:sldLayoutChg chg="add">
          <pc:chgData name="saliha ch" userId="4087bb8135ca39c9" providerId="Windows Live" clId="Web-{3CED1C08-6A35-42F4-BA77-C35E25166827}" dt="2022-10-30T06:23:37.187" v="84"/>
          <pc:sldLayoutMkLst>
            <pc:docMk/>
            <pc:sldMasterMk cId="2092493310" sldId="2147483761"/>
            <pc:sldLayoutMk cId="996201552" sldId="2147483751"/>
          </pc:sldLayoutMkLst>
        </pc:sldLayoutChg>
        <pc:sldLayoutChg chg="add">
          <pc:chgData name="saliha ch" userId="4087bb8135ca39c9" providerId="Windows Live" clId="Web-{3CED1C08-6A35-42F4-BA77-C35E25166827}" dt="2022-10-30T06:23:37.187" v="84"/>
          <pc:sldLayoutMkLst>
            <pc:docMk/>
            <pc:sldMasterMk cId="2092493310" sldId="2147483761"/>
            <pc:sldLayoutMk cId="2398442727" sldId="2147483752"/>
          </pc:sldLayoutMkLst>
        </pc:sldLayoutChg>
        <pc:sldLayoutChg chg="add">
          <pc:chgData name="saliha ch" userId="4087bb8135ca39c9" providerId="Windows Live" clId="Web-{3CED1C08-6A35-42F4-BA77-C35E25166827}" dt="2022-10-30T06:23:37.187" v="84"/>
          <pc:sldLayoutMkLst>
            <pc:docMk/>
            <pc:sldMasterMk cId="2092493310" sldId="2147483761"/>
            <pc:sldLayoutMk cId="120974792" sldId="2147483753"/>
          </pc:sldLayoutMkLst>
        </pc:sldLayoutChg>
        <pc:sldLayoutChg chg="add">
          <pc:chgData name="saliha ch" userId="4087bb8135ca39c9" providerId="Windows Live" clId="Web-{3CED1C08-6A35-42F4-BA77-C35E25166827}" dt="2022-10-30T06:23:37.187" v="84"/>
          <pc:sldLayoutMkLst>
            <pc:docMk/>
            <pc:sldMasterMk cId="2092493310" sldId="2147483761"/>
            <pc:sldLayoutMk cId="1666769215" sldId="2147483754"/>
          </pc:sldLayoutMkLst>
        </pc:sldLayoutChg>
        <pc:sldLayoutChg chg="add">
          <pc:chgData name="saliha ch" userId="4087bb8135ca39c9" providerId="Windows Live" clId="Web-{3CED1C08-6A35-42F4-BA77-C35E25166827}" dt="2022-10-30T06:23:37.187" v="84"/>
          <pc:sldLayoutMkLst>
            <pc:docMk/>
            <pc:sldMasterMk cId="2092493310" sldId="2147483761"/>
            <pc:sldLayoutMk cId="3056033912" sldId="2147483755"/>
          </pc:sldLayoutMkLst>
        </pc:sldLayoutChg>
        <pc:sldLayoutChg chg="add">
          <pc:chgData name="saliha ch" userId="4087bb8135ca39c9" providerId="Windows Live" clId="Web-{3CED1C08-6A35-42F4-BA77-C35E25166827}" dt="2022-10-30T06:23:37.187" v="84"/>
          <pc:sldLayoutMkLst>
            <pc:docMk/>
            <pc:sldMasterMk cId="2092493310" sldId="2147483761"/>
            <pc:sldLayoutMk cId="3786895843" sldId="2147483756"/>
          </pc:sldLayoutMkLst>
        </pc:sldLayoutChg>
        <pc:sldLayoutChg chg="add">
          <pc:chgData name="saliha ch" userId="4087bb8135ca39c9" providerId="Windows Live" clId="Web-{3CED1C08-6A35-42F4-BA77-C35E25166827}" dt="2022-10-30T06:23:37.187" v="84"/>
          <pc:sldLayoutMkLst>
            <pc:docMk/>
            <pc:sldMasterMk cId="2092493310" sldId="2147483761"/>
            <pc:sldLayoutMk cId="1247370903" sldId="2147483757"/>
          </pc:sldLayoutMkLst>
        </pc:sldLayoutChg>
        <pc:sldLayoutChg chg="add">
          <pc:chgData name="saliha ch" userId="4087bb8135ca39c9" providerId="Windows Live" clId="Web-{3CED1C08-6A35-42F4-BA77-C35E25166827}" dt="2022-10-30T06:23:37.187" v="84"/>
          <pc:sldLayoutMkLst>
            <pc:docMk/>
            <pc:sldMasterMk cId="2092493310" sldId="2147483761"/>
            <pc:sldLayoutMk cId="4052726959" sldId="2147483758"/>
          </pc:sldLayoutMkLst>
        </pc:sldLayoutChg>
        <pc:sldLayoutChg chg="add">
          <pc:chgData name="saliha ch" userId="4087bb8135ca39c9" providerId="Windows Live" clId="Web-{3CED1C08-6A35-42F4-BA77-C35E25166827}" dt="2022-10-30T06:23:37.187" v="84"/>
          <pc:sldLayoutMkLst>
            <pc:docMk/>
            <pc:sldMasterMk cId="2092493310" sldId="2147483761"/>
            <pc:sldLayoutMk cId="2734396358" sldId="2147483759"/>
          </pc:sldLayoutMkLst>
        </pc:sldLayoutChg>
        <pc:sldLayoutChg chg="add">
          <pc:chgData name="saliha ch" userId="4087bb8135ca39c9" providerId="Windows Live" clId="Web-{3CED1C08-6A35-42F4-BA77-C35E25166827}" dt="2022-10-30T06:23:37.187" v="84"/>
          <pc:sldLayoutMkLst>
            <pc:docMk/>
            <pc:sldMasterMk cId="2092493310" sldId="2147483761"/>
            <pc:sldLayoutMk cId="3663809425" sldId="2147483760"/>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2EA45A-5581-4211-98B3-68B85D36D700}" type="doc">
      <dgm:prSet loTypeId="urn:microsoft.com/office/officeart/2005/8/layout/default" loCatId="list" qsTypeId="urn:microsoft.com/office/officeart/2005/8/quickstyle/simple3" qsCatId="simple" csTypeId="urn:microsoft.com/office/officeart/2005/8/colors/colorful1" csCatId="colorful"/>
      <dgm:spPr/>
      <dgm:t>
        <a:bodyPr/>
        <a:lstStyle/>
        <a:p>
          <a:endParaRPr lang="en-US"/>
        </a:p>
      </dgm:t>
    </dgm:pt>
    <dgm:pt modelId="{4666304F-DD64-4C9B-A6A0-5424F67AA45E}">
      <dgm:prSet/>
      <dgm:spPr/>
      <dgm:t>
        <a:bodyPr/>
        <a:lstStyle/>
        <a:p>
          <a:r>
            <a:rPr lang="en-US"/>
            <a:t>No any single technique which can be credited as best one</a:t>
          </a:r>
        </a:p>
      </dgm:t>
    </dgm:pt>
    <dgm:pt modelId="{EC972BFF-1C26-47E4-9D0A-149A6649CBD6}" type="parTrans" cxnId="{73A3A70D-D0F1-45F4-8067-6FA898EB53D2}">
      <dgm:prSet/>
      <dgm:spPr/>
      <dgm:t>
        <a:bodyPr/>
        <a:lstStyle/>
        <a:p>
          <a:endParaRPr lang="en-US"/>
        </a:p>
      </dgm:t>
    </dgm:pt>
    <dgm:pt modelId="{2F59AA16-FC41-4C6F-8535-B4054E053512}" type="sibTrans" cxnId="{73A3A70D-D0F1-45F4-8067-6FA898EB53D2}">
      <dgm:prSet/>
      <dgm:spPr/>
      <dgm:t>
        <a:bodyPr/>
        <a:lstStyle/>
        <a:p>
          <a:endParaRPr lang="en-US"/>
        </a:p>
      </dgm:t>
    </dgm:pt>
    <dgm:pt modelId="{DDA0C2FB-BB51-43D3-9763-63DAD10C5F0C}">
      <dgm:prSet/>
      <dgm:spPr/>
      <dgm:t>
        <a:bodyPr/>
        <a:lstStyle/>
        <a:p>
          <a:r>
            <a:rPr lang="en-US"/>
            <a:t>We can cross check one method with another</a:t>
          </a:r>
        </a:p>
      </dgm:t>
    </dgm:pt>
    <dgm:pt modelId="{8C020421-EAF9-4F3F-BDD7-0E3DEA5C24F7}" type="parTrans" cxnId="{B5670134-BD64-423B-9884-1AF944A34504}">
      <dgm:prSet/>
      <dgm:spPr/>
      <dgm:t>
        <a:bodyPr/>
        <a:lstStyle/>
        <a:p>
          <a:endParaRPr lang="en-US"/>
        </a:p>
      </dgm:t>
    </dgm:pt>
    <dgm:pt modelId="{09695E6B-8414-4F89-A4AB-AFA8EB31D379}" type="sibTrans" cxnId="{B5670134-BD64-423B-9884-1AF944A34504}">
      <dgm:prSet/>
      <dgm:spPr/>
      <dgm:t>
        <a:bodyPr/>
        <a:lstStyle/>
        <a:p>
          <a:endParaRPr lang="en-US"/>
        </a:p>
      </dgm:t>
    </dgm:pt>
    <dgm:pt modelId="{D30F430C-3C6F-4A34-B8A8-C66A67061F95}">
      <dgm:prSet/>
      <dgm:spPr/>
      <dgm:t>
        <a:bodyPr/>
        <a:lstStyle/>
        <a:p>
          <a:r>
            <a:rPr lang="en-US"/>
            <a:t>Recommended  to use Non algorithmic method for projects which are known</a:t>
          </a:r>
        </a:p>
      </dgm:t>
    </dgm:pt>
    <dgm:pt modelId="{44B5CBB3-61EF-4DB8-AA5F-342D67732F04}" type="parTrans" cxnId="{99EFC239-A24C-401E-BB24-713DD13C70BA}">
      <dgm:prSet/>
      <dgm:spPr/>
      <dgm:t>
        <a:bodyPr/>
        <a:lstStyle/>
        <a:p>
          <a:endParaRPr lang="en-US"/>
        </a:p>
      </dgm:t>
    </dgm:pt>
    <dgm:pt modelId="{5C74C6DA-F193-43E0-B68B-C32166518D81}" type="sibTrans" cxnId="{99EFC239-A24C-401E-BB24-713DD13C70BA}">
      <dgm:prSet/>
      <dgm:spPr/>
      <dgm:t>
        <a:bodyPr/>
        <a:lstStyle/>
        <a:p>
          <a:endParaRPr lang="en-US"/>
        </a:p>
      </dgm:t>
    </dgm:pt>
    <dgm:pt modelId="{2401FF4C-9A4E-4AB8-9B00-02EFC85153CB}">
      <dgm:prSet/>
      <dgm:spPr/>
      <dgm:t>
        <a:bodyPr/>
        <a:lstStyle/>
        <a:p>
          <a:r>
            <a:rPr lang="en-US"/>
            <a:t>Use algorithmic methods for larger and less known projects</a:t>
          </a:r>
        </a:p>
      </dgm:t>
    </dgm:pt>
    <dgm:pt modelId="{FCF82729-6F76-4DB1-9CA8-10080E57B341}" type="parTrans" cxnId="{AA232325-07B7-44A9-9E4C-22342AC672C8}">
      <dgm:prSet/>
      <dgm:spPr/>
      <dgm:t>
        <a:bodyPr/>
        <a:lstStyle/>
        <a:p>
          <a:endParaRPr lang="en-US"/>
        </a:p>
      </dgm:t>
    </dgm:pt>
    <dgm:pt modelId="{5C5E8464-9E67-431B-98E1-58CDABFEB08E}" type="sibTrans" cxnId="{AA232325-07B7-44A9-9E4C-22342AC672C8}">
      <dgm:prSet/>
      <dgm:spPr/>
      <dgm:t>
        <a:bodyPr/>
        <a:lstStyle/>
        <a:p>
          <a:endParaRPr lang="en-US"/>
        </a:p>
      </dgm:t>
    </dgm:pt>
    <dgm:pt modelId="{9B517BC5-0C5F-4200-8A7F-8E0D29D920A9}">
      <dgm:prSet/>
      <dgm:spPr/>
      <dgm:t>
        <a:bodyPr/>
        <a:lstStyle/>
        <a:p>
          <a:r>
            <a:rPr lang="en-US"/>
            <a:t>Use combination of techniques to arrive at  better estimate of software</a:t>
          </a:r>
        </a:p>
      </dgm:t>
    </dgm:pt>
    <dgm:pt modelId="{26E2A3E6-7253-4A48-9856-A7FFAA82308B}" type="parTrans" cxnId="{0FEBF4AD-D374-4BCF-81A1-4B591A362A50}">
      <dgm:prSet/>
      <dgm:spPr/>
      <dgm:t>
        <a:bodyPr/>
        <a:lstStyle/>
        <a:p>
          <a:endParaRPr lang="en-US"/>
        </a:p>
      </dgm:t>
    </dgm:pt>
    <dgm:pt modelId="{2E4FAFBD-43AC-48F3-920C-8643B4DD3665}" type="sibTrans" cxnId="{0FEBF4AD-D374-4BCF-81A1-4B591A362A50}">
      <dgm:prSet/>
      <dgm:spPr/>
      <dgm:t>
        <a:bodyPr/>
        <a:lstStyle/>
        <a:p>
          <a:endParaRPr lang="en-US"/>
        </a:p>
      </dgm:t>
    </dgm:pt>
    <dgm:pt modelId="{3448AE9C-CFF7-453E-AF11-CAD938AF8F1D}" type="pres">
      <dgm:prSet presAssocID="{242EA45A-5581-4211-98B3-68B85D36D700}" presName="diagram" presStyleCnt="0">
        <dgm:presLayoutVars>
          <dgm:dir/>
          <dgm:resizeHandles val="exact"/>
        </dgm:presLayoutVars>
      </dgm:prSet>
      <dgm:spPr/>
      <dgm:t>
        <a:bodyPr/>
        <a:lstStyle/>
        <a:p>
          <a:endParaRPr lang="en-GB"/>
        </a:p>
      </dgm:t>
    </dgm:pt>
    <dgm:pt modelId="{BA4FC505-428F-45F2-90B7-48D1D3DC8D99}" type="pres">
      <dgm:prSet presAssocID="{4666304F-DD64-4C9B-A6A0-5424F67AA45E}" presName="node" presStyleLbl="node1" presStyleIdx="0" presStyleCnt="5">
        <dgm:presLayoutVars>
          <dgm:bulletEnabled val="1"/>
        </dgm:presLayoutVars>
      </dgm:prSet>
      <dgm:spPr/>
      <dgm:t>
        <a:bodyPr/>
        <a:lstStyle/>
        <a:p>
          <a:endParaRPr lang="en-GB"/>
        </a:p>
      </dgm:t>
    </dgm:pt>
    <dgm:pt modelId="{AE562DC0-C0C9-4AC6-8C09-C6910147916E}" type="pres">
      <dgm:prSet presAssocID="{2F59AA16-FC41-4C6F-8535-B4054E053512}" presName="sibTrans" presStyleCnt="0"/>
      <dgm:spPr/>
    </dgm:pt>
    <dgm:pt modelId="{A1CB1D58-F5F4-41C7-BE55-E9785EC35CD2}" type="pres">
      <dgm:prSet presAssocID="{DDA0C2FB-BB51-43D3-9763-63DAD10C5F0C}" presName="node" presStyleLbl="node1" presStyleIdx="1" presStyleCnt="5">
        <dgm:presLayoutVars>
          <dgm:bulletEnabled val="1"/>
        </dgm:presLayoutVars>
      </dgm:prSet>
      <dgm:spPr/>
      <dgm:t>
        <a:bodyPr/>
        <a:lstStyle/>
        <a:p>
          <a:endParaRPr lang="en-GB"/>
        </a:p>
      </dgm:t>
    </dgm:pt>
    <dgm:pt modelId="{AB2C79FE-0AE9-424E-A783-C385FB0EB2B8}" type="pres">
      <dgm:prSet presAssocID="{09695E6B-8414-4F89-A4AB-AFA8EB31D379}" presName="sibTrans" presStyleCnt="0"/>
      <dgm:spPr/>
    </dgm:pt>
    <dgm:pt modelId="{63359D6F-2221-407A-9053-C5701717DEA9}" type="pres">
      <dgm:prSet presAssocID="{D30F430C-3C6F-4A34-B8A8-C66A67061F95}" presName="node" presStyleLbl="node1" presStyleIdx="2" presStyleCnt="5">
        <dgm:presLayoutVars>
          <dgm:bulletEnabled val="1"/>
        </dgm:presLayoutVars>
      </dgm:prSet>
      <dgm:spPr/>
      <dgm:t>
        <a:bodyPr/>
        <a:lstStyle/>
        <a:p>
          <a:endParaRPr lang="en-GB"/>
        </a:p>
      </dgm:t>
    </dgm:pt>
    <dgm:pt modelId="{F3E0EB95-F5AC-4AFA-966D-F4799B8E62D6}" type="pres">
      <dgm:prSet presAssocID="{5C74C6DA-F193-43E0-B68B-C32166518D81}" presName="sibTrans" presStyleCnt="0"/>
      <dgm:spPr/>
    </dgm:pt>
    <dgm:pt modelId="{BF5E69BA-BE55-46FB-8B2C-FB6412E504D7}" type="pres">
      <dgm:prSet presAssocID="{2401FF4C-9A4E-4AB8-9B00-02EFC85153CB}" presName="node" presStyleLbl="node1" presStyleIdx="3" presStyleCnt="5">
        <dgm:presLayoutVars>
          <dgm:bulletEnabled val="1"/>
        </dgm:presLayoutVars>
      </dgm:prSet>
      <dgm:spPr/>
      <dgm:t>
        <a:bodyPr/>
        <a:lstStyle/>
        <a:p>
          <a:endParaRPr lang="en-GB"/>
        </a:p>
      </dgm:t>
    </dgm:pt>
    <dgm:pt modelId="{E84361F4-9360-4C28-88F8-AF3A8CD36E6F}" type="pres">
      <dgm:prSet presAssocID="{5C5E8464-9E67-431B-98E1-58CDABFEB08E}" presName="sibTrans" presStyleCnt="0"/>
      <dgm:spPr/>
    </dgm:pt>
    <dgm:pt modelId="{82851573-E91E-4B9A-B288-A376A08AC30F}" type="pres">
      <dgm:prSet presAssocID="{9B517BC5-0C5F-4200-8A7F-8E0D29D920A9}" presName="node" presStyleLbl="node1" presStyleIdx="4" presStyleCnt="5">
        <dgm:presLayoutVars>
          <dgm:bulletEnabled val="1"/>
        </dgm:presLayoutVars>
      </dgm:prSet>
      <dgm:spPr/>
      <dgm:t>
        <a:bodyPr/>
        <a:lstStyle/>
        <a:p>
          <a:endParaRPr lang="en-GB"/>
        </a:p>
      </dgm:t>
    </dgm:pt>
  </dgm:ptLst>
  <dgm:cxnLst>
    <dgm:cxn modelId="{AC1F48EB-55B7-4751-9096-F541DE9F995A}" type="presOf" srcId="{D30F430C-3C6F-4A34-B8A8-C66A67061F95}" destId="{63359D6F-2221-407A-9053-C5701717DEA9}" srcOrd="0" destOrd="0" presId="urn:microsoft.com/office/officeart/2005/8/layout/default"/>
    <dgm:cxn modelId="{99EFC239-A24C-401E-BB24-713DD13C70BA}" srcId="{242EA45A-5581-4211-98B3-68B85D36D700}" destId="{D30F430C-3C6F-4A34-B8A8-C66A67061F95}" srcOrd="2" destOrd="0" parTransId="{44B5CBB3-61EF-4DB8-AA5F-342D67732F04}" sibTransId="{5C74C6DA-F193-43E0-B68B-C32166518D81}"/>
    <dgm:cxn modelId="{B5670134-BD64-423B-9884-1AF944A34504}" srcId="{242EA45A-5581-4211-98B3-68B85D36D700}" destId="{DDA0C2FB-BB51-43D3-9763-63DAD10C5F0C}" srcOrd="1" destOrd="0" parTransId="{8C020421-EAF9-4F3F-BDD7-0E3DEA5C24F7}" sibTransId="{09695E6B-8414-4F89-A4AB-AFA8EB31D379}"/>
    <dgm:cxn modelId="{22C5AD90-4265-4838-8165-AF1368CBA119}" type="presOf" srcId="{9B517BC5-0C5F-4200-8A7F-8E0D29D920A9}" destId="{82851573-E91E-4B9A-B288-A376A08AC30F}" srcOrd="0" destOrd="0" presId="urn:microsoft.com/office/officeart/2005/8/layout/default"/>
    <dgm:cxn modelId="{73A3A70D-D0F1-45F4-8067-6FA898EB53D2}" srcId="{242EA45A-5581-4211-98B3-68B85D36D700}" destId="{4666304F-DD64-4C9B-A6A0-5424F67AA45E}" srcOrd="0" destOrd="0" parTransId="{EC972BFF-1C26-47E4-9D0A-149A6649CBD6}" sibTransId="{2F59AA16-FC41-4C6F-8535-B4054E053512}"/>
    <dgm:cxn modelId="{5627C32A-F221-4368-96B5-01455E9C1905}" type="presOf" srcId="{2401FF4C-9A4E-4AB8-9B00-02EFC85153CB}" destId="{BF5E69BA-BE55-46FB-8B2C-FB6412E504D7}" srcOrd="0" destOrd="0" presId="urn:microsoft.com/office/officeart/2005/8/layout/default"/>
    <dgm:cxn modelId="{1E6554F4-AB00-4B78-AA7C-3EF9C9F19F09}" type="presOf" srcId="{242EA45A-5581-4211-98B3-68B85D36D700}" destId="{3448AE9C-CFF7-453E-AF11-CAD938AF8F1D}" srcOrd="0" destOrd="0" presId="urn:microsoft.com/office/officeart/2005/8/layout/default"/>
    <dgm:cxn modelId="{40288355-025C-4A8A-A4E9-3C5BDFDB8328}" type="presOf" srcId="{DDA0C2FB-BB51-43D3-9763-63DAD10C5F0C}" destId="{A1CB1D58-F5F4-41C7-BE55-E9785EC35CD2}" srcOrd="0" destOrd="0" presId="urn:microsoft.com/office/officeart/2005/8/layout/default"/>
    <dgm:cxn modelId="{0FEBF4AD-D374-4BCF-81A1-4B591A362A50}" srcId="{242EA45A-5581-4211-98B3-68B85D36D700}" destId="{9B517BC5-0C5F-4200-8A7F-8E0D29D920A9}" srcOrd="4" destOrd="0" parTransId="{26E2A3E6-7253-4A48-9856-A7FFAA82308B}" sibTransId="{2E4FAFBD-43AC-48F3-920C-8643B4DD3665}"/>
    <dgm:cxn modelId="{61622B9F-8864-43F3-8188-6FD1C53629DE}" type="presOf" srcId="{4666304F-DD64-4C9B-A6A0-5424F67AA45E}" destId="{BA4FC505-428F-45F2-90B7-48D1D3DC8D99}" srcOrd="0" destOrd="0" presId="urn:microsoft.com/office/officeart/2005/8/layout/default"/>
    <dgm:cxn modelId="{AA232325-07B7-44A9-9E4C-22342AC672C8}" srcId="{242EA45A-5581-4211-98B3-68B85D36D700}" destId="{2401FF4C-9A4E-4AB8-9B00-02EFC85153CB}" srcOrd="3" destOrd="0" parTransId="{FCF82729-6F76-4DB1-9CA8-10080E57B341}" sibTransId="{5C5E8464-9E67-431B-98E1-58CDABFEB08E}"/>
    <dgm:cxn modelId="{916711A7-0019-4B96-994A-442579190BF9}" type="presParOf" srcId="{3448AE9C-CFF7-453E-AF11-CAD938AF8F1D}" destId="{BA4FC505-428F-45F2-90B7-48D1D3DC8D99}" srcOrd="0" destOrd="0" presId="urn:microsoft.com/office/officeart/2005/8/layout/default"/>
    <dgm:cxn modelId="{5FAECA82-899F-4FDA-B6C0-0D39C2403F66}" type="presParOf" srcId="{3448AE9C-CFF7-453E-AF11-CAD938AF8F1D}" destId="{AE562DC0-C0C9-4AC6-8C09-C6910147916E}" srcOrd="1" destOrd="0" presId="urn:microsoft.com/office/officeart/2005/8/layout/default"/>
    <dgm:cxn modelId="{AF19F04B-A420-4727-BFCC-26A5743A660A}" type="presParOf" srcId="{3448AE9C-CFF7-453E-AF11-CAD938AF8F1D}" destId="{A1CB1D58-F5F4-41C7-BE55-E9785EC35CD2}" srcOrd="2" destOrd="0" presId="urn:microsoft.com/office/officeart/2005/8/layout/default"/>
    <dgm:cxn modelId="{44E1A7CF-6E4B-45D2-B907-5FC90566F4A7}" type="presParOf" srcId="{3448AE9C-CFF7-453E-AF11-CAD938AF8F1D}" destId="{AB2C79FE-0AE9-424E-A783-C385FB0EB2B8}" srcOrd="3" destOrd="0" presId="urn:microsoft.com/office/officeart/2005/8/layout/default"/>
    <dgm:cxn modelId="{4E9E001C-0B43-4CBB-B644-C3BCA730E175}" type="presParOf" srcId="{3448AE9C-CFF7-453E-AF11-CAD938AF8F1D}" destId="{63359D6F-2221-407A-9053-C5701717DEA9}" srcOrd="4" destOrd="0" presId="urn:microsoft.com/office/officeart/2005/8/layout/default"/>
    <dgm:cxn modelId="{CE36C20B-6484-442D-A9A8-9B1B6255160D}" type="presParOf" srcId="{3448AE9C-CFF7-453E-AF11-CAD938AF8F1D}" destId="{F3E0EB95-F5AC-4AFA-966D-F4799B8E62D6}" srcOrd="5" destOrd="0" presId="urn:microsoft.com/office/officeart/2005/8/layout/default"/>
    <dgm:cxn modelId="{257EABB1-632C-452C-B351-FFE3795FF0C0}" type="presParOf" srcId="{3448AE9C-CFF7-453E-AF11-CAD938AF8F1D}" destId="{BF5E69BA-BE55-46FB-8B2C-FB6412E504D7}" srcOrd="6" destOrd="0" presId="urn:microsoft.com/office/officeart/2005/8/layout/default"/>
    <dgm:cxn modelId="{5B809A72-1C66-473D-BD0A-7D6DF7C58E73}" type="presParOf" srcId="{3448AE9C-CFF7-453E-AF11-CAD938AF8F1D}" destId="{E84361F4-9360-4C28-88F8-AF3A8CD36E6F}" srcOrd="7" destOrd="0" presId="urn:microsoft.com/office/officeart/2005/8/layout/default"/>
    <dgm:cxn modelId="{4D399B91-D140-468D-90A4-B08F07A7FAFD}" type="presParOf" srcId="{3448AE9C-CFF7-453E-AF11-CAD938AF8F1D}" destId="{82851573-E91E-4B9A-B288-A376A08AC30F}"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4FC505-428F-45F2-90B7-48D1D3DC8D99}">
      <dsp:nvSpPr>
        <dsp:cNvPr id="0" name=""/>
        <dsp:cNvSpPr/>
      </dsp:nvSpPr>
      <dsp:spPr>
        <a:xfrm>
          <a:off x="955491" y="2852"/>
          <a:ext cx="2755419" cy="1653251"/>
        </a:xfrm>
        <a:prstGeom prst="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a:t>No any single technique which can be credited as best one</a:t>
          </a:r>
        </a:p>
      </dsp:txBody>
      <dsp:txXfrm>
        <a:off x="955491" y="2852"/>
        <a:ext cx="2755419" cy="1653251"/>
      </dsp:txXfrm>
    </dsp:sp>
    <dsp:sp modelId="{A1CB1D58-F5F4-41C7-BE55-E9785EC35CD2}">
      <dsp:nvSpPr>
        <dsp:cNvPr id="0" name=""/>
        <dsp:cNvSpPr/>
      </dsp:nvSpPr>
      <dsp:spPr>
        <a:xfrm>
          <a:off x="3986452" y="2852"/>
          <a:ext cx="2755419" cy="1653251"/>
        </a:xfrm>
        <a:prstGeom prst="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a:t>We can cross check one method with another</a:t>
          </a:r>
        </a:p>
      </dsp:txBody>
      <dsp:txXfrm>
        <a:off x="3986452" y="2852"/>
        <a:ext cx="2755419" cy="1653251"/>
      </dsp:txXfrm>
    </dsp:sp>
    <dsp:sp modelId="{63359D6F-2221-407A-9053-C5701717DEA9}">
      <dsp:nvSpPr>
        <dsp:cNvPr id="0" name=""/>
        <dsp:cNvSpPr/>
      </dsp:nvSpPr>
      <dsp:spPr>
        <a:xfrm>
          <a:off x="7017414" y="2852"/>
          <a:ext cx="2755419" cy="1653251"/>
        </a:xfrm>
        <a:prstGeom prst="rect">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a:t>Recommended  to use Non algorithmic method for projects which are known</a:t>
          </a:r>
        </a:p>
      </dsp:txBody>
      <dsp:txXfrm>
        <a:off x="7017414" y="2852"/>
        <a:ext cx="2755419" cy="1653251"/>
      </dsp:txXfrm>
    </dsp:sp>
    <dsp:sp modelId="{BF5E69BA-BE55-46FB-8B2C-FB6412E504D7}">
      <dsp:nvSpPr>
        <dsp:cNvPr id="0" name=""/>
        <dsp:cNvSpPr/>
      </dsp:nvSpPr>
      <dsp:spPr>
        <a:xfrm>
          <a:off x="2470972" y="1931645"/>
          <a:ext cx="2755419" cy="1653251"/>
        </a:xfrm>
        <a:prstGeom prst="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a:t>Use algorithmic methods for larger and less known projects</a:t>
          </a:r>
        </a:p>
      </dsp:txBody>
      <dsp:txXfrm>
        <a:off x="2470972" y="1931645"/>
        <a:ext cx="2755419" cy="1653251"/>
      </dsp:txXfrm>
    </dsp:sp>
    <dsp:sp modelId="{82851573-E91E-4B9A-B288-A376A08AC30F}">
      <dsp:nvSpPr>
        <dsp:cNvPr id="0" name=""/>
        <dsp:cNvSpPr/>
      </dsp:nvSpPr>
      <dsp:spPr>
        <a:xfrm>
          <a:off x="5501933" y="1931645"/>
          <a:ext cx="2755419" cy="1653251"/>
        </a:xfrm>
        <a:prstGeom prst="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a:t>Use combination of techniques to arrive at  better estimate of software</a:t>
          </a:r>
        </a:p>
      </dsp:txBody>
      <dsp:txXfrm>
        <a:off x="5501933" y="1931645"/>
        <a:ext cx="2755419" cy="165325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Sunday, October 30, 2022</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786895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Sunday, October 30, 2022</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20974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Sunday, October 30, 2022</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056033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Sunday, October 30, 2022</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247370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Sunday, October 30, 2022</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052726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Sunday, October 30, 2022</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734396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Sunday, October 30, 2022</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663809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Sunday, October 30, 2022</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666769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Sunday, October 30, 2022</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404835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Sunday, October 30, 2022</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996201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Sunday, October 30, 2022</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398442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Sunday, October 30, 2022</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2092493310"/>
      </p:ext>
    </p:extLst>
  </p:cSld>
  <p:clrMap bg1="dk1" tx1="lt1" bg2="dk2" tx2="lt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54" r:id="rId6"/>
    <p:sldLayoutId id="2147483750" r:id="rId7"/>
    <p:sldLayoutId id="2147483751" r:id="rId8"/>
    <p:sldLayoutId id="2147483752" r:id="rId9"/>
    <p:sldLayoutId id="2147483753" r:id="rId10"/>
    <p:sldLayoutId id="2147483755" r:id="rId11"/>
  </p:sldLayoutIdLst>
  <p:hf sldNum="0" hdr="0" ftr="0" dt="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xmlns="" id="{742DFF2D-EA41-4CBE-9659-C2917E4882E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990600" y="1100666"/>
            <a:ext cx="4812770" cy="2516867"/>
          </a:xfrm>
        </p:spPr>
        <p:txBody>
          <a:bodyPr>
            <a:normAutofit fontScale="90000"/>
          </a:bodyPr>
          <a:lstStyle/>
          <a:p>
            <a:r>
              <a:rPr lang="en-US" dirty="0">
                <a:cs typeface="Calibri Light"/>
              </a:rPr>
              <a:t>Software cost estimation techniques</a:t>
            </a:r>
            <a:endParaRPr lang="en-US" dirty="0"/>
          </a:p>
        </p:txBody>
      </p:sp>
      <p:sp>
        <p:nvSpPr>
          <p:cNvPr id="3" name="Subtitle 2"/>
          <p:cNvSpPr>
            <a:spLocks noGrp="1"/>
          </p:cNvSpPr>
          <p:nvPr>
            <p:ph type="subTitle" idx="1"/>
          </p:nvPr>
        </p:nvSpPr>
        <p:spPr>
          <a:xfrm>
            <a:off x="720000" y="3830399"/>
            <a:ext cx="5015638" cy="1936800"/>
          </a:xfrm>
        </p:spPr>
        <p:txBody>
          <a:bodyPr vert="horz" lIns="91440" tIns="45720" rIns="91440" bIns="45720" rtlCol="0" anchor="t">
            <a:normAutofit/>
          </a:bodyPr>
          <a:lstStyle/>
          <a:p>
            <a:r>
              <a:rPr lang="en-US" dirty="0" smtClean="0">
                <a:cs typeface="Calibri"/>
              </a:rPr>
              <a:t> SALIHA WADI</a:t>
            </a:r>
            <a:endParaRPr lang="en-US" dirty="0">
              <a:solidFill>
                <a:srgbClr val="FFFFFF">
                  <a:alpha val="58000"/>
                </a:srgbClr>
              </a:solidFill>
              <a:cs typeface="Calibri"/>
            </a:endParaRPr>
          </a:p>
          <a:p>
            <a:r>
              <a:rPr lang="en-US" dirty="0" smtClean="0">
                <a:latin typeface="Arial"/>
                <a:cs typeface="Calibri"/>
              </a:rPr>
              <a:t>Bscs-f19-M-56</a:t>
            </a:r>
          </a:p>
          <a:p>
            <a:r>
              <a:rPr lang="en-US" dirty="0" smtClean="0">
                <a:solidFill>
                  <a:srgbClr val="FFFFFF">
                    <a:alpha val="58000"/>
                  </a:srgbClr>
                </a:solidFill>
                <a:latin typeface="Arial"/>
                <a:cs typeface="Calibri"/>
              </a:rPr>
              <a:t>Published in :May 2016</a:t>
            </a:r>
            <a:endParaRPr lang="en-US" dirty="0">
              <a:solidFill>
                <a:srgbClr val="FFFFFF">
                  <a:alpha val="58000"/>
                </a:srgbClr>
              </a:solidFill>
              <a:latin typeface="Arial"/>
              <a:cs typeface="Calibri"/>
            </a:endParaRPr>
          </a:p>
        </p:txBody>
      </p:sp>
      <p:pic>
        <p:nvPicPr>
          <p:cNvPr id="4" name="Picture 3">
            <a:extLst>
              <a:ext uri="{FF2B5EF4-FFF2-40B4-BE49-F238E27FC236}">
                <a16:creationId xmlns:a16="http://schemas.microsoft.com/office/drawing/2014/main" xmlns="" id="{6EE9854E-FB05-7977-DD4A-163A987BDC2C}"/>
              </a:ext>
            </a:extLst>
          </p:cNvPr>
          <p:cNvPicPr>
            <a:picLocks noChangeAspect="1"/>
          </p:cNvPicPr>
          <p:nvPr/>
        </p:nvPicPr>
        <p:blipFill rotWithShape="1">
          <a:blip r:embed="rId2"/>
          <a:srcRect l="4165" r="40716" b="-1"/>
          <a:stretch/>
        </p:blipFill>
        <p:spPr>
          <a:xfrm>
            <a:off x="6529067" y="10"/>
            <a:ext cx="5662935" cy="6857990"/>
          </a:xfrm>
          <a:custGeom>
            <a:avLst/>
            <a:gdLst/>
            <a:ahLst/>
            <a:cxnLst/>
            <a:rect l="l" t="t" r="r" b="b"/>
            <a:pathLst>
              <a:path w="5662935" h="6858000">
                <a:moveTo>
                  <a:pt x="598332" y="0"/>
                </a:moveTo>
                <a:lnTo>
                  <a:pt x="5662935" y="0"/>
                </a:lnTo>
                <a:lnTo>
                  <a:pt x="5662935" y="6858000"/>
                </a:lnTo>
                <a:lnTo>
                  <a:pt x="0" y="6858000"/>
                </a:lnTo>
                <a:lnTo>
                  <a:pt x="78957" y="6777438"/>
                </a:lnTo>
                <a:cubicBezTo>
                  <a:pt x="291624" y="6544265"/>
                  <a:pt x="490445" y="6275955"/>
                  <a:pt x="672224" y="5969316"/>
                </a:cubicBezTo>
                <a:cubicBezTo>
                  <a:pt x="914597" y="5515036"/>
                  <a:pt x="1066080" y="5030470"/>
                  <a:pt x="1217563" y="4515619"/>
                </a:cubicBezTo>
                <a:cubicBezTo>
                  <a:pt x="1338748" y="3970483"/>
                  <a:pt x="1399341" y="3516203"/>
                  <a:pt x="1399341" y="3061922"/>
                </a:cubicBezTo>
                <a:cubicBezTo>
                  <a:pt x="1399341" y="1948936"/>
                  <a:pt x="1190580" y="1021447"/>
                  <a:pt x="773055" y="279455"/>
                </a:cubicBezTo>
                <a:close/>
              </a:path>
            </a:pathLst>
          </a:custGeom>
        </p:spPr>
      </p:pic>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AFAE2A12-140C-4527-B721-72C1DD3FC66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A5B43FC7-6A19-4DF3-8506-485B555007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xmlns="" id="{7E689040-6301-4CD3-A20F-EA809EAD514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custGeom>
            <a:avLst/>
            <a:gdLst>
              <a:gd name="connsiteX0" fmla="*/ 0 w 12192000"/>
              <a:gd name="connsiteY0" fmla="*/ 0 h 6858000"/>
              <a:gd name="connsiteX1" fmla="*/ 10344100 w 12192000"/>
              <a:gd name="connsiteY1" fmla="*/ 0 h 6858000"/>
              <a:gd name="connsiteX2" fmla="*/ 10628041 w 12192000"/>
              <a:gd name="connsiteY2" fmla="*/ 181981 h 6858000"/>
              <a:gd name="connsiteX3" fmla="*/ 10890786 w 12192000"/>
              <a:gd name="connsiteY3" fmla="*/ 404196 h 6858000"/>
              <a:gd name="connsiteX4" fmla="*/ 12140703 w 12192000"/>
              <a:gd name="connsiteY4" fmla="*/ 2501275 h 6858000"/>
              <a:gd name="connsiteX5" fmla="*/ 12192000 w 12192000"/>
              <a:gd name="connsiteY5" fmla="*/ 2695497 h 6858000"/>
              <a:gd name="connsiteX6" fmla="*/ 12192000 w 12192000"/>
              <a:gd name="connsiteY6" fmla="*/ 5699618 h 6858000"/>
              <a:gd name="connsiteX7" fmla="*/ 12152883 w 12192000"/>
              <a:gd name="connsiteY7" fmla="*/ 5839731 h 6858000"/>
              <a:gd name="connsiteX8" fmla="*/ 11693517 w 12192000"/>
              <a:gd name="connsiteY8" fmla="*/ 6719283 h 6858000"/>
              <a:gd name="connsiteX9" fmla="*/ 11571478 w 12192000"/>
              <a:gd name="connsiteY9" fmla="*/ 6858000 h 6858000"/>
              <a:gd name="connsiteX10" fmla="*/ 0 w 12192000"/>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58000">
                <a:moveTo>
                  <a:pt x="0" y="0"/>
                </a:moveTo>
                <a:lnTo>
                  <a:pt x="10344100" y="0"/>
                </a:lnTo>
                <a:lnTo>
                  <a:pt x="10628041" y="181981"/>
                </a:lnTo>
                <a:cubicBezTo>
                  <a:pt x="10728383" y="255277"/>
                  <a:pt x="10816544" y="329736"/>
                  <a:pt x="10890786" y="404196"/>
                </a:cubicBezTo>
                <a:cubicBezTo>
                  <a:pt x="11447593" y="962641"/>
                  <a:pt x="11888399" y="1637430"/>
                  <a:pt x="12140703" y="2501275"/>
                </a:cubicBezTo>
                <a:lnTo>
                  <a:pt x="12192000" y="2695497"/>
                </a:lnTo>
                <a:lnTo>
                  <a:pt x="12192000" y="5699618"/>
                </a:lnTo>
                <a:lnTo>
                  <a:pt x="12152883" y="5839731"/>
                </a:lnTo>
                <a:cubicBezTo>
                  <a:pt x="12041522" y="6174798"/>
                  <a:pt x="11888399" y="6467982"/>
                  <a:pt x="11693517" y="6719283"/>
                </a:cubicBezTo>
                <a:lnTo>
                  <a:pt x="11571478" y="6858000"/>
                </a:lnTo>
                <a:lnTo>
                  <a:pt x="0" y="6858000"/>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 name="Title 1">
            <a:extLst>
              <a:ext uri="{FF2B5EF4-FFF2-40B4-BE49-F238E27FC236}">
                <a16:creationId xmlns:a16="http://schemas.microsoft.com/office/drawing/2014/main" xmlns="" id="{3E793068-E949-4294-A640-4B0565FBACE4}"/>
              </a:ext>
            </a:extLst>
          </p:cNvPr>
          <p:cNvSpPr>
            <a:spLocks noGrp="1"/>
          </p:cNvSpPr>
          <p:nvPr>
            <p:ph type="title"/>
          </p:nvPr>
        </p:nvSpPr>
        <p:spPr>
          <a:xfrm>
            <a:off x="720000" y="619200"/>
            <a:ext cx="6923813" cy="1477328"/>
          </a:xfrm>
        </p:spPr>
        <p:txBody>
          <a:bodyPr>
            <a:normAutofit/>
          </a:bodyPr>
          <a:lstStyle/>
          <a:p>
            <a:r>
              <a:rPr lang="en-US" b="1" dirty="0"/>
              <a:t>                         Conclusion</a:t>
            </a:r>
          </a:p>
        </p:txBody>
      </p:sp>
      <p:sp>
        <p:nvSpPr>
          <p:cNvPr id="3" name="Content Placeholder 2">
            <a:extLst>
              <a:ext uri="{FF2B5EF4-FFF2-40B4-BE49-F238E27FC236}">
                <a16:creationId xmlns:a16="http://schemas.microsoft.com/office/drawing/2014/main" xmlns="" id="{D70815B9-F237-CF89-68CF-1BA5FFBC4CDF}"/>
              </a:ext>
            </a:extLst>
          </p:cNvPr>
          <p:cNvSpPr>
            <a:spLocks noGrp="1"/>
          </p:cNvSpPr>
          <p:nvPr>
            <p:ph idx="1"/>
          </p:nvPr>
        </p:nvSpPr>
        <p:spPr>
          <a:xfrm>
            <a:off x="720000" y="2448000"/>
            <a:ext cx="10716487" cy="3320975"/>
          </a:xfrm>
        </p:spPr>
        <p:txBody>
          <a:bodyPr vert="horz" lIns="0" tIns="0" rIns="0" bIns="0" rtlCol="0">
            <a:normAutofit/>
          </a:bodyPr>
          <a:lstStyle/>
          <a:p>
            <a:pPr>
              <a:lnSpc>
                <a:spcPct val="110000"/>
              </a:lnSpc>
            </a:pPr>
            <a:r>
              <a:rPr lang="en-US" sz="2300">
                <a:latin typeface="Arial"/>
                <a:cs typeface="Arial"/>
              </a:rPr>
              <a:t>Accurate software cost estimation is primary and essential task for a successful software project</a:t>
            </a:r>
          </a:p>
          <a:p>
            <a:pPr>
              <a:lnSpc>
                <a:spcPct val="110000"/>
              </a:lnSpc>
            </a:pPr>
            <a:r>
              <a:rPr lang="en-US" sz="2300">
                <a:latin typeface="Arial"/>
                <a:cs typeface="Arial"/>
              </a:rPr>
              <a:t>Projects costs are being poorly estimated</a:t>
            </a:r>
          </a:p>
          <a:p>
            <a:pPr>
              <a:lnSpc>
                <a:spcPct val="110000"/>
              </a:lnSpc>
            </a:pPr>
            <a:r>
              <a:rPr lang="en-US" sz="2300">
                <a:latin typeface="Arial"/>
                <a:cs typeface="Arial"/>
              </a:rPr>
              <a:t>The accuracy of cost estimation has to be improved</a:t>
            </a:r>
          </a:p>
          <a:p>
            <a:pPr>
              <a:lnSpc>
                <a:spcPct val="110000"/>
              </a:lnSpc>
            </a:pPr>
            <a:r>
              <a:rPr lang="en-US" sz="2300">
                <a:latin typeface="Arial"/>
                <a:cs typeface="Arial"/>
              </a:rPr>
              <a:t>To produce reliable estimates, it is needed to have proper knowledge and understanding of each technique and relationship between software attributes of each</a:t>
            </a:r>
          </a:p>
        </p:txBody>
      </p:sp>
    </p:spTree>
    <p:extLst>
      <p:ext uri="{BB962C8B-B14F-4D97-AF65-F5344CB8AC3E}">
        <p14:creationId xmlns:p14="http://schemas.microsoft.com/office/powerpoint/2010/main" val="2511381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6E9D6223-8D87-4038-BE74-D5224B024F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A46FBF49-EC0D-4E09-A77B-DB4E8257E7E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xmlns="" id="{63AA13D0-BF0A-4B8F-9FD6-CAE2DCD9398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 y="0"/>
            <a:ext cx="9705717" cy="6858000"/>
          </a:xfrm>
          <a:custGeom>
            <a:avLst/>
            <a:gdLst>
              <a:gd name="connsiteX0" fmla="*/ 0 w 9705717"/>
              <a:gd name="connsiteY0" fmla="*/ 0 h 6858000"/>
              <a:gd name="connsiteX1" fmla="*/ 8892014 w 9705717"/>
              <a:gd name="connsiteY1" fmla="*/ 0 h 6858000"/>
              <a:gd name="connsiteX2" fmla="*/ 8948109 w 9705717"/>
              <a:gd name="connsiteY2" fmla="*/ 119185 h 6858000"/>
              <a:gd name="connsiteX3" fmla="*/ 9361712 w 9705717"/>
              <a:gd name="connsiteY3" fmla="*/ 1009060 h 6858000"/>
              <a:gd name="connsiteX4" fmla="*/ 9569814 w 9705717"/>
              <a:gd name="connsiteY4" fmla="*/ 4722415 h 6858000"/>
              <a:gd name="connsiteX5" fmla="*/ 8937785 w 9705717"/>
              <a:gd name="connsiteY5" fmla="*/ 6619105 h 6858000"/>
              <a:gd name="connsiteX6" fmla="*/ 8749280 w 9705717"/>
              <a:gd name="connsiteY6" fmla="*/ 6858000 h 6858000"/>
              <a:gd name="connsiteX7" fmla="*/ 0 w 9705717"/>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05717" h="6858000">
                <a:moveTo>
                  <a:pt x="0" y="0"/>
                </a:moveTo>
                <a:lnTo>
                  <a:pt x="8892014" y="0"/>
                </a:lnTo>
                <a:lnTo>
                  <a:pt x="8948109" y="119185"/>
                </a:lnTo>
                <a:cubicBezTo>
                  <a:pt x="9080774" y="406683"/>
                  <a:pt x="9216041" y="706568"/>
                  <a:pt x="9361712" y="1009060"/>
                </a:cubicBezTo>
                <a:cubicBezTo>
                  <a:pt x="9986018" y="2093861"/>
                  <a:pt x="9569814" y="4346908"/>
                  <a:pt x="9569814" y="4722415"/>
                </a:cubicBezTo>
                <a:cubicBezTo>
                  <a:pt x="9569814" y="5635108"/>
                  <a:pt x="9260912" y="6189243"/>
                  <a:pt x="8937785" y="6619105"/>
                </a:cubicBezTo>
                <a:lnTo>
                  <a:pt x="8749280" y="6858000"/>
                </a:lnTo>
                <a:lnTo>
                  <a:pt x="0" y="6858000"/>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2" name="Title 1">
            <a:extLst>
              <a:ext uri="{FF2B5EF4-FFF2-40B4-BE49-F238E27FC236}">
                <a16:creationId xmlns:a16="http://schemas.microsoft.com/office/drawing/2014/main" xmlns="" id="{9C8871A4-35F3-1894-8FDB-A944CBC2C093}"/>
              </a:ext>
            </a:extLst>
          </p:cNvPr>
          <p:cNvSpPr>
            <a:spLocks noGrp="1"/>
          </p:cNvSpPr>
          <p:nvPr>
            <p:ph type="title"/>
          </p:nvPr>
        </p:nvSpPr>
        <p:spPr>
          <a:xfrm>
            <a:off x="720000" y="619200"/>
            <a:ext cx="6911974" cy="1477328"/>
          </a:xfrm>
        </p:spPr>
        <p:txBody>
          <a:bodyPr wrap="square" anchor="ctr">
            <a:normAutofit/>
          </a:bodyPr>
          <a:lstStyle/>
          <a:p>
            <a:r>
              <a:rPr lang="en-US" dirty="0"/>
              <a:t>                                </a:t>
            </a:r>
            <a:endParaRPr lang="en-US" b="1" dirty="0"/>
          </a:p>
        </p:txBody>
      </p:sp>
      <p:sp>
        <p:nvSpPr>
          <p:cNvPr id="3" name="Content Placeholder 2">
            <a:extLst>
              <a:ext uri="{FF2B5EF4-FFF2-40B4-BE49-F238E27FC236}">
                <a16:creationId xmlns:a16="http://schemas.microsoft.com/office/drawing/2014/main" xmlns="" id="{0BF171BF-ACED-8ABC-A105-C4D0A4DE266E}"/>
              </a:ext>
            </a:extLst>
          </p:cNvPr>
          <p:cNvSpPr>
            <a:spLocks noGrp="1"/>
          </p:cNvSpPr>
          <p:nvPr>
            <p:ph idx="1"/>
          </p:nvPr>
        </p:nvSpPr>
        <p:spPr>
          <a:xfrm>
            <a:off x="2836333" y="2201333"/>
            <a:ext cx="4631267" cy="1168400"/>
          </a:xfrm>
        </p:spPr>
        <p:txBody>
          <a:bodyPr vert="horz" lIns="0" tIns="0" rIns="0" bIns="0" rtlCol="0" anchor="t">
            <a:normAutofit lnSpcReduction="10000"/>
          </a:bodyPr>
          <a:lstStyle/>
          <a:p>
            <a:pPr marL="0" indent="0">
              <a:buNone/>
            </a:pPr>
            <a:r>
              <a:rPr lang="en-US" dirty="0"/>
              <a:t>            </a:t>
            </a:r>
          </a:p>
          <a:p>
            <a:pPr marL="0" indent="0">
              <a:buNone/>
            </a:pPr>
            <a:r>
              <a:rPr lang="en-US" dirty="0"/>
              <a:t>           </a:t>
            </a:r>
            <a:r>
              <a:rPr lang="en-US" dirty="0" smtClean="0"/>
              <a:t> </a:t>
            </a:r>
            <a:r>
              <a:rPr lang="en-US" dirty="0"/>
              <a:t> </a:t>
            </a:r>
            <a:r>
              <a:rPr lang="en-US" sz="4000" b="1" dirty="0" smtClean="0">
                <a:latin typeface="Arial"/>
                <a:cs typeface="Arial"/>
              </a:rPr>
              <a:t>Thank </a:t>
            </a:r>
            <a:r>
              <a:rPr lang="en-US" sz="4000" b="1" dirty="0">
                <a:latin typeface="Arial"/>
                <a:cs typeface="Arial"/>
              </a:rPr>
              <a:t>You</a:t>
            </a:r>
            <a:endParaRPr lang="en-US" sz="4000" b="1" dirty="0">
              <a:solidFill>
                <a:srgbClr val="FFFFFF">
                  <a:alpha val="58000"/>
                </a:srgbClr>
              </a:solidFill>
            </a:endParaRPr>
          </a:p>
        </p:txBody>
      </p:sp>
    </p:spTree>
    <p:extLst>
      <p:ext uri="{BB962C8B-B14F-4D97-AF65-F5344CB8AC3E}">
        <p14:creationId xmlns:p14="http://schemas.microsoft.com/office/powerpoint/2010/main" val="2541521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xmlns="" id="{AFAE2A12-140C-4527-B721-72C1DD3FC66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xmlns="" id="{A5B43FC7-6A19-4DF3-8506-485B555007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xmlns="" id="{7E689040-6301-4CD3-A20F-EA809EAD514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custGeom>
            <a:avLst/>
            <a:gdLst>
              <a:gd name="connsiteX0" fmla="*/ 0 w 12192000"/>
              <a:gd name="connsiteY0" fmla="*/ 0 h 6858000"/>
              <a:gd name="connsiteX1" fmla="*/ 10344100 w 12192000"/>
              <a:gd name="connsiteY1" fmla="*/ 0 h 6858000"/>
              <a:gd name="connsiteX2" fmla="*/ 10628041 w 12192000"/>
              <a:gd name="connsiteY2" fmla="*/ 181981 h 6858000"/>
              <a:gd name="connsiteX3" fmla="*/ 10890786 w 12192000"/>
              <a:gd name="connsiteY3" fmla="*/ 404196 h 6858000"/>
              <a:gd name="connsiteX4" fmla="*/ 12140703 w 12192000"/>
              <a:gd name="connsiteY4" fmla="*/ 2501275 h 6858000"/>
              <a:gd name="connsiteX5" fmla="*/ 12192000 w 12192000"/>
              <a:gd name="connsiteY5" fmla="*/ 2695497 h 6858000"/>
              <a:gd name="connsiteX6" fmla="*/ 12192000 w 12192000"/>
              <a:gd name="connsiteY6" fmla="*/ 5699618 h 6858000"/>
              <a:gd name="connsiteX7" fmla="*/ 12152883 w 12192000"/>
              <a:gd name="connsiteY7" fmla="*/ 5839731 h 6858000"/>
              <a:gd name="connsiteX8" fmla="*/ 11693517 w 12192000"/>
              <a:gd name="connsiteY8" fmla="*/ 6719283 h 6858000"/>
              <a:gd name="connsiteX9" fmla="*/ 11571478 w 12192000"/>
              <a:gd name="connsiteY9" fmla="*/ 6858000 h 6858000"/>
              <a:gd name="connsiteX10" fmla="*/ 0 w 12192000"/>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58000">
                <a:moveTo>
                  <a:pt x="0" y="0"/>
                </a:moveTo>
                <a:lnTo>
                  <a:pt x="10344100" y="0"/>
                </a:lnTo>
                <a:lnTo>
                  <a:pt x="10628041" y="181981"/>
                </a:lnTo>
                <a:cubicBezTo>
                  <a:pt x="10728383" y="255277"/>
                  <a:pt x="10816544" y="329736"/>
                  <a:pt x="10890786" y="404196"/>
                </a:cubicBezTo>
                <a:cubicBezTo>
                  <a:pt x="11447593" y="962641"/>
                  <a:pt x="11888399" y="1637430"/>
                  <a:pt x="12140703" y="2501275"/>
                </a:cubicBezTo>
                <a:lnTo>
                  <a:pt x="12192000" y="2695497"/>
                </a:lnTo>
                <a:lnTo>
                  <a:pt x="12192000" y="5699618"/>
                </a:lnTo>
                <a:lnTo>
                  <a:pt x="12152883" y="5839731"/>
                </a:lnTo>
                <a:cubicBezTo>
                  <a:pt x="12041522" y="6174798"/>
                  <a:pt x="11888399" y="6467982"/>
                  <a:pt x="11693517" y="6719283"/>
                </a:cubicBezTo>
                <a:lnTo>
                  <a:pt x="11571478" y="6858000"/>
                </a:lnTo>
                <a:lnTo>
                  <a:pt x="0" y="6858000"/>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 name="Title 1">
            <a:extLst>
              <a:ext uri="{FF2B5EF4-FFF2-40B4-BE49-F238E27FC236}">
                <a16:creationId xmlns:a16="http://schemas.microsoft.com/office/drawing/2014/main" xmlns="" id="{C95AA71D-BAE1-E5C0-C2E0-1479E305BD88}"/>
              </a:ext>
            </a:extLst>
          </p:cNvPr>
          <p:cNvSpPr>
            <a:spLocks noGrp="1"/>
          </p:cNvSpPr>
          <p:nvPr>
            <p:ph type="title"/>
          </p:nvPr>
        </p:nvSpPr>
        <p:spPr>
          <a:xfrm>
            <a:off x="720000" y="202257"/>
            <a:ext cx="8045245" cy="1391064"/>
          </a:xfrm>
        </p:spPr>
        <p:txBody>
          <a:bodyPr>
            <a:normAutofit/>
          </a:bodyPr>
          <a:lstStyle/>
          <a:p>
            <a:r>
              <a:rPr lang="en-US"/>
              <a:t>I                      </a:t>
            </a:r>
            <a:br>
              <a:rPr lang="en-US"/>
            </a:br>
            <a:r>
              <a:rPr lang="en-US"/>
              <a:t>                       </a:t>
            </a:r>
            <a:r>
              <a:rPr lang="en-US" b="1"/>
              <a:t>Introduction</a:t>
            </a:r>
          </a:p>
        </p:txBody>
      </p:sp>
      <p:sp>
        <p:nvSpPr>
          <p:cNvPr id="3" name="Content Placeholder 2">
            <a:extLst>
              <a:ext uri="{FF2B5EF4-FFF2-40B4-BE49-F238E27FC236}">
                <a16:creationId xmlns:a16="http://schemas.microsoft.com/office/drawing/2014/main" xmlns="" id="{6B628A38-4404-35E5-EE1D-DC43DB03B2B5}"/>
              </a:ext>
            </a:extLst>
          </p:cNvPr>
          <p:cNvSpPr>
            <a:spLocks noGrp="1"/>
          </p:cNvSpPr>
          <p:nvPr>
            <p:ph idx="1"/>
          </p:nvPr>
        </p:nvSpPr>
        <p:spPr>
          <a:xfrm>
            <a:off x="619359" y="1686000"/>
            <a:ext cx="10788373" cy="4097352"/>
          </a:xfrm>
        </p:spPr>
        <p:txBody>
          <a:bodyPr vert="horz" lIns="0" tIns="0" rIns="0" bIns="0" rtlCol="0" anchor="t">
            <a:noAutofit/>
          </a:bodyPr>
          <a:lstStyle/>
          <a:p>
            <a:pPr marL="0" indent="0">
              <a:lnSpc>
                <a:spcPct val="110000"/>
              </a:lnSpc>
              <a:buNone/>
            </a:pPr>
            <a:endParaRPr lang="en-US" sz="1600"/>
          </a:p>
          <a:p>
            <a:pPr>
              <a:lnSpc>
                <a:spcPct val="110000"/>
              </a:lnSpc>
            </a:pPr>
            <a:r>
              <a:rPr lang="en-US" sz="2400" dirty="0">
                <a:latin typeface="Arial"/>
                <a:cs typeface="Arial"/>
              </a:rPr>
              <a:t>Predicting the actual and total cost that will be needed for software </a:t>
            </a:r>
            <a:endParaRPr lang="en-US" sz="2400" dirty="0">
              <a:solidFill>
                <a:srgbClr val="FFFFFF">
                  <a:alpha val="58000"/>
                </a:srgbClr>
              </a:solidFill>
              <a:latin typeface="Arial"/>
              <a:cs typeface="Arial"/>
            </a:endParaRPr>
          </a:p>
          <a:p>
            <a:pPr>
              <a:lnSpc>
                <a:spcPct val="110000"/>
              </a:lnSpc>
            </a:pPr>
            <a:r>
              <a:rPr lang="en-US" sz="2400" dirty="0">
                <a:latin typeface="Arial"/>
                <a:cs typeface="Arial"/>
              </a:rPr>
              <a:t>A complex and challenging activity for software companies</a:t>
            </a:r>
            <a:endParaRPr lang="en-US" sz="2400" dirty="0">
              <a:solidFill>
                <a:srgbClr val="FFFFFF">
                  <a:alpha val="58000"/>
                </a:srgbClr>
              </a:solidFill>
              <a:latin typeface="Arial"/>
              <a:cs typeface="Arial"/>
            </a:endParaRPr>
          </a:p>
          <a:p>
            <a:pPr>
              <a:lnSpc>
                <a:spcPct val="110000"/>
              </a:lnSpc>
            </a:pPr>
            <a:r>
              <a:rPr lang="en-US" sz="2400" dirty="0">
                <a:latin typeface="Arial"/>
                <a:cs typeface="Arial"/>
              </a:rPr>
              <a:t>Used by system analysts to   get approximation of  essential resources</a:t>
            </a:r>
            <a:endParaRPr lang="en-US" sz="2400" dirty="0">
              <a:solidFill>
                <a:srgbClr val="FFFFFF">
                  <a:alpha val="58000"/>
                </a:srgbClr>
              </a:solidFill>
              <a:latin typeface="Arial"/>
              <a:cs typeface="Arial"/>
            </a:endParaRPr>
          </a:p>
          <a:p>
            <a:pPr>
              <a:lnSpc>
                <a:spcPct val="110000"/>
              </a:lnSpc>
            </a:pPr>
            <a:r>
              <a:rPr lang="en-US" sz="2400" dirty="0">
                <a:latin typeface="Arial"/>
                <a:cs typeface="Arial"/>
              </a:rPr>
              <a:t>Parameters are size, time, effort </a:t>
            </a:r>
            <a:r>
              <a:rPr lang="en-US" sz="2400" dirty="0" err="1">
                <a:latin typeface="Arial"/>
                <a:cs typeface="Arial"/>
              </a:rPr>
              <a:t>etc</a:t>
            </a:r>
            <a:endParaRPr lang="en-US" sz="2400" dirty="0" err="1">
              <a:solidFill>
                <a:srgbClr val="FFFFFF">
                  <a:alpha val="58000"/>
                </a:srgbClr>
              </a:solidFill>
              <a:latin typeface="Arial"/>
              <a:cs typeface="Arial"/>
            </a:endParaRPr>
          </a:p>
          <a:p>
            <a:pPr>
              <a:lnSpc>
                <a:spcPct val="110000"/>
              </a:lnSpc>
            </a:pPr>
            <a:r>
              <a:rPr lang="en-US" sz="2400" dirty="0">
                <a:latin typeface="Arial"/>
                <a:cs typeface="Arial"/>
              </a:rPr>
              <a:t> Focuses on four basic steps</a:t>
            </a:r>
            <a:endParaRPr lang="en-US" sz="2400" dirty="0">
              <a:solidFill>
                <a:srgbClr val="FFFFFF">
                  <a:alpha val="58000"/>
                </a:srgbClr>
              </a:solidFill>
              <a:latin typeface="Arial"/>
              <a:cs typeface="Arial"/>
            </a:endParaRPr>
          </a:p>
          <a:p>
            <a:pPr>
              <a:lnSpc>
                <a:spcPct val="110000"/>
              </a:lnSpc>
            </a:pPr>
            <a:r>
              <a:rPr lang="en-US" sz="2400" dirty="0">
                <a:latin typeface="Arial"/>
                <a:cs typeface="Arial"/>
              </a:rPr>
              <a:t>Different techniques are used</a:t>
            </a:r>
            <a:endParaRPr lang="en-US" sz="2400" dirty="0">
              <a:solidFill>
                <a:srgbClr val="FFFFFF">
                  <a:alpha val="58000"/>
                </a:srgbClr>
              </a:solidFill>
              <a:latin typeface="Arial"/>
              <a:cs typeface="Arial"/>
            </a:endParaRPr>
          </a:p>
          <a:p>
            <a:pPr>
              <a:lnSpc>
                <a:spcPct val="110000"/>
              </a:lnSpc>
            </a:pPr>
            <a:r>
              <a:rPr lang="en-US" sz="2400" dirty="0">
                <a:latin typeface="Arial"/>
                <a:cs typeface="Arial"/>
              </a:rPr>
              <a:t>No single technique is regarded as best one so combination of techniques is suggested</a:t>
            </a:r>
            <a:endParaRPr lang="en-US" sz="2400" dirty="0">
              <a:solidFill>
                <a:srgbClr val="FFFFFF">
                  <a:alpha val="58000"/>
                </a:srgbClr>
              </a:solidFill>
              <a:latin typeface="Arial"/>
              <a:cs typeface="Arial"/>
            </a:endParaRPr>
          </a:p>
        </p:txBody>
      </p:sp>
    </p:spTree>
    <p:extLst>
      <p:ext uri="{BB962C8B-B14F-4D97-AF65-F5344CB8AC3E}">
        <p14:creationId xmlns:p14="http://schemas.microsoft.com/office/powerpoint/2010/main" val="2487687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AFAE2A12-140C-4527-B721-72C1DD3FC66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A5B43FC7-6A19-4DF3-8506-485B555007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xmlns="" id="{7E689040-6301-4CD3-A20F-EA809EAD514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custGeom>
            <a:avLst/>
            <a:gdLst>
              <a:gd name="connsiteX0" fmla="*/ 0 w 12192000"/>
              <a:gd name="connsiteY0" fmla="*/ 0 h 6858000"/>
              <a:gd name="connsiteX1" fmla="*/ 10344100 w 12192000"/>
              <a:gd name="connsiteY1" fmla="*/ 0 h 6858000"/>
              <a:gd name="connsiteX2" fmla="*/ 10628041 w 12192000"/>
              <a:gd name="connsiteY2" fmla="*/ 181981 h 6858000"/>
              <a:gd name="connsiteX3" fmla="*/ 10890786 w 12192000"/>
              <a:gd name="connsiteY3" fmla="*/ 404196 h 6858000"/>
              <a:gd name="connsiteX4" fmla="*/ 12140703 w 12192000"/>
              <a:gd name="connsiteY4" fmla="*/ 2501275 h 6858000"/>
              <a:gd name="connsiteX5" fmla="*/ 12192000 w 12192000"/>
              <a:gd name="connsiteY5" fmla="*/ 2695497 h 6858000"/>
              <a:gd name="connsiteX6" fmla="*/ 12192000 w 12192000"/>
              <a:gd name="connsiteY6" fmla="*/ 5699618 h 6858000"/>
              <a:gd name="connsiteX7" fmla="*/ 12152883 w 12192000"/>
              <a:gd name="connsiteY7" fmla="*/ 5839731 h 6858000"/>
              <a:gd name="connsiteX8" fmla="*/ 11693517 w 12192000"/>
              <a:gd name="connsiteY8" fmla="*/ 6719283 h 6858000"/>
              <a:gd name="connsiteX9" fmla="*/ 11571478 w 12192000"/>
              <a:gd name="connsiteY9" fmla="*/ 6858000 h 6858000"/>
              <a:gd name="connsiteX10" fmla="*/ 0 w 12192000"/>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58000">
                <a:moveTo>
                  <a:pt x="0" y="0"/>
                </a:moveTo>
                <a:lnTo>
                  <a:pt x="10344100" y="0"/>
                </a:lnTo>
                <a:lnTo>
                  <a:pt x="10628041" y="181981"/>
                </a:lnTo>
                <a:cubicBezTo>
                  <a:pt x="10728383" y="255277"/>
                  <a:pt x="10816544" y="329736"/>
                  <a:pt x="10890786" y="404196"/>
                </a:cubicBezTo>
                <a:cubicBezTo>
                  <a:pt x="11447593" y="962641"/>
                  <a:pt x="11888399" y="1637430"/>
                  <a:pt x="12140703" y="2501275"/>
                </a:cubicBezTo>
                <a:lnTo>
                  <a:pt x="12192000" y="2695497"/>
                </a:lnTo>
                <a:lnTo>
                  <a:pt x="12192000" y="5699618"/>
                </a:lnTo>
                <a:lnTo>
                  <a:pt x="12152883" y="5839731"/>
                </a:lnTo>
                <a:cubicBezTo>
                  <a:pt x="12041522" y="6174798"/>
                  <a:pt x="11888399" y="6467982"/>
                  <a:pt x="11693517" y="6719283"/>
                </a:cubicBezTo>
                <a:lnTo>
                  <a:pt x="11571478" y="6858000"/>
                </a:lnTo>
                <a:lnTo>
                  <a:pt x="0" y="6858000"/>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 name="Title 1">
            <a:extLst>
              <a:ext uri="{FF2B5EF4-FFF2-40B4-BE49-F238E27FC236}">
                <a16:creationId xmlns:a16="http://schemas.microsoft.com/office/drawing/2014/main" xmlns="" id="{52C83490-EDC6-E774-42CB-AAD057136689}"/>
              </a:ext>
            </a:extLst>
          </p:cNvPr>
          <p:cNvSpPr>
            <a:spLocks noGrp="1"/>
          </p:cNvSpPr>
          <p:nvPr>
            <p:ph type="title"/>
          </p:nvPr>
        </p:nvSpPr>
        <p:spPr>
          <a:xfrm>
            <a:off x="1107346" y="501755"/>
            <a:ext cx="6908561" cy="555258"/>
          </a:xfrm>
        </p:spPr>
        <p:txBody>
          <a:bodyPr>
            <a:normAutofit/>
          </a:bodyPr>
          <a:lstStyle/>
          <a:p>
            <a:r>
              <a:rPr lang="en-US" b="1" dirty="0"/>
              <a:t>       </a:t>
            </a:r>
            <a:r>
              <a:rPr lang="en-US" b="1" dirty="0" smtClean="0"/>
              <a:t>       Background</a:t>
            </a:r>
            <a:endParaRPr lang="en-US" b="1" dirty="0"/>
          </a:p>
        </p:txBody>
      </p:sp>
      <p:sp>
        <p:nvSpPr>
          <p:cNvPr id="3" name="Content Placeholder 2">
            <a:extLst>
              <a:ext uri="{FF2B5EF4-FFF2-40B4-BE49-F238E27FC236}">
                <a16:creationId xmlns:a16="http://schemas.microsoft.com/office/drawing/2014/main" xmlns="" id="{2A9C807D-8121-A72B-36D0-4DD8A4BB8001}"/>
              </a:ext>
            </a:extLst>
          </p:cNvPr>
          <p:cNvSpPr>
            <a:spLocks noGrp="1"/>
          </p:cNvSpPr>
          <p:nvPr>
            <p:ph idx="1"/>
          </p:nvPr>
        </p:nvSpPr>
        <p:spPr>
          <a:xfrm>
            <a:off x="734377" y="1987924"/>
            <a:ext cx="10716487" cy="3320975"/>
          </a:xfrm>
        </p:spPr>
        <p:txBody>
          <a:bodyPr vert="horz" lIns="0" tIns="0" rIns="0" bIns="0" rtlCol="0" anchor="t">
            <a:normAutofit/>
          </a:bodyPr>
          <a:lstStyle/>
          <a:p>
            <a:pPr marL="0" indent="0">
              <a:lnSpc>
                <a:spcPct val="110000"/>
              </a:lnSpc>
              <a:buNone/>
            </a:pPr>
            <a:r>
              <a:rPr lang="en-US" sz="1900" b="1" dirty="0">
                <a:latin typeface="Arial"/>
                <a:cs typeface="Arial"/>
              </a:rPr>
              <a:t>   </a:t>
            </a:r>
          </a:p>
          <a:p>
            <a:pPr>
              <a:lnSpc>
                <a:spcPct val="110000"/>
              </a:lnSpc>
            </a:pPr>
            <a:endParaRPr lang="en-US" sz="1900" dirty="0">
              <a:latin typeface="Arial"/>
              <a:cs typeface="Arial"/>
            </a:endParaRPr>
          </a:p>
          <a:p>
            <a:pPr>
              <a:lnSpc>
                <a:spcPct val="110000"/>
              </a:lnSpc>
            </a:pPr>
            <a:endParaRPr lang="en-US" sz="1900" dirty="0">
              <a:latin typeface="Arial"/>
              <a:cs typeface="Arial"/>
            </a:endParaRPr>
          </a:p>
          <a:p>
            <a:pPr>
              <a:lnSpc>
                <a:spcPct val="110000"/>
              </a:lnSpc>
            </a:pPr>
            <a:endParaRPr lang="en-US" sz="1900" b="1" dirty="0">
              <a:latin typeface="Arial"/>
              <a:cs typeface="Arial"/>
            </a:endParaRPr>
          </a:p>
        </p:txBody>
      </p:sp>
      <p:graphicFrame>
        <p:nvGraphicFramePr>
          <p:cNvPr id="4" name="Table 3"/>
          <p:cNvGraphicFramePr>
            <a:graphicFrameLocks noGrp="1"/>
          </p:cNvGraphicFramePr>
          <p:nvPr>
            <p:extLst>
              <p:ext uri="{D42A27DB-BD31-4B8C-83A1-F6EECF244321}">
                <p14:modId xmlns:p14="http://schemas.microsoft.com/office/powerpoint/2010/main" val="3017159909"/>
              </p:ext>
            </p:extLst>
          </p:nvPr>
        </p:nvGraphicFramePr>
        <p:xfrm>
          <a:off x="1439333" y="1063927"/>
          <a:ext cx="9304867" cy="5176007"/>
        </p:xfrm>
        <a:graphic>
          <a:graphicData uri="http://schemas.openxmlformats.org/drawingml/2006/table">
            <a:tbl>
              <a:tblPr firstRow="1" bandRow="1">
                <a:tableStyleId>{69C7853C-536D-4A76-A0AE-DD22124D55A5}</a:tableStyleId>
              </a:tblPr>
              <a:tblGrid>
                <a:gridCol w="2032000"/>
                <a:gridCol w="2032000"/>
                <a:gridCol w="2032000"/>
                <a:gridCol w="3208867"/>
              </a:tblGrid>
              <a:tr h="604007">
                <a:tc>
                  <a:txBody>
                    <a:bodyPr/>
                    <a:lstStyle/>
                    <a:p>
                      <a:r>
                        <a:rPr lang="en-GB" dirty="0" smtClean="0"/>
                        <a:t>year</a:t>
                      </a:r>
                      <a:endParaRPr lang="en-GB" dirty="0"/>
                    </a:p>
                  </a:txBody>
                  <a:tcPr/>
                </a:tc>
                <a:tc>
                  <a:txBody>
                    <a:bodyPr/>
                    <a:lstStyle/>
                    <a:p>
                      <a:r>
                        <a:rPr lang="en-GB" dirty="0" smtClean="0"/>
                        <a:t>Author</a:t>
                      </a:r>
                      <a:endParaRPr lang="en-GB" dirty="0"/>
                    </a:p>
                  </a:txBody>
                  <a:tcPr/>
                </a:tc>
                <a:tc>
                  <a:txBody>
                    <a:bodyPr/>
                    <a:lstStyle/>
                    <a:p>
                      <a:r>
                        <a:rPr lang="en-GB" dirty="0" smtClean="0"/>
                        <a:t>methodology</a:t>
                      </a:r>
                      <a:endParaRPr lang="en-GB" dirty="0"/>
                    </a:p>
                  </a:txBody>
                  <a:tcPr/>
                </a:tc>
                <a:tc>
                  <a:txBody>
                    <a:bodyPr/>
                    <a:lstStyle/>
                    <a:p>
                      <a:r>
                        <a:rPr lang="en-GB" dirty="0" smtClean="0"/>
                        <a:t>conclusion</a:t>
                      </a:r>
                      <a:endParaRPr lang="en-GB" dirty="0"/>
                    </a:p>
                  </a:txBody>
                  <a:tcPr/>
                </a:tc>
              </a:tr>
              <a:tr h="370840">
                <a:tc>
                  <a:txBody>
                    <a:bodyPr/>
                    <a:lstStyle/>
                    <a:p>
                      <a:r>
                        <a:rPr lang="en-GB" dirty="0" smtClean="0"/>
                        <a:t>2011</a:t>
                      </a:r>
                      <a:endParaRPr lang="en-GB" dirty="0"/>
                    </a:p>
                  </a:txBody>
                  <a:tcPr/>
                </a:tc>
                <a:tc>
                  <a:txBody>
                    <a:bodyPr/>
                    <a:lstStyle/>
                    <a:p>
                      <a:r>
                        <a:rPr lang="en-GB" dirty="0" smtClean="0"/>
                        <a:t> </a:t>
                      </a:r>
                      <a:r>
                        <a:rPr lang="en-GB" dirty="0" err="1" smtClean="0"/>
                        <a:t>Zeynab</a:t>
                      </a:r>
                      <a:r>
                        <a:rPr lang="en-GB" dirty="0" smtClean="0"/>
                        <a:t> </a:t>
                      </a:r>
                      <a:r>
                        <a:rPr lang="en-GB" dirty="0" err="1" smtClean="0"/>
                        <a:t>Abbasi</a:t>
                      </a:r>
                      <a:r>
                        <a:rPr lang="en-GB" dirty="0" smtClean="0"/>
                        <a:t> </a:t>
                      </a:r>
                      <a:r>
                        <a:rPr lang="en-GB" dirty="0" err="1" smtClean="0"/>
                        <a:t>Khalifelu,Farhad</a:t>
                      </a:r>
                      <a:r>
                        <a:rPr lang="en-GB" dirty="0" smtClean="0"/>
                        <a:t> </a:t>
                      </a:r>
                      <a:r>
                        <a:rPr lang="en-GB" dirty="0" err="1" smtClean="0"/>
                        <a:t>Soleimanian</a:t>
                      </a:r>
                      <a:r>
                        <a:rPr lang="en-GB" dirty="0" smtClean="0"/>
                        <a:t> </a:t>
                      </a:r>
                      <a:r>
                        <a:rPr lang="en-GB" dirty="0" err="1" smtClean="0"/>
                        <a:t>Gharehchopogh</a:t>
                      </a:r>
                      <a:endParaRPr lang="en-GB" dirty="0"/>
                    </a:p>
                  </a:txBody>
                  <a:tcPr/>
                </a:tc>
                <a:tc>
                  <a:txBody>
                    <a:bodyPr/>
                    <a:lstStyle/>
                    <a:p>
                      <a:r>
                        <a:rPr lang="en-GB" dirty="0" smtClean="0"/>
                        <a:t>COCOMO algorithmic</a:t>
                      </a:r>
                      <a:endParaRPr lang="en-GB" dirty="0"/>
                    </a:p>
                  </a:txBody>
                  <a:tcPr/>
                </a:tc>
                <a:tc>
                  <a:txBody>
                    <a:bodyPr/>
                    <a:lstStyle/>
                    <a:p>
                      <a:r>
                        <a:rPr lang="en-US" dirty="0" smtClean="0"/>
                        <a:t>The exploitation of data mining techniques for other applications in the software engineering cost management </a:t>
                      </a:r>
                    </a:p>
                    <a:p>
                      <a:r>
                        <a:rPr lang="en-US" dirty="0" smtClean="0"/>
                        <a:t>tendency can also be detected in the future as genetic algorithms, fuzzy decision trees, case based reasoning and </a:t>
                      </a:r>
                    </a:p>
                    <a:p>
                      <a:r>
                        <a:rPr lang="en-US" dirty="0" smtClean="0"/>
                        <a:t>other up to date data mining techniques</a:t>
                      </a:r>
                      <a:endParaRPr lang="en-GB" dirty="0"/>
                    </a:p>
                  </a:txBody>
                  <a:tcPr/>
                </a:tc>
              </a:tr>
              <a:tr h="370840">
                <a:tc>
                  <a:txBody>
                    <a:bodyPr/>
                    <a:lstStyle/>
                    <a:p>
                      <a:r>
                        <a:rPr lang="en-GB" dirty="0" smtClean="0"/>
                        <a:t>2013</a:t>
                      </a:r>
                      <a:endParaRPr lang="en-GB" dirty="0"/>
                    </a:p>
                  </a:txBody>
                  <a:tcPr/>
                </a:tc>
                <a:tc>
                  <a:txBody>
                    <a:bodyPr/>
                    <a:lstStyle/>
                    <a:p>
                      <a:r>
                        <a:rPr lang="en-GB" dirty="0" err="1" smtClean="0"/>
                        <a:t>Jyoti</a:t>
                      </a:r>
                      <a:r>
                        <a:rPr lang="en-GB" dirty="0" smtClean="0"/>
                        <a:t> G. </a:t>
                      </a:r>
                      <a:r>
                        <a:rPr lang="en-GB" dirty="0" err="1" smtClean="0"/>
                        <a:t>Borad</a:t>
                      </a:r>
                      <a:endParaRPr lang="en-GB" dirty="0" smtClean="0"/>
                    </a:p>
                    <a:p>
                      <a:r>
                        <a:rPr lang="en-GB" dirty="0" smtClean="0"/>
                        <a:t>And</a:t>
                      </a:r>
                      <a:r>
                        <a:rPr lang="en-GB" baseline="0" dirty="0" smtClean="0"/>
                        <a:t> </a:t>
                      </a:r>
                    </a:p>
                    <a:p>
                      <a:r>
                        <a:rPr lang="en-GB" dirty="0" err="1" smtClean="0"/>
                        <a:t>Vikas</a:t>
                      </a:r>
                      <a:r>
                        <a:rPr lang="en-GB" dirty="0" smtClean="0"/>
                        <a:t> R. </a:t>
                      </a:r>
                      <a:r>
                        <a:rPr lang="en-GB" dirty="0" err="1" smtClean="0"/>
                        <a:t>Khalkar</a:t>
                      </a:r>
                      <a:endParaRPr lang="en-GB" dirty="0" smtClean="0"/>
                    </a:p>
                  </a:txBody>
                  <a:tcPr/>
                </a:tc>
                <a:tc>
                  <a:txBody>
                    <a:bodyPr/>
                    <a:lstStyle/>
                    <a:p>
                      <a:r>
                        <a:rPr lang="en-US" dirty="0" smtClean="0"/>
                        <a:t>software estimation methods</a:t>
                      </a:r>
                      <a:endParaRPr lang="en-GB" dirty="0"/>
                    </a:p>
                  </a:txBody>
                  <a:tcPr/>
                </a:tc>
                <a:tc>
                  <a:txBody>
                    <a:bodyPr/>
                    <a:lstStyle/>
                    <a:p>
                      <a:r>
                        <a:rPr lang="en-US" dirty="0" smtClean="0"/>
                        <a:t>this paper a describe test effort estimation which is crucial part of estimation process</a:t>
                      </a:r>
                      <a:endParaRPr lang="en-GB" dirty="0"/>
                    </a:p>
                  </a:txBody>
                  <a:tcPr/>
                </a:tc>
              </a:tr>
            </a:tbl>
          </a:graphicData>
        </a:graphic>
      </p:graphicFrame>
    </p:spTree>
    <p:extLst>
      <p:ext uri="{BB962C8B-B14F-4D97-AF65-F5344CB8AC3E}">
        <p14:creationId xmlns:p14="http://schemas.microsoft.com/office/powerpoint/2010/main" val="1654872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AFAE2A12-140C-4527-B721-72C1DD3FC66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A5B43FC7-6A19-4DF3-8506-485B555007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xmlns="" id="{7E689040-6301-4CD3-A20F-EA809EAD514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custGeom>
            <a:avLst/>
            <a:gdLst>
              <a:gd name="connsiteX0" fmla="*/ 0 w 12192000"/>
              <a:gd name="connsiteY0" fmla="*/ 0 h 6858000"/>
              <a:gd name="connsiteX1" fmla="*/ 10344100 w 12192000"/>
              <a:gd name="connsiteY1" fmla="*/ 0 h 6858000"/>
              <a:gd name="connsiteX2" fmla="*/ 10628041 w 12192000"/>
              <a:gd name="connsiteY2" fmla="*/ 181981 h 6858000"/>
              <a:gd name="connsiteX3" fmla="*/ 10890786 w 12192000"/>
              <a:gd name="connsiteY3" fmla="*/ 404196 h 6858000"/>
              <a:gd name="connsiteX4" fmla="*/ 12140703 w 12192000"/>
              <a:gd name="connsiteY4" fmla="*/ 2501275 h 6858000"/>
              <a:gd name="connsiteX5" fmla="*/ 12192000 w 12192000"/>
              <a:gd name="connsiteY5" fmla="*/ 2695497 h 6858000"/>
              <a:gd name="connsiteX6" fmla="*/ 12192000 w 12192000"/>
              <a:gd name="connsiteY6" fmla="*/ 5699618 h 6858000"/>
              <a:gd name="connsiteX7" fmla="*/ 12152883 w 12192000"/>
              <a:gd name="connsiteY7" fmla="*/ 5839731 h 6858000"/>
              <a:gd name="connsiteX8" fmla="*/ 11693517 w 12192000"/>
              <a:gd name="connsiteY8" fmla="*/ 6719283 h 6858000"/>
              <a:gd name="connsiteX9" fmla="*/ 11571478 w 12192000"/>
              <a:gd name="connsiteY9" fmla="*/ 6858000 h 6858000"/>
              <a:gd name="connsiteX10" fmla="*/ 0 w 12192000"/>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58000">
                <a:moveTo>
                  <a:pt x="0" y="0"/>
                </a:moveTo>
                <a:lnTo>
                  <a:pt x="10344100" y="0"/>
                </a:lnTo>
                <a:lnTo>
                  <a:pt x="10628041" y="181981"/>
                </a:lnTo>
                <a:cubicBezTo>
                  <a:pt x="10728383" y="255277"/>
                  <a:pt x="10816544" y="329736"/>
                  <a:pt x="10890786" y="404196"/>
                </a:cubicBezTo>
                <a:cubicBezTo>
                  <a:pt x="11447593" y="962641"/>
                  <a:pt x="11888399" y="1637430"/>
                  <a:pt x="12140703" y="2501275"/>
                </a:cubicBezTo>
                <a:lnTo>
                  <a:pt x="12192000" y="2695497"/>
                </a:lnTo>
                <a:lnTo>
                  <a:pt x="12192000" y="5699618"/>
                </a:lnTo>
                <a:lnTo>
                  <a:pt x="12152883" y="5839731"/>
                </a:lnTo>
                <a:cubicBezTo>
                  <a:pt x="12041522" y="6174798"/>
                  <a:pt x="11888399" y="6467982"/>
                  <a:pt x="11693517" y="6719283"/>
                </a:cubicBezTo>
                <a:lnTo>
                  <a:pt x="11571478" y="6858000"/>
                </a:lnTo>
                <a:lnTo>
                  <a:pt x="0" y="6858000"/>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 name="Title 1">
            <a:extLst>
              <a:ext uri="{FF2B5EF4-FFF2-40B4-BE49-F238E27FC236}">
                <a16:creationId xmlns:a16="http://schemas.microsoft.com/office/drawing/2014/main" xmlns="" id="{52C83490-EDC6-E774-42CB-AAD057136689}"/>
              </a:ext>
            </a:extLst>
          </p:cNvPr>
          <p:cNvSpPr>
            <a:spLocks noGrp="1"/>
          </p:cNvSpPr>
          <p:nvPr>
            <p:ph type="title"/>
          </p:nvPr>
        </p:nvSpPr>
        <p:spPr>
          <a:xfrm>
            <a:off x="1107346" y="501755"/>
            <a:ext cx="6908561" cy="555258"/>
          </a:xfrm>
        </p:spPr>
        <p:txBody>
          <a:bodyPr>
            <a:normAutofit/>
          </a:bodyPr>
          <a:lstStyle/>
          <a:p>
            <a:r>
              <a:rPr lang="en-US" b="1" dirty="0"/>
              <a:t>       </a:t>
            </a:r>
            <a:r>
              <a:rPr lang="en-US" b="1" dirty="0" smtClean="0"/>
              <a:t>       Background</a:t>
            </a:r>
            <a:endParaRPr lang="en-US" b="1" dirty="0"/>
          </a:p>
        </p:txBody>
      </p:sp>
      <p:sp>
        <p:nvSpPr>
          <p:cNvPr id="3" name="Content Placeholder 2">
            <a:extLst>
              <a:ext uri="{FF2B5EF4-FFF2-40B4-BE49-F238E27FC236}">
                <a16:creationId xmlns:a16="http://schemas.microsoft.com/office/drawing/2014/main" xmlns="" id="{2A9C807D-8121-A72B-36D0-4DD8A4BB8001}"/>
              </a:ext>
            </a:extLst>
          </p:cNvPr>
          <p:cNvSpPr>
            <a:spLocks noGrp="1"/>
          </p:cNvSpPr>
          <p:nvPr>
            <p:ph idx="1"/>
          </p:nvPr>
        </p:nvSpPr>
        <p:spPr>
          <a:xfrm>
            <a:off x="734377" y="1987924"/>
            <a:ext cx="10716487" cy="3320975"/>
          </a:xfrm>
        </p:spPr>
        <p:txBody>
          <a:bodyPr vert="horz" lIns="0" tIns="0" rIns="0" bIns="0" rtlCol="0" anchor="t">
            <a:normAutofit/>
          </a:bodyPr>
          <a:lstStyle/>
          <a:p>
            <a:pPr marL="0" indent="0">
              <a:lnSpc>
                <a:spcPct val="110000"/>
              </a:lnSpc>
              <a:buNone/>
            </a:pPr>
            <a:r>
              <a:rPr lang="en-US" sz="1900" b="1" dirty="0">
                <a:latin typeface="Arial"/>
                <a:cs typeface="Arial"/>
              </a:rPr>
              <a:t>   </a:t>
            </a:r>
          </a:p>
          <a:p>
            <a:pPr>
              <a:lnSpc>
                <a:spcPct val="110000"/>
              </a:lnSpc>
            </a:pPr>
            <a:endParaRPr lang="en-US" sz="1900" dirty="0">
              <a:latin typeface="Arial"/>
              <a:cs typeface="Arial"/>
            </a:endParaRPr>
          </a:p>
          <a:p>
            <a:pPr>
              <a:lnSpc>
                <a:spcPct val="110000"/>
              </a:lnSpc>
            </a:pPr>
            <a:endParaRPr lang="en-US" sz="1900" dirty="0">
              <a:latin typeface="Arial"/>
              <a:cs typeface="Arial"/>
            </a:endParaRPr>
          </a:p>
          <a:p>
            <a:pPr>
              <a:lnSpc>
                <a:spcPct val="110000"/>
              </a:lnSpc>
            </a:pPr>
            <a:endParaRPr lang="en-US" sz="1900" b="1" dirty="0">
              <a:latin typeface="Arial"/>
              <a:cs typeface="Arial"/>
            </a:endParaRPr>
          </a:p>
        </p:txBody>
      </p:sp>
      <p:graphicFrame>
        <p:nvGraphicFramePr>
          <p:cNvPr id="4" name="Table 3"/>
          <p:cNvGraphicFramePr>
            <a:graphicFrameLocks noGrp="1"/>
          </p:cNvGraphicFramePr>
          <p:nvPr>
            <p:extLst>
              <p:ext uri="{D42A27DB-BD31-4B8C-83A1-F6EECF244321}">
                <p14:modId xmlns:p14="http://schemas.microsoft.com/office/powerpoint/2010/main" val="428433064"/>
              </p:ext>
            </p:extLst>
          </p:nvPr>
        </p:nvGraphicFramePr>
        <p:xfrm>
          <a:off x="1439333" y="1063927"/>
          <a:ext cx="9304867" cy="4078727"/>
        </p:xfrm>
        <a:graphic>
          <a:graphicData uri="http://schemas.openxmlformats.org/drawingml/2006/table">
            <a:tbl>
              <a:tblPr firstRow="1" bandRow="1">
                <a:tableStyleId>{69C7853C-536D-4A76-A0AE-DD22124D55A5}</a:tableStyleId>
              </a:tblPr>
              <a:tblGrid>
                <a:gridCol w="2032000"/>
                <a:gridCol w="2032000"/>
                <a:gridCol w="2032000"/>
                <a:gridCol w="3208867"/>
              </a:tblGrid>
              <a:tr h="604007">
                <a:tc>
                  <a:txBody>
                    <a:bodyPr/>
                    <a:lstStyle/>
                    <a:p>
                      <a:r>
                        <a:rPr lang="en-GB" dirty="0" smtClean="0"/>
                        <a:t>year</a:t>
                      </a:r>
                      <a:endParaRPr lang="en-GB" dirty="0"/>
                    </a:p>
                  </a:txBody>
                  <a:tcPr/>
                </a:tc>
                <a:tc>
                  <a:txBody>
                    <a:bodyPr/>
                    <a:lstStyle/>
                    <a:p>
                      <a:r>
                        <a:rPr lang="en-GB" dirty="0" smtClean="0"/>
                        <a:t>Author</a:t>
                      </a:r>
                      <a:endParaRPr lang="en-GB" dirty="0"/>
                    </a:p>
                  </a:txBody>
                  <a:tcPr/>
                </a:tc>
                <a:tc>
                  <a:txBody>
                    <a:bodyPr/>
                    <a:lstStyle/>
                    <a:p>
                      <a:r>
                        <a:rPr lang="en-GB" dirty="0" smtClean="0"/>
                        <a:t>methodology</a:t>
                      </a:r>
                      <a:endParaRPr lang="en-GB" dirty="0"/>
                    </a:p>
                  </a:txBody>
                  <a:tcPr/>
                </a:tc>
                <a:tc>
                  <a:txBody>
                    <a:bodyPr/>
                    <a:lstStyle/>
                    <a:p>
                      <a:r>
                        <a:rPr lang="en-GB" dirty="0" smtClean="0"/>
                        <a:t>conclusion</a:t>
                      </a:r>
                      <a:endParaRPr lang="en-GB" dirty="0"/>
                    </a:p>
                  </a:txBody>
                  <a:tcPr/>
                </a:tc>
              </a:tr>
              <a:tr h="370840">
                <a:tc>
                  <a:txBody>
                    <a:bodyPr/>
                    <a:lstStyle/>
                    <a:p>
                      <a:r>
                        <a:rPr lang="en-GB" dirty="0" smtClean="0"/>
                        <a:t>2011</a:t>
                      </a:r>
                      <a:endParaRPr lang="en-GB" dirty="0"/>
                    </a:p>
                  </a:txBody>
                  <a:tcPr/>
                </a:tc>
                <a:tc>
                  <a:txBody>
                    <a:bodyPr/>
                    <a:lstStyle/>
                    <a:p>
                      <a:r>
                        <a:rPr lang="en-GB" dirty="0" err="1" smtClean="0"/>
                        <a:t>Gupta,Syona,Geeta</a:t>
                      </a:r>
                      <a:r>
                        <a:rPr lang="en-GB" dirty="0" smtClean="0"/>
                        <a:t> </a:t>
                      </a:r>
                      <a:r>
                        <a:rPr lang="en-GB" dirty="0" err="1" smtClean="0"/>
                        <a:t>Sikka,and</a:t>
                      </a:r>
                      <a:r>
                        <a:rPr lang="en-GB" dirty="0" smtClean="0"/>
                        <a:t> Harsh </a:t>
                      </a:r>
                      <a:r>
                        <a:rPr lang="en-GB" dirty="0" err="1" smtClean="0"/>
                        <a:t>Verma</a:t>
                      </a:r>
                      <a:endParaRPr lang="en-GB" dirty="0"/>
                    </a:p>
                  </a:txBody>
                  <a:tcPr/>
                </a:tc>
                <a:tc>
                  <a:txBody>
                    <a:bodyPr/>
                    <a:lstStyle/>
                    <a:p>
                      <a:r>
                        <a:rPr lang="en-US" dirty="0" smtClean="0"/>
                        <a:t>Recent methods for software effort estimation by analogy</a:t>
                      </a:r>
                      <a:endParaRPr lang="en-GB" dirty="0"/>
                    </a:p>
                  </a:txBody>
                  <a:tcPr/>
                </a:tc>
                <a:tc>
                  <a:txBody>
                    <a:bodyPr/>
                    <a:lstStyle/>
                    <a:p>
                      <a:r>
                        <a:rPr lang="en-US" dirty="0" smtClean="0"/>
                        <a:t>The results obtained are highly encouraging and demonstrate that addition of new optimization techniques and models to this field are improving and will continue to ameliorate the accuracy of effort prediction.</a:t>
                      </a:r>
                      <a:endParaRPr lang="en-GB" dirty="0"/>
                    </a:p>
                  </a:txBody>
                  <a:tcPr/>
                </a:tc>
              </a:tr>
              <a:tr h="370840">
                <a:tc>
                  <a:txBody>
                    <a:bodyPr/>
                    <a:lstStyle/>
                    <a:p>
                      <a:r>
                        <a:rPr lang="en-GB" dirty="0" smtClean="0"/>
                        <a:t>2010</a:t>
                      </a:r>
                      <a:endParaRPr lang="en-GB" dirty="0"/>
                    </a:p>
                  </a:txBody>
                  <a:tcPr/>
                </a:tc>
                <a:tc>
                  <a:txBody>
                    <a:bodyPr/>
                    <a:lstStyle/>
                    <a:p>
                      <a:r>
                        <a:rPr lang="en-US" dirty="0" err="1" smtClean="0"/>
                        <a:t>Attarzadeh</a:t>
                      </a:r>
                      <a:r>
                        <a:rPr lang="en-US" dirty="0" smtClean="0"/>
                        <a:t> , I. </a:t>
                      </a:r>
                      <a:r>
                        <a:rPr lang="en-US" dirty="0" err="1" smtClean="0"/>
                        <a:t>Siew</a:t>
                      </a:r>
                      <a:r>
                        <a:rPr lang="en-US" dirty="0" smtClean="0"/>
                        <a:t> Hock </a:t>
                      </a:r>
                      <a:r>
                        <a:rPr lang="en-US" dirty="0" err="1" smtClean="0"/>
                        <a:t>Ow</a:t>
                      </a:r>
                      <a:endParaRPr lang="en-GB" dirty="0"/>
                    </a:p>
                  </a:txBody>
                  <a:tcPr/>
                </a:tc>
                <a:tc>
                  <a:txBody>
                    <a:bodyPr/>
                    <a:lstStyle/>
                    <a:p>
                      <a:r>
                        <a:rPr lang="en-GB" dirty="0" smtClean="0"/>
                        <a:t>COCOMO model</a:t>
                      </a:r>
                      <a:endParaRPr lang="en-GB" dirty="0"/>
                    </a:p>
                  </a:txBody>
                  <a:tcPr/>
                </a:tc>
                <a:tc>
                  <a:txBody>
                    <a:bodyPr/>
                    <a:lstStyle/>
                    <a:p>
                      <a:r>
                        <a:rPr lang="en-US" dirty="0" smtClean="0"/>
                        <a:t>the frizzy logic model present better estimation accuracy as compare to original COCOMO database</a:t>
                      </a:r>
                      <a:endParaRPr lang="en-GB" dirty="0"/>
                    </a:p>
                  </a:txBody>
                  <a:tcPr/>
                </a:tc>
              </a:tr>
            </a:tbl>
          </a:graphicData>
        </a:graphic>
      </p:graphicFrame>
    </p:spTree>
    <p:extLst>
      <p:ext uri="{BB962C8B-B14F-4D97-AF65-F5344CB8AC3E}">
        <p14:creationId xmlns:p14="http://schemas.microsoft.com/office/powerpoint/2010/main" val="2331062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AFAE2A12-140C-4527-B721-72C1DD3FC66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A5B43FC7-6A19-4DF3-8506-485B555007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xmlns="" id="{7E689040-6301-4CD3-A20F-EA809EAD514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custGeom>
            <a:avLst/>
            <a:gdLst>
              <a:gd name="connsiteX0" fmla="*/ 0 w 12192000"/>
              <a:gd name="connsiteY0" fmla="*/ 0 h 6858000"/>
              <a:gd name="connsiteX1" fmla="*/ 10344100 w 12192000"/>
              <a:gd name="connsiteY1" fmla="*/ 0 h 6858000"/>
              <a:gd name="connsiteX2" fmla="*/ 10628041 w 12192000"/>
              <a:gd name="connsiteY2" fmla="*/ 181981 h 6858000"/>
              <a:gd name="connsiteX3" fmla="*/ 10890786 w 12192000"/>
              <a:gd name="connsiteY3" fmla="*/ 404196 h 6858000"/>
              <a:gd name="connsiteX4" fmla="*/ 12140703 w 12192000"/>
              <a:gd name="connsiteY4" fmla="*/ 2501275 h 6858000"/>
              <a:gd name="connsiteX5" fmla="*/ 12192000 w 12192000"/>
              <a:gd name="connsiteY5" fmla="*/ 2695497 h 6858000"/>
              <a:gd name="connsiteX6" fmla="*/ 12192000 w 12192000"/>
              <a:gd name="connsiteY6" fmla="*/ 5699618 h 6858000"/>
              <a:gd name="connsiteX7" fmla="*/ 12152883 w 12192000"/>
              <a:gd name="connsiteY7" fmla="*/ 5839731 h 6858000"/>
              <a:gd name="connsiteX8" fmla="*/ 11693517 w 12192000"/>
              <a:gd name="connsiteY8" fmla="*/ 6719283 h 6858000"/>
              <a:gd name="connsiteX9" fmla="*/ 11571478 w 12192000"/>
              <a:gd name="connsiteY9" fmla="*/ 6858000 h 6858000"/>
              <a:gd name="connsiteX10" fmla="*/ 0 w 12192000"/>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58000">
                <a:moveTo>
                  <a:pt x="0" y="0"/>
                </a:moveTo>
                <a:lnTo>
                  <a:pt x="10344100" y="0"/>
                </a:lnTo>
                <a:lnTo>
                  <a:pt x="10628041" y="181981"/>
                </a:lnTo>
                <a:cubicBezTo>
                  <a:pt x="10728383" y="255277"/>
                  <a:pt x="10816544" y="329736"/>
                  <a:pt x="10890786" y="404196"/>
                </a:cubicBezTo>
                <a:cubicBezTo>
                  <a:pt x="11447593" y="962641"/>
                  <a:pt x="11888399" y="1637430"/>
                  <a:pt x="12140703" y="2501275"/>
                </a:cubicBezTo>
                <a:lnTo>
                  <a:pt x="12192000" y="2695497"/>
                </a:lnTo>
                <a:lnTo>
                  <a:pt x="12192000" y="5699618"/>
                </a:lnTo>
                <a:lnTo>
                  <a:pt x="12152883" y="5839731"/>
                </a:lnTo>
                <a:cubicBezTo>
                  <a:pt x="12041522" y="6174798"/>
                  <a:pt x="11888399" y="6467982"/>
                  <a:pt x="11693517" y="6719283"/>
                </a:cubicBezTo>
                <a:lnTo>
                  <a:pt x="11571478" y="6858000"/>
                </a:lnTo>
                <a:lnTo>
                  <a:pt x="0" y="6858000"/>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 name="Title 1">
            <a:extLst>
              <a:ext uri="{FF2B5EF4-FFF2-40B4-BE49-F238E27FC236}">
                <a16:creationId xmlns:a16="http://schemas.microsoft.com/office/drawing/2014/main" xmlns="" id="{52C83490-EDC6-E774-42CB-AAD057136689}"/>
              </a:ext>
            </a:extLst>
          </p:cNvPr>
          <p:cNvSpPr>
            <a:spLocks noGrp="1"/>
          </p:cNvSpPr>
          <p:nvPr>
            <p:ph type="title"/>
          </p:nvPr>
        </p:nvSpPr>
        <p:spPr>
          <a:xfrm>
            <a:off x="1107346" y="501755"/>
            <a:ext cx="6908561" cy="555258"/>
          </a:xfrm>
        </p:spPr>
        <p:txBody>
          <a:bodyPr>
            <a:normAutofit/>
          </a:bodyPr>
          <a:lstStyle/>
          <a:p>
            <a:r>
              <a:rPr lang="en-US" b="1" dirty="0"/>
              <a:t>       </a:t>
            </a:r>
            <a:r>
              <a:rPr lang="en-US" b="1" dirty="0" smtClean="0"/>
              <a:t>       Background</a:t>
            </a:r>
            <a:endParaRPr lang="en-US" b="1" dirty="0"/>
          </a:p>
        </p:txBody>
      </p:sp>
      <p:sp>
        <p:nvSpPr>
          <p:cNvPr id="3" name="Content Placeholder 2">
            <a:extLst>
              <a:ext uri="{FF2B5EF4-FFF2-40B4-BE49-F238E27FC236}">
                <a16:creationId xmlns:a16="http://schemas.microsoft.com/office/drawing/2014/main" xmlns="" id="{2A9C807D-8121-A72B-36D0-4DD8A4BB8001}"/>
              </a:ext>
            </a:extLst>
          </p:cNvPr>
          <p:cNvSpPr>
            <a:spLocks noGrp="1"/>
          </p:cNvSpPr>
          <p:nvPr>
            <p:ph idx="1"/>
          </p:nvPr>
        </p:nvSpPr>
        <p:spPr>
          <a:xfrm>
            <a:off x="734377" y="1987924"/>
            <a:ext cx="10716487" cy="3320975"/>
          </a:xfrm>
        </p:spPr>
        <p:txBody>
          <a:bodyPr vert="horz" lIns="0" tIns="0" rIns="0" bIns="0" rtlCol="0" anchor="t">
            <a:normAutofit/>
          </a:bodyPr>
          <a:lstStyle/>
          <a:p>
            <a:pPr marL="0" indent="0">
              <a:lnSpc>
                <a:spcPct val="110000"/>
              </a:lnSpc>
              <a:buNone/>
            </a:pPr>
            <a:r>
              <a:rPr lang="en-US" sz="1900" b="1" dirty="0">
                <a:latin typeface="Arial"/>
                <a:cs typeface="Arial"/>
              </a:rPr>
              <a:t>   </a:t>
            </a:r>
          </a:p>
          <a:p>
            <a:pPr>
              <a:lnSpc>
                <a:spcPct val="110000"/>
              </a:lnSpc>
            </a:pPr>
            <a:endParaRPr lang="en-US" sz="1900" dirty="0">
              <a:latin typeface="Arial"/>
              <a:cs typeface="Arial"/>
            </a:endParaRPr>
          </a:p>
          <a:p>
            <a:pPr>
              <a:lnSpc>
                <a:spcPct val="110000"/>
              </a:lnSpc>
            </a:pPr>
            <a:endParaRPr lang="en-US" sz="1900" dirty="0">
              <a:latin typeface="Arial"/>
              <a:cs typeface="Arial"/>
            </a:endParaRPr>
          </a:p>
          <a:p>
            <a:pPr>
              <a:lnSpc>
                <a:spcPct val="110000"/>
              </a:lnSpc>
            </a:pPr>
            <a:endParaRPr lang="en-US" sz="1900" b="1" dirty="0">
              <a:latin typeface="Arial"/>
              <a:cs typeface="Arial"/>
            </a:endParaRPr>
          </a:p>
        </p:txBody>
      </p:sp>
      <p:graphicFrame>
        <p:nvGraphicFramePr>
          <p:cNvPr id="4" name="Table 3"/>
          <p:cNvGraphicFramePr>
            <a:graphicFrameLocks noGrp="1"/>
          </p:cNvGraphicFramePr>
          <p:nvPr>
            <p:extLst>
              <p:ext uri="{D42A27DB-BD31-4B8C-83A1-F6EECF244321}">
                <p14:modId xmlns:p14="http://schemas.microsoft.com/office/powerpoint/2010/main" val="1938483254"/>
              </p:ext>
            </p:extLst>
          </p:nvPr>
        </p:nvGraphicFramePr>
        <p:xfrm>
          <a:off x="1439333" y="1063927"/>
          <a:ext cx="9304867" cy="2341367"/>
        </p:xfrm>
        <a:graphic>
          <a:graphicData uri="http://schemas.openxmlformats.org/drawingml/2006/table">
            <a:tbl>
              <a:tblPr firstRow="1" bandRow="1">
                <a:tableStyleId>{69C7853C-536D-4A76-A0AE-DD22124D55A5}</a:tableStyleId>
              </a:tblPr>
              <a:tblGrid>
                <a:gridCol w="2032000"/>
                <a:gridCol w="2032000"/>
                <a:gridCol w="2032000"/>
                <a:gridCol w="3208867"/>
              </a:tblGrid>
              <a:tr h="604007">
                <a:tc>
                  <a:txBody>
                    <a:bodyPr/>
                    <a:lstStyle/>
                    <a:p>
                      <a:r>
                        <a:rPr lang="en-GB" dirty="0" smtClean="0"/>
                        <a:t>year</a:t>
                      </a:r>
                      <a:endParaRPr lang="en-GB" dirty="0"/>
                    </a:p>
                  </a:txBody>
                  <a:tcPr/>
                </a:tc>
                <a:tc>
                  <a:txBody>
                    <a:bodyPr/>
                    <a:lstStyle/>
                    <a:p>
                      <a:r>
                        <a:rPr lang="en-GB" dirty="0" smtClean="0"/>
                        <a:t>Author</a:t>
                      </a:r>
                      <a:endParaRPr lang="en-GB" dirty="0"/>
                    </a:p>
                  </a:txBody>
                  <a:tcPr/>
                </a:tc>
                <a:tc>
                  <a:txBody>
                    <a:bodyPr/>
                    <a:lstStyle/>
                    <a:p>
                      <a:r>
                        <a:rPr lang="en-GB" dirty="0" smtClean="0"/>
                        <a:t>methodology</a:t>
                      </a:r>
                      <a:endParaRPr lang="en-GB" dirty="0"/>
                    </a:p>
                  </a:txBody>
                  <a:tcPr/>
                </a:tc>
                <a:tc>
                  <a:txBody>
                    <a:bodyPr/>
                    <a:lstStyle/>
                    <a:p>
                      <a:r>
                        <a:rPr lang="en-GB" dirty="0" smtClean="0"/>
                        <a:t>conclusion</a:t>
                      </a:r>
                      <a:endParaRPr lang="en-GB" dirty="0"/>
                    </a:p>
                  </a:txBody>
                  <a:tcPr/>
                </a:tc>
              </a:tr>
              <a:tr h="370840">
                <a:tc>
                  <a:txBody>
                    <a:bodyPr/>
                    <a:lstStyle/>
                    <a:p>
                      <a:r>
                        <a:rPr lang="en-GB" dirty="0" smtClean="0"/>
                        <a:t>2014</a:t>
                      </a:r>
                      <a:endParaRPr lang="en-GB" dirty="0"/>
                    </a:p>
                  </a:txBody>
                  <a:tcPr/>
                </a:tc>
                <a:tc>
                  <a:txBody>
                    <a:bodyPr/>
                    <a:lstStyle/>
                    <a:p>
                      <a:r>
                        <a:rPr lang="en-GB" dirty="0" err="1" smtClean="0"/>
                        <a:t>Dizaji</a:t>
                      </a:r>
                      <a:r>
                        <a:rPr lang="en-GB" dirty="0" smtClean="0"/>
                        <a:t> ,</a:t>
                      </a:r>
                      <a:r>
                        <a:rPr lang="en-GB" dirty="0" err="1" smtClean="0"/>
                        <a:t>Zahera</a:t>
                      </a:r>
                      <a:r>
                        <a:rPr lang="en-GB" dirty="0" smtClean="0"/>
                        <a:t> </a:t>
                      </a:r>
                      <a:r>
                        <a:rPr lang="en-GB" dirty="0" err="1" smtClean="0"/>
                        <a:t>Ashegi</a:t>
                      </a:r>
                      <a:r>
                        <a:rPr lang="en-GB" dirty="0" smtClean="0"/>
                        <a:t> and </a:t>
                      </a:r>
                      <a:r>
                        <a:rPr lang="en-GB" dirty="0" err="1" smtClean="0"/>
                        <a:t>Khalilpour,Kamal</a:t>
                      </a:r>
                      <a:endParaRPr lang="en-GB" dirty="0"/>
                    </a:p>
                  </a:txBody>
                  <a:tcPr/>
                </a:tc>
                <a:tc>
                  <a:txBody>
                    <a:bodyPr/>
                    <a:lstStyle/>
                    <a:p>
                      <a:r>
                        <a:rPr lang="en-US" dirty="0" smtClean="0"/>
                        <a:t>Particle swarm optimization and chaos theory based approach for software cost estimation.</a:t>
                      </a:r>
                      <a:endParaRPr lang="en-GB" dirty="0"/>
                    </a:p>
                  </a:txBody>
                  <a:tcPr/>
                </a:tc>
                <a:tc>
                  <a:txBody>
                    <a:bodyPr/>
                    <a:lstStyle/>
                    <a:p>
                      <a:r>
                        <a:rPr lang="en-US" dirty="0" smtClean="0"/>
                        <a:t> the proposed method is more optimal than the COCOMO </a:t>
                      </a:r>
                      <a:r>
                        <a:rPr lang="en-US" dirty="0" err="1" smtClean="0"/>
                        <a:t>model,and</a:t>
                      </a:r>
                      <a:r>
                        <a:rPr lang="en-US" dirty="0" smtClean="0"/>
                        <a:t> can be used to solve other problems</a:t>
                      </a:r>
                    </a:p>
                  </a:txBody>
                  <a:tcPr/>
                </a:tc>
              </a:tr>
            </a:tbl>
          </a:graphicData>
        </a:graphic>
      </p:graphicFrame>
    </p:spTree>
    <p:extLst>
      <p:ext uri="{BB962C8B-B14F-4D97-AF65-F5344CB8AC3E}">
        <p14:creationId xmlns:p14="http://schemas.microsoft.com/office/powerpoint/2010/main" val="865171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AFAE2A12-140C-4527-B721-72C1DD3FC66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A5B43FC7-6A19-4DF3-8506-485B555007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xmlns="" id="{7E689040-6301-4CD3-A20F-EA809EAD514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custGeom>
            <a:avLst/>
            <a:gdLst>
              <a:gd name="connsiteX0" fmla="*/ 0 w 12192000"/>
              <a:gd name="connsiteY0" fmla="*/ 0 h 6858000"/>
              <a:gd name="connsiteX1" fmla="*/ 10344100 w 12192000"/>
              <a:gd name="connsiteY1" fmla="*/ 0 h 6858000"/>
              <a:gd name="connsiteX2" fmla="*/ 10628041 w 12192000"/>
              <a:gd name="connsiteY2" fmla="*/ 181981 h 6858000"/>
              <a:gd name="connsiteX3" fmla="*/ 10890786 w 12192000"/>
              <a:gd name="connsiteY3" fmla="*/ 404196 h 6858000"/>
              <a:gd name="connsiteX4" fmla="*/ 12140703 w 12192000"/>
              <a:gd name="connsiteY4" fmla="*/ 2501275 h 6858000"/>
              <a:gd name="connsiteX5" fmla="*/ 12192000 w 12192000"/>
              <a:gd name="connsiteY5" fmla="*/ 2695497 h 6858000"/>
              <a:gd name="connsiteX6" fmla="*/ 12192000 w 12192000"/>
              <a:gd name="connsiteY6" fmla="*/ 5699618 h 6858000"/>
              <a:gd name="connsiteX7" fmla="*/ 12152883 w 12192000"/>
              <a:gd name="connsiteY7" fmla="*/ 5839731 h 6858000"/>
              <a:gd name="connsiteX8" fmla="*/ 11693517 w 12192000"/>
              <a:gd name="connsiteY8" fmla="*/ 6719283 h 6858000"/>
              <a:gd name="connsiteX9" fmla="*/ 11571478 w 12192000"/>
              <a:gd name="connsiteY9" fmla="*/ 6858000 h 6858000"/>
              <a:gd name="connsiteX10" fmla="*/ 0 w 12192000"/>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58000">
                <a:moveTo>
                  <a:pt x="0" y="0"/>
                </a:moveTo>
                <a:lnTo>
                  <a:pt x="10344100" y="0"/>
                </a:lnTo>
                <a:lnTo>
                  <a:pt x="10628041" y="181981"/>
                </a:lnTo>
                <a:cubicBezTo>
                  <a:pt x="10728383" y="255277"/>
                  <a:pt x="10816544" y="329736"/>
                  <a:pt x="10890786" y="404196"/>
                </a:cubicBezTo>
                <a:cubicBezTo>
                  <a:pt x="11447593" y="962641"/>
                  <a:pt x="11888399" y="1637430"/>
                  <a:pt x="12140703" y="2501275"/>
                </a:cubicBezTo>
                <a:lnTo>
                  <a:pt x="12192000" y="2695497"/>
                </a:lnTo>
                <a:lnTo>
                  <a:pt x="12192000" y="5699618"/>
                </a:lnTo>
                <a:lnTo>
                  <a:pt x="12152883" y="5839731"/>
                </a:lnTo>
                <a:cubicBezTo>
                  <a:pt x="12041522" y="6174798"/>
                  <a:pt x="11888399" y="6467982"/>
                  <a:pt x="11693517" y="6719283"/>
                </a:cubicBezTo>
                <a:lnTo>
                  <a:pt x="11571478" y="6858000"/>
                </a:lnTo>
                <a:lnTo>
                  <a:pt x="0" y="6858000"/>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 name="Title 1">
            <a:extLst>
              <a:ext uri="{FF2B5EF4-FFF2-40B4-BE49-F238E27FC236}">
                <a16:creationId xmlns:a16="http://schemas.microsoft.com/office/drawing/2014/main" xmlns="" id="{52C83490-EDC6-E774-42CB-AAD057136689}"/>
              </a:ext>
            </a:extLst>
          </p:cNvPr>
          <p:cNvSpPr>
            <a:spLocks noGrp="1"/>
          </p:cNvSpPr>
          <p:nvPr>
            <p:ph type="title"/>
          </p:nvPr>
        </p:nvSpPr>
        <p:spPr>
          <a:xfrm>
            <a:off x="720000" y="619200"/>
            <a:ext cx="9267322" cy="1362310"/>
          </a:xfrm>
        </p:spPr>
        <p:txBody>
          <a:bodyPr>
            <a:normAutofit/>
          </a:bodyPr>
          <a:lstStyle/>
          <a:p>
            <a:r>
              <a:rPr lang="en-US" b="1" dirty="0"/>
              <a:t>       Cost estimation  techniques/methods</a:t>
            </a:r>
          </a:p>
        </p:txBody>
      </p:sp>
      <p:sp>
        <p:nvSpPr>
          <p:cNvPr id="3" name="Content Placeholder 2">
            <a:extLst>
              <a:ext uri="{FF2B5EF4-FFF2-40B4-BE49-F238E27FC236}">
                <a16:creationId xmlns:a16="http://schemas.microsoft.com/office/drawing/2014/main" xmlns="" id="{2A9C807D-8121-A72B-36D0-4DD8A4BB8001}"/>
              </a:ext>
            </a:extLst>
          </p:cNvPr>
          <p:cNvSpPr>
            <a:spLocks noGrp="1"/>
          </p:cNvSpPr>
          <p:nvPr>
            <p:ph idx="1"/>
          </p:nvPr>
        </p:nvSpPr>
        <p:spPr>
          <a:xfrm>
            <a:off x="734377" y="1987924"/>
            <a:ext cx="10716487" cy="3320975"/>
          </a:xfrm>
        </p:spPr>
        <p:txBody>
          <a:bodyPr vert="horz" lIns="0" tIns="0" rIns="0" bIns="0" rtlCol="0" anchor="t">
            <a:normAutofit fontScale="92500"/>
          </a:bodyPr>
          <a:lstStyle/>
          <a:p>
            <a:pPr marL="0" indent="0">
              <a:lnSpc>
                <a:spcPct val="110000"/>
              </a:lnSpc>
              <a:buNone/>
            </a:pPr>
            <a:r>
              <a:rPr lang="en-US" sz="1900" b="1" dirty="0">
                <a:latin typeface="Arial"/>
                <a:cs typeface="Arial"/>
              </a:rPr>
              <a:t>                                     </a:t>
            </a:r>
            <a:r>
              <a:rPr lang="en-US" sz="2800" b="1" dirty="0">
                <a:latin typeface="Arial"/>
                <a:cs typeface="Arial"/>
              </a:rPr>
              <a:t>Non algorithmic techniques</a:t>
            </a:r>
            <a:endParaRPr lang="en-US" sz="2800" dirty="0">
              <a:solidFill>
                <a:srgbClr val="FFFFFF">
                  <a:alpha val="58000"/>
                </a:srgbClr>
              </a:solidFill>
            </a:endParaRPr>
          </a:p>
          <a:p>
            <a:pPr marL="0" indent="0">
              <a:lnSpc>
                <a:spcPct val="110000"/>
              </a:lnSpc>
              <a:buNone/>
            </a:pPr>
            <a:r>
              <a:rPr lang="en-US" sz="1900" b="1" dirty="0">
                <a:latin typeface="Arial"/>
                <a:cs typeface="Arial"/>
              </a:rPr>
              <a:t>   </a:t>
            </a:r>
            <a:r>
              <a:rPr lang="en-US" sz="2800" b="1" dirty="0">
                <a:latin typeface="Arial"/>
                <a:cs typeface="Arial"/>
              </a:rPr>
              <a:t> Estimation by Analogy:</a:t>
            </a:r>
            <a:endParaRPr lang="en-US" sz="2800" b="1">
              <a:solidFill>
                <a:srgbClr val="FFFFFF">
                  <a:alpha val="58000"/>
                </a:srgbClr>
              </a:solidFill>
              <a:latin typeface="Arial"/>
              <a:cs typeface="Arial"/>
            </a:endParaRPr>
          </a:p>
          <a:p>
            <a:pPr>
              <a:lnSpc>
                <a:spcPct val="110000"/>
              </a:lnSpc>
            </a:pPr>
            <a:r>
              <a:rPr lang="en-US" sz="1900" dirty="0">
                <a:latin typeface="Arial"/>
                <a:cs typeface="Arial"/>
              </a:rPr>
              <a:t>Comparing the proposed project to previously completed similar project in same application domain</a:t>
            </a:r>
            <a:endParaRPr lang="en-US" sz="1900" b="1" dirty="0">
              <a:latin typeface="Arial"/>
              <a:cs typeface="Arial"/>
            </a:endParaRPr>
          </a:p>
          <a:p>
            <a:pPr>
              <a:lnSpc>
                <a:spcPct val="110000"/>
              </a:lnSpc>
            </a:pPr>
            <a:r>
              <a:rPr lang="en-US" sz="1900" dirty="0">
                <a:latin typeface="Arial"/>
                <a:cs typeface="Arial"/>
              </a:rPr>
              <a:t>Actual data from completed projects are extrapolated</a:t>
            </a:r>
            <a:endParaRPr lang="en-US" sz="1900" dirty="0">
              <a:solidFill>
                <a:srgbClr val="FFFFFF">
                  <a:alpha val="58000"/>
                </a:srgbClr>
              </a:solidFill>
              <a:latin typeface="Arial"/>
              <a:cs typeface="Arial"/>
            </a:endParaRPr>
          </a:p>
          <a:p>
            <a:pPr marL="0" indent="0">
              <a:lnSpc>
                <a:spcPct val="110000"/>
              </a:lnSpc>
              <a:buNone/>
            </a:pPr>
            <a:r>
              <a:rPr lang="en-US" sz="1900" b="1" dirty="0">
                <a:latin typeface="Arial"/>
                <a:cs typeface="Arial"/>
              </a:rPr>
              <a:t>    </a:t>
            </a:r>
            <a:r>
              <a:rPr lang="en-US" sz="2800" b="1" dirty="0">
                <a:latin typeface="Arial"/>
                <a:cs typeface="Arial"/>
              </a:rPr>
              <a:t>Expert Judgment Method:</a:t>
            </a:r>
            <a:endParaRPr lang="en-US" sz="2800" b="1">
              <a:solidFill>
                <a:srgbClr val="FFFFFF">
                  <a:alpha val="58000"/>
                </a:srgbClr>
              </a:solidFill>
              <a:latin typeface="Arial"/>
              <a:cs typeface="Arial"/>
            </a:endParaRPr>
          </a:p>
          <a:p>
            <a:pPr>
              <a:lnSpc>
                <a:spcPct val="110000"/>
              </a:lnSpc>
            </a:pPr>
            <a:r>
              <a:rPr lang="en-US" sz="1900" dirty="0">
                <a:latin typeface="Arial"/>
                <a:cs typeface="Arial"/>
              </a:rPr>
              <a:t>Capture the knowledge and experience of </a:t>
            </a:r>
            <a:r>
              <a:rPr lang="en-US" sz="1900" dirty="0" err="1">
                <a:latin typeface="Arial"/>
                <a:cs typeface="Arial"/>
              </a:rPr>
              <a:t>practioners</a:t>
            </a:r>
            <a:r>
              <a:rPr lang="en-US" sz="1900" dirty="0">
                <a:latin typeface="Arial"/>
                <a:cs typeface="Arial"/>
              </a:rPr>
              <a:t> </a:t>
            </a:r>
            <a:endParaRPr lang="en-US" sz="1900" dirty="0">
              <a:solidFill>
                <a:srgbClr val="FFFFFF">
                  <a:alpha val="58000"/>
                </a:srgbClr>
              </a:solidFill>
              <a:latin typeface="Arial"/>
              <a:cs typeface="Arial"/>
            </a:endParaRPr>
          </a:p>
          <a:p>
            <a:pPr>
              <a:lnSpc>
                <a:spcPct val="110000"/>
              </a:lnSpc>
            </a:pPr>
            <a:r>
              <a:rPr lang="en-US" sz="1900" dirty="0">
                <a:latin typeface="Arial"/>
                <a:cs typeface="Arial"/>
              </a:rPr>
              <a:t>Providing estimates based upon all the projects  to which expert participated</a:t>
            </a:r>
            <a:endParaRPr lang="en-US" sz="1900" dirty="0">
              <a:solidFill>
                <a:srgbClr val="FFFFFF">
                  <a:alpha val="58000"/>
                </a:srgbClr>
              </a:solidFill>
              <a:latin typeface="Arial"/>
              <a:cs typeface="Arial"/>
            </a:endParaRPr>
          </a:p>
          <a:p>
            <a:pPr>
              <a:lnSpc>
                <a:spcPct val="110000"/>
              </a:lnSpc>
            </a:pPr>
            <a:endParaRPr lang="en-US" sz="1900" b="1">
              <a:latin typeface="Arial"/>
              <a:cs typeface="Arial"/>
            </a:endParaRPr>
          </a:p>
          <a:p>
            <a:pPr>
              <a:lnSpc>
                <a:spcPct val="110000"/>
              </a:lnSpc>
            </a:pPr>
            <a:endParaRPr lang="en-US" sz="1900">
              <a:latin typeface="Arial"/>
              <a:cs typeface="Arial"/>
            </a:endParaRPr>
          </a:p>
          <a:p>
            <a:pPr>
              <a:lnSpc>
                <a:spcPct val="110000"/>
              </a:lnSpc>
            </a:pPr>
            <a:endParaRPr lang="en-US" sz="1900">
              <a:latin typeface="Arial"/>
              <a:cs typeface="Arial"/>
            </a:endParaRPr>
          </a:p>
          <a:p>
            <a:pPr>
              <a:lnSpc>
                <a:spcPct val="110000"/>
              </a:lnSpc>
            </a:pPr>
            <a:endParaRPr lang="en-US" sz="1900" b="1">
              <a:latin typeface="Arial"/>
              <a:cs typeface="Arial"/>
            </a:endParaRPr>
          </a:p>
        </p:txBody>
      </p:sp>
    </p:spTree>
    <p:extLst>
      <p:ext uri="{BB962C8B-B14F-4D97-AF65-F5344CB8AC3E}">
        <p14:creationId xmlns:p14="http://schemas.microsoft.com/office/powerpoint/2010/main" val="1272595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AFAE2A12-140C-4527-B721-72C1DD3FC66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A5B43FC7-6A19-4DF3-8506-485B555007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xmlns="" id="{7E689040-6301-4CD3-A20F-EA809EAD514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custGeom>
            <a:avLst/>
            <a:gdLst>
              <a:gd name="connsiteX0" fmla="*/ 0 w 12192000"/>
              <a:gd name="connsiteY0" fmla="*/ 0 h 6858000"/>
              <a:gd name="connsiteX1" fmla="*/ 10344100 w 12192000"/>
              <a:gd name="connsiteY1" fmla="*/ 0 h 6858000"/>
              <a:gd name="connsiteX2" fmla="*/ 10628041 w 12192000"/>
              <a:gd name="connsiteY2" fmla="*/ 181981 h 6858000"/>
              <a:gd name="connsiteX3" fmla="*/ 10890786 w 12192000"/>
              <a:gd name="connsiteY3" fmla="*/ 404196 h 6858000"/>
              <a:gd name="connsiteX4" fmla="*/ 12140703 w 12192000"/>
              <a:gd name="connsiteY4" fmla="*/ 2501275 h 6858000"/>
              <a:gd name="connsiteX5" fmla="*/ 12192000 w 12192000"/>
              <a:gd name="connsiteY5" fmla="*/ 2695497 h 6858000"/>
              <a:gd name="connsiteX6" fmla="*/ 12192000 w 12192000"/>
              <a:gd name="connsiteY6" fmla="*/ 5699618 h 6858000"/>
              <a:gd name="connsiteX7" fmla="*/ 12152883 w 12192000"/>
              <a:gd name="connsiteY7" fmla="*/ 5839731 h 6858000"/>
              <a:gd name="connsiteX8" fmla="*/ 11693517 w 12192000"/>
              <a:gd name="connsiteY8" fmla="*/ 6719283 h 6858000"/>
              <a:gd name="connsiteX9" fmla="*/ 11571478 w 12192000"/>
              <a:gd name="connsiteY9" fmla="*/ 6858000 h 6858000"/>
              <a:gd name="connsiteX10" fmla="*/ 0 w 12192000"/>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58000">
                <a:moveTo>
                  <a:pt x="0" y="0"/>
                </a:moveTo>
                <a:lnTo>
                  <a:pt x="10344100" y="0"/>
                </a:lnTo>
                <a:lnTo>
                  <a:pt x="10628041" y="181981"/>
                </a:lnTo>
                <a:cubicBezTo>
                  <a:pt x="10728383" y="255277"/>
                  <a:pt x="10816544" y="329736"/>
                  <a:pt x="10890786" y="404196"/>
                </a:cubicBezTo>
                <a:cubicBezTo>
                  <a:pt x="11447593" y="962641"/>
                  <a:pt x="11888399" y="1637430"/>
                  <a:pt x="12140703" y="2501275"/>
                </a:cubicBezTo>
                <a:lnTo>
                  <a:pt x="12192000" y="2695497"/>
                </a:lnTo>
                <a:lnTo>
                  <a:pt x="12192000" y="5699618"/>
                </a:lnTo>
                <a:lnTo>
                  <a:pt x="12152883" y="5839731"/>
                </a:lnTo>
                <a:cubicBezTo>
                  <a:pt x="12041522" y="6174798"/>
                  <a:pt x="11888399" y="6467982"/>
                  <a:pt x="11693517" y="6719283"/>
                </a:cubicBezTo>
                <a:lnTo>
                  <a:pt x="11571478" y="6858000"/>
                </a:lnTo>
                <a:lnTo>
                  <a:pt x="0" y="6858000"/>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 name="Title 1">
            <a:extLst>
              <a:ext uri="{FF2B5EF4-FFF2-40B4-BE49-F238E27FC236}">
                <a16:creationId xmlns:a16="http://schemas.microsoft.com/office/drawing/2014/main" xmlns="" id="{BA89BF73-3221-922D-853A-00CA5DFF4D09}"/>
              </a:ext>
            </a:extLst>
          </p:cNvPr>
          <p:cNvSpPr>
            <a:spLocks noGrp="1"/>
          </p:cNvSpPr>
          <p:nvPr>
            <p:ph type="title"/>
          </p:nvPr>
        </p:nvSpPr>
        <p:spPr>
          <a:xfrm>
            <a:off x="720000" y="619200"/>
            <a:ext cx="6923813" cy="1477328"/>
          </a:xfrm>
        </p:spPr>
        <p:txBody>
          <a:bodyPr>
            <a:normAutofit/>
          </a:bodyPr>
          <a:lstStyle/>
          <a:p>
            <a:r>
              <a:rPr lang="en-US" dirty="0"/>
              <a:t>            Cost estimation Techniques</a:t>
            </a:r>
          </a:p>
        </p:txBody>
      </p:sp>
      <p:sp>
        <p:nvSpPr>
          <p:cNvPr id="3" name="Content Placeholder 2">
            <a:extLst>
              <a:ext uri="{FF2B5EF4-FFF2-40B4-BE49-F238E27FC236}">
                <a16:creationId xmlns:a16="http://schemas.microsoft.com/office/drawing/2014/main" xmlns="" id="{A5B7FF81-B79F-22BF-DB17-537FE44137BE}"/>
              </a:ext>
            </a:extLst>
          </p:cNvPr>
          <p:cNvSpPr>
            <a:spLocks noGrp="1"/>
          </p:cNvSpPr>
          <p:nvPr>
            <p:ph idx="1"/>
          </p:nvPr>
        </p:nvSpPr>
        <p:spPr>
          <a:xfrm>
            <a:off x="720000" y="1542227"/>
            <a:ext cx="10730864" cy="4025465"/>
          </a:xfrm>
        </p:spPr>
        <p:txBody>
          <a:bodyPr vert="horz" lIns="0" tIns="0" rIns="0" bIns="0" rtlCol="0" anchor="t">
            <a:normAutofit fontScale="85000" lnSpcReduction="20000"/>
          </a:bodyPr>
          <a:lstStyle/>
          <a:p>
            <a:pPr marL="0" indent="0">
              <a:lnSpc>
                <a:spcPct val="110000"/>
              </a:lnSpc>
              <a:buNone/>
            </a:pPr>
            <a:r>
              <a:rPr lang="en-US" sz="1600" dirty="0">
                <a:latin typeface="Arial"/>
                <a:cs typeface="Arial"/>
              </a:rPr>
              <a:t>  </a:t>
            </a:r>
            <a:r>
              <a:rPr lang="en-US" sz="2800" b="1" dirty="0">
                <a:latin typeface="Arial"/>
                <a:cs typeface="Arial"/>
              </a:rPr>
              <a:t>Top down estimation:</a:t>
            </a:r>
            <a:endParaRPr lang="en-US" sz="2800" b="1" dirty="0">
              <a:solidFill>
                <a:srgbClr val="FFFFFF">
                  <a:alpha val="58000"/>
                </a:srgbClr>
              </a:solidFill>
            </a:endParaRPr>
          </a:p>
          <a:p>
            <a:pPr>
              <a:lnSpc>
                <a:spcPct val="110000"/>
              </a:lnSpc>
            </a:pPr>
            <a:r>
              <a:rPr lang="en-US" sz="2400" dirty="0">
                <a:latin typeface="Arial"/>
                <a:cs typeface="Arial"/>
              </a:rPr>
              <a:t>Also called Macro Model</a:t>
            </a:r>
            <a:endParaRPr lang="en-US" sz="2400">
              <a:solidFill>
                <a:srgbClr val="FFFFFF">
                  <a:alpha val="58000"/>
                </a:srgbClr>
              </a:solidFill>
              <a:latin typeface="Arial"/>
              <a:cs typeface="Arial"/>
            </a:endParaRPr>
          </a:p>
          <a:p>
            <a:pPr>
              <a:lnSpc>
                <a:spcPct val="110000"/>
              </a:lnSpc>
            </a:pPr>
            <a:r>
              <a:rPr lang="en-US" sz="2400" dirty="0">
                <a:latin typeface="Arial"/>
                <a:cs typeface="Arial"/>
              </a:rPr>
              <a:t>Derived from the global properties of the product and then partitioned into various low level component</a:t>
            </a:r>
            <a:endParaRPr lang="en-US" sz="2400">
              <a:solidFill>
                <a:srgbClr val="FFFFFF">
                  <a:alpha val="58000"/>
                </a:srgbClr>
              </a:solidFill>
              <a:latin typeface="Arial"/>
              <a:cs typeface="Arial"/>
            </a:endParaRPr>
          </a:p>
          <a:p>
            <a:pPr>
              <a:lnSpc>
                <a:spcPct val="110000"/>
              </a:lnSpc>
            </a:pPr>
            <a:r>
              <a:rPr lang="en-US" sz="2400" dirty="0">
                <a:latin typeface="Arial"/>
                <a:cs typeface="Arial"/>
              </a:rPr>
              <a:t>Example – Putnam model</a:t>
            </a:r>
            <a:endParaRPr lang="en-US" sz="2400">
              <a:solidFill>
                <a:srgbClr val="FFFFFF">
                  <a:alpha val="58000"/>
                </a:srgbClr>
              </a:solidFill>
              <a:latin typeface="Arial"/>
              <a:cs typeface="Arial"/>
            </a:endParaRPr>
          </a:p>
          <a:p>
            <a:pPr marL="0" indent="0">
              <a:lnSpc>
                <a:spcPct val="110000"/>
              </a:lnSpc>
              <a:buNone/>
            </a:pPr>
            <a:r>
              <a:rPr lang="en-US" sz="1600" dirty="0">
                <a:latin typeface="Arial"/>
                <a:cs typeface="Arial"/>
              </a:rPr>
              <a:t> </a:t>
            </a:r>
            <a:r>
              <a:rPr lang="en-US" sz="1600" b="1" dirty="0">
                <a:latin typeface="Arial"/>
                <a:cs typeface="Arial"/>
              </a:rPr>
              <a:t> </a:t>
            </a:r>
            <a:r>
              <a:rPr lang="en-US" sz="2800" b="1" dirty="0">
                <a:latin typeface="Arial"/>
                <a:cs typeface="Arial"/>
              </a:rPr>
              <a:t>Bottom up estimation:</a:t>
            </a:r>
            <a:endParaRPr lang="en-US" sz="2800" b="1" dirty="0">
              <a:solidFill>
                <a:srgbClr val="FFFFFF">
                  <a:alpha val="58000"/>
                </a:srgbClr>
              </a:solidFill>
              <a:latin typeface="Arial"/>
              <a:cs typeface="Arial"/>
            </a:endParaRPr>
          </a:p>
          <a:p>
            <a:pPr>
              <a:lnSpc>
                <a:spcPct val="110000"/>
              </a:lnSpc>
            </a:pPr>
            <a:r>
              <a:rPr lang="en-US" sz="2400" dirty="0">
                <a:latin typeface="Arial"/>
                <a:cs typeface="Arial"/>
              </a:rPr>
              <a:t>Cost of each software component is estimated and then combine the results to arrive the total cost for the project</a:t>
            </a:r>
            <a:endParaRPr lang="en-US" sz="2400">
              <a:solidFill>
                <a:srgbClr val="FFFFFF">
                  <a:alpha val="58000"/>
                </a:srgbClr>
              </a:solidFill>
              <a:latin typeface="Arial"/>
              <a:cs typeface="Arial"/>
            </a:endParaRPr>
          </a:p>
          <a:p>
            <a:pPr marL="0" indent="0">
              <a:lnSpc>
                <a:spcPct val="110000"/>
              </a:lnSpc>
              <a:buNone/>
            </a:pPr>
            <a:r>
              <a:rPr lang="en-US" sz="1600" dirty="0">
                <a:latin typeface="Arial"/>
                <a:cs typeface="Arial"/>
              </a:rPr>
              <a:t>   </a:t>
            </a:r>
            <a:r>
              <a:rPr lang="en-US" sz="2800" b="1" dirty="0">
                <a:latin typeface="Arial"/>
                <a:cs typeface="Arial"/>
              </a:rPr>
              <a:t>Price to win estimation:</a:t>
            </a:r>
            <a:endParaRPr lang="en-US" sz="2800" b="1" dirty="0">
              <a:solidFill>
                <a:srgbClr val="FFFFFF">
                  <a:alpha val="58000"/>
                </a:srgbClr>
              </a:solidFill>
              <a:latin typeface="Arial"/>
              <a:cs typeface="Arial"/>
            </a:endParaRPr>
          </a:p>
          <a:p>
            <a:pPr>
              <a:lnSpc>
                <a:spcPct val="110000"/>
              </a:lnSpc>
            </a:pPr>
            <a:r>
              <a:rPr lang="en-US" sz="2400" dirty="0">
                <a:latin typeface="Arial"/>
                <a:cs typeface="Arial"/>
              </a:rPr>
              <a:t>Price believed necessary to win the contract</a:t>
            </a:r>
            <a:endParaRPr lang="en-US" sz="2400" dirty="0">
              <a:solidFill>
                <a:srgbClr val="FFFFFF">
                  <a:alpha val="58000"/>
                </a:srgbClr>
              </a:solidFill>
              <a:latin typeface="Arial"/>
              <a:cs typeface="Arial"/>
            </a:endParaRPr>
          </a:p>
          <a:p>
            <a:pPr>
              <a:lnSpc>
                <a:spcPct val="110000"/>
              </a:lnSpc>
            </a:pPr>
            <a:endParaRPr lang="en-US" sz="1600">
              <a:latin typeface="Arial"/>
              <a:cs typeface="Arial"/>
            </a:endParaRPr>
          </a:p>
          <a:p>
            <a:pPr>
              <a:lnSpc>
                <a:spcPct val="110000"/>
              </a:lnSpc>
            </a:pPr>
            <a:endParaRPr lang="en-US" sz="1600">
              <a:latin typeface="Arial"/>
              <a:cs typeface="Arial"/>
            </a:endParaRPr>
          </a:p>
          <a:p>
            <a:pPr>
              <a:lnSpc>
                <a:spcPct val="110000"/>
              </a:lnSpc>
            </a:pPr>
            <a:endParaRPr lang="en-US" sz="1600">
              <a:latin typeface="Arial"/>
              <a:cs typeface="Arial"/>
            </a:endParaRPr>
          </a:p>
        </p:txBody>
      </p:sp>
    </p:spTree>
    <p:extLst>
      <p:ext uri="{BB962C8B-B14F-4D97-AF65-F5344CB8AC3E}">
        <p14:creationId xmlns:p14="http://schemas.microsoft.com/office/powerpoint/2010/main" val="2930101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xmlns="" id="{AFAE2A12-140C-4527-B721-72C1DD3FC66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xmlns="" id="{A5B43FC7-6A19-4DF3-8506-485B555007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1">
            <a:extLst>
              <a:ext uri="{FF2B5EF4-FFF2-40B4-BE49-F238E27FC236}">
                <a16:creationId xmlns:a16="http://schemas.microsoft.com/office/drawing/2014/main" xmlns="" id="{7E689040-6301-4CD3-A20F-EA809EAD514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custGeom>
            <a:avLst/>
            <a:gdLst>
              <a:gd name="connsiteX0" fmla="*/ 0 w 12192000"/>
              <a:gd name="connsiteY0" fmla="*/ 0 h 6858000"/>
              <a:gd name="connsiteX1" fmla="*/ 10344100 w 12192000"/>
              <a:gd name="connsiteY1" fmla="*/ 0 h 6858000"/>
              <a:gd name="connsiteX2" fmla="*/ 10628041 w 12192000"/>
              <a:gd name="connsiteY2" fmla="*/ 181981 h 6858000"/>
              <a:gd name="connsiteX3" fmla="*/ 10890786 w 12192000"/>
              <a:gd name="connsiteY3" fmla="*/ 404196 h 6858000"/>
              <a:gd name="connsiteX4" fmla="*/ 12140703 w 12192000"/>
              <a:gd name="connsiteY4" fmla="*/ 2501275 h 6858000"/>
              <a:gd name="connsiteX5" fmla="*/ 12192000 w 12192000"/>
              <a:gd name="connsiteY5" fmla="*/ 2695497 h 6858000"/>
              <a:gd name="connsiteX6" fmla="*/ 12192000 w 12192000"/>
              <a:gd name="connsiteY6" fmla="*/ 5699618 h 6858000"/>
              <a:gd name="connsiteX7" fmla="*/ 12152883 w 12192000"/>
              <a:gd name="connsiteY7" fmla="*/ 5839731 h 6858000"/>
              <a:gd name="connsiteX8" fmla="*/ 11693517 w 12192000"/>
              <a:gd name="connsiteY8" fmla="*/ 6719283 h 6858000"/>
              <a:gd name="connsiteX9" fmla="*/ 11571478 w 12192000"/>
              <a:gd name="connsiteY9" fmla="*/ 6858000 h 6858000"/>
              <a:gd name="connsiteX10" fmla="*/ 0 w 12192000"/>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58000">
                <a:moveTo>
                  <a:pt x="0" y="0"/>
                </a:moveTo>
                <a:lnTo>
                  <a:pt x="10344100" y="0"/>
                </a:lnTo>
                <a:lnTo>
                  <a:pt x="10628041" y="181981"/>
                </a:lnTo>
                <a:cubicBezTo>
                  <a:pt x="10728383" y="255277"/>
                  <a:pt x="10816544" y="329736"/>
                  <a:pt x="10890786" y="404196"/>
                </a:cubicBezTo>
                <a:cubicBezTo>
                  <a:pt x="11447593" y="962641"/>
                  <a:pt x="11888399" y="1637430"/>
                  <a:pt x="12140703" y="2501275"/>
                </a:cubicBezTo>
                <a:lnTo>
                  <a:pt x="12192000" y="2695497"/>
                </a:lnTo>
                <a:lnTo>
                  <a:pt x="12192000" y="5699618"/>
                </a:lnTo>
                <a:lnTo>
                  <a:pt x="12152883" y="5839731"/>
                </a:lnTo>
                <a:cubicBezTo>
                  <a:pt x="12041522" y="6174798"/>
                  <a:pt x="11888399" y="6467982"/>
                  <a:pt x="11693517" y="6719283"/>
                </a:cubicBezTo>
                <a:lnTo>
                  <a:pt x="11571478" y="6858000"/>
                </a:lnTo>
                <a:lnTo>
                  <a:pt x="0" y="6858000"/>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 name="Title 1">
            <a:extLst>
              <a:ext uri="{FF2B5EF4-FFF2-40B4-BE49-F238E27FC236}">
                <a16:creationId xmlns:a16="http://schemas.microsoft.com/office/drawing/2014/main" xmlns="" id="{18DA9140-165B-781F-4170-E0FB9F5EDAF7}"/>
              </a:ext>
            </a:extLst>
          </p:cNvPr>
          <p:cNvSpPr>
            <a:spLocks noGrp="1"/>
          </p:cNvSpPr>
          <p:nvPr>
            <p:ph type="title"/>
          </p:nvPr>
        </p:nvSpPr>
        <p:spPr>
          <a:xfrm>
            <a:off x="720000" y="619200"/>
            <a:ext cx="6923813" cy="1477328"/>
          </a:xfrm>
        </p:spPr>
        <p:txBody>
          <a:bodyPr>
            <a:normAutofit/>
          </a:bodyPr>
          <a:lstStyle/>
          <a:p>
            <a:r>
              <a:rPr lang="en-US" b="1" dirty="0"/>
              <a:t>               Algorithmic techniques</a:t>
            </a:r>
          </a:p>
        </p:txBody>
      </p:sp>
      <p:sp>
        <p:nvSpPr>
          <p:cNvPr id="3" name="Content Placeholder 2">
            <a:extLst>
              <a:ext uri="{FF2B5EF4-FFF2-40B4-BE49-F238E27FC236}">
                <a16:creationId xmlns:a16="http://schemas.microsoft.com/office/drawing/2014/main" xmlns="" id="{70B72FB3-FB26-96F3-9769-BADD13A7E4AF}"/>
              </a:ext>
            </a:extLst>
          </p:cNvPr>
          <p:cNvSpPr>
            <a:spLocks noGrp="1"/>
          </p:cNvSpPr>
          <p:nvPr>
            <p:ph idx="1"/>
          </p:nvPr>
        </p:nvSpPr>
        <p:spPr>
          <a:xfrm>
            <a:off x="561850" y="1714756"/>
            <a:ext cx="10874637" cy="4054219"/>
          </a:xfrm>
        </p:spPr>
        <p:txBody>
          <a:bodyPr vert="horz" lIns="0" tIns="0" rIns="0" bIns="0" rtlCol="0" anchor="t">
            <a:normAutofit fontScale="92500" lnSpcReduction="20000"/>
          </a:bodyPr>
          <a:lstStyle/>
          <a:p>
            <a:pPr marL="0" indent="0">
              <a:lnSpc>
                <a:spcPct val="110000"/>
              </a:lnSpc>
              <a:buNone/>
            </a:pPr>
            <a:r>
              <a:rPr lang="en-US" sz="1200" b="1" dirty="0">
                <a:latin typeface="Arial"/>
                <a:cs typeface="Arial"/>
              </a:rPr>
              <a:t>             </a:t>
            </a:r>
            <a:r>
              <a:rPr lang="en-US" sz="2800" b="1" dirty="0">
                <a:latin typeface="Arial"/>
                <a:cs typeface="Arial"/>
              </a:rPr>
              <a:t>  COCOMO</a:t>
            </a:r>
            <a:r>
              <a:rPr lang="en-US" sz="2800" dirty="0">
                <a:latin typeface="Arial"/>
                <a:cs typeface="Arial"/>
              </a:rPr>
              <a:t>(constructive cost model):</a:t>
            </a:r>
            <a:endParaRPr lang="en-US" sz="2800">
              <a:solidFill>
                <a:srgbClr val="FFFFFF">
                  <a:alpha val="58000"/>
                </a:srgbClr>
              </a:solidFill>
            </a:endParaRPr>
          </a:p>
          <a:p>
            <a:pPr>
              <a:lnSpc>
                <a:spcPct val="110000"/>
              </a:lnSpc>
            </a:pPr>
            <a:r>
              <a:rPr lang="en-US" sz="2400" dirty="0">
                <a:latin typeface="Arial"/>
                <a:cs typeface="Arial"/>
              </a:rPr>
              <a:t>Developed by Barry Boehm in 1981</a:t>
            </a:r>
            <a:endParaRPr lang="en-US" sz="2400" dirty="0">
              <a:solidFill>
                <a:srgbClr val="FFFFFF">
                  <a:alpha val="58000"/>
                </a:srgbClr>
              </a:solidFill>
              <a:latin typeface="Arial"/>
              <a:cs typeface="Arial"/>
            </a:endParaRPr>
          </a:p>
          <a:p>
            <a:pPr>
              <a:lnSpc>
                <a:spcPct val="110000"/>
              </a:lnSpc>
            </a:pPr>
            <a:r>
              <a:rPr lang="en-US" sz="2400" dirty="0">
                <a:latin typeface="Arial"/>
                <a:cs typeface="Arial"/>
              </a:rPr>
              <a:t>Based on study of 63 projects which make it best documented model</a:t>
            </a:r>
            <a:endParaRPr lang="en-US" sz="2400" dirty="0">
              <a:solidFill>
                <a:srgbClr val="FFFFFF">
                  <a:alpha val="58000"/>
                </a:srgbClr>
              </a:solidFill>
              <a:latin typeface="Arial"/>
              <a:cs typeface="Arial"/>
            </a:endParaRPr>
          </a:p>
          <a:p>
            <a:pPr>
              <a:lnSpc>
                <a:spcPct val="110000"/>
              </a:lnSpc>
            </a:pPr>
            <a:r>
              <a:rPr lang="en-US" sz="2400" dirty="0">
                <a:latin typeface="Arial"/>
                <a:cs typeface="Arial"/>
              </a:rPr>
              <a:t>Used to estimate the cost of project</a:t>
            </a:r>
            <a:endParaRPr lang="en-US" sz="2400" dirty="0">
              <a:solidFill>
                <a:srgbClr val="FFFFFF">
                  <a:alpha val="58000"/>
                </a:srgbClr>
              </a:solidFill>
              <a:latin typeface="Arial"/>
              <a:cs typeface="Arial"/>
            </a:endParaRPr>
          </a:p>
          <a:p>
            <a:pPr>
              <a:lnSpc>
                <a:spcPct val="110000"/>
              </a:lnSpc>
            </a:pPr>
            <a:r>
              <a:rPr lang="en-US" sz="2400" dirty="0">
                <a:latin typeface="Arial"/>
                <a:cs typeface="Arial"/>
              </a:rPr>
              <a:t>Provides a helpful framework to determine the cost and scope of software project</a:t>
            </a:r>
            <a:endParaRPr lang="en-US" sz="2400" dirty="0">
              <a:solidFill>
                <a:srgbClr val="FFFFFF">
                  <a:alpha val="58000"/>
                </a:srgbClr>
              </a:solidFill>
              <a:latin typeface="Arial"/>
              <a:cs typeface="Arial"/>
            </a:endParaRPr>
          </a:p>
          <a:p>
            <a:pPr marL="0" indent="0">
              <a:lnSpc>
                <a:spcPct val="110000"/>
              </a:lnSpc>
              <a:buNone/>
            </a:pPr>
            <a:r>
              <a:rPr lang="en-US" sz="2400" dirty="0">
                <a:latin typeface="Arial"/>
                <a:cs typeface="Arial"/>
              </a:rPr>
              <a:t>   It has 3 different models:</a:t>
            </a:r>
            <a:endParaRPr lang="en-US" sz="2400" dirty="0">
              <a:solidFill>
                <a:srgbClr val="FFFFFF">
                  <a:alpha val="58000"/>
                </a:srgbClr>
              </a:solidFill>
              <a:latin typeface="Arial"/>
              <a:cs typeface="Arial"/>
            </a:endParaRPr>
          </a:p>
          <a:p>
            <a:pPr>
              <a:lnSpc>
                <a:spcPct val="110000"/>
              </a:lnSpc>
            </a:pPr>
            <a:r>
              <a:rPr lang="en-US" sz="2400" dirty="0">
                <a:latin typeface="Arial"/>
                <a:cs typeface="Arial"/>
              </a:rPr>
              <a:t>Basic</a:t>
            </a:r>
            <a:endParaRPr lang="en-US" sz="2400" dirty="0">
              <a:solidFill>
                <a:srgbClr val="FFFFFF">
                  <a:alpha val="58000"/>
                </a:srgbClr>
              </a:solidFill>
              <a:latin typeface="Arial"/>
              <a:cs typeface="Arial"/>
            </a:endParaRPr>
          </a:p>
          <a:p>
            <a:pPr>
              <a:lnSpc>
                <a:spcPct val="110000"/>
              </a:lnSpc>
            </a:pPr>
            <a:r>
              <a:rPr lang="en-US" sz="2400" dirty="0">
                <a:latin typeface="Arial"/>
                <a:cs typeface="Arial"/>
              </a:rPr>
              <a:t>Intermediate</a:t>
            </a:r>
            <a:endParaRPr lang="en-US" sz="2400" dirty="0">
              <a:solidFill>
                <a:srgbClr val="FFFFFF">
                  <a:alpha val="58000"/>
                </a:srgbClr>
              </a:solidFill>
              <a:latin typeface="Arial"/>
              <a:cs typeface="Arial"/>
            </a:endParaRPr>
          </a:p>
          <a:p>
            <a:pPr>
              <a:lnSpc>
                <a:spcPct val="110000"/>
              </a:lnSpc>
            </a:pPr>
            <a:r>
              <a:rPr lang="en-US" sz="2400" dirty="0">
                <a:latin typeface="Arial"/>
                <a:cs typeface="Arial"/>
              </a:rPr>
              <a:t>Advanced</a:t>
            </a:r>
            <a:endParaRPr lang="en-US" sz="2400" dirty="0">
              <a:solidFill>
                <a:srgbClr val="FFFFFF">
                  <a:alpha val="58000"/>
                </a:srgbClr>
              </a:solidFill>
              <a:latin typeface="Arial"/>
              <a:cs typeface="Arial"/>
            </a:endParaRPr>
          </a:p>
          <a:p>
            <a:pPr>
              <a:lnSpc>
                <a:spcPct val="110000"/>
              </a:lnSpc>
            </a:pPr>
            <a:endParaRPr lang="en-US" sz="1200">
              <a:latin typeface="Arial"/>
              <a:cs typeface="Arial"/>
            </a:endParaRPr>
          </a:p>
          <a:p>
            <a:pPr>
              <a:lnSpc>
                <a:spcPct val="110000"/>
              </a:lnSpc>
            </a:pPr>
            <a:endParaRPr lang="en-US" sz="1200">
              <a:latin typeface="Arial"/>
              <a:cs typeface="Arial"/>
            </a:endParaRPr>
          </a:p>
          <a:p>
            <a:pPr>
              <a:lnSpc>
                <a:spcPct val="110000"/>
              </a:lnSpc>
            </a:pPr>
            <a:endParaRPr lang="en-US" sz="1200">
              <a:latin typeface="Arial"/>
              <a:cs typeface="Arial"/>
            </a:endParaRPr>
          </a:p>
          <a:p>
            <a:pPr>
              <a:lnSpc>
                <a:spcPct val="110000"/>
              </a:lnSpc>
            </a:pPr>
            <a:endParaRPr lang="en-US" sz="1200">
              <a:latin typeface="Arial"/>
              <a:cs typeface="Arial"/>
            </a:endParaRPr>
          </a:p>
        </p:txBody>
      </p:sp>
    </p:spTree>
    <p:extLst>
      <p:ext uri="{BB962C8B-B14F-4D97-AF65-F5344CB8AC3E}">
        <p14:creationId xmlns:p14="http://schemas.microsoft.com/office/powerpoint/2010/main" val="3575359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2BFB0E95-9CAE-4968-A118-2B9F7C8BBBE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90BBC371-361C-45F7-9235-C3252E336B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33201BF9-492C-F455-4300-E1194D419B9B}"/>
              </a:ext>
            </a:extLst>
          </p:cNvPr>
          <p:cNvSpPr>
            <a:spLocks noGrp="1"/>
          </p:cNvSpPr>
          <p:nvPr>
            <p:ph type="title"/>
          </p:nvPr>
        </p:nvSpPr>
        <p:spPr>
          <a:xfrm>
            <a:off x="720000" y="619200"/>
            <a:ext cx="10728322" cy="681586"/>
          </a:xfrm>
        </p:spPr>
        <p:txBody>
          <a:bodyPr wrap="square">
            <a:normAutofit/>
          </a:bodyPr>
          <a:lstStyle/>
          <a:p>
            <a:r>
              <a:rPr lang="en-US" b="1" dirty="0"/>
              <a:t>Selection of estimation techniques</a:t>
            </a:r>
          </a:p>
        </p:txBody>
      </p:sp>
      <p:sp useBgFill="1">
        <p:nvSpPr>
          <p:cNvPr id="13" name="Freeform: Shape 12">
            <a:extLst>
              <a:ext uri="{FF2B5EF4-FFF2-40B4-BE49-F238E27FC236}">
                <a16:creationId xmlns:a16="http://schemas.microsoft.com/office/drawing/2014/main" xmlns="" id="{4172FA92-6FD3-495F-95A0-4FD85861D8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00" y="1734458"/>
            <a:ext cx="12191501" cy="5123544"/>
          </a:xfrm>
          <a:custGeom>
            <a:avLst/>
            <a:gdLst>
              <a:gd name="connsiteX0" fmla="*/ 9255953 w 12191501"/>
              <a:gd name="connsiteY0" fmla="*/ 0 h 4430825"/>
              <a:gd name="connsiteX1" fmla="*/ 10762189 w 12191501"/>
              <a:gd name="connsiteY1" fmla="*/ 67992 h 4430825"/>
              <a:gd name="connsiteX2" fmla="*/ 11364025 w 12191501"/>
              <a:gd name="connsiteY2" fmla="*/ 57486 h 4430825"/>
              <a:gd name="connsiteX3" fmla="*/ 12096632 w 12191501"/>
              <a:gd name="connsiteY3" fmla="*/ 44699 h 4430825"/>
              <a:gd name="connsiteX4" fmla="*/ 12191501 w 12191501"/>
              <a:gd name="connsiteY4" fmla="*/ 43042 h 4430825"/>
              <a:gd name="connsiteX5" fmla="*/ 12191501 w 12191501"/>
              <a:gd name="connsiteY5" fmla="*/ 4430825 h 4430825"/>
              <a:gd name="connsiteX6" fmla="*/ 0 w 12191501"/>
              <a:gd name="connsiteY6" fmla="*/ 4430825 h 4430825"/>
              <a:gd name="connsiteX7" fmla="*/ 10182 w 12191501"/>
              <a:gd name="connsiteY7" fmla="*/ 95053 h 4430825"/>
              <a:gd name="connsiteX8" fmla="*/ 70972 w 12191501"/>
              <a:gd name="connsiteY8" fmla="*/ 97164 h 4430825"/>
              <a:gd name="connsiteX9" fmla="*/ 1281624 w 12191501"/>
              <a:gd name="connsiteY9" fmla="*/ 139193 h 4430825"/>
              <a:gd name="connsiteX10" fmla="*/ 2485297 w 12191501"/>
              <a:gd name="connsiteY10" fmla="*/ 118183 h 4430825"/>
              <a:gd name="connsiteX11" fmla="*/ 3237591 w 12191501"/>
              <a:gd name="connsiteY11" fmla="*/ 105051 h 4430825"/>
              <a:gd name="connsiteX12" fmla="*/ 3989887 w 12191501"/>
              <a:gd name="connsiteY12" fmla="*/ 91920 h 4430825"/>
              <a:gd name="connsiteX13" fmla="*/ 9255953 w 12191501"/>
              <a:gd name="connsiteY13" fmla="*/ 0 h 4430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1501" h="4430825">
                <a:moveTo>
                  <a:pt x="9255953" y="0"/>
                </a:moveTo>
                <a:cubicBezTo>
                  <a:pt x="10762189" y="67992"/>
                  <a:pt x="10762189" y="67992"/>
                  <a:pt x="10762189" y="67992"/>
                </a:cubicBezTo>
                <a:cubicBezTo>
                  <a:pt x="11364025" y="57486"/>
                  <a:pt x="11364025" y="57486"/>
                  <a:pt x="11364025" y="57486"/>
                </a:cubicBezTo>
                <a:cubicBezTo>
                  <a:pt x="11589714" y="53547"/>
                  <a:pt x="11836561" y="49238"/>
                  <a:pt x="12096632" y="44699"/>
                </a:cubicBezTo>
                <a:lnTo>
                  <a:pt x="12191501" y="43042"/>
                </a:lnTo>
                <a:lnTo>
                  <a:pt x="12191501" y="4430825"/>
                </a:lnTo>
                <a:lnTo>
                  <a:pt x="0" y="4430825"/>
                </a:lnTo>
                <a:lnTo>
                  <a:pt x="10182" y="95053"/>
                </a:lnTo>
                <a:lnTo>
                  <a:pt x="70972" y="97164"/>
                </a:lnTo>
                <a:cubicBezTo>
                  <a:pt x="1281624" y="139193"/>
                  <a:pt x="1281624" y="139193"/>
                  <a:pt x="1281624" y="139193"/>
                </a:cubicBezTo>
                <a:cubicBezTo>
                  <a:pt x="2485297" y="118183"/>
                  <a:pt x="2485297" y="118183"/>
                  <a:pt x="2485297" y="118183"/>
                </a:cubicBezTo>
                <a:cubicBezTo>
                  <a:pt x="2786215" y="112930"/>
                  <a:pt x="2936672" y="110304"/>
                  <a:pt x="3237591" y="105051"/>
                </a:cubicBezTo>
                <a:cubicBezTo>
                  <a:pt x="3538508" y="99800"/>
                  <a:pt x="3839426" y="94546"/>
                  <a:pt x="3989887" y="91920"/>
                </a:cubicBezTo>
                <a:cubicBezTo>
                  <a:pt x="9255953" y="0"/>
                  <a:pt x="9255953" y="0"/>
                  <a:pt x="9255953" y="0"/>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graphicFrame>
        <p:nvGraphicFramePr>
          <p:cNvPr id="5" name="Content Placeholder 2">
            <a:extLst>
              <a:ext uri="{FF2B5EF4-FFF2-40B4-BE49-F238E27FC236}">
                <a16:creationId xmlns:a16="http://schemas.microsoft.com/office/drawing/2014/main" xmlns="" id="{0E4269B3-4483-A661-C1A2-6D16F5030415}"/>
              </a:ext>
            </a:extLst>
          </p:cNvPr>
          <p:cNvGraphicFramePr>
            <a:graphicFrameLocks noGrp="1"/>
          </p:cNvGraphicFramePr>
          <p:nvPr>
            <p:ph idx="1"/>
            <p:extLst>
              <p:ext uri="{D42A27DB-BD31-4B8C-83A1-F6EECF244321}">
                <p14:modId xmlns:p14="http://schemas.microsoft.com/office/powerpoint/2010/main" val="3453751663"/>
              </p:ext>
            </p:extLst>
          </p:nvPr>
        </p:nvGraphicFramePr>
        <p:xfrm>
          <a:off x="720725" y="2541588"/>
          <a:ext cx="10728325" cy="3587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3891881"/>
      </p:ext>
    </p:extLst>
  </p:cSld>
  <p:clrMapOvr>
    <a:masterClrMapping/>
  </p:clrMapOvr>
</p:sld>
</file>

<file path=ppt/theme/theme1.xml><?xml version="1.0" encoding="utf-8"?>
<a:theme xmlns:a="http://schemas.openxmlformats.org/drawingml/2006/main" name="BlobVTI">
  <a:themeElements>
    <a:clrScheme name="Blob V2">
      <a:dk1>
        <a:sysClr val="windowText" lastClr="000000"/>
      </a:dk1>
      <a:lt1>
        <a:sysClr val="window" lastClr="FFFFFF"/>
      </a:lt1>
      <a:dk2>
        <a:srgbClr val="0B2827"/>
      </a:dk2>
      <a:lt2>
        <a:srgbClr val="DAE3E3"/>
      </a:lt2>
      <a:accent1>
        <a:srgbClr val="B495C2"/>
      </a:accent1>
      <a:accent2>
        <a:srgbClr val="767E37"/>
      </a:accent2>
      <a:accent3>
        <a:srgbClr val="8FA3A3"/>
      </a:accent3>
      <a:accent4>
        <a:srgbClr val="CE7F01"/>
      </a:accent4>
      <a:accent5>
        <a:srgbClr val="D15A29"/>
      </a:accent5>
      <a:accent6>
        <a:srgbClr val="B88470"/>
      </a:accent6>
      <a:hlink>
        <a:srgbClr val="B57001"/>
      </a:hlink>
      <a:folHlink>
        <a:srgbClr val="996209"/>
      </a:folHlink>
    </a:clrScheme>
    <a:fontScheme name="Blob">
      <a:majorFont>
        <a:latin typeface="Rockwell Nova Light"/>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BlobVTI" id="{06D3AACF-B619-4265-899F-5E2FB3A445D5}" vid="{F5918863-BA1A-4735-81A8-3E7BFBDA8478}"/>
    </a:ext>
  </a:extLst>
</a:theme>
</file>

<file path=docProps/app.xml><?xml version="1.0" encoding="utf-8"?>
<Properties xmlns="http://schemas.openxmlformats.org/officeDocument/2006/extended-properties" xmlns:vt="http://schemas.openxmlformats.org/officeDocument/2006/docPropsVTypes">
  <Template>office theme</Template>
  <TotalTime>44</TotalTime>
  <Words>316</Words>
  <Application>Microsoft Office PowerPoint</Application>
  <PresentationFormat>Custom</PresentationFormat>
  <Paragraphs>104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BlobVTI</vt:lpstr>
      <vt:lpstr>Software cost estimation techniques</vt:lpstr>
      <vt:lpstr>I                                              Introduction</vt:lpstr>
      <vt:lpstr>              Background</vt:lpstr>
      <vt:lpstr>              Background</vt:lpstr>
      <vt:lpstr>              Background</vt:lpstr>
      <vt:lpstr>       Cost estimation  techniques/methods</vt:lpstr>
      <vt:lpstr>            Cost estimation Techniques</vt:lpstr>
      <vt:lpstr>               Algorithmic techniques</vt:lpstr>
      <vt:lpstr>Selection of estimation techniques</vt:lpstr>
      <vt:lpstr>                         Conclusion</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Irsa Isra Kayani</dc:creator>
  <cp:lastModifiedBy>Intag</cp:lastModifiedBy>
  <cp:revision>512</cp:revision>
  <dcterms:created xsi:type="dcterms:W3CDTF">2022-10-30T06:16:06Z</dcterms:created>
  <dcterms:modified xsi:type="dcterms:W3CDTF">2022-10-30T05:14:26Z</dcterms:modified>
</cp:coreProperties>
</file>